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87" r:id="rId2"/>
    <p:sldId id="370" r:id="rId3"/>
    <p:sldId id="407" r:id="rId4"/>
    <p:sldId id="495" r:id="rId5"/>
    <p:sldId id="494" r:id="rId6"/>
    <p:sldId id="357" r:id="rId7"/>
    <p:sldId id="376" r:id="rId8"/>
    <p:sldId id="448" r:id="rId9"/>
    <p:sldId id="385" r:id="rId10"/>
    <p:sldId id="519" r:id="rId11"/>
    <p:sldId id="354" r:id="rId12"/>
    <p:sldId id="523" r:id="rId13"/>
    <p:sldId id="524" r:id="rId14"/>
    <p:sldId id="372" r:id="rId15"/>
    <p:sldId id="526" r:id="rId16"/>
    <p:sldId id="406" r:id="rId17"/>
    <p:sldId id="401" r:id="rId18"/>
    <p:sldId id="449" r:id="rId19"/>
    <p:sldId id="540" r:id="rId20"/>
    <p:sldId id="349" r:id="rId21"/>
    <p:sldId id="268" r:id="rId22"/>
    <p:sldId id="275" r:id="rId23"/>
    <p:sldId id="560" r:id="rId24"/>
    <p:sldId id="558" r:id="rId25"/>
    <p:sldId id="343" r:id="rId26"/>
    <p:sldId id="559" r:id="rId27"/>
    <p:sldId id="595" r:id="rId28"/>
    <p:sldId id="577" r:id="rId29"/>
    <p:sldId id="260" r:id="rId30"/>
    <p:sldId id="355" r:id="rId31"/>
    <p:sldId id="351" r:id="rId32"/>
    <p:sldId id="668" r:id="rId33"/>
    <p:sldId id="586" r:id="rId34"/>
    <p:sldId id="379" r:id="rId35"/>
    <p:sldId id="371" r:id="rId36"/>
    <p:sldId id="450" r:id="rId37"/>
    <p:sldId id="602" r:id="rId38"/>
    <p:sldId id="609" r:id="rId39"/>
    <p:sldId id="607" r:id="rId40"/>
    <p:sldId id="368" r:id="rId41"/>
    <p:sldId id="617" r:id="rId42"/>
    <p:sldId id="610" r:id="rId43"/>
    <p:sldId id="1962" r:id="rId44"/>
    <p:sldId id="367" r:id="rId45"/>
    <p:sldId id="380" r:id="rId46"/>
    <p:sldId id="1247" r:id="rId47"/>
    <p:sldId id="1248" r:id="rId48"/>
    <p:sldId id="1249" r:id="rId49"/>
    <p:sldId id="1250" r:id="rId50"/>
    <p:sldId id="1251" r:id="rId51"/>
    <p:sldId id="420" r:id="rId52"/>
    <p:sldId id="823" r:id="rId53"/>
  </p:sldIdLst>
  <p:sldSz cx="12192000" cy="6858000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 Step" id="{B28066BF-A415-4EE6-A86A-17F9AF05193A}">
          <p14:sldIdLst>
            <p14:sldId id="2987"/>
            <p14:sldId id="370"/>
            <p14:sldId id="407"/>
            <p14:sldId id="495"/>
            <p14:sldId id="494"/>
          </p14:sldIdLst>
        </p14:section>
        <p14:section name="3 Steps" id="{3D77570D-15AB-4BA2-A3AA-B69D0BA97F9E}">
          <p14:sldIdLst>
            <p14:sldId id="357"/>
            <p14:sldId id="376"/>
            <p14:sldId id="448"/>
            <p14:sldId id="385"/>
          </p14:sldIdLst>
        </p14:section>
        <p14:section name="4 Steps" id="{4A82DD45-7B9C-48D7-828D-1181A5FEC333}">
          <p14:sldIdLst>
            <p14:sldId id="519"/>
            <p14:sldId id="354"/>
            <p14:sldId id="523"/>
            <p14:sldId id="524"/>
            <p14:sldId id="372"/>
            <p14:sldId id="526"/>
            <p14:sldId id="406"/>
            <p14:sldId id="401"/>
            <p14:sldId id="449"/>
            <p14:sldId id="540"/>
            <p14:sldId id="349"/>
          </p14:sldIdLst>
        </p14:section>
        <p14:section name="5 Steps" id="{086582B7-2D32-4E12-A2FB-2DD2315E9F48}">
          <p14:sldIdLst>
            <p14:sldId id="268"/>
            <p14:sldId id="275"/>
            <p14:sldId id="560"/>
            <p14:sldId id="558"/>
            <p14:sldId id="343"/>
            <p14:sldId id="559"/>
          </p14:sldIdLst>
        </p14:section>
        <p14:section name="6 Steps" id="{EFF652F5-73CC-4836-B396-7B7D4EA124C3}">
          <p14:sldIdLst>
            <p14:sldId id="595"/>
            <p14:sldId id="577"/>
            <p14:sldId id="260"/>
            <p14:sldId id="355"/>
            <p14:sldId id="351"/>
            <p14:sldId id="668"/>
            <p14:sldId id="586"/>
            <p14:sldId id="379"/>
            <p14:sldId id="371"/>
            <p14:sldId id="450"/>
          </p14:sldIdLst>
        </p14:section>
        <p14:section name="7 Steps and More" id="{B4EDCE51-8B31-4B53-855A-41189D02932F}">
          <p14:sldIdLst>
            <p14:sldId id="602"/>
            <p14:sldId id="609"/>
            <p14:sldId id="607"/>
            <p14:sldId id="368"/>
            <p14:sldId id="617"/>
            <p14:sldId id="610"/>
            <p14:sldId id="1962"/>
            <p14:sldId id="367"/>
            <p14:sldId id="380"/>
          </p14:sldIdLst>
        </p14:section>
        <p14:section name="SCRUM" id="{5D9AC82E-D279-4C00-867D-68844A856731}">
          <p14:sldIdLst>
            <p14:sldId id="1247"/>
            <p14:sldId id="1248"/>
            <p14:sldId id="1249"/>
            <p14:sldId id="1250"/>
            <p14:sldId id="1251"/>
          </p14:sldIdLst>
        </p14:section>
        <p14:section name="Spiral Flows" id="{FEE9A72A-F6FB-4AD6-A035-20A34D78D93E}">
          <p14:sldIdLst>
            <p14:sldId id="420"/>
            <p14:sldId id="8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5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EDB96-6867-407E-9464-CD0401E9004A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E153-EF9B-429B-ADB0-B85272FD4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2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7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5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41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4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12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77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06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61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95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FE1D0-2A23-4F54-82D6-4CAA0DFF0CA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80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0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211E9-4D6E-45BB-9ADE-3528885AE36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51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Parts, circle,</a:t>
            </a:r>
            <a:r>
              <a:rPr lang="en-US" baseline="0" dirty="0"/>
              <a:t> six parts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9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9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57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88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Steps,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08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22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060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33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88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4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4B35C-C3B3-4B03-85DD-2E65B9CD7E7F}" type="slidenum">
              <a:rPr lang="en-GB">
                <a:solidFill>
                  <a:prstClr val="black"/>
                </a:solidFill>
              </a:rPr>
              <a:pPr/>
              <a:t>41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14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4B35C-C3B3-4B03-85DD-2E65B9CD7E7F}" type="slidenum">
              <a:rPr lang="en-GB">
                <a:solidFill>
                  <a:prstClr val="black"/>
                </a:solidFill>
              </a:rPr>
              <a:pPr/>
              <a:t>42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95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1B7B6-19F1-468B-B663-5AC65AEC5E8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6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4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1D5A9-ED06-413C-A49F-3F7D9F1BB7C6}" type="slidenum">
              <a:rPr lang="en-GB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52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71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9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35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48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4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2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Steps, process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8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7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02142-A5B6-419A-9472-1EECB105E07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42C25-3DD7-439E-940E-F233C5443A3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7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D9F324-CEF8-4969-9AF7-5F4AF65A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B33E28-FCDB-4522-A8ED-4308E60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057400"/>
            <a:ext cx="8458200" cy="23622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Circular Flows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926A7-1ED5-430C-82F6-93CB7A50E42E}"/>
              </a:ext>
            </a:extLst>
          </p:cNvPr>
          <p:cNvSpPr/>
          <p:nvPr/>
        </p:nvSpPr>
        <p:spPr>
          <a:xfrm>
            <a:off x="609600" y="533400"/>
            <a:ext cx="10972800" cy="5791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evron 20"/>
          <p:cNvSpPr/>
          <p:nvPr/>
        </p:nvSpPr>
        <p:spPr>
          <a:xfrm>
            <a:off x="6096000" y="2597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6096000" y="2597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96000" y="2597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096000" y="2597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6096000" y="2597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7124700" y="37026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7124700" y="37026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7124700" y="37026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 rot="5400000">
            <a:off x="7124700" y="37026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7124700" y="37026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flipH="1">
            <a:off x="5486400" y="4502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flipH="1">
            <a:off x="5486400" y="4502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5486400" y="4502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flipH="1">
            <a:off x="5486400" y="4502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flipH="1">
            <a:off x="5486400" y="45027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 rot="16200000" flipV="1">
            <a:off x="4533900" y="34740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 rot="16200000" flipV="1">
            <a:off x="4533900" y="34740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 rot="16200000" flipV="1">
            <a:off x="4533900" y="34740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rot="16200000" flipV="1">
            <a:off x="4533900" y="34740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 rot="16200000" flipV="1">
            <a:off x="4533900" y="3474031"/>
            <a:ext cx="533400" cy="609600"/>
          </a:xfrm>
          <a:prstGeom prst="chevron">
            <a:avLst/>
          </a:pr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6766560" y="1805251"/>
            <a:ext cx="1645920" cy="1645920"/>
            <a:chOff x="5547360" y="1188720"/>
            <a:chExt cx="1645920" cy="1645920"/>
          </a:xfrm>
        </p:grpSpPr>
        <p:sp>
          <p:nvSpPr>
            <p:cNvPr id="31" name="Teardrop 30"/>
            <p:cNvSpPr/>
            <p:nvPr/>
          </p:nvSpPr>
          <p:spPr>
            <a:xfrm rot="5400000" flipV="1">
              <a:off x="5547360" y="1188720"/>
              <a:ext cx="1645920" cy="1645920"/>
            </a:xfrm>
            <a:prstGeom prst="teardrop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Teardrop 5"/>
            <p:cNvSpPr/>
            <p:nvPr/>
          </p:nvSpPr>
          <p:spPr>
            <a:xfrm rot="5400000" flipV="1">
              <a:off x="5547360" y="1386840"/>
              <a:ext cx="1447800" cy="1447800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 rot="5400000" flipV="1">
              <a:off x="5547360" y="1463040"/>
              <a:ext cx="1371600" cy="1371600"/>
            </a:xfrm>
            <a:prstGeom prst="teardrop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8" name="Picture 47" descr="Transparency for butterfly.pn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5609772" y="1524000"/>
              <a:ext cx="1219200" cy="556123"/>
            </a:xfrm>
            <a:prstGeom prst="rect">
              <a:avLst/>
            </a:prstGeom>
          </p:spPr>
        </p:pic>
      </p:grpSp>
      <p:grpSp>
        <p:nvGrpSpPr>
          <p:cNvPr id="3" name="Group 58"/>
          <p:cNvGrpSpPr/>
          <p:nvPr/>
        </p:nvGrpSpPr>
        <p:grpSpPr>
          <a:xfrm>
            <a:off x="3779520" y="1805251"/>
            <a:ext cx="1645920" cy="1645920"/>
            <a:chOff x="1950720" y="1188720"/>
            <a:chExt cx="1645920" cy="1645920"/>
          </a:xfrm>
        </p:grpSpPr>
        <p:sp>
          <p:nvSpPr>
            <p:cNvPr id="38" name="Teardrop 37"/>
            <p:cNvSpPr/>
            <p:nvPr/>
          </p:nvSpPr>
          <p:spPr>
            <a:xfrm flipV="1">
              <a:off x="1950720" y="1188720"/>
              <a:ext cx="1645920" cy="1645920"/>
            </a:xfrm>
            <a:prstGeom prst="teardrop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Teardrop 38"/>
            <p:cNvSpPr/>
            <p:nvPr/>
          </p:nvSpPr>
          <p:spPr>
            <a:xfrm flipV="1">
              <a:off x="2148840" y="1386840"/>
              <a:ext cx="1447800" cy="1447800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Teardrop 39"/>
            <p:cNvSpPr/>
            <p:nvPr/>
          </p:nvSpPr>
          <p:spPr>
            <a:xfrm flipV="1">
              <a:off x="2225040" y="1463040"/>
              <a:ext cx="1371600" cy="1371600"/>
            </a:xfrm>
            <a:prstGeom prst="teardrop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1" name="Picture 50" descr="Transparency for butterfly.pn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 flipH="1">
              <a:off x="2286000" y="1524000"/>
              <a:ext cx="1219200" cy="556123"/>
            </a:xfrm>
            <a:prstGeom prst="rect">
              <a:avLst/>
            </a:prstGeom>
          </p:spPr>
        </p:pic>
      </p:grpSp>
      <p:grpSp>
        <p:nvGrpSpPr>
          <p:cNvPr id="4" name="Group 57"/>
          <p:cNvGrpSpPr/>
          <p:nvPr/>
        </p:nvGrpSpPr>
        <p:grpSpPr>
          <a:xfrm>
            <a:off x="3779520" y="4335091"/>
            <a:ext cx="1645920" cy="1645920"/>
            <a:chOff x="1950720" y="4023360"/>
            <a:chExt cx="1645920" cy="1645920"/>
          </a:xfrm>
        </p:grpSpPr>
        <p:sp>
          <p:nvSpPr>
            <p:cNvPr id="43" name="Teardrop 42"/>
            <p:cNvSpPr/>
            <p:nvPr/>
          </p:nvSpPr>
          <p:spPr>
            <a:xfrm>
              <a:off x="1950720" y="4023360"/>
              <a:ext cx="1645920" cy="1645920"/>
            </a:xfrm>
            <a:prstGeom prst="teardrop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Teardrop 43"/>
            <p:cNvSpPr/>
            <p:nvPr/>
          </p:nvSpPr>
          <p:spPr>
            <a:xfrm>
              <a:off x="2148840" y="4023360"/>
              <a:ext cx="1447800" cy="1447800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Teardrop 44"/>
            <p:cNvSpPr/>
            <p:nvPr/>
          </p:nvSpPr>
          <p:spPr>
            <a:xfrm>
              <a:off x="2225040" y="4023360"/>
              <a:ext cx="1371600" cy="1371600"/>
            </a:xfrm>
            <a:prstGeom prst="teardrop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49" descr="Transparency for butterfly.png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 flipH="1" flipV="1">
              <a:off x="2286000" y="4158554"/>
              <a:ext cx="1295400" cy="489646"/>
            </a:xfrm>
            <a:prstGeom prst="rect">
              <a:avLst/>
            </a:prstGeom>
          </p:spPr>
        </p:pic>
      </p:grpSp>
      <p:grpSp>
        <p:nvGrpSpPr>
          <p:cNvPr id="5" name="Group 56"/>
          <p:cNvGrpSpPr/>
          <p:nvPr/>
        </p:nvGrpSpPr>
        <p:grpSpPr>
          <a:xfrm>
            <a:off x="6766560" y="4335091"/>
            <a:ext cx="1645920" cy="1645920"/>
            <a:chOff x="5547360" y="4023360"/>
            <a:chExt cx="1645920" cy="1645920"/>
          </a:xfrm>
        </p:grpSpPr>
        <p:sp>
          <p:nvSpPr>
            <p:cNvPr id="33" name="Teardrop 32"/>
            <p:cNvSpPr/>
            <p:nvPr/>
          </p:nvSpPr>
          <p:spPr>
            <a:xfrm rot="16200000">
              <a:off x="5547360" y="4023360"/>
              <a:ext cx="1645920" cy="1645920"/>
            </a:xfrm>
            <a:prstGeom prst="teardrop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Teardrop 33"/>
            <p:cNvSpPr/>
            <p:nvPr/>
          </p:nvSpPr>
          <p:spPr>
            <a:xfrm rot="16200000">
              <a:off x="5547360" y="4069080"/>
              <a:ext cx="1447800" cy="1447800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Teardrop 34"/>
            <p:cNvSpPr/>
            <p:nvPr/>
          </p:nvSpPr>
          <p:spPr>
            <a:xfrm rot="16200000">
              <a:off x="5547360" y="4069080"/>
              <a:ext cx="1371600" cy="1371600"/>
            </a:xfrm>
            <a:prstGeom prst="teardrop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49" name="Picture 48" descr="Transparency for butterfly.pn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flipV="1">
              <a:off x="5562600" y="4191000"/>
              <a:ext cx="1209561" cy="457200"/>
            </a:xfrm>
            <a:prstGeom prst="rect">
              <a:avLst/>
            </a:prstGeom>
          </p:spPr>
        </p:pic>
      </p:grpSp>
      <p:sp>
        <p:nvSpPr>
          <p:cNvPr id="60" name="Title 5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Step Flow with Icons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EBBDF00-9EEE-4F3F-B08B-D09B78F8A969}"/>
              </a:ext>
            </a:extLst>
          </p:cNvPr>
          <p:cNvGrpSpPr/>
          <p:nvPr/>
        </p:nvGrpSpPr>
        <p:grpSpPr>
          <a:xfrm>
            <a:off x="8659698" y="2003371"/>
            <a:ext cx="2683457" cy="1098153"/>
            <a:chOff x="6755108" y="1518433"/>
            <a:chExt cx="2683457" cy="109815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09E929-8100-4F32-B7F2-C1F260177CE8}"/>
                </a:ext>
              </a:extLst>
            </p:cNvPr>
            <p:cNvSpPr txBox="1"/>
            <p:nvPr/>
          </p:nvSpPr>
          <p:spPr>
            <a:xfrm>
              <a:off x="6755108" y="1518433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u="sng" dirty="0">
                  <a:latin typeface="Tw Cen MT Condensed Extra Bold"/>
                </a:rPr>
                <a:t>Process Step 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71FD263-54B5-41F2-8AA5-42FC4499996F}"/>
                </a:ext>
              </a:extLst>
            </p:cNvPr>
            <p:cNvSpPr txBox="1"/>
            <p:nvPr/>
          </p:nvSpPr>
          <p:spPr>
            <a:xfrm>
              <a:off x="6755108" y="1908700"/>
              <a:ext cx="2683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286C9D3-F436-491C-9307-AF0438B6EC4B}"/>
              </a:ext>
            </a:extLst>
          </p:cNvPr>
          <p:cNvGrpSpPr/>
          <p:nvPr/>
        </p:nvGrpSpPr>
        <p:grpSpPr>
          <a:xfrm>
            <a:off x="8659698" y="4684738"/>
            <a:ext cx="2683457" cy="1098153"/>
            <a:chOff x="6755108" y="1518433"/>
            <a:chExt cx="2683457" cy="1098153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3E0AEB-9D28-4507-BCC3-AA051BD5C19C}"/>
                </a:ext>
              </a:extLst>
            </p:cNvPr>
            <p:cNvSpPr txBox="1"/>
            <p:nvPr/>
          </p:nvSpPr>
          <p:spPr>
            <a:xfrm>
              <a:off x="6755108" y="1518433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 u="sng" dirty="0">
                  <a:latin typeface="Tw Cen MT Condensed Extra Bold"/>
                </a:rPr>
                <a:t>Process Step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7EAE20-B029-460F-BCCF-F9CC285D89A1}"/>
                </a:ext>
              </a:extLst>
            </p:cNvPr>
            <p:cNvSpPr txBox="1"/>
            <p:nvPr/>
          </p:nvSpPr>
          <p:spPr>
            <a:xfrm>
              <a:off x="6755108" y="1908700"/>
              <a:ext cx="2683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EB9F9E8-A533-4455-8E17-C811E8104E6C}"/>
              </a:ext>
            </a:extLst>
          </p:cNvPr>
          <p:cNvGrpSpPr/>
          <p:nvPr/>
        </p:nvGrpSpPr>
        <p:grpSpPr>
          <a:xfrm>
            <a:off x="875673" y="4755330"/>
            <a:ext cx="2683457" cy="1098153"/>
            <a:chOff x="7009985" y="1518433"/>
            <a:chExt cx="2683457" cy="109815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242DF5-A290-40F1-8539-1AE470470BE8}"/>
                </a:ext>
              </a:extLst>
            </p:cNvPr>
            <p:cNvSpPr txBox="1"/>
            <p:nvPr/>
          </p:nvSpPr>
          <p:spPr>
            <a:xfrm>
              <a:off x="7835241" y="1518433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US" sz="2400" u="sng" dirty="0">
                  <a:latin typeface="Tw Cen MT Condensed Extra Bold"/>
                </a:rPr>
                <a:t>Process Step 3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4F70A0A-42B3-4E62-9C9E-D1D68BDF17E6}"/>
                </a:ext>
              </a:extLst>
            </p:cNvPr>
            <p:cNvSpPr txBox="1"/>
            <p:nvPr/>
          </p:nvSpPr>
          <p:spPr>
            <a:xfrm>
              <a:off x="7009985" y="1908700"/>
              <a:ext cx="2683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6CB76E-B931-44DD-9FCC-586C08F2C932}"/>
              </a:ext>
            </a:extLst>
          </p:cNvPr>
          <p:cNvGrpSpPr/>
          <p:nvPr/>
        </p:nvGrpSpPr>
        <p:grpSpPr>
          <a:xfrm>
            <a:off x="875673" y="2079134"/>
            <a:ext cx="2683457" cy="1098153"/>
            <a:chOff x="7009985" y="1518433"/>
            <a:chExt cx="2683457" cy="109815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C80AA7-C189-4941-94BD-31D1601AE22D}"/>
                </a:ext>
              </a:extLst>
            </p:cNvPr>
            <p:cNvSpPr txBox="1"/>
            <p:nvPr/>
          </p:nvSpPr>
          <p:spPr>
            <a:xfrm>
              <a:off x="7835241" y="1518433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2400" u="sng" dirty="0">
                  <a:solidFill>
                    <a:prstClr val="black"/>
                  </a:solidFill>
                  <a:latin typeface="Tw Cen MT Condensed Extra Bold"/>
                </a:rPr>
                <a:t>Process Step 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095BA74-ABD6-4341-BE7B-D1A50A3BB24F}"/>
                </a:ext>
              </a:extLst>
            </p:cNvPr>
            <p:cNvSpPr txBox="1"/>
            <p:nvPr/>
          </p:nvSpPr>
          <p:spPr>
            <a:xfrm>
              <a:off x="7009985" y="1908700"/>
              <a:ext cx="26834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sz="2000" dirty="0"/>
                <a:t>You can replace this sample text with yours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5805" y="4634771"/>
            <a:ext cx="788556" cy="78855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9030" y="2427696"/>
            <a:ext cx="765412" cy="7619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103" y="2393638"/>
            <a:ext cx="783649" cy="78364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945" y="4570690"/>
            <a:ext cx="757241" cy="7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38400" y="1600200"/>
            <a:ext cx="2286000" cy="304800"/>
            <a:chOff x="1143000" y="1828800"/>
            <a:chExt cx="2286000" cy="304800"/>
          </a:xfrm>
        </p:grpSpPr>
        <p:sp>
          <p:nvSpPr>
            <p:cNvPr id="2" name="Oval 1"/>
            <p:cNvSpPr/>
            <p:nvPr/>
          </p:nvSpPr>
          <p:spPr>
            <a:xfrm>
              <a:off x="3124200" y="1828800"/>
              <a:ext cx="304800" cy="3048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727960" y="1828800"/>
              <a:ext cx="3048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2331720" y="1828800"/>
              <a:ext cx="304800" cy="3048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935480" y="1828800"/>
              <a:ext cx="304800" cy="3048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539240" y="1828800"/>
              <a:ext cx="304800" cy="304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143000" y="1828800"/>
              <a:ext cx="304800" cy="304800"/>
            </a:xfrm>
            <a:prstGeom prst="ellipse">
              <a:avLst/>
            </a:prstGeom>
            <a:solidFill>
              <a:srgbClr val="F1F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67600" y="5257800"/>
            <a:ext cx="2286000" cy="304800"/>
            <a:chOff x="1143000" y="2286000"/>
            <a:chExt cx="2286000" cy="304800"/>
          </a:xfrm>
        </p:grpSpPr>
        <p:sp>
          <p:nvSpPr>
            <p:cNvPr id="8" name="Oval 7"/>
            <p:cNvSpPr/>
            <p:nvPr/>
          </p:nvSpPr>
          <p:spPr>
            <a:xfrm>
              <a:off x="3124200" y="2286000"/>
              <a:ext cx="304800" cy="304800"/>
            </a:xfrm>
            <a:prstGeom prst="ellipse">
              <a:avLst/>
            </a:prstGeom>
            <a:solidFill>
              <a:srgbClr val="FEF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727960" y="2286000"/>
              <a:ext cx="304800" cy="3048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31720" y="2286000"/>
              <a:ext cx="304800" cy="3048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935480" y="2286000"/>
              <a:ext cx="304800" cy="3048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39240" y="2286000"/>
              <a:ext cx="304800" cy="3048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143000" y="2286000"/>
              <a:ext cx="304800" cy="304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86200" y="4953000"/>
            <a:ext cx="304800" cy="2286000"/>
            <a:chOff x="6172200" y="1828800"/>
            <a:chExt cx="304800" cy="2286000"/>
          </a:xfrm>
        </p:grpSpPr>
        <p:sp>
          <p:nvSpPr>
            <p:cNvPr id="14" name="Oval 13"/>
            <p:cNvSpPr/>
            <p:nvPr/>
          </p:nvSpPr>
          <p:spPr>
            <a:xfrm>
              <a:off x="6172200" y="1828800"/>
              <a:ext cx="304800" cy="304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172200" y="2225040"/>
              <a:ext cx="304800" cy="3048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72200" y="2621280"/>
              <a:ext cx="304800" cy="304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172200" y="3017520"/>
              <a:ext cx="304800" cy="304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172200" y="3413760"/>
              <a:ext cx="304800" cy="3048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172200" y="3810000"/>
              <a:ext cx="304800" cy="304800"/>
            </a:xfrm>
            <a:prstGeom prst="ellipse">
              <a:avLst/>
            </a:prstGeom>
            <a:solidFill>
              <a:srgbClr val="E5F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6200" y="0"/>
            <a:ext cx="304800" cy="2286000"/>
            <a:chOff x="6629400" y="1828800"/>
            <a:chExt cx="304800" cy="2286000"/>
          </a:xfrm>
        </p:grpSpPr>
        <p:sp>
          <p:nvSpPr>
            <p:cNvPr id="20" name="Oval 19"/>
            <p:cNvSpPr/>
            <p:nvPr/>
          </p:nvSpPr>
          <p:spPr>
            <a:xfrm>
              <a:off x="6629400" y="1828800"/>
              <a:ext cx="304800" cy="304800"/>
            </a:xfrm>
            <a:prstGeom prst="ellipse">
              <a:avLst/>
            </a:prstGeom>
            <a:solidFill>
              <a:srgbClr val="EE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629400" y="222504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2621280"/>
              <a:ext cx="304800" cy="304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629400" y="3017520"/>
              <a:ext cx="304800" cy="304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629400" y="3413760"/>
              <a:ext cx="304800" cy="304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629400" y="3810000"/>
              <a:ext cx="304800" cy="3048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239000" y="4800600"/>
            <a:ext cx="34290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38999" y="0"/>
            <a:ext cx="4941355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itchFamily="34" charset="0"/>
              </a:rPr>
              <a:t>	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1646" y="149316"/>
            <a:ext cx="4724400" cy="2254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4800600"/>
            <a:ext cx="47244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grpSp>
        <p:nvGrpSpPr>
          <p:cNvPr id="32" name="Group 75"/>
          <p:cNvGrpSpPr/>
          <p:nvPr/>
        </p:nvGrpSpPr>
        <p:grpSpPr>
          <a:xfrm>
            <a:off x="3352800" y="1104900"/>
            <a:ext cx="1600200" cy="1409700"/>
            <a:chOff x="1828800" y="952500"/>
            <a:chExt cx="1600200" cy="1409700"/>
          </a:xfrm>
        </p:grpSpPr>
        <p:sp>
          <p:nvSpPr>
            <p:cNvPr id="72" name="Ellipse 53"/>
            <p:cNvSpPr/>
            <p:nvPr/>
          </p:nvSpPr>
          <p:spPr bwMode="auto">
            <a:xfrm>
              <a:off x="1828800" y="2057400"/>
              <a:ext cx="1600200" cy="304800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Tw Cen MT Condensed Extra Bold" panose="020B0803020202020204" pitchFamily="34" charset="0"/>
                <a:ea typeface="ＭＳ Ｐゴシック" charset="-128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1969555" y="952500"/>
              <a:ext cx="1219200" cy="1219200"/>
              <a:chOff x="1969555" y="952500"/>
              <a:chExt cx="1219200" cy="1219200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969555" y="952500"/>
                <a:ext cx="1219200" cy="1219200"/>
                <a:chOff x="1957910" y="1043510"/>
                <a:chExt cx="1219200" cy="1219200"/>
              </a:xfrm>
            </p:grpSpPr>
            <p:sp>
              <p:nvSpPr>
                <p:cNvPr id="37" name="Rounded Rectangle 36"/>
                <p:cNvSpPr/>
                <p:nvPr/>
              </p:nvSpPr>
              <p:spPr>
                <a:xfrm>
                  <a:off x="1957910" y="1043510"/>
                  <a:ext cx="1219200" cy="12192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8100000" scaled="0"/>
                  <a:tileRect/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2057400" y="1143000"/>
                  <a:ext cx="1020220" cy="10202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2057400" y="1143000"/>
                  <a:ext cx="1020220" cy="1020220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294462" y="1100435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Microsoft Sans Serif" pitchFamily="34" charset="0"/>
                  </a:rPr>
                  <a:t>1</a:t>
                </a:r>
              </a:p>
            </p:txBody>
          </p:sp>
          <p:sp>
            <p:nvSpPr>
              <p:cNvPr id="64" name="Rounded Rectangle 26"/>
              <p:cNvSpPr/>
              <p:nvPr/>
            </p:nvSpPr>
            <p:spPr bwMode="auto">
              <a:xfrm>
                <a:off x="2133600" y="1066800"/>
                <a:ext cx="914400" cy="4572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</a:pPr>
                <a:endParaRPr lang="en-GB" sz="2400">
                  <a:solidFill>
                    <a:schemeClr val="bg1"/>
                  </a:solidFill>
                  <a:latin typeface="Tw Cen MT Condensed Extra Bold" panose="020B0803020202020204" pitchFamily="34" charset="0"/>
                </a:endParaRPr>
              </a:p>
            </p:txBody>
          </p:sp>
        </p:grpSp>
      </p:grpSp>
      <p:grpSp>
        <p:nvGrpSpPr>
          <p:cNvPr id="45" name="Group 76"/>
          <p:cNvGrpSpPr/>
          <p:nvPr/>
        </p:nvGrpSpPr>
        <p:grpSpPr>
          <a:xfrm>
            <a:off x="7010400" y="1104900"/>
            <a:ext cx="1600200" cy="1409700"/>
            <a:chOff x="5486400" y="952500"/>
            <a:chExt cx="1600200" cy="1409700"/>
          </a:xfrm>
        </p:grpSpPr>
        <p:grpSp>
          <p:nvGrpSpPr>
            <p:cNvPr id="46" name="Group 68"/>
            <p:cNvGrpSpPr/>
            <p:nvPr/>
          </p:nvGrpSpPr>
          <p:grpSpPr>
            <a:xfrm>
              <a:off x="5726645" y="952500"/>
              <a:ext cx="1219200" cy="1219200"/>
              <a:chOff x="5726645" y="952500"/>
              <a:chExt cx="1219200" cy="1219200"/>
            </a:xfrm>
          </p:grpSpPr>
          <p:grpSp>
            <p:nvGrpSpPr>
              <p:cNvPr id="47" name="Group 42"/>
              <p:cNvGrpSpPr/>
              <p:nvPr/>
            </p:nvGrpSpPr>
            <p:grpSpPr>
              <a:xfrm>
                <a:off x="5726645" y="952500"/>
                <a:ext cx="1219200" cy="1219200"/>
                <a:chOff x="6019800" y="838200"/>
                <a:chExt cx="1219200" cy="1219200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019800" y="838200"/>
                  <a:ext cx="1219200" cy="12192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8100000" scaled="0"/>
                  <a:tileRect/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119290" y="937690"/>
                  <a:ext cx="1020220" cy="10202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119290" y="937690"/>
                  <a:ext cx="1020220" cy="102022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</p:grpSp>
          <p:sp>
            <p:nvSpPr>
              <p:cNvPr id="61" name="TextBox 60"/>
              <p:cNvSpPr txBox="1"/>
              <p:nvPr/>
            </p:nvSpPr>
            <p:spPr>
              <a:xfrm>
                <a:off x="6051552" y="1100435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Microsoft Sans Serif" pitchFamily="34" charset="0"/>
                  </a:rPr>
                  <a:t>2</a:t>
                </a:r>
              </a:p>
            </p:txBody>
          </p:sp>
          <p:sp>
            <p:nvSpPr>
              <p:cNvPr id="65" name="Rounded Rectangle 26"/>
              <p:cNvSpPr/>
              <p:nvPr/>
            </p:nvSpPr>
            <p:spPr bwMode="auto">
              <a:xfrm>
                <a:off x="5867400" y="1066800"/>
                <a:ext cx="914400" cy="381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</a:pPr>
                <a:endParaRPr lang="en-GB" sz="2400">
                  <a:solidFill>
                    <a:schemeClr val="bg1"/>
                  </a:solidFill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73" name="Ellipse 53"/>
            <p:cNvSpPr/>
            <p:nvPr/>
          </p:nvSpPr>
          <p:spPr bwMode="auto">
            <a:xfrm>
              <a:off x="5486400" y="2057400"/>
              <a:ext cx="1600200" cy="304800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Tw Cen MT Condensed Extra Bold" panose="020B0803020202020204" pitchFamily="34" charset="0"/>
                <a:ea typeface="ＭＳ Ｐゴシック" charset="-128"/>
              </a:endParaRPr>
            </a:p>
          </p:txBody>
        </p:sp>
      </p:grpSp>
      <p:grpSp>
        <p:nvGrpSpPr>
          <p:cNvPr id="48" name="Group 77"/>
          <p:cNvGrpSpPr/>
          <p:nvPr/>
        </p:nvGrpSpPr>
        <p:grpSpPr>
          <a:xfrm>
            <a:off x="7010400" y="4838700"/>
            <a:ext cx="1600200" cy="1409700"/>
            <a:chOff x="5486400" y="4686300"/>
            <a:chExt cx="1600200" cy="1409700"/>
          </a:xfrm>
        </p:grpSpPr>
        <p:grpSp>
          <p:nvGrpSpPr>
            <p:cNvPr id="49" name="Group 69"/>
            <p:cNvGrpSpPr/>
            <p:nvPr/>
          </p:nvGrpSpPr>
          <p:grpSpPr>
            <a:xfrm>
              <a:off x="5726645" y="4686300"/>
              <a:ext cx="1219200" cy="1219200"/>
              <a:chOff x="5726645" y="4686300"/>
              <a:chExt cx="1219200" cy="1219200"/>
            </a:xfrm>
          </p:grpSpPr>
          <p:grpSp>
            <p:nvGrpSpPr>
              <p:cNvPr id="50" name="Group 45"/>
              <p:cNvGrpSpPr/>
              <p:nvPr/>
            </p:nvGrpSpPr>
            <p:grpSpPr>
              <a:xfrm>
                <a:off x="5726645" y="4686300"/>
                <a:ext cx="1219200" cy="1219200"/>
                <a:chOff x="6019800" y="4572000"/>
                <a:chExt cx="1219200" cy="1219200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6019800" y="4572000"/>
                  <a:ext cx="1219200" cy="12192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8100000" scaled="0"/>
                  <a:tileRect/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6119290" y="4671490"/>
                  <a:ext cx="1020220" cy="10202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119290" y="4671490"/>
                  <a:ext cx="1020220" cy="1020220"/>
                </a:xfrm>
                <a:prstGeom prst="round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</p:grpSp>
          <p:sp>
            <p:nvSpPr>
              <p:cNvPr id="62" name="TextBox 61"/>
              <p:cNvSpPr txBox="1"/>
              <p:nvPr/>
            </p:nvSpPr>
            <p:spPr>
              <a:xfrm>
                <a:off x="6051552" y="4834235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Microsoft Sans Serif" pitchFamily="34" charset="0"/>
                  </a:rPr>
                  <a:t>3</a:t>
                </a:r>
              </a:p>
            </p:txBody>
          </p:sp>
          <p:sp>
            <p:nvSpPr>
              <p:cNvPr id="66" name="Rounded Rectangle 26"/>
              <p:cNvSpPr/>
              <p:nvPr/>
            </p:nvSpPr>
            <p:spPr bwMode="auto">
              <a:xfrm>
                <a:off x="5867400" y="4800600"/>
                <a:ext cx="914400" cy="4572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</a:pPr>
                <a:endParaRPr lang="en-GB" sz="2400">
                  <a:solidFill>
                    <a:schemeClr val="bg1"/>
                  </a:solidFill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74" name="Ellipse 53"/>
            <p:cNvSpPr/>
            <p:nvPr/>
          </p:nvSpPr>
          <p:spPr bwMode="auto">
            <a:xfrm>
              <a:off x="5486400" y="5791200"/>
              <a:ext cx="1600200" cy="304800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Tw Cen MT Condensed Extra Bold" panose="020B0803020202020204" pitchFamily="34" charset="0"/>
                <a:ea typeface="ＭＳ Ｐゴシック" charset="-128"/>
              </a:endParaRPr>
            </a:p>
          </p:txBody>
        </p:sp>
      </p:grpSp>
      <p:grpSp>
        <p:nvGrpSpPr>
          <p:cNvPr id="51" name="Group 78"/>
          <p:cNvGrpSpPr/>
          <p:nvPr/>
        </p:nvGrpSpPr>
        <p:grpSpPr>
          <a:xfrm>
            <a:off x="3276600" y="4838700"/>
            <a:ext cx="1600200" cy="1409700"/>
            <a:chOff x="1752600" y="4686300"/>
            <a:chExt cx="1600200" cy="1409700"/>
          </a:xfrm>
        </p:grpSpPr>
        <p:grpSp>
          <p:nvGrpSpPr>
            <p:cNvPr id="52" name="Group 70"/>
            <p:cNvGrpSpPr/>
            <p:nvPr/>
          </p:nvGrpSpPr>
          <p:grpSpPr>
            <a:xfrm>
              <a:off x="1969555" y="4686300"/>
              <a:ext cx="1219200" cy="1219200"/>
              <a:chOff x="1969555" y="4686300"/>
              <a:chExt cx="1219200" cy="1219200"/>
            </a:xfrm>
          </p:grpSpPr>
          <p:grpSp>
            <p:nvGrpSpPr>
              <p:cNvPr id="53" name="Group 44"/>
              <p:cNvGrpSpPr/>
              <p:nvPr/>
            </p:nvGrpSpPr>
            <p:grpSpPr>
              <a:xfrm>
                <a:off x="1969555" y="4686300"/>
                <a:ext cx="1219200" cy="1219200"/>
                <a:chOff x="1957910" y="4701110"/>
                <a:chExt cx="1219200" cy="1219200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1957910" y="4701110"/>
                  <a:ext cx="1219200" cy="12192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FFFFFF"/>
                    </a:gs>
                    <a:gs pos="7001">
                      <a:srgbClr val="E6E6E6"/>
                    </a:gs>
                    <a:gs pos="32001">
                      <a:srgbClr val="7D8496"/>
                    </a:gs>
                    <a:gs pos="47000">
                      <a:srgbClr val="E6E6E6"/>
                    </a:gs>
                    <a:gs pos="85001">
                      <a:srgbClr val="7D8496"/>
                    </a:gs>
                    <a:gs pos="100000">
                      <a:srgbClr val="E6E6E6"/>
                    </a:gs>
                  </a:gsLst>
                  <a:lin ang="8100000" scaled="0"/>
                  <a:tileRect/>
                </a:gra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2057400" y="4800600"/>
                  <a:ext cx="1020220" cy="10202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2057400" y="4800600"/>
                  <a:ext cx="1020220" cy="102022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w Cen MT Condensed Extra Bold" panose="020B0803020202020204" pitchFamily="34" charset="0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294462" y="4834235"/>
                <a:ext cx="5357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Tw Cen MT Condensed Extra Bold" panose="020B0803020202020204" pitchFamily="34" charset="0"/>
                    <a:cs typeface="Microsoft Sans Serif" pitchFamily="34" charset="0"/>
                  </a:rPr>
                  <a:t>4</a:t>
                </a:r>
              </a:p>
            </p:txBody>
          </p:sp>
          <p:sp>
            <p:nvSpPr>
              <p:cNvPr id="67" name="Rounded Rectangle 26"/>
              <p:cNvSpPr/>
              <p:nvPr/>
            </p:nvSpPr>
            <p:spPr bwMode="auto">
              <a:xfrm>
                <a:off x="2133600" y="4800600"/>
                <a:ext cx="914400" cy="4572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gamma/>
                      <a:shade val="46275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</a:pPr>
                <a:endParaRPr lang="en-GB" sz="2400">
                  <a:solidFill>
                    <a:schemeClr val="bg1"/>
                  </a:solidFill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75" name="Ellipse 53"/>
            <p:cNvSpPr/>
            <p:nvPr/>
          </p:nvSpPr>
          <p:spPr bwMode="auto">
            <a:xfrm>
              <a:off x="1752600" y="5791200"/>
              <a:ext cx="1600200" cy="304800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Tw Cen MT Condensed Extra Bold" panose="020B0803020202020204" pitchFamily="34" charset="0"/>
                <a:ea typeface="ＭＳ Ｐゴシック" charset="-128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029200" y="3352800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Our process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09091" y="1161872"/>
            <a:ext cx="2719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Step 1: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85801" y="480060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Step 4: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534400" y="114300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Step 2:</a:t>
            </a:r>
          </a:p>
          <a:p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34400" y="480060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Step 3:</a:t>
            </a:r>
          </a:p>
          <a:p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37525" y="3276601"/>
            <a:ext cx="23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…and the cycle continues</a:t>
            </a:r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1981200" y="97214"/>
            <a:ext cx="8229600" cy="792162"/>
          </a:xfrm>
        </p:spPr>
        <p:txBody>
          <a:bodyPr/>
          <a:lstStyle/>
          <a:p>
            <a:r>
              <a:rPr lang="en-US" dirty="0"/>
              <a:t>4 Step Cycle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712755" y="6248400"/>
            <a:ext cx="2637380" cy="19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575 4.44444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1.11022E-16 0.7666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56667 1.1111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-0.74445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979237" y="602163"/>
            <a:ext cx="6248400" cy="6248400"/>
            <a:chOff x="2133600" y="762000"/>
            <a:chExt cx="5638800" cy="5638800"/>
          </a:xfrm>
          <a:effectLst>
            <a:outerShdw blurRad="1524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2" name="Circular Arrow 1"/>
            <p:cNvSpPr/>
            <p:nvPr/>
          </p:nvSpPr>
          <p:spPr>
            <a:xfrm rot="16200000">
              <a:off x="2133600" y="762000"/>
              <a:ext cx="5638800" cy="5638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79821"/>
                <a:gd name="adj5" fmla="val 12500"/>
              </a:avLst>
            </a:prstGeom>
            <a:sp3d extrusionH="127000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Circular Arrow 2"/>
            <p:cNvSpPr/>
            <p:nvPr/>
          </p:nvSpPr>
          <p:spPr>
            <a:xfrm>
              <a:off x="2133600" y="762000"/>
              <a:ext cx="5638800" cy="5638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76283"/>
                <a:gd name="adj5" fmla="val 12500"/>
              </a:avLst>
            </a:prstGeom>
            <a:sp3d extrusionH="127000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Circular Arrow 5"/>
            <p:cNvSpPr/>
            <p:nvPr/>
          </p:nvSpPr>
          <p:spPr>
            <a:xfrm rot="16200000" flipH="1" flipV="1">
              <a:off x="2133600" y="762000"/>
              <a:ext cx="5638800" cy="5638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79821"/>
                <a:gd name="adj5" fmla="val 12500"/>
              </a:avLst>
            </a:prstGeom>
            <a:sp3d extrusionH="127000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Circular Arrow 6"/>
            <p:cNvSpPr/>
            <p:nvPr/>
          </p:nvSpPr>
          <p:spPr>
            <a:xfrm flipH="1" flipV="1">
              <a:off x="2133600" y="762000"/>
              <a:ext cx="5638800" cy="5638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76283"/>
                <a:gd name="adj5" fmla="val 12500"/>
              </a:avLst>
            </a:prstGeom>
            <a:sp3d extrusionH="127000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9836" y="2202363"/>
            <a:ext cx="792000" cy="850777"/>
            <a:chOff x="3969836" y="2202363"/>
            <a:chExt cx="792000" cy="850777"/>
          </a:xfrm>
        </p:grpSpPr>
        <p:grpSp>
          <p:nvGrpSpPr>
            <p:cNvPr id="11" name="Gruppe 72"/>
            <p:cNvGrpSpPr>
              <a:grpSpLocks/>
            </p:cNvGrpSpPr>
            <p:nvPr/>
          </p:nvGrpSpPr>
          <p:grpSpPr bwMode="auto">
            <a:xfrm>
              <a:off x="3969836" y="2202363"/>
              <a:ext cx="792000" cy="850777"/>
              <a:chOff x="6736237" y="307976"/>
              <a:chExt cx="1394855" cy="1454437"/>
            </a:xfrm>
          </p:grpSpPr>
          <p:sp>
            <p:nvSpPr>
              <p:cNvPr id="46" name="Ellipse 98"/>
              <p:cNvSpPr/>
              <p:nvPr/>
            </p:nvSpPr>
            <p:spPr bwMode="auto">
              <a:xfrm>
                <a:off x="6786578" y="1500174"/>
                <a:ext cx="1198946" cy="26223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Tw Cen MT Condensed Extra Bold" panose="020B0803020202020204" pitchFamily="34" charset="0"/>
                  <a:ea typeface="ＭＳ Ｐゴシック" pitchFamily="-111" charset="-128"/>
                </a:endParaRPr>
              </a:p>
            </p:txBody>
          </p:sp>
          <p:grpSp>
            <p:nvGrpSpPr>
              <p:cNvPr id="12" name="Gruppe 69"/>
              <p:cNvGrpSpPr>
                <a:grpSpLocks/>
              </p:cNvGrpSpPr>
              <p:nvPr/>
            </p:nvGrpSpPr>
            <p:grpSpPr bwMode="auto">
              <a:xfrm>
                <a:off x="6736237" y="307976"/>
                <a:ext cx="1394855" cy="1353955"/>
                <a:chOff x="6990731" y="4742888"/>
                <a:chExt cx="1394333" cy="1354687"/>
              </a:xfrm>
            </p:grpSpPr>
            <p:sp>
              <p:nvSpPr>
                <p:cNvPr id="47" name="Ellipse 99"/>
                <p:cNvSpPr/>
                <p:nvPr/>
              </p:nvSpPr>
              <p:spPr bwMode="auto">
                <a:xfrm>
                  <a:off x="6990731" y="4742888"/>
                  <a:ext cx="1394333" cy="13546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4F4FF"/>
                    </a:gs>
                    <a:gs pos="100000">
                      <a:srgbClr val="208EC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0081BE">
                      <a:lumMod val="75000"/>
                    </a:srgb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48" name="Ellipse 100"/>
                <p:cNvSpPr>
                  <a:spLocks noChangeArrowheads="1"/>
                </p:cNvSpPr>
                <p:nvPr/>
              </p:nvSpPr>
              <p:spPr bwMode="auto">
                <a:xfrm>
                  <a:off x="7169968" y="4786328"/>
                  <a:ext cx="982937" cy="7213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 dirty="0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4152651" y="2228216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70236" y="2049963"/>
            <a:ext cx="792000" cy="850777"/>
            <a:chOff x="7170236" y="2049963"/>
            <a:chExt cx="792000" cy="850777"/>
          </a:xfrm>
        </p:grpSpPr>
        <p:grpSp>
          <p:nvGrpSpPr>
            <p:cNvPr id="13" name="Gruppe 72"/>
            <p:cNvGrpSpPr>
              <a:grpSpLocks/>
            </p:cNvGrpSpPr>
            <p:nvPr/>
          </p:nvGrpSpPr>
          <p:grpSpPr bwMode="auto">
            <a:xfrm>
              <a:off x="7170236" y="2049963"/>
              <a:ext cx="792000" cy="850777"/>
              <a:chOff x="6736237" y="307976"/>
              <a:chExt cx="1394855" cy="1454437"/>
            </a:xfrm>
          </p:grpSpPr>
          <p:sp>
            <p:nvSpPr>
              <p:cNvPr id="51" name="Ellipse 98"/>
              <p:cNvSpPr/>
              <p:nvPr/>
            </p:nvSpPr>
            <p:spPr bwMode="auto">
              <a:xfrm>
                <a:off x="6786578" y="1500174"/>
                <a:ext cx="1198946" cy="26223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Tw Cen MT Condensed Extra Bold" panose="020B0803020202020204" pitchFamily="34" charset="0"/>
                  <a:ea typeface="ＭＳ Ｐゴシック" pitchFamily="-111" charset="-128"/>
                </a:endParaRPr>
              </a:p>
            </p:txBody>
          </p:sp>
          <p:grpSp>
            <p:nvGrpSpPr>
              <p:cNvPr id="14" name="Gruppe 69"/>
              <p:cNvGrpSpPr>
                <a:grpSpLocks/>
              </p:cNvGrpSpPr>
              <p:nvPr/>
            </p:nvGrpSpPr>
            <p:grpSpPr bwMode="auto">
              <a:xfrm>
                <a:off x="6736237" y="307976"/>
                <a:ext cx="1394855" cy="1353955"/>
                <a:chOff x="6990731" y="4742888"/>
                <a:chExt cx="1394333" cy="1354687"/>
              </a:xfrm>
            </p:grpSpPr>
            <p:sp>
              <p:nvSpPr>
                <p:cNvPr id="52" name="Ellipse 99"/>
                <p:cNvSpPr/>
                <p:nvPr/>
              </p:nvSpPr>
              <p:spPr bwMode="auto">
                <a:xfrm>
                  <a:off x="6990731" y="4742888"/>
                  <a:ext cx="1394333" cy="13546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4F4FF"/>
                    </a:gs>
                    <a:gs pos="100000">
                      <a:srgbClr val="208EC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0081BE">
                      <a:lumMod val="75000"/>
                    </a:srgb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53" name="Ellipse 100"/>
                <p:cNvSpPr>
                  <a:spLocks noChangeArrowheads="1"/>
                </p:cNvSpPr>
                <p:nvPr/>
              </p:nvSpPr>
              <p:spPr bwMode="auto">
                <a:xfrm>
                  <a:off x="7169968" y="4786328"/>
                  <a:ext cx="982937" cy="7213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60" name="TextBox 59"/>
            <p:cNvSpPr txBox="1"/>
            <p:nvPr/>
          </p:nvSpPr>
          <p:spPr>
            <a:xfrm>
              <a:off x="7353051" y="2075816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2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78630" y="4202573"/>
            <a:ext cx="792000" cy="850777"/>
            <a:chOff x="7678630" y="4111929"/>
            <a:chExt cx="792000" cy="850777"/>
          </a:xfrm>
        </p:grpSpPr>
        <p:grpSp>
          <p:nvGrpSpPr>
            <p:cNvPr id="15" name="Gruppe 72"/>
            <p:cNvGrpSpPr>
              <a:grpSpLocks/>
            </p:cNvGrpSpPr>
            <p:nvPr/>
          </p:nvGrpSpPr>
          <p:grpSpPr bwMode="auto">
            <a:xfrm>
              <a:off x="7678630" y="4111929"/>
              <a:ext cx="792000" cy="850777"/>
              <a:chOff x="6736237" y="307976"/>
              <a:chExt cx="1394855" cy="1454437"/>
            </a:xfrm>
          </p:grpSpPr>
          <p:sp>
            <p:nvSpPr>
              <p:cNvPr id="56" name="Ellipse 98"/>
              <p:cNvSpPr/>
              <p:nvPr/>
            </p:nvSpPr>
            <p:spPr bwMode="auto">
              <a:xfrm>
                <a:off x="6786578" y="1500174"/>
                <a:ext cx="1198946" cy="26223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Tw Cen MT Condensed Extra Bold" panose="020B0803020202020204" pitchFamily="34" charset="0"/>
                  <a:ea typeface="ＭＳ Ｐゴシック" pitchFamily="-111" charset="-128"/>
                </a:endParaRPr>
              </a:p>
            </p:txBody>
          </p:sp>
          <p:grpSp>
            <p:nvGrpSpPr>
              <p:cNvPr id="16" name="Gruppe 69"/>
              <p:cNvGrpSpPr>
                <a:grpSpLocks/>
              </p:cNvGrpSpPr>
              <p:nvPr/>
            </p:nvGrpSpPr>
            <p:grpSpPr bwMode="auto">
              <a:xfrm>
                <a:off x="6736237" y="307976"/>
                <a:ext cx="1394855" cy="1353955"/>
                <a:chOff x="6990731" y="4742888"/>
                <a:chExt cx="1394333" cy="1354687"/>
              </a:xfrm>
            </p:grpSpPr>
            <p:sp>
              <p:nvSpPr>
                <p:cNvPr id="57" name="Ellipse 99"/>
                <p:cNvSpPr/>
                <p:nvPr/>
              </p:nvSpPr>
              <p:spPr bwMode="auto">
                <a:xfrm>
                  <a:off x="6990731" y="4742888"/>
                  <a:ext cx="1394333" cy="13546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4F4FF"/>
                    </a:gs>
                    <a:gs pos="100000">
                      <a:srgbClr val="208EC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0081BE">
                      <a:lumMod val="75000"/>
                    </a:srgb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58" name="Ellipse 100"/>
                <p:cNvSpPr>
                  <a:spLocks noChangeArrowheads="1"/>
                </p:cNvSpPr>
                <p:nvPr/>
              </p:nvSpPr>
              <p:spPr bwMode="auto">
                <a:xfrm>
                  <a:off x="7169968" y="4786328"/>
                  <a:ext cx="982937" cy="7213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7847590" y="415163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1292" y="4410442"/>
            <a:ext cx="792000" cy="850777"/>
            <a:chOff x="3960542" y="4293216"/>
            <a:chExt cx="792000" cy="850777"/>
          </a:xfrm>
        </p:grpSpPr>
        <p:grpSp>
          <p:nvGrpSpPr>
            <p:cNvPr id="9" name="Gruppe 72"/>
            <p:cNvGrpSpPr>
              <a:grpSpLocks/>
            </p:cNvGrpSpPr>
            <p:nvPr/>
          </p:nvGrpSpPr>
          <p:grpSpPr bwMode="auto">
            <a:xfrm>
              <a:off x="3960542" y="4293216"/>
              <a:ext cx="792000" cy="850777"/>
              <a:chOff x="6736237" y="307976"/>
              <a:chExt cx="1394855" cy="1454437"/>
            </a:xfrm>
          </p:grpSpPr>
          <p:sp>
            <p:nvSpPr>
              <p:cNvPr id="31" name="Ellipse 98"/>
              <p:cNvSpPr/>
              <p:nvPr/>
            </p:nvSpPr>
            <p:spPr bwMode="auto">
              <a:xfrm>
                <a:off x="6786578" y="1500174"/>
                <a:ext cx="1198946" cy="26223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Tw Cen MT Condensed Extra Bold" panose="020B0803020202020204" pitchFamily="34" charset="0"/>
                  <a:ea typeface="ＭＳ Ｐゴシック" pitchFamily="-111" charset="-128"/>
                </a:endParaRPr>
              </a:p>
            </p:txBody>
          </p:sp>
          <p:grpSp>
            <p:nvGrpSpPr>
              <p:cNvPr id="10" name="Gruppe 69"/>
              <p:cNvGrpSpPr>
                <a:grpSpLocks/>
              </p:cNvGrpSpPr>
              <p:nvPr/>
            </p:nvGrpSpPr>
            <p:grpSpPr bwMode="auto">
              <a:xfrm>
                <a:off x="6736237" y="307976"/>
                <a:ext cx="1394855" cy="1353955"/>
                <a:chOff x="6990731" y="4742888"/>
                <a:chExt cx="1394333" cy="1354687"/>
              </a:xfrm>
            </p:grpSpPr>
            <p:sp>
              <p:nvSpPr>
                <p:cNvPr id="32" name="Ellipse 99"/>
                <p:cNvSpPr/>
                <p:nvPr/>
              </p:nvSpPr>
              <p:spPr bwMode="auto">
                <a:xfrm>
                  <a:off x="6990731" y="4742888"/>
                  <a:ext cx="1394333" cy="135468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74F4FF"/>
                    </a:gs>
                    <a:gs pos="100000">
                      <a:srgbClr val="208EC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0081BE">
                      <a:lumMod val="75000"/>
                    </a:srgb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33" name="Ellipse 100"/>
                <p:cNvSpPr>
                  <a:spLocks noChangeArrowheads="1"/>
                </p:cNvSpPr>
                <p:nvPr/>
              </p:nvSpPr>
              <p:spPr bwMode="auto">
                <a:xfrm>
                  <a:off x="7169968" y="4786328"/>
                  <a:ext cx="982937" cy="72132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Tw Cen MT Condensed Extra Bold" panose="020B0803020202020204" pitchFamily="34" charset="0"/>
                    <a:ea typeface="ＭＳ Ｐゴシック" pitchFamily="34" charset="-128"/>
                  </a:endParaRPr>
                </a:p>
              </p:txBody>
            </p:sp>
          </p:grpSp>
        </p:grpSp>
        <p:sp>
          <p:nvSpPr>
            <p:cNvPr id="62" name="TextBox 61"/>
            <p:cNvSpPr txBox="1"/>
            <p:nvPr/>
          </p:nvSpPr>
          <p:spPr>
            <a:xfrm>
              <a:off x="4129502" y="4319069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4</a:t>
              </a:r>
            </a:p>
          </p:txBody>
        </p:sp>
      </p:grp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Step Circular Flow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0FF98B-55DB-427F-9682-B65215700B1F}"/>
              </a:ext>
            </a:extLst>
          </p:cNvPr>
          <p:cNvGrpSpPr/>
          <p:nvPr/>
        </p:nvGrpSpPr>
        <p:grpSpPr>
          <a:xfrm>
            <a:off x="8985985" y="4474797"/>
            <a:ext cx="1862882" cy="1127540"/>
            <a:chOff x="8107052" y="2683922"/>
            <a:chExt cx="1862882" cy="112754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E4B58C-AD36-4AC8-89EE-EF725916C77F}"/>
                </a:ext>
              </a:extLst>
            </p:cNvPr>
            <p:cNvSpPr txBox="1"/>
            <p:nvPr/>
          </p:nvSpPr>
          <p:spPr>
            <a:xfrm>
              <a:off x="8107052" y="2683922"/>
              <a:ext cx="1862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215D71-857E-4857-9F0F-07E8C87203FA}"/>
                </a:ext>
              </a:extLst>
            </p:cNvPr>
            <p:cNvSpPr txBox="1"/>
            <p:nvPr/>
          </p:nvSpPr>
          <p:spPr>
            <a:xfrm>
              <a:off x="8107052" y="3103576"/>
              <a:ext cx="1847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AE620C-B2AD-4322-A0AF-CF6F370E19EC}"/>
              </a:ext>
            </a:extLst>
          </p:cNvPr>
          <p:cNvGrpSpPr/>
          <p:nvPr/>
        </p:nvGrpSpPr>
        <p:grpSpPr>
          <a:xfrm>
            <a:off x="8296197" y="1863954"/>
            <a:ext cx="1862882" cy="1127540"/>
            <a:chOff x="8107052" y="2683922"/>
            <a:chExt cx="1862882" cy="112754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19DC117-4E07-442F-A050-3D710CE4E544}"/>
                </a:ext>
              </a:extLst>
            </p:cNvPr>
            <p:cNvSpPr txBox="1"/>
            <p:nvPr/>
          </p:nvSpPr>
          <p:spPr>
            <a:xfrm>
              <a:off x="8107052" y="2683922"/>
              <a:ext cx="1862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903A8C-5EF6-4F7F-B5C7-AB7DEEFFF41C}"/>
                </a:ext>
              </a:extLst>
            </p:cNvPr>
            <p:cNvSpPr txBox="1"/>
            <p:nvPr/>
          </p:nvSpPr>
          <p:spPr>
            <a:xfrm>
              <a:off x="8107052" y="3103576"/>
              <a:ext cx="1847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238DF8-65DA-42DF-A3E6-ADC64CA08485}"/>
              </a:ext>
            </a:extLst>
          </p:cNvPr>
          <p:cNvGrpSpPr/>
          <p:nvPr/>
        </p:nvGrpSpPr>
        <p:grpSpPr>
          <a:xfrm>
            <a:off x="1422903" y="4474797"/>
            <a:ext cx="1862882" cy="1127540"/>
            <a:chOff x="8107052" y="2683922"/>
            <a:chExt cx="1862882" cy="11275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AAC5C4-E431-4C28-B29F-BAF2436E2CFA}"/>
                </a:ext>
              </a:extLst>
            </p:cNvPr>
            <p:cNvSpPr txBox="1"/>
            <p:nvPr/>
          </p:nvSpPr>
          <p:spPr>
            <a:xfrm>
              <a:off x="8107052" y="2683922"/>
              <a:ext cx="1862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D127395-04D4-4F4A-A6B7-8AD83428AE3C}"/>
                </a:ext>
              </a:extLst>
            </p:cNvPr>
            <p:cNvSpPr txBox="1"/>
            <p:nvPr/>
          </p:nvSpPr>
          <p:spPr>
            <a:xfrm>
              <a:off x="8107052" y="3103576"/>
              <a:ext cx="1847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290C27-AEE9-428D-9098-6B20BED2CC5F}"/>
              </a:ext>
            </a:extLst>
          </p:cNvPr>
          <p:cNvGrpSpPr/>
          <p:nvPr/>
        </p:nvGrpSpPr>
        <p:grpSpPr>
          <a:xfrm>
            <a:off x="1882161" y="1863954"/>
            <a:ext cx="1862882" cy="1127540"/>
            <a:chOff x="8107052" y="2683922"/>
            <a:chExt cx="1862882" cy="112754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E642E4-D313-4622-B85F-0F67D2B09789}"/>
                </a:ext>
              </a:extLst>
            </p:cNvPr>
            <p:cNvSpPr txBox="1"/>
            <p:nvPr/>
          </p:nvSpPr>
          <p:spPr>
            <a:xfrm>
              <a:off x="8107052" y="2683922"/>
              <a:ext cx="18628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FBA3A02-6D89-4329-B245-08358631CF7D}"/>
                </a:ext>
              </a:extLst>
            </p:cNvPr>
            <p:cNvSpPr txBox="1"/>
            <p:nvPr/>
          </p:nvSpPr>
          <p:spPr>
            <a:xfrm>
              <a:off x="8107052" y="3103576"/>
              <a:ext cx="18478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49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3908069" y="1405712"/>
            <a:ext cx="4347285" cy="4461688"/>
            <a:chOff x="1143001" y="1676399"/>
            <a:chExt cx="2895599" cy="2971798"/>
          </a:xfrm>
          <a:effectLst>
            <a:outerShdw blurRad="190500" dist="571500" dir="9780000" sx="95000" sy="95000" kx="-1200000" algn="bl" rotWithShape="0">
              <a:prstClr val="black">
                <a:alpha val="12000"/>
              </a:prstClr>
            </a:outerShdw>
          </a:effectLst>
          <a:scene3d>
            <a:camera prst="perspectiveRelaxed"/>
            <a:lightRig rig="soft" dir="t">
              <a:rot lat="0" lon="0" rev="2400000"/>
            </a:lightRig>
          </a:scene3d>
        </p:grpSpPr>
        <p:sp>
          <p:nvSpPr>
            <p:cNvPr id="4" name="Bent Arrow 3"/>
            <p:cNvSpPr/>
            <p:nvPr/>
          </p:nvSpPr>
          <p:spPr>
            <a:xfrm>
              <a:off x="1295400" y="1676399"/>
              <a:ext cx="1284974" cy="1371599"/>
            </a:xfrm>
            <a:prstGeom prst="bentArrow">
              <a:avLst/>
            </a:prstGeom>
            <a:sp3d extrusionH="1270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2710313" y="1785486"/>
              <a:ext cx="1284973" cy="1371600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sp3d extrusionH="1270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>
              <a:off x="2590801" y="3276598"/>
              <a:ext cx="1284974" cy="1371599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sp3d extrusionH="1270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rot="16200000">
              <a:off x="1186314" y="3157086"/>
              <a:ext cx="1284973" cy="1371600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sp3d extrusionH="127000" prstMaterial="softEdge">
              <a:bevelT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uppe 72"/>
          <p:cNvGrpSpPr>
            <a:grpSpLocks/>
          </p:cNvGrpSpPr>
          <p:nvPr/>
        </p:nvGrpSpPr>
        <p:grpSpPr bwMode="auto">
          <a:xfrm>
            <a:off x="5430000" y="3049175"/>
            <a:ext cx="1332000" cy="1456532"/>
            <a:chOff x="6736235" y="307975"/>
            <a:chExt cx="1398887" cy="1454438"/>
          </a:xfrm>
        </p:grpSpPr>
        <p:sp>
          <p:nvSpPr>
            <p:cNvPr id="27" name="Ellipse 98"/>
            <p:cNvSpPr/>
            <p:nvPr/>
          </p:nvSpPr>
          <p:spPr bwMode="auto">
            <a:xfrm>
              <a:off x="6786578" y="1500174"/>
              <a:ext cx="1198946" cy="262239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grpSp>
          <p:nvGrpSpPr>
            <p:cNvPr id="9" name="Gruppe 69"/>
            <p:cNvGrpSpPr>
              <a:grpSpLocks/>
            </p:cNvGrpSpPr>
            <p:nvPr/>
          </p:nvGrpSpPr>
          <p:grpSpPr bwMode="auto">
            <a:xfrm>
              <a:off x="6736235" y="307975"/>
              <a:ext cx="1398887" cy="1330086"/>
              <a:chOff x="6990732" y="4742887"/>
              <a:chExt cx="1398364" cy="1330805"/>
            </a:xfrm>
          </p:grpSpPr>
          <p:sp>
            <p:nvSpPr>
              <p:cNvPr id="28" name="Ellipse 99"/>
              <p:cNvSpPr/>
              <p:nvPr/>
            </p:nvSpPr>
            <p:spPr bwMode="auto">
              <a:xfrm>
                <a:off x="6990732" y="4742887"/>
                <a:ext cx="1398364" cy="1330805"/>
              </a:xfrm>
              <a:prstGeom prst="ellipse">
                <a:avLst/>
              </a:prstGeom>
              <a:gradFill flip="none" rotWithShape="1">
                <a:gsLst>
                  <a:gs pos="0">
                    <a:srgbClr val="74F4FF"/>
                  </a:gs>
                  <a:gs pos="100000">
                    <a:srgbClr val="208ECD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rgbClr val="0081BE">
                    <a:lumMod val="75000"/>
                  </a:srgb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29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Steps Around a Core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78467" y="1646441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Step 1</a:t>
            </a:r>
          </a:p>
          <a:p>
            <a:pPr algn="r"/>
            <a:r>
              <a:rPr lang="en-US" sz="2000" dirty="0">
                <a:solidFill>
                  <a:prstClr val="black"/>
                </a:solidFill>
              </a:rPr>
              <a:t>This is the text regarding Step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57808" y="1646440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Step 2</a:t>
            </a:r>
          </a:p>
          <a:p>
            <a:r>
              <a:rPr lang="en-US" sz="2000" dirty="0">
                <a:solidFill>
                  <a:prstClr val="black"/>
                </a:solidFill>
              </a:rPr>
              <a:t>This is the text regarding Step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67053" y="5063624"/>
            <a:ext cx="2514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Step 4</a:t>
            </a:r>
          </a:p>
          <a:p>
            <a:pPr algn="r"/>
            <a:r>
              <a:rPr lang="en-US" sz="2000" dirty="0">
                <a:solidFill>
                  <a:prstClr val="black"/>
                </a:solidFill>
              </a:rPr>
              <a:t>This is the text regarding Step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57808" y="5063624"/>
            <a:ext cx="22941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Step 3</a:t>
            </a:r>
          </a:p>
          <a:p>
            <a:r>
              <a:rPr lang="en-US" sz="2000" dirty="0">
                <a:solidFill>
                  <a:prstClr val="black"/>
                </a:solidFill>
              </a:rPr>
              <a:t>This is the text regarding Step 3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719783" y="3676699"/>
            <a:ext cx="490439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70459" y="2968813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</p:spTree>
    <p:extLst>
      <p:ext uri="{BB962C8B-B14F-4D97-AF65-F5344CB8AC3E}">
        <p14:creationId xmlns:p14="http://schemas.microsoft.com/office/powerpoint/2010/main" val="1529961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2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/>
          <p:nvPr/>
        </p:nvGrpSpPr>
        <p:grpSpPr>
          <a:xfrm>
            <a:off x="2209799" y="1371600"/>
            <a:ext cx="3429743" cy="2133600"/>
            <a:chOff x="761257" y="1066800"/>
            <a:chExt cx="3429743" cy="2133600"/>
          </a:xfrm>
        </p:grpSpPr>
        <p:sp>
          <p:nvSpPr>
            <p:cNvPr id="4" name="Rectangle 3"/>
            <p:cNvSpPr/>
            <p:nvPr/>
          </p:nvSpPr>
          <p:spPr>
            <a:xfrm>
              <a:off x="762000" y="1066800"/>
              <a:ext cx="457200" cy="2133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295400" y="1066800"/>
              <a:ext cx="2362200" cy="2133600"/>
            </a:xfrm>
            <a:prstGeom prst="roundRect">
              <a:avLst>
                <a:gd name="adj" fmla="val 3401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 flipH="1">
              <a:off x="3048000" y="1905000"/>
              <a:ext cx="1828800" cy="4572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648" y="1843313"/>
              <a:ext cx="1412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ANALYZE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1447800" y="1447800"/>
              <a:ext cx="2115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6325342" y="1371600"/>
            <a:ext cx="2961620" cy="2667000"/>
            <a:chOff x="4876800" y="1066800"/>
            <a:chExt cx="2961620" cy="2667000"/>
          </a:xfrm>
        </p:grpSpPr>
        <p:sp>
          <p:nvSpPr>
            <p:cNvPr id="6" name="Rectangle 5"/>
            <p:cNvSpPr/>
            <p:nvPr/>
          </p:nvSpPr>
          <p:spPr>
            <a:xfrm>
              <a:off x="7315200" y="1066800"/>
              <a:ext cx="457200" cy="2133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76800" y="1066800"/>
              <a:ext cx="2362200" cy="2133600"/>
            </a:xfrm>
            <a:prstGeom prst="roundRect">
              <a:avLst>
                <a:gd name="adj" fmla="val 3401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flipV="1">
              <a:off x="5410200" y="3276600"/>
              <a:ext cx="1828800" cy="4572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400000" flipH="1">
              <a:off x="7120595" y="1864556"/>
              <a:ext cx="912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PLAN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029200" y="1447800"/>
              <a:ext cx="2115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5781057" y="4343400"/>
            <a:ext cx="3505906" cy="2133600"/>
            <a:chOff x="4332514" y="4038600"/>
            <a:chExt cx="3505906" cy="2133600"/>
          </a:xfrm>
        </p:grpSpPr>
        <p:sp>
          <p:nvSpPr>
            <p:cNvPr id="10" name="Rectangle 9"/>
            <p:cNvSpPr/>
            <p:nvPr/>
          </p:nvSpPr>
          <p:spPr>
            <a:xfrm>
              <a:off x="7315200" y="4038600"/>
              <a:ext cx="457200" cy="2133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>
              <a:solidFill>
                <a:schemeClr val="accent3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76800" y="4038600"/>
              <a:ext cx="2362200" cy="2133600"/>
            </a:xfrm>
            <a:prstGeom prst="roundRect">
              <a:avLst>
                <a:gd name="adj" fmla="val 3401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 rot="16200000">
              <a:off x="3646714" y="4876801"/>
              <a:ext cx="1828800" cy="4572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5400000" flipH="1">
              <a:off x="6674159" y="4861640"/>
              <a:ext cx="1805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IMPLEMENT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029200" y="4495800"/>
              <a:ext cx="2115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</p:txBody>
        </p:sp>
      </p:grpSp>
      <p:grpSp>
        <p:nvGrpSpPr>
          <p:cNvPr id="13" name="Group 32"/>
          <p:cNvGrpSpPr/>
          <p:nvPr/>
        </p:nvGrpSpPr>
        <p:grpSpPr>
          <a:xfrm>
            <a:off x="2188772" y="3810000"/>
            <a:ext cx="2917370" cy="2667000"/>
            <a:chOff x="740230" y="3505200"/>
            <a:chExt cx="2917370" cy="2667000"/>
          </a:xfrm>
        </p:grpSpPr>
        <p:sp>
          <p:nvSpPr>
            <p:cNvPr id="8" name="Rectangle 7"/>
            <p:cNvSpPr/>
            <p:nvPr/>
          </p:nvSpPr>
          <p:spPr>
            <a:xfrm>
              <a:off x="762000" y="4038600"/>
              <a:ext cx="457200" cy="2133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4038600"/>
              <a:ext cx="2362200" cy="2133600"/>
            </a:xfrm>
            <a:prstGeom prst="roundRect">
              <a:avLst>
                <a:gd name="adj" fmla="val 3401"/>
              </a:avLst>
            </a:prstGeom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295400" y="3505200"/>
              <a:ext cx="1828800" cy="4572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379714" y="4875293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REVIEW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1447800" y="4495800"/>
              <a:ext cx="21157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Your text here</a:t>
              </a:r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2508"/>
          </a:xfrm>
        </p:spPr>
        <p:txBody>
          <a:bodyPr/>
          <a:lstStyle/>
          <a:p>
            <a:r>
              <a:rPr lang="en-IN" dirty="0"/>
              <a:t>4 Step Circular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4 Step Process Flow</a:t>
            </a:r>
          </a:p>
        </p:txBody>
      </p:sp>
      <p:grpSp>
        <p:nvGrpSpPr>
          <p:cNvPr id="12" name="Group 6"/>
          <p:cNvGrpSpPr/>
          <p:nvPr/>
        </p:nvGrpSpPr>
        <p:grpSpPr>
          <a:xfrm>
            <a:off x="3588394" y="831969"/>
            <a:ext cx="5054600" cy="5080000"/>
            <a:chOff x="1978025" y="1492250"/>
            <a:chExt cx="5054600" cy="5080000"/>
          </a:xfrm>
          <a:effectLst>
            <a:outerShdw blurRad="2413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4492625" y="1492250"/>
              <a:ext cx="2540000" cy="3035300"/>
            </a:xfrm>
            <a:custGeom>
              <a:avLst/>
              <a:gdLst/>
              <a:ahLst/>
              <a:cxnLst>
                <a:cxn ang="0">
                  <a:pos x="1600" y="1600"/>
                </a:cxn>
                <a:cxn ang="0">
                  <a:pos x="1592" y="1436"/>
                </a:cxn>
                <a:cxn ang="0">
                  <a:pos x="1568" y="1278"/>
                </a:cxn>
                <a:cxn ang="0">
                  <a:pos x="1528" y="1124"/>
                </a:cxn>
                <a:cxn ang="0">
                  <a:pos x="1474" y="978"/>
                </a:cxn>
                <a:cxn ang="0">
                  <a:pos x="1408" y="838"/>
                </a:cxn>
                <a:cxn ang="0">
                  <a:pos x="1328" y="706"/>
                </a:cxn>
                <a:cxn ang="0">
                  <a:pos x="1236" y="582"/>
                </a:cxn>
                <a:cxn ang="0">
                  <a:pos x="1132" y="470"/>
                </a:cxn>
                <a:cxn ang="0">
                  <a:pos x="1020" y="366"/>
                </a:cxn>
                <a:cxn ang="0">
                  <a:pos x="896" y="274"/>
                </a:cxn>
                <a:cxn ang="0">
                  <a:pos x="764" y="194"/>
                </a:cxn>
                <a:cxn ang="0">
                  <a:pos x="624" y="126"/>
                </a:cxn>
                <a:cxn ang="0">
                  <a:pos x="478" y="72"/>
                </a:cxn>
                <a:cxn ang="0">
                  <a:pos x="324" y="32"/>
                </a:cxn>
                <a:cxn ang="0">
                  <a:pos x="166" y="8"/>
                </a:cxn>
                <a:cxn ang="0">
                  <a:pos x="2" y="0"/>
                </a:cxn>
                <a:cxn ang="0">
                  <a:pos x="312" y="318"/>
                </a:cxn>
                <a:cxn ang="0">
                  <a:pos x="2" y="636"/>
                </a:cxn>
                <a:cxn ang="0">
                  <a:pos x="0" y="640"/>
                </a:cxn>
                <a:cxn ang="0">
                  <a:pos x="98" y="644"/>
                </a:cxn>
                <a:cxn ang="0">
                  <a:pos x="194" y="660"/>
                </a:cxn>
                <a:cxn ang="0">
                  <a:pos x="286" y="684"/>
                </a:cxn>
                <a:cxn ang="0">
                  <a:pos x="374" y="716"/>
                </a:cxn>
                <a:cxn ang="0">
                  <a:pos x="458" y="756"/>
                </a:cxn>
                <a:cxn ang="0">
                  <a:pos x="536" y="804"/>
                </a:cxn>
                <a:cxn ang="0">
                  <a:pos x="610" y="860"/>
                </a:cxn>
                <a:cxn ang="0">
                  <a:pos x="678" y="920"/>
                </a:cxn>
                <a:cxn ang="0">
                  <a:pos x="740" y="990"/>
                </a:cxn>
                <a:cxn ang="0">
                  <a:pos x="796" y="1064"/>
                </a:cxn>
                <a:cxn ang="0">
                  <a:pos x="844" y="1142"/>
                </a:cxn>
                <a:cxn ang="0">
                  <a:pos x="884" y="1226"/>
                </a:cxn>
                <a:cxn ang="0">
                  <a:pos x="916" y="1314"/>
                </a:cxn>
                <a:cxn ang="0">
                  <a:pos x="940" y="1406"/>
                </a:cxn>
                <a:cxn ang="0">
                  <a:pos x="956" y="1502"/>
                </a:cxn>
                <a:cxn ang="0">
                  <a:pos x="960" y="1600"/>
                </a:cxn>
                <a:cxn ang="0">
                  <a:pos x="1120" y="1756"/>
                </a:cxn>
                <a:cxn ang="0">
                  <a:pos x="1438" y="1756"/>
                </a:cxn>
                <a:cxn ang="0">
                  <a:pos x="1600" y="1600"/>
                </a:cxn>
              </a:cxnLst>
              <a:rect l="0" t="0" r="r" b="b"/>
              <a:pathLst>
                <a:path w="1600" h="1912">
                  <a:moveTo>
                    <a:pt x="1600" y="1600"/>
                  </a:moveTo>
                  <a:lnTo>
                    <a:pt x="1600" y="1600"/>
                  </a:lnTo>
                  <a:lnTo>
                    <a:pt x="1598" y="1518"/>
                  </a:lnTo>
                  <a:lnTo>
                    <a:pt x="1592" y="1436"/>
                  </a:lnTo>
                  <a:lnTo>
                    <a:pt x="1582" y="1356"/>
                  </a:lnTo>
                  <a:lnTo>
                    <a:pt x="1568" y="1278"/>
                  </a:lnTo>
                  <a:lnTo>
                    <a:pt x="1550" y="1200"/>
                  </a:lnTo>
                  <a:lnTo>
                    <a:pt x="1528" y="1124"/>
                  </a:lnTo>
                  <a:lnTo>
                    <a:pt x="1504" y="1050"/>
                  </a:lnTo>
                  <a:lnTo>
                    <a:pt x="1474" y="978"/>
                  </a:lnTo>
                  <a:lnTo>
                    <a:pt x="1442" y="906"/>
                  </a:lnTo>
                  <a:lnTo>
                    <a:pt x="1408" y="838"/>
                  </a:lnTo>
                  <a:lnTo>
                    <a:pt x="1368" y="770"/>
                  </a:lnTo>
                  <a:lnTo>
                    <a:pt x="1328" y="706"/>
                  </a:lnTo>
                  <a:lnTo>
                    <a:pt x="1282" y="644"/>
                  </a:lnTo>
                  <a:lnTo>
                    <a:pt x="1236" y="582"/>
                  </a:lnTo>
                  <a:lnTo>
                    <a:pt x="1186" y="524"/>
                  </a:lnTo>
                  <a:lnTo>
                    <a:pt x="1132" y="470"/>
                  </a:lnTo>
                  <a:lnTo>
                    <a:pt x="1078" y="416"/>
                  </a:lnTo>
                  <a:lnTo>
                    <a:pt x="1020" y="366"/>
                  </a:lnTo>
                  <a:lnTo>
                    <a:pt x="958" y="318"/>
                  </a:lnTo>
                  <a:lnTo>
                    <a:pt x="896" y="274"/>
                  </a:lnTo>
                  <a:lnTo>
                    <a:pt x="832" y="232"/>
                  </a:lnTo>
                  <a:lnTo>
                    <a:pt x="764" y="194"/>
                  </a:lnTo>
                  <a:lnTo>
                    <a:pt x="696" y="158"/>
                  </a:lnTo>
                  <a:lnTo>
                    <a:pt x="624" y="126"/>
                  </a:lnTo>
                  <a:lnTo>
                    <a:pt x="552" y="98"/>
                  </a:lnTo>
                  <a:lnTo>
                    <a:pt x="478" y="72"/>
                  </a:lnTo>
                  <a:lnTo>
                    <a:pt x="402" y="50"/>
                  </a:lnTo>
                  <a:lnTo>
                    <a:pt x="324" y="32"/>
                  </a:lnTo>
                  <a:lnTo>
                    <a:pt x="246" y="18"/>
                  </a:lnTo>
                  <a:lnTo>
                    <a:pt x="166" y="8"/>
                  </a:lnTo>
                  <a:lnTo>
                    <a:pt x="86" y="2"/>
                  </a:lnTo>
                  <a:lnTo>
                    <a:pt x="2" y="0"/>
                  </a:lnTo>
                  <a:lnTo>
                    <a:pt x="158" y="158"/>
                  </a:lnTo>
                  <a:lnTo>
                    <a:pt x="312" y="318"/>
                  </a:lnTo>
                  <a:lnTo>
                    <a:pt x="158" y="476"/>
                  </a:lnTo>
                  <a:lnTo>
                    <a:pt x="2" y="636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0" y="642"/>
                  </a:lnTo>
                  <a:lnTo>
                    <a:pt x="98" y="644"/>
                  </a:lnTo>
                  <a:lnTo>
                    <a:pt x="146" y="652"/>
                  </a:lnTo>
                  <a:lnTo>
                    <a:pt x="194" y="660"/>
                  </a:lnTo>
                  <a:lnTo>
                    <a:pt x="240" y="670"/>
                  </a:lnTo>
                  <a:lnTo>
                    <a:pt x="286" y="684"/>
                  </a:lnTo>
                  <a:lnTo>
                    <a:pt x="330" y="698"/>
                  </a:lnTo>
                  <a:lnTo>
                    <a:pt x="374" y="716"/>
                  </a:lnTo>
                  <a:lnTo>
                    <a:pt x="416" y="734"/>
                  </a:lnTo>
                  <a:lnTo>
                    <a:pt x="458" y="756"/>
                  </a:lnTo>
                  <a:lnTo>
                    <a:pt x="498" y="778"/>
                  </a:lnTo>
                  <a:lnTo>
                    <a:pt x="536" y="804"/>
                  </a:lnTo>
                  <a:lnTo>
                    <a:pt x="574" y="830"/>
                  </a:lnTo>
                  <a:lnTo>
                    <a:pt x="610" y="860"/>
                  </a:lnTo>
                  <a:lnTo>
                    <a:pt x="646" y="890"/>
                  </a:lnTo>
                  <a:lnTo>
                    <a:pt x="678" y="920"/>
                  </a:lnTo>
                  <a:lnTo>
                    <a:pt x="710" y="954"/>
                  </a:lnTo>
                  <a:lnTo>
                    <a:pt x="740" y="990"/>
                  </a:lnTo>
                  <a:lnTo>
                    <a:pt x="770" y="1026"/>
                  </a:lnTo>
                  <a:lnTo>
                    <a:pt x="796" y="1064"/>
                  </a:lnTo>
                  <a:lnTo>
                    <a:pt x="822" y="1102"/>
                  </a:lnTo>
                  <a:lnTo>
                    <a:pt x="844" y="1142"/>
                  </a:lnTo>
                  <a:lnTo>
                    <a:pt x="866" y="1184"/>
                  </a:lnTo>
                  <a:lnTo>
                    <a:pt x="884" y="1226"/>
                  </a:lnTo>
                  <a:lnTo>
                    <a:pt x="902" y="1270"/>
                  </a:lnTo>
                  <a:lnTo>
                    <a:pt x="916" y="1314"/>
                  </a:lnTo>
                  <a:lnTo>
                    <a:pt x="930" y="1360"/>
                  </a:lnTo>
                  <a:lnTo>
                    <a:pt x="940" y="1406"/>
                  </a:lnTo>
                  <a:lnTo>
                    <a:pt x="948" y="1454"/>
                  </a:lnTo>
                  <a:lnTo>
                    <a:pt x="956" y="1502"/>
                  </a:lnTo>
                  <a:lnTo>
                    <a:pt x="958" y="1550"/>
                  </a:lnTo>
                  <a:lnTo>
                    <a:pt x="960" y="1600"/>
                  </a:lnTo>
                  <a:lnTo>
                    <a:pt x="962" y="1602"/>
                  </a:lnTo>
                  <a:lnTo>
                    <a:pt x="1120" y="1756"/>
                  </a:lnTo>
                  <a:lnTo>
                    <a:pt x="1280" y="1912"/>
                  </a:lnTo>
                  <a:lnTo>
                    <a:pt x="1438" y="1756"/>
                  </a:lnTo>
                  <a:lnTo>
                    <a:pt x="1598" y="1602"/>
                  </a:lnTo>
                  <a:lnTo>
                    <a:pt x="1600" y="1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1978025" y="1492250"/>
              <a:ext cx="3035300" cy="2540000"/>
            </a:xfrm>
            <a:custGeom>
              <a:avLst/>
              <a:gdLst/>
              <a:ahLst/>
              <a:cxnLst>
                <a:cxn ang="0">
                  <a:pos x="1600" y="0"/>
                </a:cxn>
                <a:cxn ang="0">
                  <a:pos x="1436" y="8"/>
                </a:cxn>
                <a:cxn ang="0">
                  <a:pos x="1278" y="32"/>
                </a:cxn>
                <a:cxn ang="0">
                  <a:pos x="1124" y="72"/>
                </a:cxn>
                <a:cxn ang="0">
                  <a:pos x="978" y="126"/>
                </a:cxn>
                <a:cxn ang="0">
                  <a:pos x="838" y="192"/>
                </a:cxn>
                <a:cxn ang="0">
                  <a:pos x="706" y="272"/>
                </a:cxn>
                <a:cxn ang="0">
                  <a:pos x="582" y="364"/>
                </a:cxn>
                <a:cxn ang="0">
                  <a:pos x="470" y="468"/>
                </a:cxn>
                <a:cxn ang="0">
                  <a:pos x="366" y="580"/>
                </a:cxn>
                <a:cxn ang="0">
                  <a:pos x="274" y="704"/>
                </a:cxn>
                <a:cxn ang="0">
                  <a:pos x="194" y="836"/>
                </a:cxn>
                <a:cxn ang="0">
                  <a:pos x="126" y="976"/>
                </a:cxn>
                <a:cxn ang="0">
                  <a:pos x="72" y="1122"/>
                </a:cxn>
                <a:cxn ang="0">
                  <a:pos x="32" y="1276"/>
                </a:cxn>
                <a:cxn ang="0">
                  <a:pos x="8" y="1434"/>
                </a:cxn>
                <a:cxn ang="0">
                  <a:pos x="0" y="1598"/>
                </a:cxn>
                <a:cxn ang="0">
                  <a:pos x="318" y="1288"/>
                </a:cxn>
                <a:cxn ang="0">
                  <a:pos x="636" y="1598"/>
                </a:cxn>
                <a:cxn ang="0">
                  <a:pos x="640" y="1600"/>
                </a:cxn>
                <a:cxn ang="0">
                  <a:pos x="644" y="1502"/>
                </a:cxn>
                <a:cxn ang="0">
                  <a:pos x="660" y="1406"/>
                </a:cxn>
                <a:cxn ang="0">
                  <a:pos x="684" y="1314"/>
                </a:cxn>
                <a:cxn ang="0">
                  <a:pos x="716" y="1226"/>
                </a:cxn>
                <a:cxn ang="0">
                  <a:pos x="756" y="1142"/>
                </a:cxn>
                <a:cxn ang="0">
                  <a:pos x="804" y="1064"/>
                </a:cxn>
                <a:cxn ang="0">
                  <a:pos x="860" y="990"/>
                </a:cxn>
                <a:cxn ang="0">
                  <a:pos x="920" y="922"/>
                </a:cxn>
                <a:cxn ang="0">
                  <a:pos x="990" y="860"/>
                </a:cxn>
                <a:cxn ang="0">
                  <a:pos x="1064" y="804"/>
                </a:cxn>
                <a:cxn ang="0">
                  <a:pos x="1142" y="756"/>
                </a:cxn>
                <a:cxn ang="0">
                  <a:pos x="1226" y="716"/>
                </a:cxn>
                <a:cxn ang="0">
                  <a:pos x="1314" y="684"/>
                </a:cxn>
                <a:cxn ang="0">
                  <a:pos x="1406" y="660"/>
                </a:cxn>
                <a:cxn ang="0">
                  <a:pos x="1502" y="644"/>
                </a:cxn>
                <a:cxn ang="0">
                  <a:pos x="1600" y="640"/>
                </a:cxn>
                <a:cxn ang="0">
                  <a:pos x="1756" y="480"/>
                </a:cxn>
                <a:cxn ang="0">
                  <a:pos x="1756" y="162"/>
                </a:cxn>
                <a:cxn ang="0">
                  <a:pos x="1600" y="0"/>
                </a:cxn>
              </a:cxnLst>
              <a:rect l="0" t="0" r="r" b="b"/>
              <a:pathLst>
                <a:path w="1912" h="1600">
                  <a:moveTo>
                    <a:pt x="1600" y="0"/>
                  </a:moveTo>
                  <a:lnTo>
                    <a:pt x="1600" y="0"/>
                  </a:lnTo>
                  <a:lnTo>
                    <a:pt x="1518" y="2"/>
                  </a:lnTo>
                  <a:lnTo>
                    <a:pt x="1436" y="8"/>
                  </a:lnTo>
                  <a:lnTo>
                    <a:pt x="1356" y="18"/>
                  </a:lnTo>
                  <a:lnTo>
                    <a:pt x="1278" y="32"/>
                  </a:lnTo>
                  <a:lnTo>
                    <a:pt x="1200" y="50"/>
                  </a:lnTo>
                  <a:lnTo>
                    <a:pt x="1124" y="72"/>
                  </a:lnTo>
                  <a:lnTo>
                    <a:pt x="1050" y="96"/>
                  </a:lnTo>
                  <a:lnTo>
                    <a:pt x="978" y="126"/>
                  </a:lnTo>
                  <a:lnTo>
                    <a:pt x="906" y="158"/>
                  </a:lnTo>
                  <a:lnTo>
                    <a:pt x="838" y="192"/>
                  </a:lnTo>
                  <a:lnTo>
                    <a:pt x="770" y="232"/>
                  </a:lnTo>
                  <a:lnTo>
                    <a:pt x="706" y="272"/>
                  </a:lnTo>
                  <a:lnTo>
                    <a:pt x="644" y="318"/>
                  </a:lnTo>
                  <a:lnTo>
                    <a:pt x="582" y="364"/>
                  </a:lnTo>
                  <a:lnTo>
                    <a:pt x="524" y="414"/>
                  </a:lnTo>
                  <a:lnTo>
                    <a:pt x="470" y="468"/>
                  </a:lnTo>
                  <a:lnTo>
                    <a:pt x="416" y="522"/>
                  </a:lnTo>
                  <a:lnTo>
                    <a:pt x="366" y="580"/>
                  </a:lnTo>
                  <a:lnTo>
                    <a:pt x="318" y="642"/>
                  </a:lnTo>
                  <a:lnTo>
                    <a:pt x="274" y="704"/>
                  </a:lnTo>
                  <a:lnTo>
                    <a:pt x="232" y="768"/>
                  </a:lnTo>
                  <a:lnTo>
                    <a:pt x="194" y="836"/>
                  </a:lnTo>
                  <a:lnTo>
                    <a:pt x="158" y="904"/>
                  </a:lnTo>
                  <a:lnTo>
                    <a:pt x="126" y="976"/>
                  </a:lnTo>
                  <a:lnTo>
                    <a:pt x="98" y="1048"/>
                  </a:lnTo>
                  <a:lnTo>
                    <a:pt x="72" y="1122"/>
                  </a:lnTo>
                  <a:lnTo>
                    <a:pt x="50" y="1198"/>
                  </a:lnTo>
                  <a:lnTo>
                    <a:pt x="32" y="1276"/>
                  </a:lnTo>
                  <a:lnTo>
                    <a:pt x="18" y="1354"/>
                  </a:lnTo>
                  <a:lnTo>
                    <a:pt x="8" y="1434"/>
                  </a:lnTo>
                  <a:lnTo>
                    <a:pt x="2" y="1514"/>
                  </a:lnTo>
                  <a:lnTo>
                    <a:pt x="0" y="1598"/>
                  </a:lnTo>
                  <a:lnTo>
                    <a:pt x="158" y="1442"/>
                  </a:lnTo>
                  <a:lnTo>
                    <a:pt x="318" y="1288"/>
                  </a:lnTo>
                  <a:lnTo>
                    <a:pt x="476" y="1442"/>
                  </a:lnTo>
                  <a:lnTo>
                    <a:pt x="636" y="1598"/>
                  </a:lnTo>
                  <a:lnTo>
                    <a:pt x="640" y="1600"/>
                  </a:lnTo>
                  <a:lnTo>
                    <a:pt x="640" y="1600"/>
                  </a:lnTo>
                  <a:lnTo>
                    <a:pt x="642" y="1550"/>
                  </a:lnTo>
                  <a:lnTo>
                    <a:pt x="644" y="1502"/>
                  </a:lnTo>
                  <a:lnTo>
                    <a:pt x="652" y="1454"/>
                  </a:lnTo>
                  <a:lnTo>
                    <a:pt x="660" y="1406"/>
                  </a:lnTo>
                  <a:lnTo>
                    <a:pt x="670" y="1360"/>
                  </a:lnTo>
                  <a:lnTo>
                    <a:pt x="684" y="1314"/>
                  </a:lnTo>
                  <a:lnTo>
                    <a:pt x="698" y="1270"/>
                  </a:lnTo>
                  <a:lnTo>
                    <a:pt x="716" y="1226"/>
                  </a:lnTo>
                  <a:lnTo>
                    <a:pt x="734" y="1184"/>
                  </a:lnTo>
                  <a:lnTo>
                    <a:pt x="756" y="1142"/>
                  </a:lnTo>
                  <a:lnTo>
                    <a:pt x="778" y="1102"/>
                  </a:lnTo>
                  <a:lnTo>
                    <a:pt x="804" y="1064"/>
                  </a:lnTo>
                  <a:lnTo>
                    <a:pt x="830" y="1026"/>
                  </a:lnTo>
                  <a:lnTo>
                    <a:pt x="860" y="990"/>
                  </a:lnTo>
                  <a:lnTo>
                    <a:pt x="890" y="954"/>
                  </a:lnTo>
                  <a:lnTo>
                    <a:pt x="920" y="922"/>
                  </a:lnTo>
                  <a:lnTo>
                    <a:pt x="954" y="890"/>
                  </a:lnTo>
                  <a:lnTo>
                    <a:pt x="990" y="860"/>
                  </a:lnTo>
                  <a:lnTo>
                    <a:pt x="1026" y="830"/>
                  </a:lnTo>
                  <a:lnTo>
                    <a:pt x="1064" y="804"/>
                  </a:lnTo>
                  <a:lnTo>
                    <a:pt x="1102" y="778"/>
                  </a:lnTo>
                  <a:lnTo>
                    <a:pt x="1142" y="756"/>
                  </a:lnTo>
                  <a:lnTo>
                    <a:pt x="1184" y="734"/>
                  </a:lnTo>
                  <a:lnTo>
                    <a:pt x="1226" y="716"/>
                  </a:lnTo>
                  <a:lnTo>
                    <a:pt x="1270" y="698"/>
                  </a:lnTo>
                  <a:lnTo>
                    <a:pt x="1314" y="684"/>
                  </a:lnTo>
                  <a:lnTo>
                    <a:pt x="1360" y="670"/>
                  </a:lnTo>
                  <a:lnTo>
                    <a:pt x="1406" y="660"/>
                  </a:lnTo>
                  <a:lnTo>
                    <a:pt x="1454" y="652"/>
                  </a:lnTo>
                  <a:lnTo>
                    <a:pt x="1502" y="644"/>
                  </a:lnTo>
                  <a:lnTo>
                    <a:pt x="1550" y="642"/>
                  </a:lnTo>
                  <a:lnTo>
                    <a:pt x="1600" y="640"/>
                  </a:lnTo>
                  <a:lnTo>
                    <a:pt x="1602" y="638"/>
                  </a:lnTo>
                  <a:lnTo>
                    <a:pt x="1756" y="480"/>
                  </a:lnTo>
                  <a:lnTo>
                    <a:pt x="1912" y="320"/>
                  </a:lnTo>
                  <a:lnTo>
                    <a:pt x="1756" y="162"/>
                  </a:lnTo>
                  <a:lnTo>
                    <a:pt x="1602" y="2"/>
                  </a:lnTo>
                  <a:lnTo>
                    <a:pt x="1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97325" y="4032250"/>
              <a:ext cx="3035300" cy="2540000"/>
            </a:xfrm>
            <a:custGeom>
              <a:avLst/>
              <a:gdLst/>
              <a:ahLst/>
              <a:cxnLst>
                <a:cxn ang="0">
                  <a:pos x="312" y="1600"/>
                </a:cxn>
                <a:cxn ang="0">
                  <a:pos x="476" y="1592"/>
                </a:cxn>
                <a:cxn ang="0">
                  <a:pos x="634" y="1566"/>
                </a:cxn>
                <a:cxn ang="0">
                  <a:pos x="788" y="1528"/>
                </a:cxn>
                <a:cxn ang="0">
                  <a:pos x="934" y="1474"/>
                </a:cxn>
                <a:cxn ang="0">
                  <a:pos x="1074" y="1406"/>
                </a:cxn>
                <a:cxn ang="0">
                  <a:pos x="1206" y="1326"/>
                </a:cxn>
                <a:cxn ang="0">
                  <a:pos x="1330" y="1234"/>
                </a:cxn>
                <a:cxn ang="0">
                  <a:pos x="1442" y="1132"/>
                </a:cxn>
                <a:cxn ang="0">
                  <a:pos x="1546" y="1018"/>
                </a:cxn>
                <a:cxn ang="0">
                  <a:pos x="1638" y="896"/>
                </a:cxn>
                <a:cxn ang="0">
                  <a:pos x="1718" y="764"/>
                </a:cxn>
                <a:cxn ang="0">
                  <a:pos x="1786" y="624"/>
                </a:cxn>
                <a:cxn ang="0">
                  <a:pos x="1840" y="478"/>
                </a:cxn>
                <a:cxn ang="0">
                  <a:pos x="1880" y="324"/>
                </a:cxn>
                <a:cxn ang="0">
                  <a:pos x="1904" y="166"/>
                </a:cxn>
                <a:cxn ang="0">
                  <a:pos x="1912" y="2"/>
                </a:cxn>
                <a:cxn ang="0">
                  <a:pos x="1594" y="312"/>
                </a:cxn>
                <a:cxn ang="0">
                  <a:pos x="1276" y="2"/>
                </a:cxn>
                <a:cxn ang="0">
                  <a:pos x="1272" y="0"/>
                </a:cxn>
                <a:cxn ang="0">
                  <a:pos x="1268" y="98"/>
                </a:cxn>
                <a:cxn ang="0">
                  <a:pos x="1252" y="192"/>
                </a:cxn>
                <a:cxn ang="0">
                  <a:pos x="1228" y="284"/>
                </a:cxn>
                <a:cxn ang="0">
                  <a:pos x="1196" y="374"/>
                </a:cxn>
                <a:cxn ang="0">
                  <a:pos x="1156" y="458"/>
                </a:cxn>
                <a:cxn ang="0">
                  <a:pos x="1108" y="536"/>
                </a:cxn>
                <a:cxn ang="0">
                  <a:pos x="1052" y="610"/>
                </a:cxn>
                <a:cxn ang="0">
                  <a:pos x="992" y="678"/>
                </a:cxn>
                <a:cxn ang="0">
                  <a:pos x="922" y="740"/>
                </a:cxn>
                <a:cxn ang="0">
                  <a:pos x="848" y="796"/>
                </a:cxn>
                <a:cxn ang="0">
                  <a:pos x="770" y="844"/>
                </a:cxn>
                <a:cxn ang="0">
                  <a:pos x="686" y="884"/>
                </a:cxn>
                <a:cxn ang="0">
                  <a:pos x="598" y="916"/>
                </a:cxn>
                <a:cxn ang="0">
                  <a:pos x="506" y="940"/>
                </a:cxn>
                <a:cxn ang="0">
                  <a:pos x="410" y="954"/>
                </a:cxn>
                <a:cxn ang="0">
                  <a:pos x="312" y="960"/>
                </a:cxn>
                <a:cxn ang="0">
                  <a:pos x="156" y="1120"/>
                </a:cxn>
                <a:cxn ang="0">
                  <a:pos x="156" y="1438"/>
                </a:cxn>
                <a:cxn ang="0">
                  <a:pos x="312" y="1600"/>
                </a:cxn>
              </a:cxnLst>
              <a:rect l="0" t="0" r="r" b="b"/>
              <a:pathLst>
                <a:path w="1912" h="1600">
                  <a:moveTo>
                    <a:pt x="312" y="1600"/>
                  </a:moveTo>
                  <a:lnTo>
                    <a:pt x="312" y="1600"/>
                  </a:lnTo>
                  <a:lnTo>
                    <a:pt x="394" y="1598"/>
                  </a:lnTo>
                  <a:lnTo>
                    <a:pt x="476" y="1592"/>
                  </a:lnTo>
                  <a:lnTo>
                    <a:pt x="556" y="1580"/>
                  </a:lnTo>
                  <a:lnTo>
                    <a:pt x="634" y="1566"/>
                  </a:lnTo>
                  <a:lnTo>
                    <a:pt x="712" y="1550"/>
                  </a:lnTo>
                  <a:lnTo>
                    <a:pt x="788" y="1528"/>
                  </a:lnTo>
                  <a:lnTo>
                    <a:pt x="862" y="1502"/>
                  </a:lnTo>
                  <a:lnTo>
                    <a:pt x="934" y="1474"/>
                  </a:lnTo>
                  <a:lnTo>
                    <a:pt x="1006" y="1442"/>
                  </a:lnTo>
                  <a:lnTo>
                    <a:pt x="1074" y="1406"/>
                  </a:lnTo>
                  <a:lnTo>
                    <a:pt x="1142" y="1368"/>
                  </a:lnTo>
                  <a:lnTo>
                    <a:pt x="1206" y="1326"/>
                  </a:lnTo>
                  <a:lnTo>
                    <a:pt x="1268" y="1282"/>
                  </a:lnTo>
                  <a:lnTo>
                    <a:pt x="1330" y="1234"/>
                  </a:lnTo>
                  <a:lnTo>
                    <a:pt x="1388" y="1184"/>
                  </a:lnTo>
                  <a:lnTo>
                    <a:pt x="1442" y="1132"/>
                  </a:lnTo>
                  <a:lnTo>
                    <a:pt x="1496" y="1076"/>
                  </a:lnTo>
                  <a:lnTo>
                    <a:pt x="1546" y="1018"/>
                  </a:lnTo>
                  <a:lnTo>
                    <a:pt x="1594" y="958"/>
                  </a:lnTo>
                  <a:lnTo>
                    <a:pt x="1638" y="896"/>
                  </a:lnTo>
                  <a:lnTo>
                    <a:pt x="1680" y="830"/>
                  </a:lnTo>
                  <a:lnTo>
                    <a:pt x="1718" y="764"/>
                  </a:lnTo>
                  <a:lnTo>
                    <a:pt x="1754" y="694"/>
                  </a:lnTo>
                  <a:lnTo>
                    <a:pt x="1786" y="624"/>
                  </a:lnTo>
                  <a:lnTo>
                    <a:pt x="1814" y="552"/>
                  </a:lnTo>
                  <a:lnTo>
                    <a:pt x="1840" y="478"/>
                  </a:lnTo>
                  <a:lnTo>
                    <a:pt x="1862" y="402"/>
                  </a:lnTo>
                  <a:lnTo>
                    <a:pt x="1880" y="324"/>
                  </a:lnTo>
                  <a:lnTo>
                    <a:pt x="1894" y="246"/>
                  </a:lnTo>
                  <a:lnTo>
                    <a:pt x="1904" y="166"/>
                  </a:lnTo>
                  <a:lnTo>
                    <a:pt x="1910" y="84"/>
                  </a:lnTo>
                  <a:lnTo>
                    <a:pt x="1912" y="2"/>
                  </a:lnTo>
                  <a:lnTo>
                    <a:pt x="1754" y="158"/>
                  </a:lnTo>
                  <a:lnTo>
                    <a:pt x="1594" y="312"/>
                  </a:lnTo>
                  <a:lnTo>
                    <a:pt x="1436" y="158"/>
                  </a:lnTo>
                  <a:lnTo>
                    <a:pt x="1276" y="2"/>
                  </a:lnTo>
                  <a:lnTo>
                    <a:pt x="1272" y="0"/>
                  </a:lnTo>
                  <a:lnTo>
                    <a:pt x="1272" y="0"/>
                  </a:lnTo>
                  <a:lnTo>
                    <a:pt x="1270" y="48"/>
                  </a:lnTo>
                  <a:lnTo>
                    <a:pt x="1268" y="98"/>
                  </a:lnTo>
                  <a:lnTo>
                    <a:pt x="1260" y="146"/>
                  </a:lnTo>
                  <a:lnTo>
                    <a:pt x="1252" y="192"/>
                  </a:lnTo>
                  <a:lnTo>
                    <a:pt x="1242" y="240"/>
                  </a:lnTo>
                  <a:lnTo>
                    <a:pt x="1228" y="284"/>
                  </a:lnTo>
                  <a:lnTo>
                    <a:pt x="1214" y="330"/>
                  </a:lnTo>
                  <a:lnTo>
                    <a:pt x="1196" y="374"/>
                  </a:lnTo>
                  <a:lnTo>
                    <a:pt x="1178" y="416"/>
                  </a:lnTo>
                  <a:lnTo>
                    <a:pt x="1156" y="458"/>
                  </a:lnTo>
                  <a:lnTo>
                    <a:pt x="1134" y="498"/>
                  </a:lnTo>
                  <a:lnTo>
                    <a:pt x="1108" y="536"/>
                  </a:lnTo>
                  <a:lnTo>
                    <a:pt x="1082" y="574"/>
                  </a:lnTo>
                  <a:lnTo>
                    <a:pt x="1052" y="610"/>
                  </a:lnTo>
                  <a:lnTo>
                    <a:pt x="1022" y="644"/>
                  </a:lnTo>
                  <a:lnTo>
                    <a:pt x="992" y="678"/>
                  </a:lnTo>
                  <a:lnTo>
                    <a:pt x="958" y="710"/>
                  </a:lnTo>
                  <a:lnTo>
                    <a:pt x="922" y="740"/>
                  </a:lnTo>
                  <a:lnTo>
                    <a:pt x="886" y="768"/>
                  </a:lnTo>
                  <a:lnTo>
                    <a:pt x="848" y="796"/>
                  </a:lnTo>
                  <a:lnTo>
                    <a:pt x="810" y="820"/>
                  </a:lnTo>
                  <a:lnTo>
                    <a:pt x="770" y="844"/>
                  </a:lnTo>
                  <a:lnTo>
                    <a:pt x="728" y="864"/>
                  </a:lnTo>
                  <a:lnTo>
                    <a:pt x="686" y="884"/>
                  </a:lnTo>
                  <a:lnTo>
                    <a:pt x="642" y="902"/>
                  </a:lnTo>
                  <a:lnTo>
                    <a:pt x="598" y="916"/>
                  </a:lnTo>
                  <a:lnTo>
                    <a:pt x="552" y="930"/>
                  </a:lnTo>
                  <a:lnTo>
                    <a:pt x="506" y="940"/>
                  </a:lnTo>
                  <a:lnTo>
                    <a:pt x="458" y="948"/>
                  </a:lnTo>
                  <a:lnTo>
                    <a:pt x="410" y="954"/>
                  </a:lnTo>
                  <a:lnTo>
                    <a:pt x="362" y="958"/>
                  </a:lnTo>
                  <a:lnTo>
                    <a:pt x="312" y="960"/>
                  </a:lnTo>
                  <a:lnTo>
                    <a:pt x="310" y="962"/>
                  </a:lnTo>
                  <a:lnTo>
                    <a:pt x="156" y="1120"/>
                  </a:lnTo>
                  <a:lnTo>
                    <a:pt x="0" y="1280"/>
                  </a:lnTo>
                  <a:lnTo>
                    <a:pt x="156" y="1438"/>
                  </a:lnTo>
                  <a:lnTo>
                    <a:pt x="310" y="1596"/>
                  </a:lnTo>
                  <a:lnTo>
                    <a:pt x="312" y="160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78025" y="3536950"/>
              <a:ext cx="2540000" cy="303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8" y="474"/>
                </a:cxn>
                <a:cxn ang="0">
                  <a:pos x="32" y="634"/>
                </a:cxn>
                <a:cxn ang="0">
                  <a:pos x="72" y="786"/>
                </a:cxn>
                <a:cxn ang="0">
                  <a:pos x="126" y="934"/>
                </a:cxn>
                <a:cxn ang="0">
                  <a:pos x="192" y="1074"/>
                </a:cxn>
                <a:cxn ang="0">
                  <a:pos x="272" y="1206"/>
                </a:cxn>
                <a:cxn ang="0">
                  <a:pos x="364" y="1328"/>
                </a:cxn>
                <a:cxn ang="0">
                  <a:pos x="468" y="1442"/>
                </a:cxn>
                <a:cxn ang="0">
                  <a:pos x="580" y="1546"/>
                </a:cxn>
                <a:cxn ang="0">
                  <a:pos x="704" y="1638"/>
                </a:cxn>
                <a:cxn ang="0">
                  <a:pos x="836" y="1718"/>
                </a:cxn>
                <a:cxn ang="0">
                  <a:pos x="976" y="1784"/>
                </a:cxn>
                <a:cxn ang="0">
                  <a:pos x="1122" y="1838"/>
                </a:cxn>
                <a:cxn ang="0">
                  <a:pos x="1276" y="1878"/>
                </a:cxn>
                <a:cxn ang="0">
                  <a:pos x="1434" y="1902"/>
                </a:cxn>
                <a:cxn ang="0">
                  <a:pos x="1598" y="1912"/>
                </a:cxn>
                <a:cxn ang="0">
                  <a:pos x="1288" y="1594"/>
                </a:cxn>
                <a:cxn ang="0">
                  <a:pos x="1598" y="1276"/>
                </a:cxn>
                <a:cxn ang="0">
                  <a:pos x="1600" y="1272"/>
                </a:cxn>
                <a:cxn ang="0">
                  <a:pos x="1502" y="1266"/>
                </a:cxn>
                <a:cxn ang="0">
                  <a:pos x="1406" y="1252"/>
                </a:cxn>
                <a:cxn ang="0">
                  <a:pos x="1314" y="1228"/>
                </a:cxn>
                <a:cxn ang="0">
                  <a:pos x="1226" y="1196"/>
                </a:cxn>
                <a:cxn ang="0">
                  <a:pos x="1142" y="1156"/>
                </a:cxn>
                <a:cxn ang="0">
                  <a:pos x="1064" y="1108"/>
                </a:cxn>
                <a:cxn ang="0">
                  <a:pos x="990" y="1052"/>
                </a:cxn>
                <a:cxn ang="0">
                  <a:pos x="922" y="990"/>
                </a:cxn>
                <a:cxn ang="0">
                  <a:pos x="860" y="922"/>
                </a:cxn>
                <a:cxn ang="0">
                  <a:pos x="804" y="848"/>
                </a:cxn>
                <a:cxn ang="0">
                  <a:pos x="756" y="770"/>
                </a:cxn>
                <a:cxn ang="0">
                  <a:pos x="716" y="686"/>
                </a:cxn>
                <a:cxn ang="0">
                  <a:pos x="684" y="598"/>
                </a:cxn>
                <a:cxn ang="0">
                  <a:pos x="660" y="504"/>
                </a:cxn>
                <a:cxn ang="0">
                  <a:pos x="644" y="410"/>
                </a:cxn>
                <a:cxn ang="0">
                  <a:pos x="640" y="312"/>
                </a:cxn>
                <a:cxn ang="0">
                  <a:pos x="480" y="154"/>
                </a:cxn>
                <a:cxn ang="0">
                  <a:pos x="162" y="154"/>
                </a:cxn>
                <a:cxn ang="0">
                  <a:pos x="0" y="312"/>
                </a:cxn>
              </a:cxnLst>
              <a:rect l="0" t="0" r="r" b="b"/>
              <a:pathLst>
                <a:path w="1600" h="1912">
                  <a:moveTo>
                    <a:pt x="0" y="312"/>
                  </a:moveTo>
                  <a:lnTo>
                    <a:pt x="0" y="312"/>
                  </a:lnTo>
                  <a:lnTo>
                    <a:pt x="2" y="394"/>
                  </a:lnTo>
                  <a:lnTo>
                    <a:pt x="8" y="474"/>
                  </a:lnTo>
                  <a:lnTo>
                    <a:pt x="18" y="554"/>
                  </a:lnTo>
                  <a:lnTo>
                    <a:pt x="32" y="634"/>
                  </a:lnTo>
                  <a:lnTo>
                    <a:pt x="50" y="712"/>
                  </a:lnTo>
                  <a:lnTo>
                    <a:pt x="72" y="786"/>
                  </a:lnTo>
                  <a:lnTo>
                    <a:pt x="96" y="862"/>
                  </a:lnTo>
                  <a:lnTo>
                    <a:pt x="126" y="934"/>
                  </a:lnTo>
                  <a:lnTo>
                    <a:pt x="158" y="1004"/>
                  </a:lnTo>
                  <a:lnTo>
                    <a:pt x="192" y="1074"/>
                  </a:lnTo>
                  <a:lnTo>
                    <a:pt x="232" y="1140"/>
                  </a:lnTo>
                  <a:lnTo>
                    <a:pt x="272" y="1206"/>
                  </a:lnTo>
                  <a:lnTo>
                    <a:pt x="318" y="1268"/>
                  </a:lnTo>
                  <a:lnTo>
                    <a:pt x="364" y="1328"/>
                  </a:lnTo>
                  <a:lnTo>
                    <a:pt x="414" y="1386"/>
                  </a:lnTo>
                  <a:lnTo>
                    <a:pt x="468" y="1442"/>
                  </a:lnTo>
                  <a:lnTo>
                    <a:pt x="522" y="1496"/>
                  </a:lnTo>
                  <a:lnTo>
                    <a:pt x="580" y="1546"/>
                  </a:lnTo>
                  <a:lnTo>
                    <a:pt x="642" y="1592"/>
                  </a:lnTo>
                  <a:lnTo>
                    <a:pt x="704" y="1638"/>
                  </a:lnTo>
                  <a:lnTo>
                    <a:pt x="768" y="1678"/>
                  </a:lnTo>
                  <a:lnTo>
                    <a:pt x="836" y="1718"/>
                  </a:lnTo>
                  <a:lnTo>
                    <a:pt x="904" y="1752"/>
                  </a:lnTo>
                  <a:lnTo>
                    <a:pt x="976" y="1784"/>
                  </a:lnTo>
                  <a:lnTo>
                    <a:pt x="1048" y="1814"/>
                  </a:lnTo>
                  <a:lnTo>
                    <a:pt x="1122" y="1838"/>
                  </a:lnTo>
                  <a:lnTo>
                    <a:pt x="1198" y="1860"/>
                  </a:lnTo>
                  <a:lnTo>
                    <a:pt x="1276" y="1878"/>
                  </a:lnTo>
                  <a:lnTo>
                    <a:pt x="1354" y="1892"/>
                  </a:lnTo>
                  <a:lnTo>
                    <a:pt x="1434" y="1902"/>
                  </a:lnTo>
                  <a:lnTo>
                    <a:pt x="1514" y="1910"/>
                  </a:lnTo>
                  <a:lnTo>
                    <a:pt x="1598" y="1912"/>
                  </a:lnTo>
                  <a:lnTo>
                    <a:pt x="1442" y="1752"/>
                  </a:lnTo>
                  <a:lnTo>
                    <a:pt x="1288" y="1594"/>
                  </a:lnTo>
                  <a:lnTo>
                    <a:pt x="1442" y="1434"/>
                  </a:lnTo>
                  <a:lnTo>
                    <a:pt x="1598" y="1276"/>
                  </a:lnTo>
                  <a:lnTo>
                    <a:pt x="1600" y="1272"/>
                  </a:lnTo>
                  <a:lnTo>
                    <a:pt x="1600" y="1272"/>
                  </a:lnTo>
                  <a:lnTo>
                    <a:pt x="1550" y="1270"/>
                  </a:lnTo>
                  <a:lnTo>
                    <a:pt x="1502" y="1266"/>
                  </a:lnTo>
                  <a:lnTo>
                    <a:pt x="1454" y="1260"/>
                  </a:lnTo>
                  <a:lnTo>
                    <a:pt x="1406" y="1252"/>
                  </a:lnTo>
                  <a:lnTo>
                    <a:pt x="1360" y="1242"/>
                  </a:lnTo>
                  <a:lnTo>
                    <a:pt x="1314" y="1228"/>
                  </a:lnTo>
                  <a:lnTo>
                    <a:pt x="1270" y="1214"/>
                  </a:lnTo>
                  <a:lnTo>
                    <a:pt x="1226" y="1196"/>
                  </a:lnTo>
                  <a:lnTo>
                    <a:pt x="1184" y="1176"/>
                  </a:lnTo>
                  <a:lnTo>
                    <a:pt x="1142" y="1156"/>
                  </a:lnTo>
                  <a:lnTo>
                    <a:pt x="1102" y="1132"/>
                  </a:lnTo>
                  <a:lnTo>
                    <a:pt x="1064" y="1108"/>
                  </a:lnTo>
                  <a:lnTo>
                    <a:pt x="1026" y="1080"/>
                  </a:lnTo>
                  <a:lnTo>
                    <a:pt x="990" y="1052"/>
                  </a:lnTo>
                  <a:lnTo>
                    <a:pt x="954" y="1022"/>
                  </a:lnTo>
                  <a:lnTo>
                    <a:pt x="922" y="990"/>
                  </a:lnTo>
                  <a:lnTo>
                    <a:pt x="890" y="958"/>
                  </a:lnTo>
                  <a:lnTo>
                    <a:pt x="860" y="922"/>
                  </a:lnTo>
                  <a:lnTo>
                    <a:pt x="830" y="886"/>
                  </a:lnTo>
                  <a:lnTo>
                    <a:pt x="804" y="848"/>
                  </a:lnTo>
                  <a:lnTo>
                    <a:pt x="778" y="810"/>
                  </a:lnTo>
                  <a:lnTo>
                    <a:pt x="756" y="770"/>
                  </a:lnTo>
                  <a:lnTo>
                    <a:pt x="734" y="728"/>
                  </a:lnTo>
                  <a:lnTo>
                    <a:pt x="716" y="686"/>
                  </a:lnTo>
                  <a:lnTo>
                    <a:pt x="698" y="642"/>
                  </a:lnTo>
                  <a:lnTo>
                    <a:pt x="684" y="598"/>
                  </a:lnTo>
                  <a:lnTo>
                    <a:pt x="670" y="552"/>
                  </a:lnTo>
                  <a:lnTo>
                    <a:pt x="660" y="504"/>
                  </a:lnTo>
                  <a:lnTo>
                    <a:pt x="652" y="458"/>
                  </a:lnTo>
                  <a:lnTo>
                    <a:pt x="644" y="410"/>
                  </a:lnTo>
                  <a:lnTo>
                    <a:pt x="642" y="360"/>
                  </a:lnTo>
                  <a:lnTo>
                    <a:pt x="640" y="312"/>
                  </a:lnTo>
                  <a:lnTo>
                    <a:pt x="638" y="310"/>
                  </a:lnTo>
                  <a:lnTo>
                    <a:pt x="480" y="154"/>
                  </a:lnTo>
                  <a:lnTo>
                    <a:pt x="320" y="0"/>
                  </a:lnTo>
                  <a:lnTo>
                    <a:pt x="162" y="154"/>
                  </a:lnTo>
                  <a:lnTo>
                    <a:pt x="2" y="310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699463" y="2649672"/>
            <a:ext cx="34550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26703" y="4858389"/>
            <a:ext cx="444346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37084" y="2223274"/>
            <a:ext cx="1952804" cy="1035880"/>
            <a:chOff x="7641327" y="1622675"/>
            <a:chExt cx="1952804" cy="103588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91496" y="4456272"/>
            <a:ext cx="1952804" cy="1035880"/>
            <a:chOff x="7641327" y="1622675"/>
            <a:chExt cx="1952804" cy="103588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722938" y="2489487"/>
            <a:ext cx="405795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88812" y="2083507"/>
            <a:ext cx="1952804" cy="1035880"/>
            <a:chOff x="7641327" y="1622675"/>
            <a:chExt cx="1952804" cy="103588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29" y="1999750"/>
            <a:ext cx="1897380" cy="2846071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8704" y="4191000"/>
            <a:ext cx="1897380" cy="2846071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9404" y="1901918"/>
            <a:ext cx="1897380" cy="2846071"/>
          </a:xfrm>
          <a:prstGeom prst="rect">
            <a:avLst/>
          </a:prstGeom>
        </p:spPr>
      </p:pic>
      <p:cxnSp>
        <p:nvCxnSpPr>
          <p:cNvPr id="74" name="Straight Connector 73"/>
          <p:cNvCxnSpPr>
            <a:cxnSpLocks/>
          </p:cNvCxnSpPr>
          <p:nvPr/>
        </p:nvCxnSpPr>
        <p:spPr>
          <a:xfrm>
            <a:off x="629980" y="4657421"/>
            <a:ext cx="405535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45319" y="4234638"/>
            <a:ext cx="1952804" cy="1035880"/>
            <a:chOff x="7641327" y="1622675"/>
            <a:chExt cx="1952804" cy="103588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7202" y="3999558"/>
            <a:ext cx="1897380" cy="28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36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0.28398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36602 1.48148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7.40741E-7 L -0.32786 0.0064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93" y="3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33347 -0.00787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-3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/>
          <p:nvPr/>
        </p:nvGrpSpPr>
        <p:grpSpPr>
          <a:xfrm>
            <a:off x="5257800" y="2286000"/>
            <a:ext cx="4871785" cy="3706079"/>
            <a:chOff x="3129215" y="2230318"/>
            <a:chExt cx="4871785" cy="3706079"/>
          </a:xfrm>
        </p:grpSpPr>
        <p:sp>
          <p:nvSpPr>
            <p:cNvPr id="7" name="Isosceles Triangle 11"/>
            <p:cNvSpPr/>
            <p:nvPr/>
          </p:nvSpPr>
          <p:spPr>
            <a:xfrm rot="15960000">
              <a:off x="2890624" y="2468909"/>
              <a:ext cx="3367766" cy="2890583"/>
            </a:xfrm>
            <a:custGeom>
              <a:avLst/>
              <a:gdLst/>
              <a:ahLst/>
              <a:cxnLst/>
              <a:rect l="l" t="t" r="r" b="b"/>
              <a:pathLst>
                <a:path w="3096410" h="2657676">
                  <a:moveTo>
                    <a:pt x="2677310" y="0"/>
                  </a:moveTo>
                  <a:lnTo>
                    <a:pt x="3096410" y="722586"/>
                  </a:lnTo>
                  <a:lnTo>
                    <a:pt x="2848244" y="722586"/>
                  </a:lnTo>
                  <a:cubicBezTo>
                    <a:pt x="2848423" y="741586"/>
                    <a:pt x="2847292" y="760603"/>
                    <a:pt x="2845958" y="779671"/>
                  </a:cubicBezTo>
                  <a:cubicBezTo>
                    <a:pt x="2769632" y="1871192"/>
                    <a:pt x="2061134" y="2710828"/>
                    <a:pt x="1263483" y="2655051"/>
                  </a:cubicBezTo>
                  <a:cubicBezTo>
                    <a:pt x="641299" y="2611544"/>
                    <a:pt x="148651" y="2036088"/>
                    <a:pt x="0" y="1266646"/>
                  </a:cubicBezTo>
                  <a:cubicBezTo>
                    <a:pt x="157165" y="1955504"/>
                    <a:pt x="571714" y="2453906"/>
                    <a:pt x="1090264" y="2490166"/>
                  </a:cubicBezTo>
                  <a:cubicBezTo>
                    <a:pt x="1777860" y="2538248"/>
                    <a:pt x="2397460" y="1756220"/>
                    <a:pt x="2507516" y="722586"/>
                  </a:cubicBezTo>
                  <a:lnTo>
                    <a:pt x="2258210" y="722586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62048" y="5105400"/>
              <a:ext cx="23389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</a:t>
              </a:r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128584" y="3356537"/>
            <a:ext cx="5570648" cy="2890583"/>
            <a:chOff x="0" y="3300855"/>
            <a:chExt cx="5570648" cy="2890583"/>
          </a:xfrm>
        </p:grpSpPr>
        <p:sp>
          <p:nvSpPr>
            <p:cNvPr id="3" name="Isosceles Triangle 11"/>
            <p:cNvSpPr/>
            <p:nvPr/>
          </p:nvSpPr>
          <p:spPr>
            <a:xfrm rot="21360000">
              <a:off x="2202882" y="3300855"/>
              <a:ext cx="3367766" cy="2890583"/>
            </a:xfrm>
            <a:custGeom>
              <a:avLst/>
              <a:gdLst/>
              <a:ahLst/>
              <a:cxnLst/>
              <a:rect l="l" t="t" r="r" b="b"/>
              <a:pathLst>
                <a:path w="3096410" h="2657676">
                  <a:moveTo>
                    <a:pt x="2677310" y="0"/>
                  </a:moveTo>
                  <a:lnTo>
                    <a:pt x="3096410" y="722586"/>
                  </a:lnTo>
                  <a:lnTo>
                    <a:pt x="2848244" y="722586"/>
                  </a:lnTo>
                  <a:cubicBezTo>
                    <a:pt x="2848423" y="741586"/>
                    <a:pt x="2847292" y="760603"/>
                    <a:pt x="2845958" y="779671"/>
                  </a:cubicBezTo>
                  <a:cubicBezTo>
                    <a:pt x="2769632" y="1871192"/>
                    <a:pt x="2061134" y="2710828"/>
                    <a:pt x="1263483" y="2655051"/>
                  </a:cubicBezTo>
                  <a:cubicBezTo>
                    <a:pt x="641299" y="2611544"/>
                    <a:pt x="148651" y="2036088"/>
                    <a:pt x="0" y="1266646"/>
                  </a:cubicBezTo>
                  <a:cubicBezTo>
                    <a:pt x="157165" y="1955504"/>
                    <a:pt x="571714" y="2453906"/>
                    <a:pt x="1090264" y="2490166"/>
                  </a:cubicBezTo>
                  <a:cubicBezTo>
                    <a:pt x="1777860" y="2538248"/>
                    <a:pt x="2397460" y="1756220"/>
                    <a:pt x="2507516" y="722586"/>
                  </a:cubicBezTo>
                  <a:lnTo>
                    <a:pt x="2258210" y="722586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5279302"/>
              <a:ext cx="2329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 can replace this text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28585" y="1919922"/>
            <a:ext cx="4420587" cy="3955870"/>
            <a:chOff x="0" y="1864241"/>
            <a:chExt cx="4420587" cy="3955870"/>
          </a:xfrm>
        </p:grpSpPr>
        <p:sp>
          <p:nvSpPr>
            <p:cNvPr id="8" name="Isosceles Triangle 11"/>
            <p:cNvSpPr/>
            <p:nvPr/>
          </p:nvSpPr>
          <p:spPr>
            <a:xfrm rot="16200000" flipH="1" flipV="1">
              <a:off x="1291413" y="2690936"/>
              <a:ext cx="3367766" cy="2890583"/>
            </a:xfrm>
            <a:custGeom>
              <a:avLst/>
              <a:gdLst/>
              <a:ahLst/>
              <a:cxnLst/>
              <a:rect l="l" t="t" r="r" b="b"/>
              <a:pathLst>
                <a:path w="3096410" h="2657676">
                  <a:moveTo>
                    <a:pt x="2677310" y="0"/>
                  </a:moveTo>
                  <a:lnTo>
                    <a:pt x="3096410" y="722586"/>
                  </a:lnTo>
                  <a:lnTo>
                    <a:pt x="2848244" y="722586"/>
                  </a:lnTo>
                  <a:cubicBezTo>
                    <a:pt x="2848423" y="741586"/>
                    <a:pt x="2847292" y="760603"/>
                    <a:pt x="2845958" y="779671"/>
                  </a:cubicBezTo>
                  <a:cubicBezTo>
                    <a:pt x="2769632" y="1871192"/>
                    <a:pt x="2061134" y="2710828"/>
                    <a:pt x="1263483" y="2655051"/>
                  </a:cubicBezTo>
                  <a:cubicBezTo>
                    <a:pt x="641299" y="2611544"/>
                    <a:pt x="148651" y="2036088"/>
                    <a:pt x="0" y="1266646"/>
                  </a:cubicBezTo>
                  <a:cubicBezTo>
                    <a:pt x="157165" y="1955504"/>
                    <a:pt x="571714" y="2453906"/>
                    <a:pt x="1090264" y="2490166"/>
                  </a:cubicBezTo>
                  <a:cubicBezTo>
                    <a:pt x="1777860" y="2538248"/>
                    <a:pt x="2397460" y="1756220"/>
                    <a:pt x="2507516" y="722586"/>
                  </a:cubicBezTo>
                  <a:lnTo>
                    <a:pt x="2258210" y="722586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1864241"/>
              <a:ext cx="2329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 can replace this text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Step Process Flow</a:t>
            </a:r>
          </a:p>
        </p:txBody>
      </p:sp>
      <p:grpSp>
        <p:nvGrpSpPr>
          <p:cNvPr id="10" name="Group 5"/>
          <p:cNvGrpSpPr/>
          <p:nvPr/>
        </p:nvGrpSpPr>
        <p:grpSpPr>
          <a:xfrm>
            <a:off x="4089706" y="1884482"/>
            <a:ext cx="5735078" cy="2890583"/>
            <a:chOff x="1961122" y="1828800"/>
            <a:chExt cx="5735078" cy="2890583"/>
          </a:xfrm>
        </p:grpSpPr>
        <p:sp>
          <p:nvSpPr>
            <p:cNvPr id="4" name="Isosceles Triangle 11"/>
            <p:cNvSpPr/>
            <p:nvPr/>
          </p:nvSpPr>
          <p:spPr>
            <a:xfrm flipH="1" flipV="1">
              <a:off x="1961122" y="1828800"/>
              <a:ext cx="3223514" cy="2890583"/>
            </a:xfrm>
            <a:custGeom>
              <a:avLst/>
              <a:gdLst/>
              <a:ahLst/>
              <a:cxnLst/>
              <a:rect l="l" t="t" r="r" b="b"/>
              <a:pathLst>
                <a:path w="3223514" h="2890583">
                  <a:moveTo>
                    <a:pt x="1391343" y="2887861"/>
                  </a:moveTo>
                  <a:cubicBezTo>
                    <a:pt x="1338023" y="2891507"/>
                    <a:pt x="1284179" y="2891520"/>
                    <a:pt x="1229957" y="2887728"/>
                  </a:cubicBezTo>
                  <a:cubicBezTo>
                    <a:pt x="691087" y="2850047"/>
                    <a:pt x="241554" y="2445491"/>
                    <a:pt x="0" y="1859314"/>
                  </a:cubicBezTo>
                  <a:lnTo>
                    <a:pt x="18807" y="1859314"/>
                  </a:lnTo>
                  <a:cubicBezTo>
                    <a:pt x="241067" y="2350530"/>
                    <a:pt x="607870" y="2678067"/>
                    <a:pt x="1041558" y="2708393"/>
                  </a:cubicBezTo>
                  <a:cubicBezTo>
                    <a:pt x="1789412" y="2760689"/>
                    <a:pt x="2463311" y="1910128"/>
                    <a:pt x="2583012" y="785910"/>
                  </a:cubicBezTo>
                  <a:lnTo>
                    <a:pt x="2311858" y="785910"/>
                  </a:lnTo>
                  <a:lnTo>
                    <a:pt x="2767686" y="0"/>
                  </a:lnTo>
                  <a:lnTo>
                    <a:pt x="3223514" y="785910"/>
                  </a:lnTo>
                  <a:lnTo>
                    <a:pt x="2953600" y="785910"/>
                  </a:lnTo>
                  <a:cubicBezTo>
                    <a:pt x="2953794" y="806576"/>
                    <a:pt x="2952564" y="827259"/>
                    <a:pt x="2951113" y="847998"/>
                  </a:cubicBezTo>
                  <a:cubicBezTo>
                    <a:pt x="2873287" y="1960977"/>
                    <a:pt x="2191149" y="2833171"/>
                    <a:pt x="1391343" y="2887861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61428" y="1864241"/>
              <a:ext cx="2534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64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 Process Flow</a:t>
            </a:r>
          </a:p>
        </p:txBody>
      </p:sp>
      <p:grpSp>
        <p:nvGrpSpPr>
          <p:cNvPr id="3" name="Group 33"/>
          <p:cNvGrpSpPr/>
          <p:nvPr/>
        </p:nvGrpSpPr>
        <p:grpSpPr>
          <a:xfrm>
            <a:off x="4114800" y="2514600"/>
            <a:ext cx="3683000" cy="3092450"/>
            <a:chOff x="2647950" y="2492375"/>
            <a:chExt cx="3683000" cy="3092450"/>
          </a:xfrm>
        </p:grpSpPr>
        <p:grpSp>
          <p:nvGrpSpPr>
            <p:cNvPr id="4" name="Group 16"/>
            <p:cNvGrpSpPr/>
            <p:nvPr/>
          </p:nvGrpSpPr>
          <p:grpSpPr>
            <a:xfrm>
              <a:off x="2647950" y="2492375"/>
              <a:ext cx="3683000" cy="3092450"/>
              <a:chOff x="2647950" y="2492375"/>
              <a:chExt cx="3683000" cy="3092450"/>
            </a:xfrm>
          </p:grpSpPr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4140200" y="2492375"/>
                <a:ext cx="698500" cy="1397000"/>
              </a:xfrm>
              <a:custGeom>
                <a:avLst/>
                <a:gdLst/>
                <a:ahLst/>
                <a:cxnLst>
                  <a:cxn ang="0">
                    <a:pos x="28" y="738"/>
                  </a:cxn>
                  <a:cxn ang="0">
                    <a:pos x="28" y="738"/>
                  </a:cxn>
                  <a:cxn ang="0">
                    <a:pos x="80" y="768"/>
                  </a:cxn>
                  <a:cxn ang="0">
                    <a:pos x="130" y="802"/>
                  </a:cxn>
                  <a:cxn ang="0">
                    <a:pos x="176" y="838"/>
                  </a:cxn>
                  <a:cxn ang="0">
                    <a:pos x="220" y="880"/>
                  </a:cxn>
                  <a:cxn ang="0">
                    <a:pos x="220" y="880"/>
                  </a:cxn>
                  <a:cxn ang="0">
                    <a:pos x="264" y="838"/>
                  </a:cxn>
                  <a:cxn ang="0">
                    <a:pos x="310" y="802"/>
                  </a:cxn>
                  <a:cxn ang="0">
                    <a:pos x="360" y="768"/>
                  </a:cxn>
                  <a:cxn ang="0">
                    <a:pos x="412" y="738"/>
                  </a:cxn>
                  <a:cxn ang="0">
                    <a:pos x="412" y="738"/>
                  </a:cxn>
                  <a:cxn ang="0">
                    <a:pos x="424" y="688"/>
                  </a:cxn>
                  <a:cxn ang="0">
                    <a:pos x="432" y="638"/>
                  </a:cxn>
                  <a:cxn ang="0">
                    <a:pos x="438" y="586"/>
                  </a:cxn>
                  <a:cxn ang="0">
                    <a:pos x="440" y="534"/>
                  </a:cxn>
                  <a:cxn ang="0">
                    <a:pos x="440" y="534"/>
                  </a:cxn>
                  <a:cxn ang="0">
                    <a:pos x="440" y="496"/>
                  </a:cxn>
                  <a:cxn ang="0">
                    <a:pos x="436" y="456"/>
                  </a:cxn>
                  <a:cxn ang="0">
                    <a:pos x="432" y="418"/>
                  </a:cxn>
                  <a:cxn ang="0">
                    <a:pos x="424" y="382"/>
                  </a:cxn>
                  <a:cxn ang="0">
                    <a:pos x="416" y="346"/>
                  </a:cxn>
                  <a:cxn ang="0">
                    <a:pos x="406" y="310"/>
                  </a:cxn>
                  <a:cxn ang="0">
                    <a:pos x="394" y="274"/>
                  </a:cxn>
                  <a:cxn ang="0">
                    <a:pos x="380" y="240"/>
                  </a:cxn>
                  <a:cxn ang="0">
                    <a:pos x="366" y="206"/>
                  </a:cxn>
                  <a:cxn ang="0">
                    <a:pos x="350" y="174"/>
                  </a:cxn>
                  <a:cxn ang="0">
                    <a:pos x="332" y="142"/>
                  </a:cxn>
                  <a:cxn ang="0">
                    <a:pos x="312" y="112"/>
                  </a:cxn>
                  <a:cxn ang="0">
                    <a:pos x="290" y="82"/>
                  </a:cxn>
                  <a:cxn ang="0">
                    <a:pos x="268" y="54"/>
                  </a:cxn>
                  <a:cxn ang="0">
                    <a:pos x="244" y="26"/>
                  </a:cxn>
                  <a:cxn ang="0">
                    <a:pos x="220" y="0"/>
                  </a:cxn>
                  <a:cxn ang="0">
                    <a:pos x="220" y="0"/>
                  </a:cxn>
                  <a:cxn ang="0">
                    <a:pos x="196" y="26"/>
                  </a:cxn>
                  <a:cxn ang="0">
                    <a:pos x="172" y="54"/>
                  </a:cxn>
                  <a:cxn ang="0">
                    <a:pos x="150" y="82"/>
                  </a:cxn>
                  <a:cxn ang="0">
                    <a:pos x="128" y="112"/>
                  </a:cxn>
                  <a:cxn ang="0">
                    <a:pos x="108" y="142"/>
                  </a:cxn>
                  <a:cxn ang="0">
                    <a:pos x="90" y="174"/>
                  </a:cxn>
                  <a:cxn ang="0">
                    <a:pos x="74" y="206"/>
                  </a:cxn>
                  <a:cxn ang="0">
                    <a:pos x="60" y="240"/>
                  </a:cxn>
                  <a:cxn ang="0">
                    <a:pos x="46" y="274"/>
                  </a:cxn>
                  <a:cxn ang="0">
                    <a:pos x="34" y="310"/>
                  </a:cxn>
                  <a:cxn ang="0">
                    <a:pos x="24" y="346"/>
                  </a:cxn>
                  <a:cxn ang="0">
                    <a:pos x="16" y="382"/>
                  </a:cxn>
                  <a:cxn ang="0">
                    <a:pos x="8" y="418"/>
                  </a:cxn>
                  <a:cxn ang="0">
                    <a:pos x="4" y="456"/>
                  </a:cxn>
                  <a:cxn ang="0">
                    <a:pos x="0" y="496"/>
                  </a:cxn>
                  <a:cxn ang="0">
                    <a:pos x="0" y="534"/>
                  </a:cxn>
                  <a:cxn ang="0">
                    <a:pos x="0" y="534"/>
                  </a:cxn>
                  <a:cxn ang="0">
                    <a:pos x="2" y="586"/>
                  </a:cxn>
                  <a:cxn ang="0">
                    <a:pos x="8" y="638"/>
                  </a:cxn>
                  <a:cxn ang="0">
                    <a:pos x="16" y="688"/>
                  </a:cxn>
                  <a:cxn ang="0">
                    <a:pos x="28" y="738"/>
                  </a:cxn>
                  <a:cxn ang="0">
                    <a:pos x="28" y="738"/>
                  </a:cxn>
                </a:cxnLst>
                <a:rect l="0" t="0" r="r" b="b"/>
                <a:pathLst>
                  <a:path w="440" h="880">
                    <a:moveTo>
                      <a:pt x="28" y="738"/>
                    </a:moveTo>
                    <a:lnTo>
                      <a:pt x="28" y="738"/>
                    </a:lnTo>
                    <a:lnTo>
                      <a:pt x="80" y="768"/>
                    </a:lnTo>
                    <a:lnTo>
                      <a:pt x="130" y="802"/>
                    </a:lnTo>
                    <a:lnTo>
                      <a:pt x="176" y="838"/>
                    </a:lnTo>
                    <a:lnTo>
                      <a:pt x="220" y="880"/>
                    </a:lnTo>
                    <a:lnTo>
                      <a:pt x="220" y="880"/>
                    </a:lnTo>
                    <a:lnTo>
                      <a:pt x="264" y="838"/>
                    </a:lnTo>
                    <a:lnTo>
                      <a:pt x="310" y="802"/>
                    </a:lnTo>
                    <a:lnTo>
                      <a:pt x="360" y="768"/>
                    </a:lnTo>
                    <a:lnTo>
                      <a:pt x="412" y="738"/>
                    </a:lnTo>
                    <a:lnTo>
                      <a:pt x="412" y="738"/>
                    </a:lnTo>
                    <a:lnTo>
                      <a:pt x="424" y="688"/>
                    </a:lnTo>
                    <a:lnTo>
                      <a:pt x="432" y="638"/>
                    </a:lnTo>
                    <a:lnTo>
                      <a:pt x="438" y="586"/>
                    </a:lnTo>
                    <a:lnTo>
                      <a:pt x="440" y="534"/>
                    </a:lnTo>
                    <a:lnTo>
                      <a:pt x="440" y="534"/>
                    </a:lnTo>
                    <a:lnTo>
                      <a:pt x="440" y="496"/>
                    </a:lnTo>
                    <a:lnTo>
                      <a:pt x="436" y="456"/>
                    </a:lnTo>
                    <a:lnTo>
                      <a:pt x="432" y="418"/>
                    </a:lnTo>
                    <a:lnTo>
                      <a:pt x="424" y="382"/>
                    </a:lnTo>
                    <a:lnTo>
                      <a:pt x="416" y="346"/>
                    </a:lnTo>
                    <a:lnTo>
                      <a:pt x="406" y="310"/>
                    </a:lnTo>
                    <a:lnTo>
                      <a:pt x="394" y="274"/>
                    </a:lnTo>
                    <a:lnTo>
                      <a:pt x="380" y="240"/>
                    </a:lnTo>
                    <a:lnTo>
                      <a:pt x="366" y="206"/>
                    </a:lnTo>
                    <a:lnTo>
                      <a:pt x="350" y="174"/>
                    </a:lnTo>
                    <a:lnTo>
                      <a:pt x="332" y="142"/>
                    </a:lnTo>
                    <a:lnTo>
                      <a:pt x="312" y="112"/>
                    </a:lnTo>
                    <a:lnTo>
                      <a:pt x="290" y="82"/>
                    </a:lnTo>
                    <a:lnTo>
                      <a:pt x="268" y="54"/>
                    </a:lnTo>
                    <a:lnTo>
                      <a:pt x="244" y="26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196" y="26"/>
                    </a:lnTo>
                    <a:lnTo>
                      <a:pt x="172" y="54"/>
                    </a:lnTo>
                    <a:lnTo>
                      <a:pt x="150" y="82"/>
                    </a:lnTo>
                    <a:lnTo>
                      <a:pt x="128" y="112"/>
                    </a:lnTo>
                    <a:lnTo>
                      <a:pt x="108" y="142"/>
                    </a:lnTo>
                    <a:lnTo>
                      <a:pt x="90" y="174"/>
                    </a:lnTo>
                    <a:lnTo>
                      <a:pt x="74" y="206"/>
                    </a:lnTo>
                    <a:lnTo>
                      <a:pt x="60" y="240"/>
                    </a:lnTo>
                    <a:lnTo>
                      <a:pt x="46" y="274"/>
                    </a:lnTo>
                    <a:lnTo>
                      <a:pt x="34" y="310"/>
                    </a:lnTo>
                    <a:lnTo>
                      <a:pt x="24" y="346"/>
                    </a:lnTo>
                    <a:lnTo>
                      <a:pt x="16" y="382"/>
                    </a:lnTo>
                    <a:lnTo>
                      <a:pt x="8" y="418"/>
                    </a:lnTo>
                    <a:lnTo>
                      <a:pt x="4" y="456"/>
                    </a:lnTo>
                    <a:lnTo>
                      <a:pt x="0" y="496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2" y="586"/>
                    </a:lnTo>
                    <a:lnTo>
                      <a:pt x="8" y="638"/>
                    </a:lnTo>
                    <a:lnTo>
                      <a:pt x="16" y="688"/>
                    </a:lnTo>
                    <a:lnTo>
                      <a:pt x="28" y="738"/>
                    </a:lnTo>
                    <a:lnTo>
                      <a:pt x="28" y="73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 w="8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4616450" y="3530600"/>
                <a:ext cx="1714500" cy="1016000"/>
              </a:xfrm>
              <a:custGeom>
                <a:avLst/>
                <a:gdLst/>
                <a:ahLst/>
                <a:cxnLst>
                  <a:cxn ang="0">
                    <a:pos x="460" y="0"/>
                  </a:cxn>
                  <a:cxn ang="0">
                    <a:pos x="368" y="6"/>
                  </a:cxn>
                  <a:cxn ang="0">
                    <a:pos x="278" y="22"/>
                  </a:cxn>
                  <a:cxn ang="0">
                    <a:pos x="192" y="48"/>
                  </a:cxn>
                  <a:cxn ang="0">
                    <a:pos x="112" y="84"/>
                  </a:cxn>
                  <a:cxn ang="0">
                    <a:pos x="102" y="116"/>
                  </a:cxn>
                  <a:cxn ang="0">
                    <a:pos x="80" y="178"/>
                  </a:cxn>
                  <a:cxn ang="0">
                    <a:pos x="52" y="236"/>
                  </a:cxn>
                  <a:cxn ang="0">
                    <a:pos x="18" y="294"/>
                  </a:cxn>
                  <a:cxn ang="0">
                    <a:pos x="0" y="320"/>
                  </a:cxn>
                  <a:cxn ang="0">
                    <a:pos x="36" y="374"/>
                  </a:cxn>
                  <a:cxn ang="0">
                    <a:pos x="66" y="432"/>
                  </a:cxn>
                  <a:cxn ang="0">
                    <a:pos x="92" y="492"/>
                  </a:cxn>
                  <a:cxn ang="0">
                    <a:pos x="112" y="556"/>
                  </a:cxn>
                  <a:cxn ang="0">
                    <a:pos x="152" y="574"/>
                  </a:cxn>
                  <a:cxn ang="0">
                    <a:pos x="236" y="606"/>
                  </a:cxn>
                  <a:cxn ang="0">
                    <a:pos x="322" y="628"/>
                  </a:cxn>
                  <a:cxn ang="0">
                    <a:pos x="414" y="638"/>
                  </a:cxn>
                  <a:cxn ang="0">
                    <a:pos x="460" y="640"/>
                  </a:cxn>
                  <a:cxn ang="0">
                    <a:pos x="554" y="634"/>
                  </a:cxn>
                  <a:cxn ang="0">
                    <a:pos x="646" y="618"/>
                  </a:cxn>
                  <a:cxn ang="0">
                    <a:pos x="732" y="590"/>
                  </a:cxn>
                  <a:cxn ang="0">
                    <a:pos x="814" y="552"/>
                  </a:cxn>
                  <a:cxn ang="0">
                    <a:pos x="890" y="506"/>
                  </a:cxn>
                  <a:cxn ang="0">
                    <a:pos x="960" y="452"/>
                  </a:cxn>
                  <a:cxn ang="0">
                    <a:pos x="1024" y="390"/>
                  </a:cxn>
                  <a:cxn ang="0">
                    <a:pos x="1080" y="320"/>
                  </a:cxn>
                  <a:cxn ang="0">
                    <a:pos x="1052" y="284"/>
                  </a:cxn>
                  <a:cxn ang="0">
                    <a:pos x="994" y="218"/>
                  </a:cxn>
                  <a:cxn ang="0">
                    <a:pos x="926" y="160"/>
                  </a:cxn>
                  <a:cxn ang="0">
                    <a:pos x="854" y="110"/>
                  </a:cxn>
                  <a:cxn ang="0">
                    <a:pos x="774" y="68"/>
                  </a:cxn>
                  <a:cxn ang="0">
                    <a:pos x="690" y="36"/>
                  </a:cxn>
                  <a:cxn ang="0">
                    <a:pos x="600" y="12"/>
                  </a:cxn>
                  <a:cxn ang="0">
                    <a:pos x="508" y="2"/>
                  </a:cxn>
                  <a:cxn ang="0">
                    <a:pos x="460" y="0"/>
                  </a:cxn>
                </a:cxnLst>
                <a:rect l="0" t="0" r="r" b="b"/>
                <a:pathLst>
                  <a:path w="1080" h="640">
                    <a:moveTo>
                      <a:pt x="460" y="0"/>
                    </a:moveTo>
                    <a:lnTo>
                      <a:pt x="460" y="0"/>
                    </a:lnTo>
                    <a:lnTo>
                      <a:pt x="414" y="2"/>
                    </a:lnTo>
                    <a:lnTo>
                      <a:pt x="368" y="6"/>
                    </a:lnTo>
                    <a:lnTo>
                      <a:pt x="322" y="12"/>
                    </a:lnTo>
                    <a:lnTo>
                      <a:pt x="278" y="22"/>
                    </a:lnTo>
                    <a:lnTo>
                      <a:pt x="236" y="34"/>
                    </a:lnTo>
                    <a:lnTo>
                      <a:pt x="192" y="48"/>
                    </a:lnTo>
                    <a:lnTo>
                      <a:pt x="152" y="66"/>
                    </a:lnTo>
                    <a:lnTo>
                      <a:pt x="112" y="84"/>
                    </a:lnTo>
                    <a:lnTo>
                      <a:pt x="112" y="84"/>
                    </a:lnTo>
                    <a:lnTo>
                      <a:pt x="102" y="116"/>
                    </a:lnTo>
                    <a:lnTo>
                      <a:pt x="92" y="148"/>
                    </a:lnTo>
                    <a:lnTo>
                      <a:pt x="80" y="178"/>
                    </a:lnTo>
                    <a:lnTo>
                      <a:pt x="66" y="208"/>
                    </a:lnTo>
                    <a:lnTo>
                      <a:pt x="52" y="236"/>
                    </a:lnTo>
                    <a:lnTo>
                      <a:pt x="36" y="266"/>
                    </a:lnTo>
                    <a:lnTo>
                      <a:pt x="18" y="294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18" y="346"/>
                    </a:lnTo>
                    <a:lnTo>
                      <a:pt x="36" y="374"/>
                    </a:lnTo>
                    <a:lnTo>
                      <a:pt x="52" y="404"/>
                    </a:lnTo>
                    <a:lnTo>
                      <a:pt x="66" y="432"/>
                    </a:lnTo>
                    <a:lnTo>
                      <a:pt x="80" y="462"/>
                    </a:lnTo>
                    <a:lnTo>
                      <a:pt x="92" y="492"/>
                    </a:lnTo>
                    <a:lnTo>
                      <a:pt x="102" y="524"/>
                    </a:lnTo>
                    <a:lnTo>
                      <a:pt x="112" y="556"/>
                    </a:lnTo>
                    <a:lnTo>
                      <a:pt x="112" y="556"/>
                    </a:lnTo>
                    <a:lnTo>
                      <a:pt x="152" y="574"/>
                    </a:lnTo>
                    <a:lnTo>
                      <a:pt x="192" y="592"/>
                    </a:lnTo>
                    <a:lnTo>
                      <a:pt x="236" y="606"/>
                    </a:lnTo>
                    <a:lnTo>
                      <a:pt x="278" y="618"/>
                    </a:lnTo>
                    <a:lnTo>
                      <a:pt x="322" y="628"/>
                    </a:lnTo>
                    <a:lnTo>
                      <a:pt x="368" y="634"/>
                    </a:lnTo>
                    <a:lnTo>
                      <a:pt x="414" y="638"/>
                    </a:lnTo>
                    <a:lnTo>
                      <a:pt x="460" y="640"/>
                    </a:lnTo>
                    <a:lnTo>
                      <a:pt x="460" y="640"/>
                    </a:lnTo>
                    <a:lnTo>
                      <a:pt x="508" y="638"/>
                    </a:lnTo>
                    <a:lnTo>
                      <a:pt x="554" y="634"/>
                    </a:lnTo>
                    <a:lnTo>
                      <a:pt x="600" y="628"/>
                    </a:lnTo>
                    <a:lnTo>
                      <a:pt x="646" y="618"/>
                    </a:lnTo>
                    <a:lnTo>
                      <a:pt x="690" y="604"/>
                    </a:lnTo>
                    <a:lnTo>
                      <a:pt x="732" y="590"/>
                    </a:lnTo>
                    <a:lnTo>
                      <a:pt x="774" y="572"/>
                    </a:lnTo>
                    <a:lnTo>
                      <a:pt x="814" y="552"/>
                    </a:lnTo>
                    <a:lnTo>
                      <a:pt x="854" y="530"/>
                    </a:lnTo>
                    <a:lnTo>
                      <a:pt x="890" y="506"/>
                    </a:lnTo>
                    <a:lnTo>
                      <a:pt x="926" y="480"/>
                    </a:lnTo>
                    <a:lnTo>
                      <a:pt x="960" y="452"/>
                    </a:lnTo>
                    <a:lnTo>
                      <a:pt x="994" y="422"/>
                    </a:lnTo>
                    <a:lnTo>
                      <a:pt x="1024" y="390"/>
                    </a:lnTo>
                    <a:lnTo>
                      <a:pt x="1052" y="356"/>
                    </a:lnTo>
                    <a:lnTo>
                      <a:pt x="1080" y="320"/>
                    </a:lnTo>
                    <a:lnTo>
                      <a:pt x="1080" y="320"/>
                    </a:lnTo>
                    <a:lnTo>
                      <a:pt x="1052" y="284"/>
                    </a:lnTo>
                    <a:lnTo>
                      <a:pt x="1024" y="250"/>
                    </a:lnTo>
                    <a:lnTo>
                      <a:pt x="994" y="218"/>
                    </a:lnTo>
                    <a:lnTo>
                      <a:pt x="960" y="188"/>
                    </a:lnTo>
                    <a:lnTo>
                      <a:pt x="926" y="160"/>
                    </a:lnTo>
                    <a:lnTo>
                      <a:pt x="890" y="134"/>
                    </a:lnTo>
                    <a:lnTo>
                      <a:pt x="854" y="110"/>
                    </a:lnTo>
                    <a:lnTo>
                      <a:pt x="814" y="88"/>
                    </a:lnTo>
                    <a:lnTo>
                      <a:pt x="774" y="68"/>
                    </a:lnTo>
                    <a:lnTo>
                      <a:pt x="732" y="50"/>
                    </a:lnTo>
                    <a:lnTo>
                      <a:pt x="690" y="36"/>
                    </a:lnTo>
                    <a:lnTo>
                      <a:pt x="646" y="22"/>
                    </a:lnTo>
                    <a:lnTo>
                      <a:pt x="600" y="12"/>
                    </a:lnTo>
                    <a:lnTo>
                      <a:pt x="554" y="6"/>
                    </a:lnTo>
                    <a:lnTo>
                      <a:pt x="508" y="2"/>
                    </a:lnTo>
                    <a:lnTo>
                      <a:pt x="460" y="0"/>
                    </a:lnTo>
                    <a:lnTo>
                      <a:pt x="46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 w="8">
                <a:solidFill>
                  <a:schemeClr val="bg2">
                    <a:lumMod val="50000"/>
                  </a:schemeClr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auto">
              <a:xfrm>
                <a:off x="4489450" y="3663950"/>
                <a:ext cx="304800" cy="37465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0"/>
                  </a:cxn>
                  <a:cxn ang="0">
                    <a:pos x="140" y="30"/>
                  </a:cxn>
                  <a:cxn ang="0">
                    <a:pos x="90" y="64"/>
                  </a:cxn>
                  <a:cxn ang="0">
                    <a:pos x="44" y="100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22" y="164"/>
                  </a:cxn>
                  <a:cxn ang="0">
                    <a:pos x="42" y="186"/>
                  </a:cxn>
                  <a:cxn ang="0">
                    <a:pos x="62" y="212"/>
                  </a:cxn>
                  <a:cxn ang="0">
                    <a:pos x="80" y="236"/>
                  </a:cxn>
                  <a:cxn ang="0">
                    <a:pos x="80" y="236"/>
                  </a:cxn>
                  <a:cxn ang="0">
                    <a:pos x="98" y="210"/>
                  </a:cxn>
                  <a:cxn ang="0">
                    <a:pos x="116" y="182"/>
                  </a:cxn>
                  <a:cxn ang="0">
                    <a:pos x="132" y="152"/>
                  </a:cxn>
                  <a:cxn ang="0">
                    <a:pos x="146" y="124"/>
                  </a:cxn>
                  <a:cxn ang="0">
                    <a:pos x="160" y="94"/>
                  </a:cxn>
                  <a:cxn ang="0">
                    <a:pos x="172" y="64"/>
                  </a:cxn>
                  <a:cxn ang="0">
                    <a:pos x="182" y="32"/>
                  </a:cxn>
                  <a:cxn ang="0">
                    <a:pos x="192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236">
                    <a:moveTo>
                      <a:pt x="192" y="0"/>
                    </a:moveTo>
                    <a:lnTo>
                      <a:pt x="192" y="0"/>
                    </a:lnTo>
                    <a:lnTo>
                      <a:pt x="140" y="30"/>
                    </a:lnTo>
                    <a:lnTo>
                      <a:pt x="90" y="64"/>
                    </a:lnTo>
                    <a:lnTo>
                      <a:pt x="44" y="10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22" y="164"/>
                    </a:lnTo>
                    <a:lnTo>
                      <a:pt x="42" y="186"/>
                    </a:lnTo>
                    <a:lnTo>
                      <a:pt x="62" y="212"/>
                    </a:lnTo>
                    <a:lnTo>
                      <a:pt x="80" y="236"/>
                    </a:lnTo>
                    <a:lnTo>
                      <a:pt x="80" y="236"/>
                    </a:lnTo>
                    <a:lnTo>
                      <a:pt x="98" y="210"/>
                    </a:lnTo>
                    <a:lnTo>
                      <a:pt x="116" y="182"/>
                    </a:lnTo>
                    <a:lnTo>
                      <a:pt x="132" y="152"/>
                    </a:lnTo>
                    <a:lnTo>
                      <a:pt x="146" y="124"/>
                    </a:lnTo>
                    <a:lnTo>
                      <a:pt x="160" y="94"/>
                    </a:lnTo>
                    <a:lnTo>
                      <a:pt x="172" y="64"/>
                    </a:lnTo>
                    <a:lnTo>
                      <a:pt x="182" y="32"/>
                    </a:lnTo>
                    <a:lnTo>
                      <a:pt x="192" y="0"/>
                    </a:lnTo>
                    <a:lnTo>
                      <a:pt x="192" y="0"/>
                    </a:lnTo>
                    <a:close/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auto">
              <a:xfrm>
                <a:off x="2647950" y="3530600"/>
                <a:ext cx="1714500" cy="1016000"/>
              </a:xfrm>
              <a:custGeom>
                <a:avLst/>
                <a:gdLst/>
                <a:ahLst/>
                <a:cxnLst>
                  <a:cxn ang="0">
                    <a:pos x="620" y="640"/>
                  </a:cxn>
                  <a:cxn ang="0">
                    <a:pos x="712" y="634"/>
                  </a:cxn>
                  <a:cxn ang="0">
                    <a:pos x="802" y="618"/>
                  </a:cxn>
                  <a:cxn ang="0">
                    <a:pos x="888" y="592"/>
                  </a:cxn>
                  <a:cxn ang="0">
                    <a:pos x="968" y="556"/>
                  </a:cxn>
                  <a:cxn ang="0">
                    <a:pos x="978" y="524"/>
                  </a:cxn>
                  <a:cxn ang="0">
                    <a:pos x="1000" y="462"/>
                  </a:cxn>
                  <a:cxn ang="0">
                    <a:pos x="1028" y="404"/>
                  </a:cxn>
                  <a:cxn ang="0">
                    <a:pos x="1062" y="346"/>
                  </a:cxn>
                  <a:cxn ang="0">
                    <a:pos x="1080" y="320"/>
                  </a:cxn>
                  <a:cxn ang="0">
                    <a:pos x="1044" y="266"/>
                  </a:cxn>
                  <a:cxn ang="0">
                    <a:pos x="1014" y="208"/>
                  </a:cxn>
                  <a:cxn ang="0">
                    <a:pos x="988" y="148"/>
                  </a:cxn>
                  <a:cxn ang="0">
                    <a:pos x="968" y="84"/>
                  </a:cxn>
                  <a:cxn ang="0">
                    <a:pos x="928" y="66"/>
                  </a:cxn>
                  <a:cxn ang="0">
                    <a:pos x="844" y="34"/>
                  </a:cxn>
                  <a:cxn ang="0">
                    <a:pos x="758" y="12"/>
                  </a:cxn>
                  <a:cxn ang="0">
                    <a:pos x="666" y="2"/>
                  </a:cxn>
                  <a:cxn ang="0">
                    <a:pos x="620" y="0"/>
                  </a:cxn>
                  <a:cxn ang="0">
                    <a:pos x="526" y="6"/>
                  </a:cxn>
                  <a:cxn ang="0">
                    <a:pos x="434" y="22"/>
                  </a:cxn>
                  <a:cxn ang="0">
                    <a:pos x="348" y="50"/>
                  </a:cxn>
                  <a:cxn ang="0">
                    <a:pos x="266" y="88"/>
                  </a:cxn>
                  <a:cxn ang="0">
                    <a:pos x="190" y="134"/>
                  </a:cxn>
                  <a:cxn ang="0">
                    <a:pos x="120" y="188"/>
                  </a:cxn>
                  <a:cxn ang="0">
                    <a:pos x="56" y="250"/>
                  </a:cxn>
                  <a:cxn ang="0">
                    <a:pos x="0" y="320"/>
                  </a:cxn>
                  <a:cxn ang="0">
                    <a:pos x="28" y="356"/>
                  </a:cxn>
                  <a:cxn ang="0">
                    <a:pos x="86" y="422"/>
                  </a:cxn>
                  <a:cxn ang="0">
                    <a:pos x="154" y="480"/>
                  </a:cxn>
                  <a:cxn ang="0">
                    <a:pos x="226" y="530"/>
                  </a:cxn>
                  <a:cxn ang="0">
                    <a:pos x="306" y="572"/>
                  </a:cxn>
                  <a:cxn ang="0">
                    <a:pos x="390" y="604"/>
                  </a:cxn>
                  <a:cxn ang="0">
                    <a:pos x="480" y="628"/>
                  </a:cxn>
                  <a:cxn ang="0">
                    <a:pos x="572" y="638"/>
                  </a:cxn>
                  <a:cxn ang="0">
                    <a:pos x="620" y="640"/>
                  </a:cxn>
                </a:cxnLst>
                <a:rect l="0" t="0" r="r" b="b"/>
                <a:pathLst>
                  <a:path w="1080" h="640">
                    <a:moveTo>
                      <a:pt x="620" y="640"/>
                    </a:moveTo>
                    <a:lnTo>
                      <a:pt x="620" y="640"/>
                    </a:lnTo>
                    <a:lnTo>
                      <a:pt x="666" y="638"/>
                    </a:lnTo>
                    <a:lnTo>
                      <a:pt x="712" y="634"/>
                    </a:lnTo>
                    <a:lnTo>
                      <a:pt x="758" y="628"/>
                    </a:lnTo>
                    <a:lnTo>
                      <a:pt x="802" y="618"/>
                    </a:lnTo>
                    <a:lnTo>
                      <a:pt x="844" y="606"/>
                    </a:lnTo>
                    <a:lnTo>
                      <a:pt x="888" y="592"/>
                    </a:lnTo>
                    <a:lnTo>
                      <a:pt x="928" y="574"/>
                    </a:lnTo>
                    <a:lnTo>
                      <a:pt x="968" y="556"/>
                    </a:lnTo>
                    <a:lnTo>
                      <a:pt x="968" y="556"/>
                    </a:lnTo>
                    <a:lnTo>
                      <a:pt x="978" y="524"/>
                    </a:lnTo>
                    <a:lnTo>
                      <a:pt x="988" y="492"/>
                    </a:lnTo>
                    <a:lnTo>
                      <a:pt x="1000" y="462"/>
                    </a:lnTo>
                    <a:lnTo>
                      <a:pt x="1014" y="432"/>
                    </a:lnTo>
                    <a:lnTo>
                      <a:pt x="1028" y="404"/>
                    </a:lnTo>
                    <a:lnTo>
                      <a:pt x="1044" y="374"/>
                    </a:lnTo>
                    <a:lnTo>
                      <a:pt x="1062" y="346"/>
                    </a:lnTo>
                    <a:lnTo>
                      <a:pt x="1080" y="320"/>
                    </a:lnTo>
                    <a:lnTo>
                      <a:pt x="1080" y="320"/>
                    </a:lnTo>
                    <a:lnTo>
                      <a:pt x="1062" y="294"/>
                    </a:lnTo>
                    <a:lnTo>
                      <a:pt x="1044" y="266"/>
                    </a:lnTo>
                    <a:lnTo>
                      <a:pt x="1028" y="236"/>
                    </a:lnTo>
                    <a:lnTo>
                      <a:pt x="1014" y="208"/>
                    </a:lnTo>
                    <a:lnTo>
                      <a:pt x="1000" y="178"/>
                    </a:lnTo>
                    <a:lnTo>
                      <a:pt x="988" y="148"/>
                    </a:lnTo>
                    <a:lnTo>
                      <a:pt x="978" y="116"/>
                    </a:lnTo>
                    <a:lnTo>
                      <a:pt x="968" y="84"/>
                    </a:lnTo>
                    <a:lnTo>
                      <a:pt x="968" y="84"/>
                    </a:lnTo>
                    <a:lnTo>
                      <a:pt x="928" y="66"/>
                    </a:lnTo>
                    <a:lnTo>
                      <a:pt x="888" y="48"/>
                    </a:lnTo>
                    <a:lnTo>
                      <a:pt x="844" y="34"/>
                    </a:lnTo>
                    <a:lnTo>
                      <a:pt x="802" y="22"/>
                    </a:lnTo>
                    <a:lnTo>
                      <a:pt x="758" y="12"/>
                    </a:lnTo>
                    <a:lnTo>
                      <a:pt x="712" y="6"/>
                    </a:lnTo>
                    <a:lnTo>
                      <a:pt x="666" y="2"/>
                    </a:lnTo>
                    <a:lnTo>
                      <a:pt x="620" y="0"/>
                    </a:lnTo>
                    <a:lnTo>
                      <a:pt x="620" y="0"/>
                    </a:lnTo>
                    <a:lnTo>
                      <a:pt x="572" y="2"/>
                    </a:lnTo>
                    <a:lnTo>
                      <a:pt x="526" y="6"/>
                    </a:lnTo>
                    <a:lnTo>
                      <a:pt x="480" y="12"/>
                    </a:lnTo>
                    <a:lnTo>
                      <a:pt x="434" y="22"/>
                    </a:lnTo>
                    <a:lnTo>
                      <a:pt x="390" y="36"/>
                    </a:lnTo>
                    <a:lnTo>
                      <a:pt x="348" y="50"/>
                    </a:lnTo>
                    <a:lnTo>
                      <a:pt x="306" y="68"/>
                    </a:lnTo>
                    <a:lnTo>
                      <a:pt x="266" y="88"/>
                    </a:lnTo>
                    <a:lnTo>
                      <a:pt x="226" y="110"/>
                    </a:lnTo>
                    <a:lnTo>
                      <a:pt x="190" y="134"/>
                    </a:lnTo>
                    <a:lnTo>
                      <a:pt x="154" y="160"/>
                    </a:lnTo>
                    <a:lnTo>
                      <a:pt x="120" y="188"/>
                    </a:lnTo>
                    <a:lnTo>
                      <a:pt x="86" y="218"/>
                    </a:lnTo>
                    <a:lnTo>
                      <a:pt x="56" y="250"/>
                    </a:lnTo>
                    <a:lnTo>
                      <a:pt x="28" y="284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28" y="356"/>
                    </a:lnTo>
                    <a:lnTo>
                      <a:pt x="56" y="390"/>
                    </a:lnTo>
                    <a:lnTo>
                      <a:pt x="86" y="422"/>
                    </a:lnTo>
                    <a:lnTo>
                      <a:pt x="120" y="452"/>
                    </a:lnTo>
                    <a:lnTo>
                      <a:pt x="154" y="480"/>
                    </a:lnTo>
                    <a:lnTo>
                      <a:pt x="190" y="506"/>
                    </a:lnTo>
                    <a:lnTo>
                      <a:pt x="226" y="530"/>
                    </a:lnTo>
                    <a:lnTo>
                      <a:pt x="266" y="552"/>
                    </a:lnTo>
                    <a:lnTo>
                      <a:pt x="306" y="572"/>
                    </a:lnTo>
                    <a:lnTo>
                      <a:pt x="348" y="590"/>
                    </a:lnTo>
                    <a:lnTo>
                      <a:pt x="390" y="604"/>
                    </a:lnTo>
                    <a:lnTo>
                      <a:pt x="434" y="618"/>
                    </a:lnTo>
                    <a:lnTo>
                      <a:pt x="480" y="628"/>
                    </a:lnTo>
                    <a:lnTo>
                      <a:pt x="526" y="634"/>
                    </a:lnTo>
                    <a:lnTo>
                      <a:pt x="572" y="638"/>
                    </a:lnTo>
                    <a:lnTo>
                      <a:pt x="620" y="640"/>
                    </a:lnTo>
                    <a:lnTo>
                      <a:pt x="620" y="6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8">
                <a:solidFill>
                  <a:schemeClr val="accent2">
                    <a:lumMod val="50000"/>
                  </a:schemeClr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4184650" y="3663950"/>
                <a:ext cx="304800" cy="374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0" y="32"/>
                  </a:cxn>
                  <a:cxn ang="0">
                    <a:pos x="20" y="64"/>
                  </a:cxn>
                  <a:cxn ang="0">
                    <a:pos x="32" y="94"/>
                  </a:cxn>
                  <a:cxn ang="0">
                    <a:pos x="46" y="124"/>
                  </a:cxn>
                  <a:cxn ang="0">
                    <a:pos x="60" y="152"/>
                  </a:cxn>
                  <a:cxn ang="0">
                    <a:pos x="76" y="182"/>
                  </a:cxn>
                  <a:cxn ang="0">
                    <a:pos x="94" y="210"/>
                  </a:cxn>
                  <a:cxn ang="0">
                    <a:pos x="112" y="236"/>
                  </a:cxn>
                  <a:cxn ang="0">
                    <a:pos x="112" y="236"/>
                  </a:cxn>
                  <a:cxn ang="0">
                    <a:pos x="130" y="212"/>
                  </a:cxn>
                  <a:cxn ang="0">
                    <a:pos x="150" y="186"/>
                  </a:cxn>
                  <a:cxn ang="0">
                    <a:pos x="170" y="164"/>
                  </a:cxn>
                  <a:cxn ang="0">
                    <a:pos x="192" y="142"/>
                  </a:cxn>
                  <a:cxn ang="0">
                    <a:pos x="192" y="142"/>
                  </a:cxn>
                  <a:cxn ang="0">
                    <a:pos x="148" y="100"/>
                  </a:cxn>
                  <a:cxn ang="0">
                    <a:pos x="102" y="64"/>
                  </a:cxn>
                  <a:cxn ang="0">
                    <a:pos x="52" y="3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2" h="236">
                    <a:moveTo>
                      <a:pt x="0" y="0"/>
                    </a:moveTo>
                    <a:lnTo>
                      <a:pt x="0" y="0"/>
                    </a:lnTo>
                    <a:lnTo>
                      <a:pt x="10" y="32"/>
                    </a:lnTo>
                    <a:lnTo>
                      <a:pt x="20" y="64"/>
                    </a:lnTo>
                    <a:lnTo>
                      <a:pt x="32" y="94"/>
                    </a:lnTo>
                    <a:lnTo>
                      <a:pt x="46" y="124"/>
                    </a:lnTo>
                    <a:lnTo>
                      <a:pt x="60" y="152"/>
                    </a:lnTo>
                    <a:lnTo>
                      <a:pt x="76" y="182"/>
                    </a:lnTo>
                    <a:lnTo>
                      <a:pt x="94" y="210"/>
                    </a:lnTo>
                    <a:lnTo>
                      <a:pt x="112" y="236"/>
                    </a:lnTo>
                    <a:lnTo>
                      <a:pt x="112" y="236"/>
                    </a:lnTo>
                    <a:lnTo>
                      <a:pt x="130" y="212"/>
                    </a:lnTo>
                    <a:lnTo>
                      <a:pt x="150" y="186"/>
                    </a:lnTo>
                    <a:lnTo>
                      <a:pt x="170" y="164"/>
                    </a:lnTo>
                    <a:lnTo>
                      <a:pt x="192" y="142"/>
                    </a:lnTo>
                    <a:lnTo>
                      <a:pt x="192" y="142"/>
                    </a:lnTo>
                    <a:lnTo>
                      <a:pt x="148" y="100"/>
                    </a:lnTo>
                    <a:lnTo>
                      <a:pt x="102" y="64"/>
                    </a:lnTo>
                    <a:lnTo>
                      <a:pt x="52" y="3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4140200" y="4187825"/>
                <a:ext cx="698500" cy="1397000"/>
              </a:xfrm>
              <a:custGeom>
                <a:avLst/>
                <a:gdLst/>
                <a:ahLst/>
                <a:cxnLst>
                  <a:cxn ang="0">
                    <a:pos x="412" y="142"/>
                  </a:cxn>
                  <a:cxn ang="0">
                    <a:pos x="412" y="142"/>
                  </a:cxn>
                  <a:cxn ang="0">
                    <a:pos x="360" y="112"/>
                  </a:cxn>
                  <a:cxn ang="0">
                    <a:pos x="310" y="78"/>
                  </a:cxn>
                  <a:cxn ang="0">
                    <a:pos x="264" y="42"/>
                  </a:cxn>
                  <a:cxn ang="0">
                    <a:pos x="220" y="0"/>
                  </a:cxn>
                  <a:cxn ang="0">
                    <a:pos x="220" y="0"/>
                  </a:cxn>
                  <a:cxn ang="0">
                    <a:pos x="176" y="42"/>
                  </a:cxn>
                  <a:cxn ang="0">
                    <a:pos x="130" y="78"/>
                  </a:cxn>
                  <a:cxn ang="0">
                    <a:pos x="80" y="112"/>
                  </a:cxn>
                  <a:cxn ang="0">
                    <a:pos x="28" y="142"/>
                  </a:cxn>
                  <a:cxn ang="0">
                    <a:pos x="28" y="142"/>
                  </a:cxn>
                  <a:cxn ang="0">
                    <a:pos x="16" y="192"/>
                  </a:cxn>
                  <a:cxn ang="0">
                    <a:pos x="8" y="242"/>
                  </a:cxn>
                  <a:cxn ang="0">
                    <a:pos x="2" y="294"/>
                  </a:cxn>
                  <a:cxn ang="0">
                    <a:pos x="0" y="346"/>
                  </a:cxn>
                  <a:cxn ang="0">
                    <a:pos x="0" y="346"/>
                  </a:cxn>
                  <a:cxn ang="0">
                    <a:pos x="0" y="384"/>
                  </a:cxn>
                  <a:cxn ang="0">
                    <a:pos x="4" y="424"/>
                  </a:cxn>
                  <a:cxn ang="0">
                    <a:pos x="8" y="462"/>
                  </a:cxn>
                  <a:cxn ang="0">
                    <a:pos x="16" y="498"/>
                  </a:cxn>
                  <a:cxn ang="0">
                    <a:pos x="24" y="534"/>
                  </a:cxn>
                  <a:cxn ang="0">
                    <a:pos x="34" y="570"/>
                  </a:cxn>
                  <a:cxn ang="0">
                    <a:pos x="46" y="606"/>
                  </a:cxn>
                  <a:cxn ang="0">
                    <a:pos x="60" y="640"/>
                  </a:cxn>
                  <a:cxn ang="0">
                    <a:pos x="74" y="674"/>
                  </a:cxn>
                  <a:cxn ang="0">
                    <a:pos x="90" y="706"/>
                  </a:cxn>
                  <a:cxn ang="0">
                    <a:pos x="108" y="738"/>
                  </a:cxn>
                  <a:cxn ang="0">
                    <a:pos x="128" y="768"/>
                  </a:cxn>
                  <a:cxn ang="0">
                    <a:pos x="150" y="798"/>
                  </a:cxn>
                  <a:cxn ang="0">
                    <a:pos x="172" y="826"/>
                  </a:cxn>
                  <a:cxn ang="0">
                    <a:pos x="196" y="854"/>
                  </a:cxn>
                  <a:cxn ang="0">
                    <a:pos x="220" y="880"/>
                  </a:cxn>
                  <a:cxn ang="0">
                    <a:pos x="220" y="880"/>
                  </a:cxn>
                  <a:cxn ang="0">
                    <a:pos x="244" y="854"/>
                  </a:cxn>
                  <a:cxn ang="0">
                    <a:pos x="268" y="826"/>
                  </a:cxn>
                  <a:cxn ang="0">
                    <a:pos x="290" y="798"/>
                  </a:cxn>
                  <a:cxn ang="0">
                    <a:pos x="312" y="768"/>
                  </a:cxn>
                  <a:cxn ang="0">
                    <a:pos x="332" y="738"/>
                  </a:cxn>
                  <a:cxn ang="0">
                    <a:pos x="350" y="706"/>
                  </a:cxn>
                  <a:cxn ang="0">
                    <a:pos x="366" y="674"/>
                  </a:cxn>
                  <a:cxn ang="0">
                    <a:pos x="380" y="640"/>
                  </a:cxn>
                  <a:cxn ang="0">
                    <a:pos x="394" y="606"/>
                  </a:cxn>
                  <a:cxn ang="0">
                    <a:pos x="406" y="570"/>
                  </a:cxn>
                  <a:cxn ang="0">
                    <a:pos x="416" y="534"/>
                  </a:cxn>
                  <a:cxn ang="0">
                    <a:pos x="424" y="498"/>
                  </a:cxn>
                  <a:cxn ang="0">
                    <a:pos x="432" y="462"/>
                  </a:cxn>
                  <a:cxn ang="0">
                    <a:pos x="436" y="424"/>
                  </a:cxn>
                  <a:cxn ang="0">
                    <a:pos x="440" y="384"/>
                  </a:cxn>
                  <a:cxn ang="0">
                    <a:pos x="440" y="346"/>
                  </a:cxn>
                  <a:cxn ang="0">
                    <a:pos x="440" y="346"/>
                  </a:cxn>
                  <a:cxn ang="0">
                    <a:pos x="438" y="294"/>
                  </a:cxn>
                  <a:cxn ang="0">
                    <a:pos x="432" y="242"/>
                  </a:cxn>
                  <a:cxn ang="0">
                    <a:pos x="424" y="192"/>
                  </a:cxn>
                  <a:cxn ang="0">
                    <a:pos x="412" y="142"/>
                  </a:cxn>
                  <a:cxn ang="0">
                    <a:pos x="412" y="142"/>
                  </a:cxn>
                </a:cxnLst>
                <a:rect l="0" t="0" r="r" b="b"/>
                <a:pathLst>
                  <a:path w="440" h="880">
                    <a:moveTo>
                      <a:pt x="412" y="142"/>
                    </a:moveTo>
                    <a:lnTo>
                      <a:pt x="412" y="142"/>
                    </a:lnTo>
                    <a:lnTo>
                      <a:pt x="360" y="112"/>
                    </a:lnTo>
                    <a:lnTo>
                      <a:pt x="310" y="78"/>
                    </a:lnTo>
                    <a:lnTo>
                      <a:pt x="264" y="42"/>
                    </a:lnTo>
                    <a:lnTo>
                      <a:pt x="220" y="0"/>
                    </a:lnTo>
                    <a:lnTo>
                      <a:pt x="220" y="0"/>
                    </a:lnTo>
                    <a:lnTo>
                      <a:pt x="176" y="42"/>
                    </a:lnTo>
                    <a:lnTo>
                      <a:pt x="130" y="78"/>
                    </a:lnTo>
                    <a:lnTo>
                      <a:pt x="80" y="112"/>
                    </a:lnTo>
                    <a:lnTo>
                      <a:pt x="28" y="142"/>
                    </a:lnTo>
                    <a:lnTo>
                      <a:pt x="28" y="142"/>
                    </a:lnTo>
                    <a:lnTo>
                      <a:pt x="16" y="192"/>
                    </a:lnTo>
                    <a:lnTo>
                      <a:pt x="8" y="242"/>
                    </a:lnTo>
                    <a:lnTo>
                      <a:pt x="2" y="294"/>
                    </a:lnTo>
                    <a:lnTo>
                      <a:pt x="0" y="346"/>
                    </a:lnTo>
                    <a:lnTo>
                      <a:pt x="0" y="346"/>
                    </a:lnTo>
                    <a:lnTo>
                      <a:pt x="0" y="384"/>
                    </a:lnTo>
                    <a:lnTo>
                      <a:pt x="4" y="424"/>
                    </a:lnTo>
                    <a:lnTo>
                      <a:pt x="8" y="462"/>
                    </a:lnTo>
                    <a:lnTo>
                      <a:pt x="16" y="498"/>
                    </a:lnTo>
                    <a:lnTo>
                      <a:pt x="24" y="534"/>
                    </a:lnTo>
                    <a:lnTo>
                      <a:pt x="34" y="570"/>
                    </a:lnTo>
                    <a:lnTo>
                      <a:pt x="46" y="606"/>
                    </a:lnTo>
                    <a:lnTo>
                      <a:pt x="60" y="640"/>
                    </a:lnTo>
                    <a:lnTo>
                      <a:pt x="74" y="674"/>
                    </a:lnTo>
                    <a:lnTo>
                      <a:pt x="90" y="706"/>
                    </a:lnTo>
                    <a:lnTo>
                      <a:pt x="108" y="738"/>
                    </a:lnTo>
                    <a:lnTo>
                      <a:pt x="128" y="768"/>
                    </a:lnTo>
                    <a:lnTo>
                      <a:pt x="150" y="798"/>
                    </a:lnTo>
                    <a:lnTo>
                      <a:pt x="172" y="826"/>
                    </a:lnTo>
                    <a:lnTo>
                      <a:pt x="196" y="854"/>
                    </a:lnTo>
                    <a:lnTo>
                      <a:pt x="220" y="880"/>
                    </a:lnTo>
                    <a:lnTo>
                      <a:pt x="220" y="880"/>
                    </a:lnTo>
                    <a:lnTo>
                      <a:pt x="244" y="854"/>
                    </a:lnTo>
                    <a:lnTo>
                      <a:pt x="268" y="826"/>
                    </a:lnTo>
                    <a:lnTo>
                      <a:pt x="290" y="798"/>
                    </a:lnTo>
                    <a:lnTo>
                      <a:pt x="312" y="768"/>
                    </a:lnTo>
                    <a:lnTo>
                      <a:pt x="332" y="738"/>
                    </a:lnTo>
                    <a:lnTo>
                      <a:pt x="350" y="706"/>
                    </a:lnTo>
                    <a:lnTo>
                      <a:pt x="366" y="674"/>
                    </a:lnTo>
                    <a:lnTo>
                      <a:pt x="380" y="640"/>
                    </a:lnTo>
                    <a:lnTo>
                      <a:pt x="394" y="606"/>
                    </a:lnTo>
                    <a:lnTo>
                      <a:pt x="406" y="570"/>
                    </a:lnTo>
                    <a:lnTo>
                      <a:pt x="416" y="534"/>
                    </a:lnTo>
                    <a:lnTo>
                      <a:pt x="424" y="498"/>
                    </a:lnTo>
                    <a:lnTo>
                      <a:pt x="432" y="462"/>
                    </a:lnTo>
                    <a:lnTo>
                      <a:pt x="436" y="424"/>
                    </a:lnTo>
                    <a:lnTo>
                      <a:pt x="440" y="384"/>
                    </a:lnTo>
                    <a:lnTo>
                      <a:pt x="440" y="346"/>
                    </a:lnTo>
                    <a:lnTo>
                      <a:pt x="440" y="346"/>
                    </a:lnTo>
                    <a:lnTo>
                      <a:pt x="438" y="294"/>
                    </a:lnTo>
                    <a:lnTo>
                      <a:pt x="432" y="242"/>
                    </a:lnTo>
                    <a:lnTo>
                      <a:pt x="424" y="192"/>
                    </a:lnTo>
                    <a:lnTo>
                      <a:pt x="412" y="142"/>
                    </a:lnTo>
                    <a:lnTo>
                      <a:pt x="412" y="1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8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4184650" y="4038600"/>
                <a:ext cx="304800" cy="374650"/>
              </a:xfrm>
              <a:custGeom>
                <a:avLst/>
                <a:gdLst/>
                <a:ahLst/>
                <a:cxnLst>
                  <a:cxn ang="0">
                    <a:pos x="0" y="236"/>
                  </a:cxn>
                  <a:cxn ang="0">
                    <a:pos x="0" y="236"/>
                  </a:cxn>
                  <a:cxn ang="0">
                    <a:pos x="52" y="206"/>
                  </a:cxn>
                  <a:cxn ang="0">
                    <a:pos x="102" y="172"/>
                  </a:cxn>
                  <a:cxn ang="0">
                    <a:pos x="148" y="136"/>
                  </a:cxn>
                  <a:cxn ang="0">
                    <a:pos x="192" y="94"/>
                  </a:cxn>
                  <a:cxn ang="0">
                    <a:pos x="192" y="94"/>
                  </a:cxn>
                  <a:cxn ang="0">
                    <a:pos x="170" y="72"/>
                  </a:cxn>
                  <a:cxn ang="0">
                    <a:pos x="150" y="50"/>
                  </a:cxn>
                  <a:cxn ang="0">
                    <a:pos x="130" y="24"/>
                  </a:cxn>
                  <a:cxn ang="0">
                    <a:pos x="112" y="0"/>
                  </a:cxn>
                  <a:cxn ang="0">
                    <a:pos x="112" y="0"/>
                  </a:cxn>
                  <a:cxn ang="0">
                    <a:pos x="94" y="26"/>
                  </a:cxn>
                  <a:cxn ang="0">
                    <a:pos x="76" y="54"/>
                  </a:cxn>
                  <a:cxn ang="0">
                    <a:pos x="60" y="84"/>
                  </a:cxn>
                  <a:cxn ang="0">
                    <a:pos x="46" y="112"/>
                  </a:cxn>
                  <a:cxn ang="0">
                    <a:pos x="32" y="142"/>
                  </a:cxn>
                  <a:cxn ang="0">
                    <a:pos x="20" y="172"/>
                  </a:cxn>
                  <a:cxn ang="0">
                    <a:pos x="10" y="204"/>
                  </a:cxn>
                  <a:cxn ang="0">
                    <a:pos x="0" y="236"/>
                  </a:cxn>
                  <a:cxn ang="0">
                    <a:pos x="0" y="236"/>
                  </a:cxn>
                </a:cxnLst>
                <a:rect l="0" t="0" r="r" b="b"/>
                <a:pathLst>
                  <a:path w="192" h="236">
                    <a:moveTo>
                      <a:pt x="0" y="236"/>
                    </a:moveTo>
                    <a:lnTo>
                      <a:pt x="0" y="236"/>
                    </a:lnTo>
                    <a:lnTo>
                      <a:pt x="52" y="206"/>
                    </a:lnTo>
                    <a:lnTo>
                      <a:pt x="102" y="172"/>
                    </a:lnTo>
                    <a:lnTo>
                      <a:pt x="148" y="136"/>
                    </a:lnTo>
                    <a:lnTo>
                      <a:pt x="192" y="94"/>
                    </a:lnTo>
                    <a:lnTo>
                      <a:pt x="192" y="94"/>
                    </a:lnTo>
                    <a:lnTo>
                      <a:pt x="170" y="72"/>
                    </a:lnTo>
                    <a:lnTo>
                      <a:pt x="150" y="50"/>
                    </a:lnTo>
                    <a:lnTo>
                      <a:pt x="130" y="24"/>
                    </a:lnTo>
                    <a:lnTo>
                      <a:pt x="112" y="0"/>
                    </a:lnTo>
                    <a:lnTo>
                      <a:pt x="112" y="0"/>
                    </a:lnTo>
                    <a:lnTo>
                      <a:pt x="94" y="26"/>
                    </a:lnTo>
                    <a:lnTo>
                      <a:pt x="76" y="54"/>
                    </a:lnTo>
                    <a:lnTo>
                      <a:pt x="60" y="84"/>
                    </a:lnTo>
                    <a:lnTo>
                      <a:pt x="46" y="112"/>
                    </a:lnTo>
                    <a:lnTo>
                      <a:pt x="32" y="142"/>
                    </a:lnTo>
                    <a:lnTo>
                      <a:pt x="20" y="172"/>
                    </a:lnTo>
                    <a:lnTo>
                      <a:pt x="10" y="204"/>
                    </a:lnTo>
                    <a:lnTo>
                      <a:pt x="0" y="236"/>
                    </a:lnTo>
                    <a:lnTo>
                      <a:pt x="0" y="236"/>
                    </a:lnTo>
                    <a:close/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/>
            </p:nvSpPr>
            <p:spPr bwMode="auto">
              <a:xfrm>
                <a:off x="4489450" y="4038600"/>
                <a:ext cx="304800" cy="374650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0" y="94"/>
                  </a:cxn>
                  <a:cxn ang="0">
                    <a:pos x="44" y="136"/>
                  </a:cxn>
                  <a:cxn ang="0">
                    <a:pos x="90" y="172"/>
                  </a:cxn>
                  <a:cxn ang="0">
                    <a:pos x="140" y="206"/>
                  </a:cxn>
                  <a:cxn ang="0">
                    <a:pos x="192" y="236"/>
                  </a:cxn>
                  <a:cxn ang="0">
                    <a:pos x="192" y="236"/>
                  </a:cxn>
                  <a:cxn ang="0">
                    <a:pos x="182" y="204"/>
                  </a:cxn>
                  <a:cxn ang="0">
                    <a:pos x="172" y="172"/>
                  </a:cxn>
                  <a:cxn ang="0">
                    <a:pos x="160" y="142"/>
                  </a:cxn>
                  <a:cxn ang="0">
                    <a:pos x="146" y="112"/>
                  </a:cxn>
                  <a:cxn ang="0">
                    <a:pos x="132" y="84"/>
                  </a:cxn>
                  <a:cxn ang="0">
                    <a:pos x="116" y="54"/>
                  </a:cxn>
                  <a:cxn ang="0">
                    <a:pos x="98" y="26"/>
                  </a:cxn>
                  <a:cxn ang="0">
                    <a:pos x="80" y="0"/>
                  </a:cxn>
                  <a:cxn ang="0">
                    <a:pos x="80" y="0"/>
                  </a:cxn>
                  <a:cxn ang="0">
                    <a:pos x="62" y="24"/>
                  </a:cxn>
                  <a:cxn ang="0">
                    <a:pos x="42" y="50"/>
                  </a:cxn>
                  <a:cxn ang="0">
                    <a:pos x="22" y="72"/>
                  </a:cxn>
                  <a:cxn ang="0">
                    <a:pos x="0" y="94"/>
                  </a:cxn>
                  <a:cxn ang="0">
                    <a:pos x="0" y="94"/>
                  </a:cxn>
                </a:cxnLst>
                <a:rect l="0" t="0" r="r" b="b"/>
                <a:pathLst>
                  <a:path w="192" h="236">
                    <a:moveTo>
                      <a:pt x="0" y="94"/>
                    </a:moveTo>
                    <a:lnTo>
                      <a:pt x="0" y="94"/>
                    </a:lnTo>
                    <a:lnTo>
                      <a:pt x="44" y="136"/>
                    </a:lnTo>
                    <a:lnTo>
                      <a:pt x="90" y="172"/>
                    </a:lnTo>
                    <a:lnTo>
                      <a:pt x="140" y="206"/>
                    </a:lnTo>
                    <a:lnTo>
                      <a:pt x="192" y="236"/>
                    </a:lnTo>
                    <a:lnTo>
                      <a:pt x="192" y="236"/>
                    </a:lnTo>
                    <a:lnTo>
                      <a:pt x="182" y="204"/>
                    </a:lnTo>
                    <a:lnTo>
                      <a:pt x="172" y="172"/>
                    </a:lnTo>
                    <a:lnTo>
                      <a:pt x="160" y="142"/>
                    </a:lnTo>
                    <a:lnTo>
                      <a:pt x="146" y="112"/>
                    </a:lnTo>
                    <a:lnTo>
                      <a:pt x="132" y="84"/>
                    </a:lnTo>
                    <a:lnTo>
                      <a:pt x="116" y="54"/>
                    </a:lnTo>
                    <a:lnTo>
                      <a:pt x="98" y="26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2" y="24"/>
                    </a:lnTo>
                    <a:lnTo>
                      <a:pt x="42" y="50"/>
                    </a:lnTo>
                    <a:lnTo>
                      <a:pt x="22" y="72"/>
                    </a:lnTo>
                    <a:lnTo>
                      <a:pt x="0" y="94"/>
                    </a:lnTo>
                    <a:lnTo>
                      <a:pt x="0" y="94"/>
                    </a:lnTo>
                    <a:close/>
                  </a:path>
                </a:pathLst>
              </a:custGeom>
              <a:noFill/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8"/>
              <p:cNvSpPr>
                <a:spLocks/>
              </p:cNvSpPr>
              <p:nvPr/>
            </p:nvSpPr>
            <p:spPr bwMode="auto">
              <a:xfrm>
                <a:off x="4362450" y="3889375"/>
                <a:ext cx="254000" cy="298450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80" y="0"/>
                  </a:cxn>
                  <a:cxn ang="0">
                    <a:pos x="58" y="22"/>
                  </a:cxn>
                  <a:cxn ang="0">
                    <a:pos x="38" y="44"/>
                  </a:cxn>
                  <a:cxn ang="0">
                    <a:pos x="18" y="70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18" y="118"/>
                  </a:cxn>
                  <a:cxn ang="0">
                    <a:pos x="38" y="144"/>
                  </a:cxn>
                  <a:cxn ang="0">
                    <a:pos x="58" y="166"/>
                  </a:cxn>
                  <a:cxn ang="0">
                    <a:pos x="80" y="188"/>
                  </a:cxn>
                  <a:cxn ang="0">
                    <a:pos x="80" y="188"/>
                  </a:cxn>
                  <a:cxn ang="0">
                    <a:pos x="102" y="166"/>
                  </a:cxn>
                  <a:cxn ang="0">
                    <a:pos x="122" y="144"/>
                  </a:cxn>
                  <a:cxn ang="0">
                    <a:pos x="142" y="118"/>
                  </a:cxn>
                  <a:cxn ang="0">
                    <a:pos x="160" y="94"/>
                  </a:cxn>
                  <a:cxn ang="0">
                    <a:pos x="160" y="94"/>
                  </a:cxn>
                  <a:cxn ang="0">
                    <a:pos x="142" y="70"/>
                  </a:cxn>
                  <a:cxn ang="0">
                    <a:pos x="122" y="44"/>
                  </a:cxn>
                  <a:cxn ang="0">
                    <a:pos x="102" y="22"/>
                  </a:cxn>
                  <a:cxn ang="0">
                    <a:pos x="80" y="0"/>
                  </a:cxn>
                  <a:cxn ang="0">
                    <a:pos x="80" y="0"/>
                  </a:cxn>
                </a:cxnLst>
                <a:rect l="0" t="0" r="r" b="b"/>
                <a:pathLst>
                  <a:path w="160" h="188">
                    <a:moveTo>
                      <a:pt x="80" y="0"/>
                    </a:moveTo>
                    <a:lnTo>
                      <a:pt x="80" y="0"/>
                    </a:lnTo>
                    <a:lnTo>
                      <a:pt x="58" y="22"/>
                    </a:lnTo>
                    <a:lnTo>
                      <a:pt x="38" y="44"/>
                    </a:lnTo>
                    <a:lnTo>
                      <a:pt x="18" y="70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18" y="118"/>
                    </a:lnTo>
                    <a:lnTo>
                      <a:pt x="38" y="144"/>
                    </a:lnTo>
                    <a:lnTo>
                      <a:pt x="58" y="166"/>
                    </a:lnTo>
                    <a:lnTo>
                      <a:pt x="80" y="188"/>
                    </a:lnTo>
                    <a:lnTo>
                      <a:pt x="80" y="188"/>
                    </a:lnTo>
                    <a:lnTo>
                      <a:pt x="102" y="166"/>
                    </a:lnTo>
                    <a:lnTo>
                      <a:pt x="122" y="144"/>
                    </a:lnTo>
                    <a:lnTo>
                      <a:pt x="142" y="118"/>
                    </a:lnTo>
                    <a:lnTo>
                      <a:pt x="160" y="94"/>
                    </a:lnTo>
                    <a:lnTo>
                      <a:pt x="160" y="94"/>
                    </a:lnTo>
                    <a:lnTo>
                      <a:pt x="142" y="70"/>
                    </a:lnTo>
                    <a:lnTo>
                      <a:pt x="122" y="44"/>
                    </a:lnTo>
                    <a:lnTo>
                      <a:pt x="102" y="22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tx1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79602" y="2939901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96536" y="3678866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99099" y="4474534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05200" y="37338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909993" y="1721661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grpSp>
        <p:nvGrpSpPr>
          <p:cNvPr id="6" name="Group 35"/>
          <p:cNvGrpSpPr/>
          <p:nvPr/>
        </p:nvGrpSpPr>
        <p:grpSpPr>
          <a:xfrm>
            <a:off x="3676650" y="1863428"/>
            <a:ext cx="6019800" cy="4433455"/>
            <a:chOff x="2209800" y="1841202"/>
            <a:chExt cx="6019800" cy="4433455"/>
          </a:xfrm>
        </p:grpSpPr>
        <p:sp>
          <p:nvSpPr>
            <p:cNvPr id="21" name="TextBox 20"/>
            <p:cNvSpPr txBox="1"/>
            <p:nvPr/>
          </p:nvSpPr>
          <p:spPr>
            <a:xfrm>
              <a:off x="6290158" y="3810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grpSp>
          <p:nvGrpSpPr>
            <p:cNvPr id="9" name="Group 34"/>
            <p:cNvGrpSpPr/>
            <p:nvPr/>
          </p:nvGrpSpPr>
          <p:grpSpPr>
            <a:xfrm>
              <a:off x="2209800" y="1841202"/>
              <a:ext cx="5839785" cy="4433455"/>
              <a:chOff x="2209800" y="1841202"/>
              <a:chExt cx="5839785" cy="4433455"/>
            </a:xfrm>
          </p:grpSpPr>
          <p:sp>
            <p:nvSpPr>
              <p:cNvPr id="25" name="Arc 24"/>
              <p:cNvSpPr/>
              <p:nvPr/>
            </p:nvSpPr>
            <p:spPr>
              <a:xfrm>
                <a:off x="2209800" y="1841202"/>
                <a:ext cx="4572000" cy="4433455"/>
              </a:xfrm>
              <a:prstGeom prst="arc">
                <a:avLst>
                  <a:gd name="adj1" fmla="val 17584044"/>
                  <a:gd name="adj2" fmla="val 21130656"/>
                </a:avLst>
              </a:prstGeom>
              <a:ln w="5715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110143" y="2209800"/>
                <a:ext cx="19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/>
                  <a:t>Your text here</a:t>
                </a:r>
              </a:p>
            </p:txBody>
          </p:sp>
        </p:grpSp>
      </p:grpSp>
      <p:grpSp>
        <p:nvGrpSpPr>
          <p:cNvPr id="17" name="Group 36"/>
          <p:cNvGrpSpPr/>
          <p:nvPr/>
        </p:nvGrpSpPr>
        <p:grpSpPr>
          <a:xfrm>
            <a:off x="3676651" y="1863428"/>
            <a:ext cx="5992184" cy="4489755"/>
            <a:chOff x="2209801" y="1841202"/>
            <a:chExt cx="5992184" cy="4489755"/>
          </a:xfrm>
        </p:grpSpPr>
        <p:sp>
          <p:nvSpPr>
            <p:cNvPr id="24" name="TextBox 23"/>
            <p:cNvSpPr txBox="1"/>
            <p:nvPr/>
          </p:nvSpPr>
          <p:spPr>
            <a:xfrm>
              <a:off x="3602279" y="5869292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  <p:sp>
          <p:nvSpPr>
            <p:cNvPr id="26" name="Arc 25"/>
            <p:cNvSpPr/>
            <p:nvPr/>
          </p:nvSpPr>
          <p:spPr>
            <a:xfrm rot="5400000">
              <a:off x="2279073" y="1771930"/>
              <a:ext cx="4433455" cy="4572000"/>
            </a:xfrm>
            <a:prstGeom prst="arc">
              <a:avLst>
                <a:gd name="adj1" fmla="val 16596128"/>
                <a:gd name="adj2" fmla="val 20023308"/>
              </a:avLst>
            </a:prstGeom>
            <a:ln w="5715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62543" y="52578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29" name="Group 37"/>
          <p:cNvGrpSpPr/>
          <p:nvPr/>
        </p:nvGrpSpPr>
        <p:grpSpPr>
          <a:xfrm>
            <a:off x="2090594" y="1863428"/>
            <a:ext cx="6158057" cy="4433455"/>
            <a:chOff x="623743" y="1841202"/>
            <a:chExt cx="6158057" cy="4433455"/>
          </a:xfrm>
        </p:grpSpPr>
        <p:sp>
          <p:nvSpPr>
            <p:cNvPr id="23" name="TextBox 22"/>
            <p:cNvSpPr txBox="1"/>
            <p:nvPr/>
          </p:nvSpPr>
          <p:spPr>
            <a:xfrm>
              <a:off x="623743" y="3810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27" name="Arc 26"/>
            <p:cNvSpPr/>
            <p:nvPr/>
          </p:nvSpPr>
          <p:spPr>
            <a:xfrm rot="10800000">
              <a:off x="2209800" y="1841202"/>
              <a:ext cx="4572000" cy="4433455"/>
            </a:xfrm>
            <a:prstGeom prst="arc">
              <a:avLst>
                <a:gd name="adj1" fmla="val 17547819"/>
                <a:gd name="adj2" fmla="val 21130656"/>
              </a:avLst>
            </a:prstGeom>
            <a:ln w="57150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3743" y="5334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34" name="Group 38"/>
          <p:cNvGrpSpPr/>
          <p:nvPr/>
        </p:nvGrpSpPr>
        <p:grpSpPr>
          <a:xfrm>
            <a:off x="2014393" y="1863428"/>
            <a:ext cx="6234258" cy="4433455"/>
            <a:chOff x="547543" y="1841202"/>
            <a:chExt cx="6234258" cy="4433455"/>
          </a:xfrm>
        </p:grpSpPr>
        <p:sp>
          <p:nvSpPr>
            <p:cNvPr id="28" name="Arc 27"/>
            <p:cNvSpPr/>
            <p:nvPr/>
          </p:nvSpPr>
          <p:spPr>
            <a:xfrm rot="16200000">
              <a:off x="2279073" y="1771930"/>
              <a:ext cx="4433455" cy="4572000"/>
            </a:xfrm>
            <a:prstGeom prst="arc">
              <a:avLst>
                <a:gd name="adj1" fmla="val 16552020"/>
                <a:gd name="adj2" fmla="val 20129307"/>
              </a:avLst>
            </a:prstGeom>
            <a:ln w="571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7543" y="2438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/>
          <p:nvPr/>
        </p:nvGrpSpPr>
        <p:grpSpPr>
          <a:xfrm>
            <a:off x="3644274" y="1752600"/>
            <a:ext cx="4456676" cy="4267200"/>
            <a:chOff x="2120274" y="1752600"/>
            <a:chExt cx="4456676" cy="4267200"/>
          </a:xfrm>
        </p:grpSpPr>
        <p:sp>
          <p:nvSpPr>
            <p:cNvPr id="14" name="Oval 13"/>
            <p:cNvSpPr/>
            <p:nvPr/>
          </p:nvSpPr>
          <p:spPr>
            <a:xfrm>
              <a:off x="2209800" y="1752600"/>
              <a:ext cx="4267200" cy="4267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2880000">
              <a:off x="3176432" y="1950414"/>
              <a:ext cx="228600" cy="19706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10620000">
              <a:off x="6348350" y="3452750"/>
              <a:ext cx="228600" cy="19706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486400" y="5486400"/>
              <a:ext cx="228600" cy="19706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-600000">
              <a:off x="2120274" y="4109401"/>
              <a:ext cx="228600" cy="197069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 Process Flow</a:t>
            </a:r>
          </a:p>
        </p:txBody>
      </p:sp>
      <p:sp>
        <p:nvSpPr>
          <p:cNvPr id="3" name="Oval 2"/>
          <p:cNvSpPr/>
          <p:nvPr/>
        </p:nvSpPr>
        <p:spPr>
          <a:xfrm>
            <a:off x="4366656" y="2385456"/>
            <a:ext cx="3001488" cy="3001488"/>
          </a:xfrm>
          <a:custGeom>
            <a:avLst/>
            <a:gdLst/>
            <a:ahLst/>
            <a:cxnLst/>
            <a:rect l="l" t="t" r="r" b="b"/>
            <a:pathLst>
              <a:path w="3001488" h="3001488">
                <a:moveTo>
                  <a:pt x="1500744" y="929244"/>
                </a:moveTo>
                <a:cubicBezTo>
                  <a:pt x="1185113" y="929244"/>
                  <a:pt x="929244" y="1185113"/>
                  <a:pt x="929244" y="1500744"/>
                </a:cubicBezTo>
                <a:cubicBezTo>
                  <a:pt x="929244" y="1816375"/>
                  <a:pt x="1185113" y="2072244"/>
                  <a:pt x="1500744" y="2072244"/>
                </a:cubicBezTo>
                <a:cubicBezTo>
                  <a:pt x="1816375" y="2072244"/>
                  <a:pt x="2072244" y="1816375"/>
                  <a:pt x="2072244" y="1500744"/>
                </a:cubicBezTo>
                <a:cubicBezTo>
                  <a:pt x="2072244" y="1185113"/>
                  <a:pt x="1816375" y="929244"/>
                  <a:pt x="1500744" y="929244"/>
                </a:cubicBezTo>
                <a:close/>
                <a:moveTo>
                  <a:pt x="1497271" y="0"/>
                </a:moveTo>
                <a:lnTo>
                  <a:pt x="1770456" y="273185"/>
                </a:lnTo>
                <a:cubicBezTo>
                  <a:pt x="2248826" y="377178"/>
                  <a:pt x="2625267" y="753878"/>
                  <a:pt x="2728187" y="1232552"/>
                </a:cubicBezTo>
                <a:lnTo>
                  <a:pt x="3001488" y="1505853"/>
                </a:lnTo>
                <a:lnTo>
                  <a:pt x="2725272" y="1782070"/>
                </a:lnTo>
                <a:cubicBezTo>
                  <a:pt x="2618351" y="2254500"/>
                  <a:pt x="2244437" y="2625265"/>
                  <a:pt x="1770456" y="2728304"/>
                </a:cubicBezTo>
                <a:lnTo>
                  <a:pt x="1497271" y="3001488"/>
                </a:lnTo>
                <a:lnTo>
                  <a:pt x="1221683" y="2725900"/>
                </a:lnTo>
                <a:cubicBezTo>
                  <a:pt x="752099" y="2620283"/>
                  <a:pt x="382404" y="2251339"/>
                  <a:pt x="276187" y="1782040"/>
                </a:cubicBezTo>
                <a:lnTo>
                  <a:pt x="0" y="1505853"/>
                </a:lnTo>
                <a:lnTo>
                  <a:pt x="273293" y="1232560"/>
                </a:lnTo>
                <a:cubicBezTo>
                  <a:pt x="375534" y="757037"/>
                  <a:pt x="747730" y="382188"/>
                  <a:pt x="1221683" y="2755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77800" sx="108000" sy="108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5900" y="3314700"/>
            <a:ext cx="1143000" cy="1143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571500" h="571500"/>
            <a:bevelB w="57150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9401" y="1524001"/>
            <a:ext cx="240531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1" y="3657601"/>
            <a:ext cx="2133600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31376" y="5638801"/>
            <a:ext cx="240531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85684" y="3644974"/>
            <a:ext cx="240531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9" name="Oval 18"/>
          <p:cNvSpPr/>
          <p:nvPr/>
        </p:nvSpPr>
        <p:spPr>
          <a:xfrm>
            <a:off x="4895601" y="2919351"/>
            <a:ext cx="1945575" cy="1945575"/>
          </a:xfrm>
          <a:prstGeom prst="ellipse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0775" y="3417125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210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13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Step Circular Process</a:t>
            </a:r>
          </a:p>
        </p:txBody>
      </p:sp>
      <p:sp>
        <p:nvSpPr>
          <p:cNvPr id="3" name="Donut 2"/>
          <p:cNvSpPr/>
          <p:nvPr/>
        </p:nvSpPr>
        <p:spPr>
          <a:xfrm>
            <a:off x="3505200" y="1950180"/>
            <a:ext cx="5181600" cy="5181600"/>
          </a:xfrm>
          <a:prstGeom prst="donut">
            <a:avLst>
              <a:gd name="adj" fmla="val 4749"/>
            </a:avLst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8900000" scaled="0"/>
          </a:gradFill>
          <a:ln>
            <a:noFill/>
          </a:ln>
          <a:scene3d>
            <a:camera prst="perspectiveRelaxed">
              <a:rot lat="17673601" lon="0" rev="0"/>
            </a:camera>
            <a:lightRig rig="morning" dir="t">
              <a:rot lat="0" lon="0" rev="6000000"/>
            </a:lightRig>
          </a:scene3d>
          <a:sp3d extrusionH="254000" prstMaterial="powder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7" name="Gruppe 303"/>
          <p:cNvGrpSpPr>
            <a:grpSpLocks/>
          </p:cNvGrpSpPr>
          <p:nvPr/>
        </p:nvGrpSpPr>
        <p:grpSpPr bwMode="auto">
          <a:xfrm>
            <a:off x="3048001" y="3626581"/>
            <a:ext cx="1037703" cy="1036324"/>
            <a:chOff x="6450252" y="3628867"/>
            <a:chExt cx="1336199" cy="1334824"/>
          </a:xfrm>
        </p:grpSpPr>
        <p:sp>
          <p:nvSpPr>
            <p:cNvPr id="5" name="Ellipse 257"/>
            <p:cNvSpPr/>
            <p:nvPr/>
          </p:nvSpPr>
          <p:spPr bwMode="auto">
            <a:xfrm>
              <a:off x="6450252" y="3628867"/>
              <a:ext cx="1336199" cy="1334824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6" name="Ellipse 259"/>
            <p:cNvSpPr>
              <a:spLocks noChangeArrowheads="1"/>
            </p:cNvSpPr>
            <p:nvPr/>
          </p:nvSpPr>
          <p:spPr bwMode="auto">
            <a:xfrm>
              <a:off x="6629575" y="3671730"/>
              <a:ext cx="983900" cy="72072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8077201" y="3550380"/>
            <a:ext cx="1037703" cy="1036324"/>
            <a:chOff x="6781800" y="2971800"/>
            <a:chExt cx="1037703" cy="1036324"/>
          </a:xfrm>
        </p:grpSpPr>
        <p:sp>
          <p:nvSpPr>
            <p:cNvPr id="17" name="Ellipse 257"/>
            <p:cNvSpPr/>
            <p:nvPr/>
          </p:nvSpPr>
          <p:spPr bwMode="auto">
            <a:xfrm>
              <a:off x="6781800" y="2971800"/>
              <a:ext cx="1037703" cy="103632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8" name="Ellipse 259"/>
            <p:cNvSpPr>
              <a:spLocks noChangeArrowheads="1"/>
            </p:cNvSpPr>
            <p:nvPr/>
          </p:nvSpPr>
          <p:spPr bwMode="auto">
            <a:xfrm>
              <a:off x="6921064" y="3005078"/>
              <a:ext cx="764105" cy="559553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5649568" y="2743634"/>
            <a:ext cx="892864" cy="983464"/>
            <a:chOff x="4495800" y="2200946"/>
            <a:chExt cx="838200" cy="923253"/>
          </a:xfrm>
        </p:grpSpPr>
        <p:sp>
          <p:nvSpPr>
            <p:cNvPr id="24" name="Ellipse 256"/>
            <p:cNvSpPr/>
            <p:nvPr/>
          </p:nvSpPr>
          <p:spPr bwMode="auto">
            <a:xfrm>
              <a:off x="4527378" y="2959778"/>
              <a:ext cx="752101" cy="164421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2" name="Ellipse 257"/>
            <p:cNvSpPr/>
            <p:nvPr/>
          </p:nvSpPr>
          <p:spPr bwMode="auto">
            <a:xfrm>
              <a:off x="4495800" y="2200946"/>
              <a:ext cx="838200" cy="83708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3" name="Ellipse 259"/>
            <p:cNvSpPr>
              <a:spLocks noChangeArrowheads="1"/>
            </p:cNvSpPr>
            <p:nvPr/>
          </p:nvSpPr>
          <p:spPr bwMode="auto">
            <a:xfrm>
              <a:off x="4608290" y="2227826"/>
              <a:ext cx="617202" cy="45197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4" name="Group 55"/>
          <p:cNvGrpSpPr/>
          <p:nvPr/>
        </p:nvGrpSpPr>
        <p:grpSpPr>
          <a:xfrm>
            <a:off x="4638254" y="1720543"/>
            <a:ext cx="2880000" cy="1008775"/>
            <a:chOff x="3038054" y="1495466"/>
            <a:chExt cx="2880000" cy="1008775"/>
          </a:xfrm>
        </p:grpSpPr>
        <p:grpSp>
          <p:nvGrpSpPr>
            <p:cNvPr id="15" name="Group 32"/>
            <p:cNvGrpSpPr/>
            <p:nvPr/>
          </p:nvGrpSpPr>
          <p:grpSpPr>
            <a:xfrm>
              <a:off x="3038054" y="2029904"/>
              <a:ext cx="2880000" cy="474337"/>
              <a:chOff x="3038054" y="1953704"/>
              <a:chExt cx="2880000" cy="474337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038054" y="1953704"/>
                <a:ext cx="28800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4276129" y="2198647"/>
                <a:ext cx="4572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3156104" y="1495466"/>
              <a:ext cx="268978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</a:rPr>
                <a:t>You can replace this sample text with yours</a:t>
              </a:r>
            </a:p>
          </p:txBody>
        </p:sp>
      </p:grpSp>
      <p:grpSp>
        <p:nvGrpSpPr>
          <p:cNvPr id="16" name="Group 56"/>
          <p:cNvGrpSpPr/>
          <p:nvPr/>
        </p:nvGrpSpPr>
        <p:grpSpPr>
          <a:xfrm>
            <a:off x="7054172" y="2543667"/>
            <a:ext cx="3014440" cy="1006713"/>
            <a:chOff x="5453972" y="2422287"/>
            <a:chExt cx="3014440" cy="1006713"/>
          </a:xfrm>
        </p:grpSpPr>
        <p:grpSp>
          <p:nvGrpSpPr>
            <p:cNvPr id="19" name="Group 33"/>
            <p:cNvGrpSpPr/>
            <p:nvPr/>
          </p:nvGrpSpPr>
          <p:grpSpPr>
            <a:xfrm>
              <a:off x="5453972" y="2971800"/>
              <a:ext cx="2880000" cy="457200"/>
              <a:chOff x="3015572" y="1981200"/>
              <a:chExt cx="2880000" cy="4572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015572" y="1981200"/>
                <a:ext cx="28800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344194" y="2209006"/>
                <a:ext cx="4572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ectangle 51"/>
            <p:cNvSpPr/>
            <p:nvPr/>
          </p:nvSpPr>
          <p:spPr>
            <a:xfrm>
              <a:off x="5562600" y="2422287"/>
              <a:ext cx="29058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</a:rPr>
                <a:t>You can replace this sample text with yours</a:t>
              </a:r>
            </a:p>
          </p:txBody>
        </p:sp>
      </p:grpSp>
      <p:grpSp>
        <p:nvGrpSpPr>
          <p:cNvPr id="20" name="Group 54"/>
          <p:cNvGrpSpPr/>
          <p:nvPr/>
        </p:nvGrpSpPr>
        <p:grpSpPr>
          <a:xfrm>
            <a:off x="2046050" y="2621203"/>
            <a:ext cx="2912054" cy="1005378"/>
            <a:chOff x="522049" y="2499822"/>
            <a:chExt cx="2912054" cy="1005378"/>
          </a:xfrm>
        </p:grpSpPr>
        <p:grpSp>
          <p:nvGrpSpPr>
            <p:cNvPr id="21" name="Group 36"/>
            <p:cNvGrpSpPr/>
            <p:nvPr/>
          </p:nvGrpSpPr>
          <p:grpSpPr>
            <a:xfrm>
              <a:off x="522049" y="3048000"/>
              <a:ext cx="2880000" cy="457200"/>
              <a:chOff x="3112849" y="1981200"/>
              <a:chExt cx="2880000" cy="4572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112849" y="1981200"/>
                <a:ext cx="28800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4344194" y="2209006"/>
                <a:ext cx="457200" cy="1588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/>
            <p:cNvSpPr/>
            <p:nvPr/>
          </p:nvSpPr>
          <p:spPr>
            <a:xfrm>
              <a:off x="528292" y="2499822"/>
              <a:ext cx="2905811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solidFill>
                    <a:prstClr val="black"/>
                  </a:solidFill>
                </a:rPr>
                <a:t>You can replace this sample text with yours</a:t>
              </a:r>
            </a:p>
          </p:txBody>
        </p:sp>
      </p:grpSp>
      <p:grpSp>
        <p:nvGrpSpPr>
          <p:cNvPr id="25" name="Group 57"/>
          <p:cNvGrpSpPr/>
          <p:nvPr/>
        </p:nvGrpSpPr>
        <p:grpSpPr>
          <a:xfrm>
            <a:off x="6781800" y="5150580"/>
            <a:ext cx="3581400" cy="1459589"/>
            <a:chOff x="5181600" y="5029200"/>
            <a:chExt cx="3581400" cy="145958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257800" y="5943600"/>
              <a:ext cx="35052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181600" y="5029200"/>
              <a:ext cx="2057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6781800" y="5486400"/>
              <a:ext cx="914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855613" y="6031589"/>
              <a:ext cx="2726704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You can replace this sample text with yours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38611" y="4586704"/>
            <a:ext cx="1223999" cy="1292336"/>
            <a:chOff x="2590800" y="4388357"/>
            <a:chExt cx="1022433" cy="1166924"/>
          </a:xfrm>
        </p:grpSpPr>
        <p:sp>
          <p:nvSpPr>
            <p:cNvPr id="11" name="Ellipse 256"/>
            <p:cNvSpPr/>
            <p:nvPr/>
          </p:nvSpPr>
          <p:spPr bwMode="auto">
            <a:xfrm>
              <a:off x="2720495" y="5419338"/>
              <a:ext cx="758624" cy="135943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9" name="Ellipse 257"/>
            <p:cNvSpPr/>
            <p:nvPr/>
          </p:nvSpPr>
          <p:spPr bwMode="auto">
            <a:xfrm>
              <a:off x="2590800" y="4388357"/>
              <a:ext cx="1022433" cy="110522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6">
                  <a:lumMod val="90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0" name="Ellipse 259"/>
            <p:cNvSpPr>
              <a:spLocks noChangeArrowheads="1"/>
            </p:cNvSpPr>
            <p:nvPr/>
          </p:nvSpPr>
          <p:spPr bwMode="auto">
            <a:xfrm>
              <a:off x="2690162" y="4426725"/>
              <a:ext cx="819290" cy="802361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393375" y="3790800"/>
            <a:ext cx="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22523" y="2835955"/>
            <a:ext cx="34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22575" y="3714599"/>
            <a:ext cx="346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77133" y="4817374"/>
            <a:ext cx="346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39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/>
      <p:bldP spid="49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AE7CA48-6EFD-4B66-A4DA-368F1542D008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Step Cycle</a:t>
            </a:r>
          </a:p>
        </p:txBody>
      </p:sp>
      <p:sp>
        <p:nvSpPr>
          <p:cNvPr id="10246" name="Freeform 6"/>
          <p:cNvSpPr>
            <a:spLocks/>
          </p:cNvSpPr>
          <p:nvPr/>
        </p:nvSpPr>
        <p:spPr bwMode="auto">
          <a:xfrm>
            <a:off x="5170938" y="3207365"/>
            <a:ext cx="2889593" cy="2582329"/>
          </a:xfrm>
          <a:custGeom>
            <a:avLst/>
            <a:gdLst/>
            <a:ahLst/>
            <a:cxnLst>
              <a:cxn ang="0">
                <a:pos x="1284" y="990"/>
              </a:cxn>
              <a:cxn ang="0">
                <a:pos x="1284" y="1014"/>
              </a:cxn>
              <a:cxn ang="0">
                <a:pos x="1278" y="1092"/>
              </a:cxn>
              <a:cxn ang="0">
                <a:pos x="1272" y="1170"/>
              </a:cxn>
              <a:cxn ang="0">
                <a:pos x="1254" y="1248"/>
              </a:cxn>
              <a:cxn ang="0">
                <a:pos x="1230" y="1332"/>
              </a:cxn>
              <a:cxn ang="0">
                <a:pos x="1194" y="1410"/>
              </a:cxn>
              <a:cxn ang="0">
                <a:pos x="1146" y="1500"/>
              </a:cxn>
              <a:cxn ang="0">
                <a:pos x="1086" y="1590"/>
              </a:cxn>
              <a:cxn ang="0">
                <a:pos x="1032" y="1656"/>
              </a:cxn>
              <a:cxn ang="0">
                <a:pos x="966" y="1734"/>
              </a:cxn>
              <a:cxn ang="0">
                <a:pos x="858" y="1824"/>
              </a:cxn>
              <a:cxn ang="0">
                <a:pos x="744" y="1908"/>
              </a:cxn>
              <a:cxn ang="0">
                <a:pos x="618" y="1974"/>
              </a:cxn>
              <a:cxn ang="0">
                <a:pos x="480" y="2022"/>
              </a:cxn>
              <a:cxn ang="0">
                <a:pos x="336" y="2058"/>
              </a:cxn>
              <a:cxn ang="0">
                <a:pos x="192" y="2076"/>
              </a:cxn>
              <a:cxn ang="0">
                <a:pos x="0" y="2070"/>
              </a:cxn>
              <a:cxn ang="0">
                <a:pos x="48" y="2106"/>
              </a:cxn>
              <a:cxn ang="0">
                <a:pos x="246" y="2232"/>
              </a:cxn>
              <a:cxn ang="0">
                <a:pos x="462" y="2316"/>
              </a:cxn>
              <a:cxn ang="0">
                <a:pos x="684" y="2358"/>
              </a:cxn>
              <a:cxn ang="0">
                <a:pos x="912" y="2370"/>
              </a:cxn>
              <a:cxn ang="0">
                <a:pos x="1140" y="2346"/>
              </a:cxn>
              <a:cxn ang="0">
                <a:pos x="1356" y="2286"/>
              </a:cxn>
              <a:cxn ang="0">
                <a:pos x="1554" y="2196"/>
              </a:cxn>
              <a:cxn ang="0">
                <a:pos x="1698" y="2112"/>
              </a:cxn>
              <a:cxn ang="0">
                <a:pos x="1806" y="2022"/>
              </a:cxn>
              <a:cxn ang="0">
                <a:pos x="1932" y="1896"/>
              </a:cxn>
              <a:cxn ang="0">
                <a:pos x="2040" y="1752"/>
              </a:cxn>
              <a:cxn ang="0">
                <a:pos x="2124" y="1602"/>
              </a:cxn>
              <a:cxn ang="0">
                <a:pos x="2190" y="1452"/>
              </a:cxn>
              <a:cxn ang="0">
                <a:pos x="2238" y="1302"/>
              </a:cxn>
              <a:cxn ang="0">
                <a:pos x="2268" y="1158"/>
              </a:cxn>
              <a:cxn ang="0">
                <a:pos x="2280" y="990"/>
              </a:cxn>
              <a:cxn ang="0">
                <a:pos x="1782" y="0"/>
              </a:cxn>
            </a:cxnLst>
            <a:rect l="0" t="0" r="r" b="b"/>
            <a:pathLst>
              <a:path w="2652" h="2370">
                <a:moveTo>
                  <a:pt x="912" y="990"/>
                </a:moveTo>
                <a:lnTo>
                  <a:pt x="1284" y="990"/>
                </a:lnTo>
                <a:lnTo>
                  <a:pt x="1284" y="990"/>
                </a:lnTo>
                <a:lnTo>
                  <a:pt x="1284" y="1014"/>
                </a:lnTo>
                <a:lnTo>
                  <a:pt x="1284" y="1050"/>
                </a:lnTo>
                <a:lnTo>
                  <a:pt x="1278" y="1092"/>
                </a:lnTo>
                <a:lnTo>
                  <a:pt x="1278" y="1128"/>
                </a:lnTo>
                <a:lnTo>
                  <a:pt x="1272" y="1170"/>
                </a:lnTo>
                <a:lnTo>
                  <a:pt x="1266" y="1206"/>
                </a:lnTo>
                <a:lnTo>
                  <a:pt x="1254" y="1248"/>
                </a:lnTo>
                <a:lnTo>
                  <a:pt x="1242" y="1290"/>
                </a:lnTo>
                <a:lnTo>
                  <a:pt x="1230" y="1332"/>
                </a:lnTo>
                <a:lnTo>
                  <a:pt x="1212" y="1368"/>
                </a:lnTo>
                <a:lnTo>
                  <a:pt x="1194" y="1410"/>
                </a:lnTo>
                <a:lnTo>
                  <a:pt x="1170" y="1458"/>
                </a:lnTo>
                <a:lnTo>
                  <a:pt x="1146" y="1500"/>
                </a:lnTo>
                <a:lnTo>
                  <a:pt x="1122" y="1542"/>
                </a:lnTo>
                <a:lnTo>
                  <a:pt x="1086" y="1590"/>
                </a:lnTo>
                <a:lnTo>
                  <a:pt x="1032" y="1656"/>
                </a:lnTo>
                <a:lnTo>
                  <a:pt x="1032" y="1656"/>
                </a:lnTo>
                <a:lnTo>
                  <a:pt x="1014" y="1680"/>
                </a:lnTo>
                <a:lnTo>
                  <a:pt x="966" y="1734"/>
                </a:lnTo>
                <a:lnTo>
                  <a:pt x="912" y="1782"/>
                </a:lnTo>
                <a:lnTo>
                  <a:pt x="858" y="1824"/>
                </a:lnTo>
                <a:lnTo>
                  <a:pt x="804" y="1866"/>
                </a:lnTo>
                <a:lnTo>
                  <a:pt x="744" y="1908"/>
                </a:lnTo>
                <a:lnTo>
                  <a:pt x="678" y="1938"/>
                </a:lnTo>
                <a:lnTo>
                  <a:pt x="618" y="1974"/>
                </a:lnTo>
                <a:lnTo>
                  <a:pt x="546" y="1998"/>
                </a:lnTo>
                <a:lnTo>
                  <a:pt x="480" y="2022"/>
                </a:lnTo>
                <a:lnTo>
                  <a:pt x="408" y="2040"/>
                </a:lnTo>
                <a:lnTo>
                  <a:pt x="336" y="2058"/>
                </a:lnTo>
                <a:lnTo>
                  <a:pt x="264" y="2070"/>
                </a:lnTo>
                <a:lnTo>
                  <a:pt x="192" y="2076"/>
                </a:lnTo>
                <a:lnTo>
                  <a:pt x="114" y="2076"/>
                </a:lnTo>
                <a:lnTo>
                  <a:pt x="0" y="2070"/>
                </a:lnTo>
                <a:lnTo>
                  <a:pt x="0" y="2070"/>
                </a:lnTo>
                <a:lnTo>
                  <a:pt x="48" y="2106"/>
                </a:lnTo>
                <a:lnTo>
                  <a:pt x="144" y="2178"/>
                </a:lnTo>
                <a:lnTo>
                  <a:pt x="246" y="2232"/>
                </a:lnTo>
                <a:lnTo>
                  <a:pt x="354" y="2280"/>
                </a:lnTo>
                <a:lnTo>
                  <a:pt x="462" y="2316"/>
                </a:lnTo>
                <a:lnTo>
                  <a:pt x="570" y="2346"/>
                </a:lnTo>
                <a:lnTo>
                  <a:pt x="684" y="2358"/>
                </a:lnTo>
                <a:lnTo>
                  <a:pt x="798" y="2370"/>
                </a:lnTo>
                <a:lnTo>
                  <a:pt x="912" y="2370"/>
                </a:lnTo>
                <a:lnTo>
                  <a:pt x="1026" y="2364"/>
                </a:lnTo>
                <a:lnTo>
                  <a:pt x="1140" y="2346"/>
                </a:lnTo>
                <a:lnTo>
                  <a:pt x="1248" y="2322"/>
                </a:lnTo>
                <a:lnTo>
                  <a:pt x="1356" y="2286"/>
                </a:lnTo>
                <a:lnTo>
                  <a:pt x="1458" y="2244"/>
                </a:lnTo>
                <a:lnTo>
                  <a:pt x="1554" y="2196"/>
                </a:lnTo>
                <a:lnTo>
                  <a:pt x="1698" y="2112"/>
                </a:lnTo>
                <a:lnTo>
                  <a:pt x="1698" y="2112"/>
                </a:lnTo>
                <a:lnTo>
                  <a:pt x="1734" y="2082"/>
                </a:lnTo>
                <a:lnTo>
                  <a:pt x="1806" y="2022"/>
                </a:lnTo>
                <a:lnTo>
                  <a:pt x="1872" y="1962"/>
                </a:lnTo>
                <a:lnTo>
                  <a:pt x="1932" y="1896"/>
                </a:lnTo>
                <a:lnTo>
                  <a:pt x="1992" y="1824"/>
                </a:lnTo>
                <a:lnTo>
                  <a:pt x="2040" y="1752"/>
                </a:lnTo>
                <a:lnTo>
                  <a:pt x="2088" y="1680"/>
                </a:lnTo>
                <a:lnTo>
                  <a:pt x="2124" y="1602"/>
                </a:lnTo>
                <a:lnTo>
                  <a:pt x="2160" y="1530"/>
                </a:lnTo>
                <a:lnTo>
                  <a:pt x="2190" y="1452"/>
                </a:lnTo>
                <a:lnTo>
                  <a:pt x="2214" y="1380"/>
                </a:lnTo>
                <a:lnTo>
                  <a:pt x="2238" y="1302"/>
                </a:lnTo>
                <a:lnTo>
                  <a:pt x="2256" y="1230"/>
                </a:lnTo>
                <a:lnTo>
                  <a:pt x="2268" y="1158"/>
                </a:lnTo>
                <a:lnTo>
                  <a:pt x="2274" y="1092"/>
                </a:lnTo>
                <a:lnTo>
                  <a:pt x="2280" y="990"/>
                </a:lnTo>
                <a:lnTo>
                  <a:pt x="2652" y="990"/>
                </a:lnTo>
                <a:lnTo>
                  <a:pt x="1782" y="0"/>
                </a:lnTo>
                <a:lnTo>
                  <a:pt x="912" y="99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7" name="Freeform 7"/>
          <p:cNvSpPr>
            <a:spLocks/>
          </p:cNvSpPr>
          <p:nvPr/>
        </p:nvSpPr>
        <p:spPr bwMode="auto">
          <a:xfrm>
            <a:off x="4131469" y="2743200"/>
            <a:ext cx="2889593" cy="2582329"/>
          </a:xfrm>
          <a:custGeom>
            <a:avLst/>
            <a:gdLst/>
            <a:ahLst/>
            <a:cxnLst>
              <a:cxn ang="0">
                <a:pos x="1368" y="1380"/>
              </a:cxn>
              <a:cxn ang="0">
                <a:pos x="1368" y="1356"/>
              </a:cxn>
              <a:cxn ang="0">
                <a:pos x="1368" y="1278"/>
              </a:cxn>
              <a:cxn ang="0">
                <a:pos x="1380" y="1200"/>
              </a:cxn>
              <a:cxn ang="0">
                <a:pos x="1392" y="1122"/>
              </a:cxn>
              <a:cxn ang="0">
                <a:pos x="1422" y="1038"/>
              </a:cxn>
              <a:cxn ang="0">
                <a:pos x="1458" y="960"/>
              </a:cxn>
              <a:cxn ang="0">
                <a:pos x="1500" y="870"/>
              </a:cxn>
              <a:cxn ang="0">
                <a:pos x="1560" y="780"/>
              </a:cxn>
              <a:cxn ang="0">
                <a:pos x="1614" y="714"/>
              </a:cxn>
              <a:cxn ang="0">
                <a:pos x="1686" y="636"/>
              </a:cxn>
              <a:cxn ang="0">
                <a:pos x="1794" y="546"/>
              </a:cxn>
              <a:cxn ang="0">
                <a:pos x="1908" y="462"/>
              </a:cxn>
              <a:cxn ang="0">
                <a:pos x="2034" y="396"/>
              </a:cxn>
              <a:cxn ang="0">
                <a:pos x="2172" y="348"/>
              </a:cxn>
              <a:cxn ang="0">
                <a:pos x="2310" y="312"/>
              </a:cxn>
              <a:cxn ang="0">
                <a:pos x="2460" y="294"/>
              </a:cxn>
              <a:cxn ang="0">
                <a:pos x="2652" y="300"/>
              </a:cxn>
              <a:cxn ang="0">
                <a:pos x="2604" y="264"/>
              </a:cxn>
              <a:cxn ang="0">
                <a:pos x="2406" y="138"/>
              </a:cxn>
              <a:cxn ang="0">
                <a:pos x="2190" y="54"/>
              </a:cxn>
              <a:cxn ang="0">
                <a:pos x="1962" y="12"/>
              </a:cxn>
              <a:cxn ang="0">
                <a:pos x="1740" y="0"/>
              </a:cxn>
              <a:cxn ang="0">
                <a:pos x="1512" y="24"/>
              </a:cxn>
              <a:cxn ang="0">
                <a:pos x="1296" y="84"/>
              </a:cxn>
              <a:cxn ang="0">
                <a:pos x="1092" y="174"/>
              </a:cxn>
              <a:cxn ang="0">
                <a:pos x="954" y="258"/>
              </a:cxn>
              <a:cxn ang="0">
                <a:pos x="840" y="348"/>
              </a:cxn>
              <a:cxn ang="0">
                <a:pos x="714" y="474"/>
              </a:cxn>
              <a:cxn ang="0">
                <a:pos x="612" y="618"/>
              </a:cxn>
              <a:cxn ang="0">
                <a:pos x="522" y="768"/>
              </a:cxn>
              <a:cxn ang="0">
                <a:pos x="462" y="918"/>
              </a:cxn>
              <a:cxn ang="0">
                <a:pos x="414" y="1068"/>
              </a:cxn>
              <a:cxn ang="0">
                <a:pos x="384" y="1212"/>
              </a:cxn>
              <a:cxn ang="0">
                <a:pos x="372" y="1380"/>
              </a:cxn>
              <a:cxn ang="0">
                <a:pos x="870" y="2370"/>
              </a:cxn>
            </a:cxnLst>
            <a:rect l="0" t="0" r="r" b="b"/>
            <a:pathLst>
              <a:path w="2652" h="2370">
                <a:moveTo>
                  <a:pt x="1740" y="1380"/>
                </a:moveTo>
                <a:lnTo>
                  <a:pt x="1368" y="1380"/>
                </a:lnTo>
                <a:lnTo>
                  <a:pt x="1368" y="1380"/>
                </a:lnTo>
                <a:lnTo>
                  <a:pt x="1368" y="1356"/>
                </a:lnTo>
                <a:lnTo>
                  <a:pt x="1368" y="1320"/>
                </a:lnTo>
                <a:lnTo>
                  <a:pt x="1368" y="1278"/>
                </a:lnTo>
                <a:lnTo>
                  <a:pt x="1374" y="1242"/>
                </a:lnTo>
                <a:lnTo>
                  <a:pt x="1380" y="1200"/>
                </a:lnTo>
                <a:lnTo>
                  <a:pt x="1386" y="1164"/>
                </a:lnTo>
                <a:lnTo>
                  <a:pt x="1392" y="1122"/>
                </a:lnTo>
                <a:lnTo>
                  <a:pt x="1404" y="1080"/>
                </a:lnTo>
                <a:lnTo>
                  <a:pt x="1422" y="1038"/>
                </a:lnTo>
                <a:lnTo>
                  <a:pt x="1434" y="1002"/>
                </a:lnTo>
                <a:lnTo>
                  <a:pt x="1458" y="960"/>
                </a:lnTo>
                <a:lnTo>
                  <a:pt x="1476" y="912"/>
                </a:lnTo>
                <a:lnTo>
                  <a:pt x="1500" y="870"/>
                </a:lnTo>
                <a:lnTo>
                  <a:pt x="1530" y="828"/>
                </a:lnTo>
                <a:lnTo>
                  <a:pt x="1560" y="780"/>
                </a:lnTo>
                <a:lnTo>
                  <a:pt x="1614" y="714"/>
                </a:lnTo>
                <a:lnTo>
                  <a:pt x="1614" y="714"/>
                </a:lnTo>
                <a:lnTo>
                  <a:pt x="1638" y="690"/>
                </a:lnTo>
                <a:lnTo>
                  <a:pt x="1686" y="636"/>
                </a:lnTo>
                <a:lnTo>
                  <a:pt x="1740" y="588"/>
                </a:lnTo>
                <a:lnTo>
                  <a:pt x="1794" y="546"/>
                </a:lnTo>
                <a:lnTo>
                  <a:pt x="1848" y="504"/>
                </a:lnTo>
                <a:lnTo>
                  <a:pt x="1908" y="462"/>
                </a:lnTo>
                <a:lnTo>
                  <a:pt x="1968" y="432"/>
                </a:lnTo>
                <a:lnTo>
                  <a:pt x="2034" y="396"/>
                </a:lnTo>
                <a:lnTo>
                  <a:pt x="2100" y="372"/>
                </a:lnTo>
                <a:lnTo>
                  <a:pt x="2172" y="348"/>
                </a:lnTo>
                <a:lnTo>
                  <a:pt x="2238" y="330"/>
                </a:lnTo>
                <a:lnTo>
                  <a:pt x="2310" y="312"/>
                </a:lnTo>
                <a:lnTo>
                  <a:pt x="2382" y="300"/>
                </a:lnTo>
                <a:lnTo>
                  <a:pt x="2460" y="294"/>
                </a:lnTo>
                <a:lnTo>
                  <a:pt x="2538" y="294"/>
                </a:lnTo>
                <a:lnTo>
                  <a:pt x="2652" y="300"/>
                </a:lnTo>
                <a:lnTo>
                  <a:pt x="2652" y="300"/>
                </a:lnTo>
                <a:lnTo>
                  <a:pt x="2604" y="264"/>
                </a:lnTo>
                <a:lnTo>
                  <a:pt x="2508" y="192"/>
                </a:lnTo>
                <a:lnTo>
                  <a:pt x="2406" y="138"/>
                </a:lnTo>
                <a:lnTo>
                  <a:pt x="2298" y="90"/>
                </a:lnTo>
                <a:lnTo>
                  <a:pt x="2190" y="54"/>
                </a:lnTo>
                <a:lnTo>
                  <a:pt x="2076" y="24"/>
                </a:lnTo>
                <a:lnTo>
                  <a:pt x="1962" y="12"/>
                </a:lnTo>
                <a:lnTo>
                  <a:pt x="1854" y="0"/>
                </a:lnTo>
                <a:lnTo>
                  <a:pt x="1740" y="0"/>
                </a:lnTo>
                <a:lnTo>
                  <a:pt x="1626" y="6"/>
                </a:lnTo>
                <a:lnTo>
                  <a:pt x="1512" y="24"/>
                </a:lnTo>
                <a:lnTo>
                  <a:pt x="1404" y="48"/>
                </a:lnTo>
                <a:lnTo>
                  <a:pt x="1296" y="84"/>
                </a:lnTo>
                <a:lnTo>
                  <a:pt x="1194" y="126"/>
                </a:lnTo>
                <a:lnTo>
                  <a:pt x="1092" y="174"/>
                </a:lnTo>
                <a:lnTo>
                  <a:pt x="954" y="258"/>
                </a:lnTo>
                <a:lnTo>
                  <a:pt x="954" y="258"/>
                </a:lnTo>
                <a:lnTo>
                  <a:pt x="912" y="288"/>
                </a:lnTo>
                <a:lnTo>
                  <a:pt x="840" y="348"/>
                </a:lnTo>
                <a:lnTo>
                  <a:pt x="774" y="408"/>
                </a:lnTo>
                <a:lnTo>
                  <a:pt x="714" y="474"/>
                </a:lnTo>
                <a:lnTo>
                  <a:pt x="660" y="546"/>
                </a:lnTo>
                <a:lnTo>
                  <a:pt x="612" y="618"/>
                </a:lnTo>
                <a:lnTo>
                  <a:pt x="564" y="690"/>
                </a:lnTo>
                <a:lnTo>
                  <a:pt x="522" y="768"/>
                </a:lnTo>
                <a:lnTo>
                  <a:pt x="492" y="840"/>
                </a:lnTo>
                <a:lnTo>
                  <a:pt x="462" y="918"/>
                </a:lnTo>
                <a:lnTo>
                  <a:pt x="432" y="990"/>
                </a:lnTo>
                <a:lnTo>
                  <a:pt x="414" y="1068"/>
                </a:lnTo>
                <a:lnTo>
                  <a:pt x="396" y="1140"/>
                </a:lnTo>
                <a:lnTo>
                  <a:pt x="384" y="1212"/>
                </a:lnTo>
                <a:lnTo>
                  <a:pt x="378" y="1278"/>
                </a:lnTo>
                <a:lnTo>
                  <a:pt x="372" y="1380"/>
                </a:lnTo>
                <a:lnTo>
                  <a:pt x="0" y="1380"/>
                </a:lnTo>
                <a:lnTo>
                  <a:pt x="870" y="2370"/>
                </a:lnTo>
                <a:lnTo>
                  <a:pt x="1740" y="138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96DB-C1B4-4779-88DC-557E4BE6BE02}"/>
              </a:ext>
            </a:extLst>
          </p:cNvPr>
          <p:cNvGrpSpPr/>
          <p:nvPr/>
        </p:nvGrpSpPr>
        <p:grpSpPr>
          <a:xfrm>
            <a:off x="1769269" y="1730048"/>
            <a:ext cx="2743200" cy="2460952"/>
            <a:chOff x="1769269" y="1730048"/>
            <a:chExt cx="2743200" cy="2460952"/>
          </a:xfrm>
        </p:grpSpPr>
        <p:sp>
          <p:nvSpPr>
            <p:cNvPr id="13" name="TextBox 12"/>
            <p:cNvSpPr txBox="1"/>
            <p:nvPr/>
          </p:nvSpPr>
          <p:spPr>
            <a:xfrm>
              <a:off x="1769269" y="2362201"/>
              <a:ext cx="26575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 can replace this sample text with your own text</a:t>
              </a:r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4512469" y="2334471"/>
              <a:ext cx="0" cy="1856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26469" y="2323318"/>
              <a:ext cx="228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975B9C-1326-436A-ADED-CDE72CA2D695}"/>
                </a:ext>
              </a:extLst>
            </p:cNvPr>
            <p:cNvSpPr txBox="1"/>
            <p:nvPr/>
          </p:nvSpPr>
          <p:spPr>
            <a:xfrm>
              <a:off x="2427447" y="1730048"/>
              <a:ext cx="1704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w Cen MT Condensed Extra Bold" panose="020B0803020202020204" pitchFamily="34" charset="0"/>
                </a:rPr>
                <a:t>Step Name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D93925-73CA-41E8-95F8-DBBFC8BAF0F9}"/>
              </a:ext>
            </a:extLst>
          </p:cNvPr>
          <p:cNvGrpSpPr/>
          <p:nvPr/>
        </p:nvGrpSpPr>
        <p:grpSpPr>
          <a:xfrm>
            <a:off x="7789069" y="1818809"/>
            <a:ext cx="2667001" cy="2215555"/>
            <a:chOff x="7789069" y="1818809"/>
            <a:chExt cx="2667001" cy="2215555"/>
          </a:xfrm>
        </p:grpSpPr>
        <p:sp>
          <p:nvSpPr>
            <p:cNvPr id="10" name="TextBox 9"/>
            <p:cNvSpPr txBox="1"/>
            <p:nvPr/>
          </p:nvSpPr>
          <p:spPr>
            <a:xfrm>
              <a:off x="7810845" y="2468425"/>
              <a:ext cx="26452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7789863" y="2417739"/>
              <a:ext cx="0" cy="1616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789069" y="2416945"/>
              <a:ext cx="2514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CA0DD-61E1-4C0B-8F36-7DD0BE2C48F5}"/>
                </a:ext>
              </a:extLst>
            </p:cNvPr>
            <p:cNvSpPr txBox="1"/>
            <p:nvPr/>
          </p:nvSpPr>
          <p:spPr>
            <a:xfrm>
              <a:off x="7810845" y="1818809"/>
              <a:ext cx="17040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w Cen MT Condensed Extra Bold" panose="020B0803020202020204" pitchFamily="34" charset="0"/>
                </a:rPr>
                <a:t>Step 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CF5C67-4187-45B9-8408-EE72FE503515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 Process Flow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1600200" y="1295400"/>
            <a:ext cx="7238999" cy="4883908"/>
            <a:chOff x="1049566" y="1978736"/>
            <a:chExt cx="5469028" cy="3803618"/>
          </a:xfrm>
          <a:effectLst>
            <a:outerShdw blurRad="2540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616785" y="1978736"/>
              <a:ext cx="1901809" cy="2272662"/>
            </a:xfrm>
            <a:custGeom>
              <a:avLst/>
              <a:gdLst/>
              <a:ahLst/>
              <a:cxnLst>
                <a:cxn ang="0">
                  <a:pos x="1600" y="1600"/>
                </a:cxn>
                <a:cxn ang="0">
                  <a:pos x="1592" y="1436"/>
                </a:cxn>
                <a:cxn ang="0">
                  <a:pos x="1568" y="1278"/>
                </a:cxn>
                <a:cxn ang="0">
                  <a:pos x="1528" y="1124"/>
                </a:cxn>
                <a:cxn ang="0">
                  <a:pos x="1474" y="978"/>
                </a:cxn>
                <a:cxn ang="0">
                  <a:pos x="1408" y="838"/>
                </a:cxn>
                <a:cxn ang="0">
                  <a:pos x="1328" y="706"/>
                </a:cxn>
                <a:cxn ang="0">
                  <a:pos x="1236" y="582"/>
                </a:cxn>
                <a:cxn ang="0">
                  <a:pos x="1132" y="470"/>
                </a:cxn>
                <a:cxn ang="0">
                  <a:pos x="1020" y="366"/>
                </a:cxn>
                <a:cxn ang="0">
                  <a:pos x="896" y="274"/>
                </a:cxn>
                <a:cxn ang="0">
                  <a:pos x="764" y="194"/>
                </a:cxn>
                <a:cxn ang="0">
                  <a:pos x="624" y="126"/>
                </a:cxn>
                <a:cxn ang="0">
                  <a:pos x="478" y="72"/>
                </a:cxn>
                <a:cxn ang="0">
                  <a:pos x="324" y="32"/>
                </a:cxn>
                <a:cxn ang="0">
                  <a:pos x="166" y="8"/>
                </a:cxn>
                <a:cxn ang="0">
                  <a:pos x="2" y="0"/>
                </a:cxn>
                <a:cxn ang="0">
                  <a:pos x="312" y="318"/>
                </a:cxn>
                <a:cxn ang="0">
                  <a:pos x="2" y="636"/>
                </a:cxn>
                <a:cxn ang="0">
                  <a:pos x="0" y="640"/>
                </a:cxn>
                <a:cxn ang="0">
                  <a:pos x="98" y="644"/>
                </a:cxn>
                <a:cxn ang="0">
                  <a:pos x="194" y="660"/>
                </a:cxn>
                <a:cxn ang="0">
                  <a:pos x="286" y="684"/>
                </a:cxn>
                <a:cxn ang="0">
                  <a:pos x="374" y="716"/>
                </a:cxn>
                <a:cxn ang="0">
                  <a:pos x="458" y="756"/>
                </a:cxn>
                <a:cxn ang="0">
                  <a:pos x="536" y="804"/>
                </a:cxn>
                <a:cxn ang="0">
                  <a:pos x="610" y="860"/>
                </a:cxn>
                <a:cxn ang="0">
                  <a:pos x="678" y="920"/>
                </a:cxn>
                <a:cxn ang="0">
                  <a:pos x="740" y="990"/>
                </a:cxn>
                <a:cxn ang="0">
                  <a:pos x="796" y="1064"/>
                </a:cxn>
                <a:cxn ang="0">
                  <a:pos x="844" y="1142"/>
                </a:cxn>
                <a:cxn ang="0">
                  <a:pos x="884" y="1226"/>
                </a:cxn>
                <a:cxn ang="0">
                  <a:pos x="916" y="1314"/>
                </a:cxn>
                <a:cxn ang="0">
                  <a:pos x="940" y="1406"/>
                </a:cxn>
                <a:cxn ang="0">
                  <a:pos x="956" y="1502"/>
                </a:cxn>
                <a:cxn ang="0">
                  <a:pos x="960" y="1600"/>
                </a:cxn>
                <a:cxn ang="0">
                  <a:pos x="1120" y="1756"/>
                </a:cxn>
                <a:cxn ang="0">
                  <a:pos x="1438" y="1756"/>
                </a:cxn>
                <a:cxn ang="0">
                  <a:pos x="1600" y="1600"/>
                </a:cxn>
              </a:cxnLst>
              <a:rect l="0" t="0" r="r" b="b"/>
              <a:pathLst>
                <a:path w="1600" h="1912">
                  <a:moveTo>
                    <a:pt x="1600" y="1600"/>
                  </a:moveTo>
                  <a:lnTo>
                    <a:pt x="1600" y="1600"/>
                  </a:lnTo>
                  <a:lnTo>
                    <a:pt x="1598" y="1518"/>
                  </a:lnTo>
                  <a:lnTo>
                    <a:pt x="1592" y="1436"/>
                  </a:lnTo>
                  <a:lnTo>
                    <a:pt x="1582" y="1356"/>
                  </a:lnTo>
                  <a:lnTo>
                    <a:pt x="1568" y="1278"/>
                  </a:lnTo>
                  <a:lnTo>
                    <a:pt x="1550" y="1200"/>
                  </a:lnTo>
                  <a:lnTo>
                    <a:pt x="1528" y="1124"/>
                  </a:lnTo>
                  <a:lnTo>
                    <a:pt x="1504" y="1050"/>
                  </a:lnTo>
                  <a:lnTo>
                    <a:pt x="1474" y="978"/>
                  </a:lnTo>
                  <a:lnTo>
                    <a:pt x="1442" y="906"/>
                  </a:lnTo>
                  <a:lnTo>
                    <a:pt x="1408" y="838"/>
                  </a:lnTo>
                  <a:lnTo>
                    <a:pt x="1368" y="770"/>
                  </a:lnTo>
                  <a:lnTo>
                    <a:pt x="1328" y="706"/>
                  </a:lnTo>
                  <a:lnTo>
                    <a:pt x="1282" y="644"/>
                  </a:lnTo>
                  <a:lnTo>
                    <a:pt x="1236" y="582"/>
                  </a:lnTo>
                  <a:lnTo>
                    <a:pt x="1186" y="524"/>
                  </a:lnTo>
                  <a:lnTo>
                    <a:pt x="1132" y="470"/>
                  </a:lnTo>
                  <a:lnTo>
                    <a:pt x="1078" y="416"/>
                  </a:lnTo>
                  <a:lnTo>
                    <a:pt x="1020" y="366"/>
                  </a:lnTo>
                  <a:lnTo>
                    <a:pt x="958" y="318"/>
                  </a:lnTo>
                  <a:lnTo>
                    <a:pt x="896" y="274"/>
                  </a:lnTo>
                  <a:lnTo>
                    <a:pt x="832" y="232"/>
                  </a:lnTo>
                  <a:lnTo>
                    <a:pt x="764" y="194"/>
                  </a:lnTo>
                  <a:lnTo>
                    <a:pt x="696" y="158"/>
                  </a:lnTo>
                  <a:lnTo>
                    <a:pt x="624" y="126"/>
                  </a:lnTo>
                  <a:lnTo>
                    <a:pt x="552" y="98"/>
                  </a:lnTo>
                  <a:lnTo>
                    <a:pt x="478" y="72"/>
                  </a:lnTo>
                  <a:lnTo>
                    <a:pt x="402" y="50"/>
                  </a:lnTo>
                  <a:lnTo>
                    <a:pt x="324" y="32"/>
                  </a:lnTo>
                  <a:lnTo>
                    <a:pt x="246" y="18"/>
                  </a:lnTo>
                  <a:lnTo>
                    <a:pt x="166" y="8"/>
                  </a:lnTo>
                  <a:lnTo>
                    <a:pt x="86" y="2"/>
                  </a:lnTo>
                  <a:lnTo>
                    <a:pt x="2" y="0"/>
                  </a:lnTo>
                  <a:lnTo>
                    <a:pt x="158" y="158"/>
                  </a:lnTo>
                  <a:lnTo>
                    <a:pt x="312" y="318"/>
                  </a:lnTo>
                  <a:lnTo>
                    <a:pt x="158" y="476"/>
                  </a:lnTo>
                  <a:lnTo>
                    <a:pt x="2" y="636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0" y="642"/>
                  </a:lnTo>
                  <a:lnTo>
                    <a:pt x="98" y="644"/>
                  </a:lnTo>
                  <a:lnTo>
                    <a:pt x="146" y="652"/>
                  </a:lnTo>
                  <a:lnTo>
                    <a:pt x="194" y="660"/>
                  </a:lnTo>
                  <a:lnTo>
                    <a:pt x="240" y="670"/>
                  </a:lnTo>
                  <a:lnTo>
                    <a:pt x="286" y="684"/>
                  </a:lnTo>
                  <a:lnTo>
                    <a:pt x="330" y="698"/>
                  </a:lnTo>
                  <a:lnTo>
                    <a:pt x="374" y="716"/>
                  </a:lnTo>
                  <a:lnTo>
                    <a:pt x="416" y="734"/>
                  </a:lnTo>
                  <a:lnTo>
                    <a:pt x="458" y="756"/>
                  </a:lnTo>
                  <a:lnTo>
                    <a:pt x="498" y="778"/>
                  </a:lnTo>
                  <a:lnTo>
                    <a:pt x="536" y="804"/>
                  </a:lnTo>
                  <a:lnTo>
                    <a:pt x="574" y="830"/>
                  </a:lnTo>
                  <a:lnTo>
                    <a:pt x="610" y="860"/>
                  </a:lnTo>
                  <a:lnTo>
                    <a:pt x="646" y="890"/>
                  </a:lnTo>
                  <a:lnTo>
                    <a:pt x="678" y="920"/>
                  </a:lnTo>
                  <a:lnTo>
                    <a:pt x="710" y="954"/>
                  </a:lnTo>
                  <a:lnTo>
                    <a:pt x="740" y="990"/>
                  </a:lnTo>
                  <a:lnTo>
                    <a:pt x="770" y="1026"/>
                  </a:lnTo>
                  <a:lnTo>
                    <a:pt x="796" y="1064"/>
                  </a:lnTo>
                  <a:lnTo>
                    <a:pt x="822" y="1102"/>
                  </a:lnTo>
                  <a:lnTo>
                    <a:pt x="844" y="1142"/>
                  </a:lnTo>
                  <a:lnTo>
                    <a:pt x="866" y="1184"/>
                  </a:lnTo>
                  <a:lnTo>
                    <a:pt x="884" y="1226"/>
                  </a:lnTo>
                  <a:lnTo>
                    <a:pt x="902" y="1270"/>
                  </a:lnTo>
                  <a:lnTo>
                    <a:pt x="916" y="1314"/>
                  </a:lnTo>
                  <a:lnTo>
                    <a:pt x="930" y="1360"/>
                  </a:lnTo>
                  <a:lnTo>
                    <a:pt x="940" y="1406"/>
                  </a:lnTo>
                  <a:lnTo>
                    <a:pt x="948" y="1454"/>
                  </a:lnTo>
                  <a:lnTo>
                    <a:pt x="956" y="1502"/>
                  </a:lnTo>
                  <a:lnTo>
                    <a:pt x="958" y="1550"/>
                  </a:lnTo>
                  <a:lnTo>
                    <a:pt x="960" y="1600"/>
                  </a:lnTo>
                  <a:lnTo>
                    <a:pt x="962" y="1602"/>
                  </a:lnTo>
                  <a:lnTo>
                    <a:pt x="1120" y="1756"/>
                  </a:lnTo>
                  <a:lnTo>
                    <a:pt x="1280" y="1912"/>
                  </a:lnTo>
                  <a:lnTo>
                    <a:pt x="1438" y="1756"/>
                  </a:lnTo>
                  <a:lnTo>
                    <a:pt x="1598" y="1602"/>
                  </a:lnTo>
                  <a:lnTo>
                    <a:pt x="1600" y="160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245932" y="3880545"/>
              <a:ext cx="2272662" cy="1901809"/>
            </a:xfrm>
            <a:custGeom>
              <a:avLst/>
              <a:gdLst/>
              <a:ahLst/>
              <a:cxnLst>
                <a:cxn ang="0">
                  <a:pos x="312" y="1600"/>
                </a:cxn>
                <a:cxn ang="0">
                  <a:pos x="476" y="1592"/>
                </a:cxn>
                <a:cxn ang="0">
                  <a:pos x="634" y="1566"/>
                </a:cxn>
                <a:cxn ang="0">
                  <a:pos x="788" y="1528"/>
                </a:cxn>
                <a:cxn ang="0">
                  <a:pos x="934" y="1474"/>
                </a:cxn>
                <a:cxn ang="0">
                  <a:pos x="1074" y="1406"/>
                </a:cxn>
                <a:cxn ang="0">
                  <a:pos x="1206" y="1326"/>
                </a:cxn>
                <a:cxn ang="0">
                  <a:pos x="1330" y="1234"/>
                </a:cxn>
                <a:cxn ang="0">
                  <a:pos x="1442" y="1132"/>
                </a:cxn>
                <a:cxn ang="0">
                  <a:pos x="1546" y="1018"/>
                </a:cxn>
                <a:cxn ang="0">
                  <a:pos x="1638" y="896"/>
                </a:cxn>
                <a:cxn ang="0">
                  <a:pos x="1718" y="764"/>
                </a:cxn>
                <a:cxn ang="0">
                  <a:pos x="1786" y="624"/>
                </a:cxn>
                <a:cxn ang="0">
                  <a:pos x="1840" y="478"/>
                </a:cxn>
                <a:cxn ang="0">
                  <a:pos x="1880" y="324"/>
                </a:cxn>
                <a:cxn ang="0">
                  <a:pos x="1904" y="166"/>
                </a:cxn>
                <a:cxn ang="0">
                  <a:pos x="1912" y="2"/>
                </a:cxn>
                <a:cxn ang="0">
                  <a:pos x="1594" y="312"/>
                </a:cxn>
                <a:cxn ang="0">
                  <a:pos x="1276" y="2"/>
                </a:cxn>
                <a:cxn ang="0">
                  <a:pos x="1272" y="0"/>
                </a:cxn>
                <a:cxn ang="0">
                  <a:pos x="1268" y="98"/>
                </a:cxn>
                <a:cxn ang="0">
                  <a:pos x="1252" y="192"/>
                </a:cxn>
                <a:cxn ang="0">
                  <a:pos x="1228" y="284"/>
                </a:cxn>
                <a:cxn ang="0">
                  <a:pos x="1196" y="374"/>
                </a:cxn>
                <a:cxn ang="0">
                  <a:pos x="1156" y="458"/>
                </a:cxn>
                <a:cxn ang="0">
                  <a:pos x="1108" y="536"/>
                </a:cxn>
                <a:cxn ang="0">
                  <a:pos x="1052" y="610"/>
                </a:cxn>
                <a:cxn ang="0">
                  <a:pos x="992" y="678"/>
                </a:cxn>
                <a:cxn ang="0">
                  <a:pos x="922" y="740"/>
                </a:cxn>
                <a:cxn ang="0">
                  <a:pos x="848" y="796"/>
                </a:cxn>
                <a:cxn ang="0">
                  <a:pos x="770" y="844"/>
                </a:cxn>
                <a:cxn ang="0">
                  <a:pos x="686" y="884"/>
                </a:cxn>
                <a:cxn ang="0">
                  <a:pos x="598" y="916"/>
                </a:cxn>
                <a:cxn ang="0">
                  <a:pos x="506" y="940"/>
                </a:cxn>
                <a:cxn ang="0">
                  <a:pos x="410" y="954"/>
                </a:cxn>
                <a:cxn ang="0">
                  <a:pos x="312" y="960"/>
                </a:cxn>
                <a:cxn ang="0">
                  <a:pos x="156" y="1120"/>
                </a:cxn>
                <a:cxn ang="0">
                  <a:pos x="156" y="1438"/>
                </a:cxn>
                <a:cxn ang="0">
                  <a:pos x="312" y="1600"/>
                </a:cxn>
              </a:cxnLst>
              <a:rect l="0" t="0" r="r" b="b"/>
              <a:pathLst>
                <a:path w="1912" h="1600">
                  <a:moveTo>
                    <a:pt x="312" y="1600"/>
                  </a:moveTo>
                  <a:lnTo>
                    <a:pt x="312" y="1600"/>
                  </a:lnTo>
                  <a:lnTo>
                    <a:pt x="394" y="1598"/>
                  </a:lnTo>
                  <a:lnTo>
                    <a:pt x="476" y="1592"/>
                  </a:lnTo>
                  <a:lnTo>
                    <a:pt x="556" y="1580"/>
                  </a:lnTo>
                  <a:lnTo>
                    <a:pt x="634" y="1566"/>
                  </a:lnTo>
                  <a:lnTo>
                    <a:pt x="712" y="1550"/>
                  </a:lnTo>
                  <a:lnTo>
                    <a:pt x="788" y="1528"/>
                  </a:lnTo>
                  <a:lnTo>
                    <a:pt x="862" y="1502"/>
                  </a:lnTo>
                  <a:lnTo>
                    <a:pt x="934" y="1474"/>
                  </a:lnTo>
                  <a:lnTo>
                    <a:pt x="1006" y="1442"/>
                  </a:lnTo>
                  <a:lnTo>
                    <a:pt x="1074" y="1406"/>
                  </a:lnTo>
                  <a:lnTo>
                    <a:pt x="1142" y="1368"/>
                  </a:lnTo>
                  <a:lnTo>
                    <a:pt x="1206" y="1326"/>
                  </a:lnTo>
                  <a:lnTo>
                    <a:pt x="1268" y="1282"/>
                  </a:lnTo>
                  <a:lnTo>
                    <a:pt x="1330" y="1234"/>
                  </a:lnTo>
                  <a:lnTo>
                    <a:pt x="1388" y="1184"/>
                  </a:lnTo>
                  <a:lnTo>
                    <a:pt x="1442" y="1132"/>
                  </a:lnTo>
                  <a:lnTo>
                    <a:pt x="1496" y="1076"/>
                  </a:lnTo>
                  <a:lnTo>
                    <a:pt x="1546" y="1018"/>
                  </a:lnTo>
                  <a:lnTo>
                    <a:pt x="1594" y="958"/>
                  </a:lnTo>
                  <a:lnTo>
                    <a:pt x="1638" y="896"/>
                  </a:lnTo>
                  <a:lnTo>
                    <a:pt x="1680" y="830"/>
                  </a:lnTo>
                  <a:lnTo>
                    <a:pt x="1718" y="764"/>
                  </a:lnTo>
                  <a:lnTo>
                    <a:pt x="1754" y="694"/>
                  </a:lnTo>
                  <a:lnTo>
                    <a:pt x="1786" y="624"/>
                  </a:lnTo>
                  <a:lnTo>
                    <a:pt x="1814" y="552"/>
                  </a:lnTo>
                  <a:lnTo>
                    <a:pt x="1840" y="478"/>
                  </a:lnTo>
                  <a:lnTo>
                    <a:pt x="1862" y="402"/>
                  </a:lnTo>
                  <a:lnTo>
                    <a:pt x="1880" y="324"/>
                  </a:lnTo>
                  <a:lnTo>
                    <a:pt x="1894" y="246"/>
                  </a:lnTo>
                  <a:lnTo>
                    <a:pt x="1904" y="166"/>
                  </a:lnTo>
                  <a:lnTo>
                    <a:pt x="1910" y="84"/>
                  </a:lnTo>
                  <a:lnTo>
                    <a:pt x="1912" y="2"/>
                  </a:lnTo>
                  <a:lnTo>
                    <a:pt x="1754" y="158"/>
                  </a:lnTo>
                  <a:lnTo>
                    <a:pt x="1594" y="312"/>
                  </a:lnTo>
                  <a:lnTo>
                    <a:pt x="1436" y="158"/>
                  </a:lnTo>
                  <a:lnTo>
                    <a:pt x="1276" y="2"/>
                  </a:lnTo>
                  <a:lnTo>
                    <a:pt x="1272" y="0"/>
                  </a:lnTo>
                  <a:lnTo>
                    <a:pt x="1272" y="0"/>
                  </a:lnTo>
                  <a:lnTo>
                    <a:pt x="1270" y="48"/>
                  </a:lnTo>
                  <a:lnTo>
                    <a:pt x="1268" y="98"/>
                  </a:lnTo>
                  <a:lnTo>
                    <a:pt x="1260" y="146"/>
                  </a:lnTo>
                  <a:lnTo>
                    <a:pt x="1252" y="192"/>
                  </a:lnTo>
                  <a:lnTo>
                    <a:pt x="1242" y="240"/>
                  </a:lnTo>
                  <a:lnTo>
                    <a:pt x="1228" y="284"/>
                  </a:lnTo>
                  <a:lnTo>
                    <a:pt x="1214" y="330"/>
                  </a:lnTo>
                  <a:lnTo>
                    <a:pt x="1196" y="374"/>
                  </a:lnTo>
                  <a:lnTo>
                    <a:pt x="1178" y="416"/>
                  </a:lnTo>
                  <a:lnTo>
                    <a:pt x="1156" y="458"/>
                  </a:lnTo>
                  <a:lnTo>
                    <a:pt x="1134" y="498"/>
                  </a:lnTo>
                  <a:lnTo>
                    <a:pt x="1108" y="536"/>
                  </a:lnTo>
                  <a:lnTo>
                    <a:pt x="1082" y="574"/>
                  </a:lnTo>
                  <a:lnTo>
                    <a:pt x="1052" y="610"/>
                  </a:lnTo>
                  <a:lnTo>
                    <a:pt x="1022" y="644"/>
                  </a:lnTo>
                  <a:lnTo>
                    <a:pt x="992" y="678"/>
                  </a:lnTo>
                  <a:lnTo>
                    <a:pt x="958" y="710"/>
                  </a:lnTo>
                  <a:lnTo>
                    <a:pt x="922" y="740"/>
                  </a:lnTo>
                  <a:lnTo>
                    <a:pt x="886" y="768"/>
                  </a:lnTo>
                  <a:lnTo>
                    <a:pt x="848" y="796"/>
                  </a:lnTo>
                  <a:lnTo>
                    <a:pt x="810" y="820"/>
                  </a:lnTo>
                  <a:lnTo>
                    <a:pt x="770" y="844"/>
                  </a:lnTo>
                  <a:lnTo>
                    <a:pt x="728" y="864"/>
                  </a:lnTo>
                  <a:lnTo>
                    <a:pt x="686" y="884"/>
                  </a:lnTo>
                  <a:lnTo>
                    <a:pt x="642" y="902"/>
                  </a:lnTo>
                  <a:lnTo>
                    <a:pt x="598" y="916"/>
                  </a:lnTo>
                  <a:lnTo>
                    <a:pt x="552" y="930"/>
                  </a:lnTo>
                  <a:lnTo>
                    <a:pt x="506" y="940"/>
                  </a:lnTo>
                  <a:lnTo>
                    <a:pt x="458" y="948"/>
                  </a:lnTo>
                  <a:lnTo>
                    <a:pt x="410" y="954"/>
                  </a:lnTo>
                  <a:lnTo>
                    <a:pt x="362" y="958"/>
                  </a:lnTo>
                  <a:lnTo>
                    <a:pt x="312" y="960"/>
                  </a:lnTo>
                  <a:lnTo>
                    <a:pt x="310" y="962"/>
                  </a:lnTo>
                  <a:lnTo>
                    <a:pt x="156" y="1120"/>
                  </a:lnTo>
                  <a:lnTo>
                    <a:pt x="0" y="1280"/>
                  </a:lnTo>
                  <a:lnTo>
                    <a:pt x="156" y="1438"/>
                  </a:lnTo>
                  <a:lnTo>
                    <a:pt x="310" y="1596"/>
                  </a:lnTo>
                  <a:lnTo>
                    <a:pt x="312" y="160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733994" y="3509692"/>
              <a:ext cx="1901809" cy="2272662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8" y="474"/>
                </a:cxn>
                <a:cxn ang="0">
                  <a:pos x="32" y="634"/>
                </a:cxn>
                <a:cxn ang="0">
                  <a:pos x="72" y="786"/>
                </a:cxn>
                <a:cxn ang="0">
                  <a:pos x="126" y="934"/>
                </a:cxn>
                <a:cxn ang="0">
                  <a:pos x="192" y="1074"/>
                </a:cxn>
                <a:cxn ang="0">
                  <a:pos x="272" y="1206"/>
                </a:cxn>
                <a:cxn ang="0">
                  <a:pos x="364" y="1328"/>
                </a:cxn>
                <a:cxn ang="0">
                  <a:pos x="468" y="1442"/>
                </a:cxn>
                <a:cxn ang="0">
                  <a:pos x="580" y="1546"/>
                </a:cxn>
                <a:cxn ang="0">
                  <a:pos x="704" y="1638"/>
                </a:cxn>
                <a:cxn ang="0">
                  <a:pos x="836" y="1718"/>
                </a:cxn>
                <a:cxn ang="0">
                  <a:pos x="976" y="1784"/>
                </a:cxn>
                <a:cxn ang="0">
                  <a:pos x="1122" y="1838"/>
                </a:cxn>
                <a:cxn ang="0">
                  <a:pos x="1276" y="1878"/>
                </a:cxn>
                <a:cxn ang="0">
                  <a:pos x="1434" y="1902"/>
                </a:cxn>
                <a:cxn ang="0">
                  <a:pos x="1598" y="1912"/>
                </a:cxn>
                <a:cxn ang="0">
                  <a:pos x="1288" y="1594"/>
                </a:cxn>
                <a:cxn ang="0">
                  <a:pos x="1598" y="1276"/>
                </a:cxn>
                <a:cxn ang="0">
                  <a:pos x="1600" y="1272"/>
                </a:cxn>
                <a:cxn ang="0">
                  <a:pos x="1502" y="1266"/>
                </a:cxn>
                <a:cxn ang="0">
                  <a:pos x="1406" y="1252"/>
                </a:cxn>
                <a:cxn ang="0">
                  <a:pos x="1314" y="1228"/>
                </a:cxn>
                <a:cxn ang="0">
                  <a:pos x="1226" y="1196"/>
                </a:cxn>
                <a:cxn ang="0">
                  <a:pos x="1142" y="1156"/>
                </a:cxn>
                <a:cxn ang="0">
                  <a:pos x="1064" y="1108"/>
                </a:cxn>
                <a:cxn ang="0">
                  <a:pos x="990" y="1052"/>
                </a:cxn>
                <a:cxn ang="0">
                  <a:pos x="922" y="990"/>
                </a:cxn>
                <a:cxn ang="0">
                  <a:pos x="860" y="922"/>
                </a:cxn>
                <a:cxn ang="0">
                  <a:pos x="804" y="848"/>
                </a:cxn>
                <a:cxn ang="0">
                  <a:pos x="756" y="770"/>
                </a:cxn>
                <a:cxn ang="0">
                  <a:pos x="716" y="686"/>
                </a:cxn>
                <a:cxn ang="0">
                  <a:pos x="684" y="598"/>
                </a:cxn>
                <a:cxn ang="0">
                  <a:pos x="660" y="504"/>
                </a:cxn>
                <a:cxn ang="0">
                  <a:pos x="644" y="410"/>
                </a:cxn>
                <a:cxn ang="0">
                  <a:pos x="640" y="312"/>
                </a:cxn>
                <a:cxn ang="0">
                  <a:pos x="480" y="154"/>
                </a:cxn>
                <a:cxn ang="0">
                  <a:pos x="162" y="154"/>
                </a:cxn>
                <a:cxn ang="0">
                  <a:pos x="0" y="312"/>
                </a:cxn>
              </a:cxnLst>
              <a:rect l="0" t="0" r="r" b="b"/>
              <a:pathLst>
                <a:path w="1600" h="1912">
                  <a:moveTo>
                    <a:pt x="0" y="312"/>
                  </a:moveTo>
                  <a:lnTo>
                    <a:pt x="0" y="312"/>
                  </a:lnTo>
                  <a:lnTo>
                    <a:pt x="2" y="394"/>
                  </a:lnTo>
                  <a:lnTo>
                    <a:pt x="8" y="474"/>
                  </a:lnTo>
                  <a:lnTo>
                    <a:pt x="18" y="554"/>
                  </a:lnTo>
                  <a:lnTo>
                    <a:pt x="32" y="634"/>
                  </a:lnTo>
                  <a:lnTo>
                    <a:pt x="50" y="712"/>
                  </a:lnTo>
                  <a:lnTo>
                    <a:pt x="72" y="786"/>
                  </a:lnTo>
                  <a:lnTo>
                    <a:pt x="96" y="862"/>
                  </a:lnTo>
                  <a:lnTo>
                    <a:pt x="126" y="934"/>
                  </a:lnTo>
                  <a:lnTo>
                    <a:pt x="158" y="1004"/>
                  </a:lnTo>
                  <a:lnTo>
                    <a:pt x="192" y="1074"/>
                  </a:lnTo>
                  <a:lnTo>
                    <a:pt x="232" y="1140"/>
                  </a:lnTo>
                  <a:lnTo>
                    <a:pt x="272" y="1206"/>
                  </a:lnTo>
                  <a:lnTo>
                    <a:pt x="318" y="1268"/>
                  </a:lnTo>
                  <a:lnTo>
                    <a:pt x="364" y="1328"/>
                  </a:lnTo>
                  <a:lnTo>
                    <a:pt x="414" y="1386"/>
                  </a:lnTo>
                  <a:lnTo>
                    <a:pt x="468" y="1442"/>
                  </a:lnTo>
                  <a:lnTo>
                    <a:pt x="522" y="1496"/>
                  </a:lnTo>
                  <a:lnTo>
                    <a:pt x="580" y="1546"/>
                  </a:lnTo>
                  <a:lnTo>
                    <a:pt x="642" y="1592"/>
                  </a:lnTo>
                  <a:lnTo>
                    <a:pt x="704" y="1638"/>
                  </a:lnTo>
                  <a:lnTo>
                    <a:pt x="768" y="1678"/>
                  </a:lnTo>
                  <a:lnTo>
                    <a:pt x="836" y="1718"/>
                  </a:lnTo>
                  <a:lnTo>
                    <a:pt x="904" y="1752"/>
                  </a:lnTo>
                  <a:lnTo>
                    <a:pt x="976" y="1784"/>
                  </a:lnTo>
                  <a:lnTo>
                    <a:pt x="1048" y="1814"/>
                  </a:lnTo>
                  <a:lnTo>
                    <a:pt x="1122" y="1838"/>
                  </a:lnTo>
                  <a:lnTo>
                    <a:pt x="1198" y="1860"/>
                  </a:lnTo>
                  <a:lnTo>
                    <a:pt x="1276" y="1878"/>
                  </a:lnTo>
                  <a:lnTo>
                    <a:pt x="1354" y="1892"/>
                  </a:lnTo>
                  <a:lnTo>
                    <a:pt x="1434" y="1902"/>
                  </a:lnTo>
                  <a:lnTo>
                    <a:pt x="1514" y="1910"/>
                  </a:lnTo>
                  <a:lnTo>
                    <a:pt x="1598" y="1912"/>
                  </a:lnTo>
                  <a:lnTo>
                    <a:pt x="1442" y="1752"/>
                  </a:lnTo>
                  <a:lnTo>
                    <a:pt x="1288" y="1594"/>
                  </a:lnTo>
                  <a:lnTo>
                    <a:pt x="1442" y="1434"/>
                  </a:lnTo>
                  <a:lnTo>
                    <a:pt x="1598" y="1276"/>
                  </a:lnTo>
                  <a:lnTo>
                    <a:pt x="1600" y="1272"/>
                  </a:lnTo>
                  <a:lnTo>
                    <a:pt x="1600" y="1272"/>
                  </a:lnTo>
                  <a:lnTo>
                    <a:pt x="1550" y="1270"/>
                  </a:lnTo>
                  <a:lnTo>
                    <a:pt x="1502" y="1266"/>
                  </a:lnTo>
                  <a:lnTo>
                    <a:pt x="1454" y="1260"/>
                  </a:lnTo>
                  <a:lnTo>
                    <a:pt x="1406" y="1252"/>
                  </a:lnTo>
                  <a:lnTo>
                    <a:pt x="1360" y="1242"/>
                  </a:lnTo>
                  <a:lnTo>
                    <a:pt x="1314" y="1228"/>
                  </a:lnTo>
                  <a:lnTo>
                    <a:pt x="1270" y="1214"/>
                  </a:lnTo>
                  <a:lnTo>
                    <a:pt x="1226" y="1196"/>
                  </a:lnTo>
                  <a:lnTo>
                    <a:pt x="1184" y="1176"/>
                  </a:lnTo>
                  <a:lnTo>
                    <a:pt x="1142" y="1156"/>
                  </a:lnTo>
                  <a:lnTo>
                    <a:pt x="1102" y="1132"/>
                  </a:lnTo>
                  <a:lnTo>
                    <a:pt x="1064" y="1108"/>
                  </a:lnTo>
                  <a:lnTo>
                    <a:pt x="1026" y="1080"/>
                  </a:lnTo>
                  <a:lnTo>
                    <a:pt x="990" y="1052"/>
                  </a:lnTo>
                  <a:lnTo>
                    <a:pt x="954" y="1022"/>
                  </a:lnTo>
                  <a:lnTo>
                    <a:pt x="922" y="990"/>
                  </a:lnTo>
                  <a:lnTo>
                    <a:pt x="890" y="958"/>
                  </a:lnTo>
                  <a:lnTo>
                    <a:pt x="860" y="922"/>
                  </a:lnTo>
                  <a:lnTo>
                    <a:pt x="830" y="886"/>
                  </a:lnTo>
                  <a:lnTo>
                    <a:pt x="804" y="848"/>
                  </a:lnTo>
                  <a:lnTo>
                    <a:pt x="778" y="810"/>
                  </a:lnTo>
                  <a:lnTo>
                    <a:pt x="756" y="770"/>
                  </a:lnTo>
                  <a:lnTo>
                    <a:pt x="734" y="728"/>
                  </a:lnTo>
                  <a:lnTo>
                    <a:pt x="716" y="686"/>
                  </a:lnTo>
                  <a:lnTo>
                    <a:pt x="698" y="642"/>
                  </a:lnTo>
                  <a:lnTo>
                    <a:pt x="684" y="598"/>
                  </a:lnTo>
                  <a:lnTo>
                    <a:pt x="670" y="552"/>
                  </a:lnTo>
                  <a:lnTo>
                    <a:pt x="660" y="504"/>
                  </a:lnTo>
                  <a:lnTo>
                    <a:pt x="652" y="458"/>
                  </a:lnTo>
                  <a:lnTo>
                    <a:pt x="644" y="410"/>
                  </a:lnTo>
                  <a:lnTo>
                    <a:pt x="642" y="360"/>
                  </a:lnTo>
                  <a:lnTo>
                    <a:pt x="640" y="312"/>
                  </a:lnTo>
                  <a:lnTo>
                    <a:pt x="638" y="310"/>
                  </a:lnTo>
                  <a:lnTo>
                    <a:pt x="480" y="154"/>
                  </a:lnTo>
                  <a:lnTo>
                    <a:pt x="320" y="0"/>
                  </a:lnTo>
                  <a:lnTo>
                    <a:pt x="162" y="154"/>
                  </a:lnTo>
                  <a:lnTo>
                    <a:pt x="2" y="310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9566" y="1978736"/>
              <a:ext cx="3957090" cy="1901809"/>
            </a:xfrm>
            <a:custGeom>
              <a:avLst/>
              <a:gdLst/>
              <a:ahLst/>
              <a:cxnLst/>
              <a:rect l="l" t="t" r="r" b="b"/>
              <a:pathLst>
                <a:path w="3957090" h="1901809">
                  <a:moveTo>
                    <a:pt x="3586237" y="0"/>
                  </a:moveTo>
                  <a:lnTo>
                    <a:pt x="3588615" y="2377"/>
                  </a:lnTo>
                  <a:lnTo>
                    <a:pt x="3771664" y="192558"/>
                  </a:lnTo>
                  <a:lnTo>
                    <a:pt x="3957090" y="380362"/>
                  </a:lnTo>
                  <a:lnTo>
                    <a:pt x="3771664" y="570543"/>
                  </a:lnTo>
                  <a:lnTo>
                    <a:pt x="3588615" y="758346"/>
                  </a:lnTo>
                  <a:lnTo>
                    <a:pt x="3586237" y="760724"/>
                  </a:lnTo>
                  <a:lnTo>
                    <a:pt x="3526806" y="763101"/>
                  </a:lnTo>
                  <a:lnTo>
                    <a:pt x="3469752" y="765478"/>
                  </a:lnTo>
                  <a:lnTo>
                    <a:pt x="3412697" y="774987"/>
                  </a:lnTo>
                  <a:lnTo>
                    <a:pt x="3355643" y="784496"/>
                  </a:lnTo>
                  <a:lnTo>
                    <a:pt x="3300966" y="796383"/>
                  </a:lnTo>
                  <a:lnTo>
                    <a:pt x="3246289" y="813023"/>
                  </a:lnTo>
                  <a:lnTo>
                    <a:pt x="3193989" y="829664"/>
                  </a:lnTo>
                  <a:lnTo>
                    <a:pt x="3141689" y="851060"/>
                  </a:lnTo>
                  <a:lnTo>
                    <a:pt x="3091767" y="872455"/>
                  </a:lnTo>
                  <a:lnTo>
                    <a:pt x="3041844" y="898605"/>
                  </a:lnTo>
                  <a:lnTo>
                    <a:pt x="2994299" y="924755"/>
                  </a:lnTo>
                  <a:lnTo>
                    <a:pt x="2949131" y="955659"/>
                  </a:lnTo>
                  <a:lnTo>
                    <a:pt x="2903963" y="986564"/>
                  </a:lnTo>
                  <a:lnTo>
                    <a:pt x="2861173" y="1022222"/>
                  </a:lnTo>
                  <a:lnTo>
                    <a:pt x="2818382" y="1057881"/>
                  </a:lnTo>
                  <a:lnTo>
                    <a:pt x="2777968" y="1095918"/>
                  </a:lnTo>
                  <a:lnTo>
                    <a:pt x="2742310" y="1133954"/>
                  </a:lnTo>
                  <a:lnTo>
                    <a:pt x="2706651" y="1176744"/>
                  </a:lnTo>
                  <a:lnTo>
                    <a:pt x="2670992" y="1219535"/>
                  </a:lnTo>
                  <a:lnTo>
                    <a:pt x="2640087" y="1264703"/>
                  </a:lnTo>
                  <a:lnTo>
                    <a:pt x="2609183" y="1309871"/>
                  </a:lnTo>
                  <a:lnTo>
                    <a:pt x="2583033" y="1357416"/>
                  </a:lnTo>
                  <a:lnTo>
                    <a:pt x="2556883" y="1407339"/>
                  </a:lnTo>
                  <a:lnTo>
                    <a:pt x="2535488" y="1457261"/>
                  </a:lnTo>
                  <a:lnTo>
                    <a:pt x="2514092" y="1509561"/>
                  </a:lnTo>
                  <a:lnTo>
                    <a:pt x="2497452" y="1561861"/>
                  </a:lnTo>
                  <a:lnTo>
                    <a:pt x="2480811" y="1616538"/>
                  </a:lnTo>
                  <a:lnTo>
                    <a:pt x="2468924" y="1671215"/>
                  </a:lnTo>
                  <a:lnTo>
                    <a:pt x="2459415" y="1728269"/>
                  </a:lnTo>
                  <a:lnTo>
                    <a:pt x="2449906" y="1785323"/>
                  </a:lnTo>
                  <a:lnTo>
                    <a:pt x="2447529" y="1842378"/>
                  </a:lnTo>
                  <a:lnTo>
                    <a:pt x="2445152" y="1901809"/>
                  </a:lnTo>
                  <a:lnTo>
                    <a:pt x="2440397" y="1899432"/>
                  </a:lnTo>
                  <a:lnTo>
                    <a:pt x="2250216" y="1714006"/>
                  </a:lnTo>
                  <a:lnTo>
                    <a:pt x="2062413" y="1530956"/>
                  </a:lnTo>
                  <a:lnTo>
                    <a:pt x="1872232" y="1714006"/>
                  </a:lnTo>
                  <a:lnTo>
                    <a:pt x="1684428" y="1899432"/>
                  </a:lnTo>
                  <a:lnTo>
                    <a:pt x="1686805" y="1799587"/>
                  </a:lnTo>
                  <a:lnTo>
                    <a:pt x="1693937" y="1704496"/>
                  </a:lnTo>
                  <a:lnTo>
                    <a:pt x="1705823" y="1609406"/>
                  </a:lnTo>
                  <a:lnTo>
                    <a:pt x="1722464" y="1516693"/>
                  </a:lnTo>
                  <a:lnTo>
                    <a:pt x="1743860" y="1423980"/>
                  </a:lnTo>
                  <a:lnTo>
                    <a:pt x="1770010" y="1333644"/>
                  </a:lnTo>
                  <a:lnTo>
                    <a:pt x="1800914" y="1245685"/>
                  </a:lnTo>
                  <a:lnTo>
                    <a:pt x="1834196" y="1160104"/>
                  </a:lnTo>
                  <a:lnTo>
                    <a:pt x="1844761" y="1136331"/>
                  </a:lnTo>
                  <a:lnTo>
                    <a:pt x="0" y="1136331"/>
                  </a:lnTo>
                  <a:lnTo>
                    <a:pt x="0" y="416491"/>
                  </a:lnTo>
                  <a:lnTo>
                    <a:pt x="2398006" y="416491"/>
                  </a:lnTo>
                  <a:lnTo>
                    <a:pt x="2449906" y="377984"/>
                  </a:lnTo>
                  <a:lnTo>
                    <a:pt x="2523601" y="323307"/>
                  </a:lnTo>
                  <a:lnTo>
                    <a:pt x="2599674" y="275762"/>
                  </a:lnTo>
                  <a:lnTo>
                    <a:pt x="2680501" y="228217"/>
                  </a:lnTo>
                  <a:lnTo>
                    <a:pt x="2761328" y="187804"/>
                  </a:lnTo>
                  <a:lnTo>
                    <a:pt x="2846909" y="149767"/>
                  </a:lnTo>
                  <a:lnTo>
                    <a:pt x="2932490" y="114108"/>
                  </a:lnTo>
                  <a:lnTo>
                    <a:pt x="3020449" y="85581"/>
                  </a:lnTo>
                  <a:lnTo>
                    <a:pt x="3110785" y="59431"/>
                  </a:lnTo>
                  <a:lnTo>
                    <a:pt x="3203498" y="38036"/>
                  </a:lnTo>
                  <a:lnTo>
                    <a:pt x="3296211" y="21395"/>
                  </a:lnTo>
                  <a:lnTo>
                    <a:pt x="3391302" y="9509"/>
                  </a:lnTo>
                  <a:lnTo>
                    <a:pt x="3488770" y="237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sp3d extrusionH="127000" prstMaterial="dkEdge">
              <a:bevelT w="139700" prst="cross"/>
              <a:extrusionClr>
                <a:schemeClr val="bg2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7936" y="2143780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rPr>
              <a:t>Step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0071" y="2454905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rPr>
              <a:t>Step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00574" y="4722832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rPr>
              <a:t>Step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53867" y="4696721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rPr>
              <a:t>Step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78173" y="1392119"/>
            <a:ext cx="2828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3353" y="1697354"/>
            <a:ext cx="262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70993" y="5246053"/>
            <a:ext cx="2597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1" y="5219942"/>
            <a:ext cx="262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</p:spTree>
    <p:extLst>
      <p:ext uri="{BB962C8B-B14F-4D97-AF65-F5344CB8AC3E}">
        <p14:creationId xmlns:p14="http://schemas.microsoft.com/office/powerpoint/2010/main" val="138548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7B6A9CB6-781A-438C-AA63-671ECFA51EBF}"/>
              </a:ext>
            </a:extLst>
          </p:cNvPr>
          <p:cNvSpPr/>
          <p:nvPr/>
        </p:nvSpPr>
        <p:spPr>
          <a:xfrm>
            <a:off x="4032030" y="2455671"/>
            <a:ext cx="3455661" cy="345566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3A618-7CA2-4630-95D5-C3BC94FF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Steps with Icons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C6A297-697F-4A4E-A164-F348CEFD7602}"/>
              </a:ext>
            </a:extLst>
          </p:cNvPr>
          <p:cNvGrpSpPr/>
          <p:nvPr/>
        </p:nvGrpSpPr>
        <p:grpSpPr>
          <a:xfrm>
            <a:off x="4755849" y="1852462"/>
            <a:ext cx="1695189" cy="1359007"/>
            <a:chOff x="4755849" y="1852462"/>
            <a:chExt cx="1695189" cy="13590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AA2105-A57E-43E8-B519-4D6084AE6168}"/>
                </a:ext>
              </a:extLst>
            </p:cNvPr>
            <p:cNvGrpSpPr/>
            <p:nvPr/>
          </p:nvGrpSpPr>
          <p:grpSpPr>
            <a:xfrm>
              <a:off x="4755849" y="1852462"/>
              <a:ext cx="1695189" cy="1359007"/>
              <a:chOff x="4850410" y="1109645"/>
              <a:chExt cx="1964030" cy="1574533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8F26A7-9B14-4AC2-AACA-9E12F9B358A8}"/>
                  </a:ext>
                </a:extLst>
              </p:cNvPr>
              <p:cNvSpPr/>
              <p:nvPr/>
            </p:nvSpPr>
            <p:spPr>
              <a:xfrm>
                <a:off x="4850410" y="1645418"/>
                <a:ext cx="457688" cy="569583"/>
              </a:xfrm>
              <a:custGeom>
                <a:avLst/>
                <a:gdLst>
                  <a:gd name="connsiteX0" fmla="*/ 434308 w 457688"/>
                  <a:gd name="connsiteY0" fmla="*/ 0 h 569583"/>
                  <a:gd name="connsiteX1" fmla="*/ 405491 w 457688"/>
                  <a:gd name="connsiteY1" fmla="*/ 92832 h 569583"/>
                  <a:gd name="connsiteX2" fmla="*/ 389497 w 457688"/>
                  <a:gd name="connsiteY2" fmla="*/ 251494 h 569583"/>
                  <a:gd name="connsiteX3" fmla="*/ 451364 w 457688"/>
                  <a:gd name="connsiteY3" fmla="*/ 557933 h 569583"/>
                  <a:gd name="connsiteX4" fmla="*/ 457688 w 457688"/>
                  <a:gd name="connsiteY4" fmla="*/ 569583 h 569583"/>
                  <a:gd name="connsiteX5" fmla="*/ 410568 w 457688"/>
                  <a:gd name="connsiteY5" fmla="*/ 555893 h 569583"/>
                  <a:gd name="connsiteX6" fmla="*/ 123022 w 457688"/>
                  <a:gd name="connsiteY6" fmla="*/ 523289 h 569583"/>
                  <a:gd name="connsiteX7" fmla="*/ 0 w 457688"/>
                  <a:gd name="connsiteY7" fmla="*/ 529502 h 569583"/>
                  <a:gd name="connsiteX8" fmla="*/ 47361 w 457688"/>
                  <a:gd name="connsiteY8" fmla="*/ 431185 h 569583"/>
                  <a:gd name="connsiteX9" fmla="*/ 368880 w 457688"/>
                  <a:gd name="connsiteY9" fmla="*/ 45930 h 569583"/>
                  <a:gd name="connsiteX10" fmla="*/ 434308 w 457688"/>
                  <a:gd name="connsiteY10" fmla="*/ 0 h 56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57688" h="569583">
                    <a:moveTo>
                      <a:pt x="434308" y="0"/>
                    </a:moveTo>
                    <a:lnTo>
                      <a:pt x="405491" y="92832"/>
                    </a:lnTo>
                    <a:cubicBezTo>
                      <a:pt x="395005" y="144082"/>
                      <a:pt x="389497" y="197145"/>
                      <a:pt x="389497" y="251494"/>
                    </a:cubicBezTo>
                    <a:cubicBezTo>
                      <a:pt x="389497" y="360193"/>
                      <a:pt x="411527" y="463746"/>
                      <a:pt x="451364" y="557933"/>
                    </a:cubicBezTo>
                    <a:lnTo>
                      <a:pt x="457688" y="569583"/>
                    </a:lnTo>
                    <a:lnTo>
                      <a:pt x="410568" y="555893"/>
                    </a:lnTo>
                    <a:cubicBezTo>
                      <a:pt x="318163" y="534562"/>
                      <a:pt x="221909" y="523289"/>
                      <a:pt x="123022" y="523289"/>
                    </a:cubicBezTo>
                    <a:lnTo>
                      <a:pt x="0" y="529502"/>
                    </a:lnTo>
                    <a:lnTo>
                      <a:pt x="47361" y="431185"/>
                    </a:lnTo>
                    <a:cubicBezTo>
                      <a:pt x="128215" y="282346"/>
                      <a:pt x="237884" y="151433"/>
                      <a:pt x="368880" y="45930"/>
                    </a:cubicBezTo>
                    <a:lnTo>
                      <a:pt x="434308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9D4E486-BB5C-488C-8B82-4F550C935619}"/>
                  </a:ext>
                </a:extLst>
              </p:cNvPr>
              <p:cNvSpPr/>
              <p:nvPr/>
            </p:nvSpPr>
            <p:spPr>
              <a:xfrm>
                <a:off x="5239907" y="1109645"/>
                <a:ext cx="1574533" cy="157453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3AAA6E-787C-48B9-AF94-2DFD1F6547D9}"/>
                </a:ext>
              </a:extLst>
            </p:cNvPr>
            <p:cNvSpPr/>
            <p:nvPr/>
          </p:nvSpPr>
          <p:spPr>
            <a:xfrm>
              <a:off x="5210723" y="1971154"/>
              <a:ext cx="1121623" cy="1121623"/>
            </a:xfrm>
            <a:custGeom>
              <a:avLst/>
              <a:gdLst>
                <a:gd name="connsiteX0" fmla="*/ 0 w 1813790"/>
                <a:gd name="connsiteY0" fmla="*/ 906895 h 1813790"/>
                <a:gd name="connsiteX1" fmla="*/ 906895 w 1813790"/>
                <a:gd name="connsiteY1" fmla="*/ 0 h 1813790"/>
                <a:gd name="connsiteX2" fmla="*/ 1813790 w 1813790"/>
                <a:gd name="connsiteY2" fmla="*/ 906895 h 1813790"/>
                <a:gd name="connsiteX3" fmla="*/ 906895 w 1813790"/>
                <a:gd name="connsiteY3" fmla="*/ 1813790 h 1813790"/>
                <a:gd name="connsiteX4" fmla="*/ 0 w 1813790"/>
                <a:gd name="connsiteY4" fmla="*/ 906895 h 18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0" h="1813790">
                  <a:moveTo>
                    <a:pt x="0" y="906895"/>
                  </a:moveTo>
                  <a:cubicBezTo>
                    <a:pt x="0" y="406031"/>
                    <a:pt x="406031" y="0"/>
                    <a:pt x="906895" y="0"/>
                  </a:cubicBezTo>
                  <a:cubicBezTo>
                    <a:pt x="1407759" y="0"/>
                    <a:pt x="1813790" y="406031"/>
                    <a:pt x="1813790" y="906895"/>
                  </a:cubicBezTo>
                  <a:cubicBezTo>
                    <a:pt x="1813790" y="1407759"/>
                    <a:pt x="1407759" y="1813790"/>
                    <a:pt x="906895" y="1813790"/>
                  </a:cubicBezTo>
                  <a:cubicBezTo>
                    <a:pt x="406031" y="1813790"/>
                    <a:pt x="0" y="1407759"/>
                    <a:pt x="0" y="90689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423" tIns="316423" rIns="316423" bIns="316423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000" kern="1200"/>
            </a:p>
          </p:txBody>
        </p:sp>
        <p:pic>
          <p:nvPicPr>
            <p:cNvPr id="41" name="Graphic 40" descr="Alarm clock">
              <a:extLst>
                <a:ext uri="{FF2B5EF4-FFF2-40B4-BE49-F238E27FC236}">
                  <a16:creationId xmlns:a16="http://schemas.microsoft.com/office/drawing/2014/main" id="{8E4ADFA6-C0FE-4BEB-8974-B15C3509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2302" y="2138670"/>
              <a:ext cx="740822" cy="74082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46AF9F-6727-4A9B-97E0-228B49BE6483}"/>
              </a:ext>
            </a:extLst>
          </p:cNvPr>
          <p:cNvGrpSpPr/>
          <p:nvPr/>
        </p:nvGrpSpPr>
        <p:grpSpPr>
          <a:xfrm>
            <a:off x="3518096" y="2980360"/>
            <a:ext cx="1359007" cy="1706589"/>
            <a:chOff x="3539612" y="2980360"/>
            <a:chExt cx="1359007" cy="170658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2E4557-F4B6-4558-B47B-64E6D78F7DC2}"/>
                </a:ext>
              </a:extLst>
            </p:cNvPr>
            <p:cNvGrpSpPr/>
            <p:nvPr/>
          </p:nvGrpSpPr>
          <p:grpSpPr>
            <a:xfrm>
              <a:off x="3539612" y="2980360"/>
              <a:ext cx="1359007" cy="1706589"/>
              <a:chOff x="3441289" y="2416417"/>
              <a:chExt cx="1574533" cy="197723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5EF8177-F839-4B55-8CF2-6F5EB7D480E5}"/>
                  </a:ext>
                </a:extLst>
              </p:cNvPr>
              <p:cNvSpPr/>
              <p:nvPr/>
            </p:nvSpPr>
            <p:spPr>
              <a:xfrm>
                <a:off x="3762873" y="3835445"/>
                <a:ext cx="535273" cy="558210"/>
              </a:xfrm>
              <a:custGeom>
                <a:avLst/>
                <a:gdLst>
                  <a:gd name="connsiteX0" fmla="*/ 0 w 535273"/>
                  <a:gd name="connsiteY0" fmla="*/ 0 h 558210"/>
                  <a:gd name="connsiteX1" fmla="*/ 25515 w 535273"/>
                  <a:gd name="connsiteY1" fmla="*/ 21052 h 558210"/>
                  <a:gd name="connsiteX2" fmla="*/ 465683 w 535273"/>
                  <a:gd name="connsiteY2" fmla="*/ 155505 h 558210"/>
                  <a:gd name="connsiteX3" fmla="*/ 535273 w 535273"/>
                  <a:gd name="connsiteY3" fmla="*/ 151991 h 558210"/>
                  <a:gd name="connsiteX4" fmla="*/ 520384 w 535273"/>
                  <a:gd name="connsiteY4" fmla="*/ 173472 h 558210"/>
                  <a:gd name="connsiteX5" fmla="*/ 393295 w 535273"/>
                  <a:gd name="connsiteY5" fmla="*/ 455072 h 558210"/>
                  <a:gd name="connsiteX6" fmla="*/ 366775 w 535273"/>
                  <a:gd name="connsiteY6" fmla="*/ 558210 h 558210"/>
                  <a:gd name="connsiteX7" fmla="*/ 310239 w 535273"/>
                  <a:gd name="connsiteY7" fmla="*/ 506826 h 558210"/>
                  <a:gd name="connsiteX8" fmla="*/ 37372 w 535273"/>
                  <a:gd name="connsiteY8" fmla="*/ 102110 h 558210"/>
                  <a:gd name="connsiteX9" fmla="*/ 0 w 535273"/>
                  <a:gd name="connsiteY9" fmla="*/ 0 h 558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5273" h="558210">
                    <a:moveTo>
                      <a:pt x="0" y="0"/>
                    </a:moveTo>
                    <a:lnTo>
                      <a:pt x="25515" y="21052"/>
                    </a:lnTo>
                    <a:cubicBezTo>
                      <a:pt x="151164" y="105939"/>
                      <a:pt x="302635" y="155505"/>
                      <a:pt x="465683" y="155505"/>
                    </a:cubicBezTo>
                    <a:lnTo>
                      <a:pt x="535273" y="151991"/>
                    </a:lnTo>
                    <a:lnTo>
                      <a:pt x="520384" y="173472"/>
                    </a:lnTo>
                    <a:cubicBezTo>
                      <a:pt x="467215" y="260977"/>
                      <a:pt x="424296" y="355399"/>
                      <a:pt x="393295" y="455072"/>
                    </a:cubicBezTo>
                    <a:lnTo>
                      <a:pt x="366775" y="558210"/>
                    </a:lnTo>
                    <a:lnTo>
                      <a:pt x="310239" y="506826"/>
                    </a:lnTo>
                    <a:cubicBezTo>
                      <a:pt x="195033" y="391620"/>
                      <a:pt x="101802" y="254439"/>
                      <a:pt x="37372" y="102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0393" tIns="330393" rIns="330393" bIns="330393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5100" kern="120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C1E83FB-A1A7-43B8-9657-6FA84F35F616}"/>
                  </a:ext>
                </a:extLst>
              </p:cNvPr>
              <p:cNvSpPr/>
              <p:nvPr/>
            </p:nvSpPr>
            <p:spPr>
              <a:xfrm>
                <a:off x="3441289" y="2416417"/>
                <a:ext cx="1574533" cy="157453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0393" tIns="330393" rIns="330393" bIns="330393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5100" kern="1200" dirty="0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0CB74E-79DE-43BA-8610-2575F1A35143}"/>
                </a:ext>
              </a:extLst>
            </p:cNvPr>
            <p:cNvSpPr/>
            <p:nvPr/>
          </p:nvSpPr>
          <p:spPr>
            <a:xfrm>
              <a:off x="3658304" y="3099053"/>
              <a:ext cx="1121623" cy="1121623"/>
            </a:xfrm>
            <a:custGeom>
              <a:avLst/>
              <a:gdLst>
                <a:gd name="connsiteX0" fmla="*/ 0 w 1813790"/>
                <a:gd name="connsiteY0" fmla="*/ 906895 h 1813790"/>
                <a:gd name="connsiteX1" fmla="*/ 906895 w 1813790"/>
                <a:gd name="connsiteY1" fmla="*/ 0 h 1813790"/>
                <a:gd name="connsiteX2" fmla="*/ 1813790 w 1813790"/>
                <a:gd name="connsiteY2" fmla="*/ 906895 h 1813790"/>
                <a:gd name="connsiteX3" fmla="*/ 906895 w 1813790"/>
                <a:gd name="connsiteY3" fmla="*/ 1813790 h 1813790"/>
                <a:gd name="connsiteX4" fmla="*/ 0 w 1813790"/>
                <a:gd name="connsiteY4" fmla="*/ 906895 h 18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0" h="1813790">
                  <a:moveTo>
                    <a:pt x="0" y="906895"/>
                  </a:moveTo>
                  <a:cubicBezTo>
                    <a:pt x="0" y="406031"/>
                    <a:pt x="406031" y="0"/>
                    <a:pt x="906895" y="0"/>
                  </a:cubicBezTo>
                  <a:cubicBezTo>
                    <a:pt x="1407759" y="0"/>
                    <a:pt x="1813790" y="406031"/>
                    <a:pt x="1813790" y="906895"/>
                  </a:cubicBezTo>
                  <a:cubicBezTo>
                    <a:pt x="1813790" y="1407759"/>
                    <a:pt x="1407759" y="1813790"/>
                    <a:pt x="906895" y="1813790"/>
                  </a:cubicBezTo>
                  <a:cubicBezTo>
                    <a:pt x="406031" y="1813790"/>
                    <a:pt x="0" y="1407759"/>
                    <a:pt x="0" y="90689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0393" tIns="330393" rIns="330393" bIns="330393" numCol="1" spcCol="1270" anchor="ctr" anchorCtr="0">
              <a:noAutofit/>
            </a:bodyPr>
            <a:lstStyle/>
            <a:p>
              <a:pPr marL="0" lvl="0" indent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100" kern="1200" dirty="0"/>
            </a:p>
          </p:txBody>
        </p:sp>
        <p:pic>
          <p:nvPicPr>
            <p:cNvPr id="43" name="Graphic 42" descr="Ambulance">
              <a:extLst>
                <a:ext uri="{FF2B5EF4-FFF2-40B4-BE49-F238E27FC236}">
                  <a16:creationId xmlns:a16="http://schemas.microsoft.com/office/drawing/2014/main" id="{BB59A146-0567-4EC0-9967-1047834F4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0155" y="3319102"/>
              <a:ext cx="740822" cy="74082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CF92FC6-14D2-4C12-BCF2-F636E5EB0466}"/>
              </a:ext>
            </a:extLst>
          </p:cNvPr>
          <p:cNvGrpSpPr/>
          <p:nvPr/>
        </p:nvGrpSpPr>
        <p:grpSpPr>
          <a:xfrm>
            <a:off x="4132583" y="4837613"/>
            <a:ext cx="1630466" cy="1359007"/>
            <a:chOff x="4132583" y="4805339"/>
            <a:chExt cx="1630466" cy="1359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617ACF-009F-423F-AD06-05F0BF148091}"/>
                </a:ext>
              </a:extLst>
            </p:cNvPr>
            <p:cNvGrpSpPr/>
            <p:nvPr/>
          </p:nvGrpSpPr>
          <p:grpSpPr>
            <a:xfrm>
              <a:off x="4132583" y="4805339"/>
              <a:ext cx="1630466" cy="1359007"/>
              <a:chOff x="4128300" y="4530820"/>
              <a:chExt cx="1889042" cy="157453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FCE4603-86BD-4006-860F-3CC64980D063}"/>
                  </a:ext>
                </a:extLst>
              </p:cNvPr>
              <p:cNvSpPr/>
              <p:nvPr/>
            </p:nvSpPr>
            <p:spPr>
              <a:xfrm>
                <a:off x="5391794" y="5481999"/>
                <a:ext cx="625548" cy="459150"/>
              </a:xfrm>
              <a:custGeom>
                <a:avLst/>
                <a:gdLst>
                  <a:gd name="connsiteX0" fmla="*/ 293415 w 625548"/>
                  <a:gd name="connsiteY0" fmla="*/ 0 h 459150"/>
                  <a:gd name="connsiteX1" fmla="*/ 328240 w 625548"/>
                  <a:gd name="connsiteY1" fmla="*/ 43245 h 459150"/>
                  <a:gd name="connsiteX2" fmla="*/ 558836 w 625548"/>
                  <a:gd name="connsiteY2" fmla="*/ 242938 h 459150"/>
                  <a:gd name="connsiteX3" fmla="*/ 625548 w 625548"/>
                  <a:gd name="connsiteY3" fmla="*/ 283466 h 459150"/>
                  <a:gd name="connsiteX4" fmla="*/ 587280 w 625548"/>
                  <a:gd name="connsiteY4" fmla="*/ 306714 h 459150"/>
                  <a:gd name="connsiteX5" fmla="*/ 142541 w 625548"/>
                  <a:gd name="connsiteY5" fmla="*/ 450158 h 459150"/>
                  <a:gd name="connsiteX6" fmla="*/ 0 w 625548"/>
                  <a:gd name="connsiteY6" fmla="*/ 459150 h 459150"/>
                  <a:gd name="connsiteX7" fmla="*/ 80454 w 625548"/>
                  <a:gd name="connsiteY7" fmla="*/ 392769 h 459150"/>
                  <a:gd name="connsiteX8" fmla="*/ 249172 w 625548"/>
                  <a:gd name="connsiteY8" fmla="*/ 142527 h 459150"/>
                  <a:gd name="connsiteX9" fmla="*/ 293415 w 625548"/>
                  <a:gd name="connsiteY9" fmla="*/ 0 h 4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5548" h="459150">
                    <a:moveTo>
                      <a:pt x="293415" y="0"/>
                    </a:moveTo>
                    <a:lnTo>
                      <a:pt x="328240" y="43245"/>
                    </a:lnTo>
                    <a:cubicBezTo>
                      <a:pt x="396744" y="118615"/>
                      <a:pt x="474165" y="185735"/>
                      <a:pt x="558836" y="242938"/>
                    </a:cubicBezTo>
                    <a:lnTo>
                      <a:pt x="625548" y="283466"/>
                    </a:lnTo>
                    <a:lnTo>
                      <a:pt x="587280" y="306714"/>
                    </a:lnTo>
                    <a:cubicBezTo>
                      <a:pt x="451973" y="380218"/>
                      <a:pt x="301851" y="429908"/>
                      <a:pt x="142541" y="450158"/>
                    </a:cubicBezTo>
                    <a:lnTo>
                      <a:pt x="0" y="459150"/>
                    </a:lnTo>
                    <a:lnTo>
                      <a:pt x="80454" y="392769"/>
                    </a:lnTo>
                    <a:cubicBezTo>
                      <a:pt x="151688" y="321536"/>
                      <a:pt x="209334" y="236715"/>
                      <a:pt x="249172" y="142527"/>
                    </a:cubicBezTo>
                    <a:lnTo>
                      <a:pt x="293415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7247251-0062-422A-8AE1-758E6C76D706}"/>
                  </a:ext>
                </a:extLst>
              </p:cNvPr>
              <p:cNvSpPr/>
              <p:nvPr/>
            </p:nvSpPr>
            <p:spPr>
              <a:xfrm>
                <a:off x="4128300" y="4530820"/>
                <a:ext cx="1574533" cy="157453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 dirty="0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D0F87F-747E-4691-8248-48C8D8031591}"/>
                </a:ext>
              </a:extLst>
            </p:cNvPr>
            <p:cNvSpPr/>
            <p:nvPr/>
          </p:nvSpPr>
          <p:spPr>
            <a:xfrm>
              <a:off x="4251276" y="4924031"/>
              <a:ext cx="1121623" cy="1121623"/>
            </a:xfrm>
            <a:custGeom>
              <a:avLst/>
              <a:gdLst>
                <a:gd name="connsiteX0" fmla="*/ 0 w 1813790"/>
                <a:gd name="connsiteY0" fmla="*/ 906895 h 1813790"/>
                <a:gd name="connsiteX1" fmla="*/ 906895 w 1813790"/>
                <a:gd name="connsiteY1" fmla="*/ 0 h 1813790"/>
                <a:gd name="connsiteX2" fmla="*/ 1813790 w 1813790"/>
                <a:gd name="connsiteY2" fmla="*/ 906895 h 1813790"/>
                <a:gd name="connsiteX3" fmla="*/ 906895 w 1813790"/>
                <a:gd name="connsiteY3" fmla="*/ 1813790 h 1813790"/>
                <a:gd name="connsiteX4" fmla="*/ 0 w 1813790"/>
                <a:gd name="connsiteY4" fmla="*/ 906895 h 18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0" h="1813790">
                  <a:moveTo>
                    <a:pt x="0" y="906895"/>
                  </a:moveTo>
                  <a:cubicBezTo>
                    <a:pt x="0" y="406031"/>
                    <a:pt x="406031" y="0"/>
                    <a:pt x="906895" y="0"/>
                  </a:cubicBezTo>
                  <a:cubicBezTo>
                    <a:pt x="1407759" y="0"/>
                    <a:pt x="1813790" y="406031"/>
                    <a:pt x="1813790" y="906895"/>
                  </a:cubicBezTo>
                  <a:cubicBezTo>
                    <a:pt x="1813790" y="1407759"/>
                    <a:pt x="1407759" y="1813790"/>
                    <a:pt x="906895" y="1813790"/>
                  </a:cubicBezTo>
                  <a:cubicBezTo>
                    <a:pt x="406031" y="1813790"/>
                    <a:pt x="0" y="1407759"/>
                    <a:pt x="0" y="90689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423" tIns="316423" rIns="316423" bIns="316423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000" kern="1200" dirty="0"/>
            </a:p>
          </p:txBody>
        </p:sp>
        <p:pic>
          <p:nvPicPr>
            <p:cNvPr id="45" name="Graphic 44" descr="Asian Temple">
              <a:extLst>
                <a:ext uri="{FF2B5EF4-FFF2-40B4-BE49-F238E27FC236}">
                  <a16:creationId xmlns:a16="http://schemas.microsoft.com/office/drawing/2014/main" id="{61EBC041-CBD4-4B44-8D15-63FC229F7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40405" y="5106357"/>
              <a:ext cx="740822" cy="74082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165123-61A6-4886-B9DD-F217C0A3EDFF}"/>
              </a:ext>
            </a:extLst>
          </p:cNvPr>
          <p:cNvGrpSpPr/>
          <p:nvPr/>
        </p:nvGrpSpPr>
        <p:grpSpPr>
          <a:xfrm>
            <a:off x="6062237" y="4686950"/>
            <a:ext cx="1367388" cy="1477396"/>
            <a:chOff x="6051479" y="4686950"/>
            <a:chExt cx="1367388" cy="14773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D770312-CF8A-4501-859D-8827AE246872}"/>
                </a:ext>
              </a:extLst>
            </p:cNvPr>
            <p:cNvGrpSpPr/>
            <p:nvPr/>
          </p:nvGrpSpPr>
          <p:grpSpPr>
            <a:xfrm>
              <a:off x="6051479" y="4686950"/>
              <a:ext cx="1367388" cy="1477396"/>
              <a:chOff x="6351514" y="4393656"/>
              <a:chExt cx="1584243" cy="171169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2A1EB81-402A-4E86-A4A1-ECD60A65538F}"/>
                  </a:ext>
                </a:extLst>
              </p:cNvPr>
              <p:cNvSpPr/>
              <p:nvPr/>
            </p:nvSpPr>
            <p:spPr>
              <a:xfrm>
                <a:off x="7515770" y="4393656"/>
                <a:ext cx="419987" cy="658725"/>
              </a:xfrm>
              <a:custGeom>
                <a:avLst/>
                <a:gdLst>
                  <a:gd name="connsiteX0" fmla="*/ 389264 w 419987"/>
                  <a:gd name="connsiteY0" fmla="*/ 0 h 658725"/>
                  <a:gd name="connsiteX1" fmla="*/ 394119 w 419987"/>
                  <a:gd name="connsiteY1" fmla="*/ 18882 h 658725"/>
                  <a:gd name="connsiteX2" fmla="*/ 419987 w 419987"/>
                  <a:gd name="connsiteY2" fmla="*/ 275485 h 658725"/>
                  <a:gd name="connsiteX3" fmla="*/ 362744 w 419987"/>
                  <a:gd name="connsiteY3" fmla="*/ 654109 h 658725"/>
                  <a:gd name="connsiteX4" fmla="*/ 361055 w 419987"/>
                  <a:gd name="connsiteY4" fmla="*/ 658725 h 658725"/>
                  <a:gd name="connsiteX5" fmla="*/ 348410 w 419987"/>
                  <a:gd name="connsiteY5" fmla="*/ 617991 h 658725"/>
                  <a:gd name="connsiteX6" fmla="*/ 63179 w 419987"/>
                  <a:gd name="connsiteY6" fmla="*/ 271617 h 658725"/>
                  <a:gd name="connsiteX7" fmla="*/ 0 w 419987"/>
                  <a:gd name="connsiteY7" fmla="*/ 237325 h 658725"/>
                  <a:gd name="connsiteX8" fmla="*/ 83523 w 419987"/>
                  <a:gd name="connsiteY8" fmla="*/ 202608 h 658725"/>
                  <a:gd name="connsiteX9" fmla="*/ 355383 w 419987"/>
                  <a:gd name="connsiteY9" fmla="*/ 30793 h 658725"/>
                  <a:gd name="connsiteX10" fmla="*/ 389264 w 419987"/>
                  <a:gd name="connsiteY10" fmla="*/ 0 h 65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987" h="658725">
                    <a:moveTo>
                      <a:pt x="389264" y="0"/>
                    </a:moveTo>
                    <a:lnTo>
                      <a:pt x="394119" y="18882"/>
                    </a:lnTo>
                    <a:cubicBezTo>
                      <a:pt x="411080" y="101767"/>
                      <a:pt x="419987" y="187586"/>
                      <a:pt x="419987" y="275485"/>
                    </a:cubicBezTo>
                    <a:cubicBezTo>
                      <a:pt x="419987" y="407334"/>
                      <a:pt x="399946" y="534502"/>
                      <a:pt x="362744" y="654109"/>
                    </a:cubicBezTo>
                    <a:lnTo>
                      <a:pt x="361055" y="658725"/>
                    </a:lnTo>
                    <a:lnTo>
                      <a:pt x="348410" y="617991"/>
                    </a:lnTo>
                    <a:cubicBezTo>
                      <a:pt x="288653" y="476711"/>
                      <a:pt x="188828" y="356504"/>
                      <a:pt x="63179" y="271617"/>
                    </a:cubicBezTo>
                    <a:lnTo>
                      <a:pt x="0" y="237325"/>
                    </a:lnTo>
                    <a:lnTo>
                      <a:pt x="83523" y="202608"/>
                    </a:lnTo>
                    <a:cubicBezTo>
                      <a:pt x="181586" y="156821"/>
                      <a:pt x="272849" y="98906"/>
                      <a:pt x="355383" y="30793"/>
                    </a:cubicBezTo>
                    <a:lnTo>
                      <a:pt x="389264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18F40C1-4E72-4208-B1AB-F1A74290AB68}"/>
                  </a:ext>
                </a:extLst>
              </p:cNvPr>
              <p:cNvSpPr/>
              <p:nvPr/>
            </p:nvSpPr>
            <p:spPr>
              <a:xfrm>
                <a:off x="6351514" y="4530820"/>
                <a:ext cx="1574533" cy="157453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0BE6B1-4943-4324-85B1-BA9853444B4A}"/>
                </a:ext>
              </a:extLst>
            </p:cNvPr>
            <p:cNvSpPr/>
            <p:nvPr/>
          </p:nvSpPr>
          <p:spPr>
            <a:xfrm>
              <a:off x="6170171" y="4924031"/>
              <a:ext cx="1121623" cy="1121623"/>
            </a:xfrm>
            <a:custGeom>
              <a:avLst/>
              <a:gdLst>
                <a:gd name="connsiteX0" fmla="*/ 0 w 1813790"/>
                <a:gd name="connsiteY0" fmla="*/ 906895 h 1813790"/>
                <a:gd name="connsiteX1" fmla="*/ 906895 w 1813790"/>
                <a:gd name="connsiteY1" fmla="*/ 0 h 1813790"/>
                <a:gd name="connsiteX2" fmla="*/ 1813790 w 1813790"/>
                <a:gd name="connsiteY2" fmla="*/ 906895 h 1813790"/>
                <a:gd name="connsiteX3" fmla="*/ 906895 w 1813790"/>
                <a:gd name="connsiteY3" fmla="*/ 1813790 h 1813790"/>
                <a:gd name="connsiteX4" fmla="*/ 0 w 1813790"/>
                <a:gd name="connsiteY4" fmla="*/ 906895 h 18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0" h="1813790">
                  <a:moveTo>
                    <a:pt x="0" y="906895"/>
                  </a:moveTo>
                  <a:cubicBezTo>
                    <a:pt x="0" y="406031"/>
                    <a:pt x="406031" y="0"/>
                    <a:pt x="906895" y="0"/>
                  </a:cubicBezTo>
                  <a:cubicBezTo>
                    <a:pt x="1407759" y="0"/>
                    <a:pt x="1813790" y="406031"/>
                    <a:pt x="1813790" y="906895"/>
                  </a:cubicBezTo>
                  <a:cubicBezTo>
                    <a:pt x="1813790" y="1407759"/>
                    <a:pt x="1407759" y="1813790"/>
                    <a:pt x="906895" y="1813790"/>
                  </a:cubicBezTo>
                  <a:cubicBezTo>
                    <a:pt x="406031" y="1813790"/>
                    <a:pt x="0" y="1407759"/>
                    <a:pt x="0" y="90689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423" tIns="316423" rIns="316423" bIns="316423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000" kern="1200"/>
            </a:p>
          </p:txBody>
        </p:sp>
        <p:pic>
          <p:nvPicPr>
            <p:cNvPr id="47" name="Graphic 46" descr="Avocado">
              <a:extLst>
                <a:ext uri="{FF2B5EF4-FFF2-40B4-BE49-F238E27FC236}">
                  <a16:creationId xmlns:a16="http://schemas.microsoft.com/office/drawing/2014/main" id="{273315B6-9394-4E87-BCA4-C460F8B6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19503" y="5110762"/>
              <a:ext cx="740822" cy="74082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E34DE3-7878-4C34-85BB-8CB3926596B1}"/>
              </a:ext>
            </a:extLst>
          </p:cNvPr>
          <p:cNvGrpSpPr/>
          <p:nvPr/>
        </p:nvGrpSpPr>
        <p:grpSpPr>
          <a:xfrm>
            <a:off x="6644451" y="2771920"/>
            <a:ext cx="1359007" cy="1567448"/>
            <a:chOff x="6644451" y="2771920"/>
            <a:chExt cx="1359007" cy="15674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C7BBA70-0238-4212-B3FB-4DB6DCD1BA9A}"/>
                </a:ext>
              </a:extLst>
            </p:cNvPr>
            <p:cNvGrpSpPr/>
            <p:nvPr/>
          </p:nvGrpSpPr>
          <p:grpSpPr>
            <a:xfrm>
              <a:off x="6644451" y="2771920"/>
              <a:ext cx="1359007" cy="1567448"/>
              <a:chOff x="7038526" y="2174920"/>
              <a:chExt cx="1574533" cy="181603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F2C45CD-C9A5-4B4B-83A8-9CBCCE88610E}"/>
                  </a:ext>
                </a:extLst>
              </p:cNvPr>
              <p:cNvSpPr/>
              <p:nvPr/>
            </p:nvSpPr>
            <p:spPr>
              <a:xfrm>
                <a:off x="7184275" y="2174920"/>
                <a:ext cx="630990" cy="456532"/>
              </a:xfrm>
              <a:custGeom>
                <a:avLst/>
                <a:gdLst>
                  <a:gd name="connsiteX0" fmla="*/ 0 w 630990"/>
                  <a:gd name="connsiteY0" fmla="*/ 0 h 456532"/>
                  <a:gd name="connsiteX1" fmla="*/ 7159 w 630990"/>
                  <a:gd name="connsiteY1" fmla="*/ 361 h 456532"/>
                  <a:gd name="connsiteX2" fmla="*/ 556772 w 630990"/>
                  <a:gd name="connsiteY2" fmla="*/ 190255 h 456532"/>
                  <a:gd name="connsiteX3" fmla="*/ 630990 w 630990"/>
                  <a:gd name="connsiteY3" fmla="*/ 242029 h 456532"/>
                  <a:gd name="connsiteX4" fmla="*/ 561025 w 630990"/>
                  <a:gd name="connsiteY4" fmla="*/ 245562 h 456532"/>
                  <a:gd name="connsiteX5" fmla="*/ 201350 w 630990"/>
                  <a:gd name="connsiteY5" fmla="*/ 375950 h 456532"/>
                  <a:gd name="connsiteX6" fmla="*/ 103684 w 630990"/>
                  <a:gd name="connsiteY6" fmla="*/ 456532 h 456532"/>
                  <a:gd name="connsiteX7" fmla="*/ 99738 w 630990"/>
                  <a:gd name="connsiteY7" fmla="*/ 378405 h 456532"/>
                  <a:gd name="connsiteX8" fmla="*/ 6254 w 630990"/>
                  <a:gd name="connsiteY8" fmla="*/ 12983 h 456532"/>
                  <a:gd name="connsiteX9" fmla="*/ 0 w 630990"/>
                  <a:gd name="connsiteY9" fmla="*/ 0 h 45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990" h="456532">
                    <a:moveTo>
                      <a:pt x="0" y="0"/>
                    </a:moveTo>
                    <a:lnTo>
                      <a:pt x="7159" y="361"/>
                    </a:lnTo>
                    <a:cubicBezTo>
                      <a:pt x="207797" y="20737"/>
                      <a:pt x="394664" y="87697"/>
                      <a:pt x="556772" y="190255"/>
                    </a:cubicBezTo>
                    <a:lnTo>
                      <a:pt x="630990" y="242029"/>
                    </a:lnTo>
                    <a:lnTo>
                      <a:pt x="561025" y="245562"/>
                    </a:lnTo>
                    <a:cubicBezTo>
                      <a:pt x="428697" y="259000"/>
                      <a:pt x="306057" y="305211"/>
                      <a:pt x="201350" y="375950"/>
                    </a:cubicBezTo>
                    <a:lnTo>
                      <a:pt x="103684" y="456532"/>
                    </a:lnTo>
                    <a:lnTo>
                      <a:pt x="99738" y="378405"/>
                    </a:lnTo>
                    <a:cubicBezTo>
                      <a:pt x="86698" y="249997"/>
                      <a:pt x="54577" y="127230"/>
                      <a:pt x="6254" y="129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C1F528E-798A-4124-BE4A-6D55D1ED6894}"/>
                  </a:ext>
                </a:extLst>
              </p:cNvPr>
              <p:cNvSpPr/>
              <p:nvPr/>
            </p:nvSpPr>
            <p:spPr>
              <a:xfrm>
                <a:off x="7038526" y="2416417"/>
                <a:ext cx="1574533" cy="157453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2C95D37-DE7B-4FBA-9933-5FA74357AAF9}"/>
                </a:ext>
              </a:extLst>
            </p:cNvPr>
            <p:cNvSpPr/>
            <p:nvPr/>
          </p:nvSpPr>
          <p:spPr>
            <a:xfrm>
              <a:off x="6763143" y="3099053"/>
              <a:ext cx="1121623" cy="1121623"/>
            </a:xfrm>
            <a:custGeom>
              <a:avLst/>
              <a:gdLst>
                <a:gd name="connsiteX0" fmla="*/ 0 w 1813790"/>
                <a:gd name="connsiteY0" fmla="*/ 906895 h 1813790"/>
                <a:gd name="connsiteX1" fmla="*/ 906895 w 1813790"/>
                <a:gd name="connsiteY1" fmla="*/ 0 h 1813790"/>
                <a:gd name="connsiteX2" fmla="*/ 1813790 w 1813790"/>
                <a:gd name="connsiteY2" fmla="*/ 906895 h 1813790"/>
                <a:gd name="connsiteX3" fmla="*/ 906895 w 1813790"/>
                <a:gd name="connsiteY3" fmla="*/ 1813790 h 1813790"/>
                <a:gd name="connsiteX4" fmla="*/ 0 w 1813790"/>
                <a:gd name="connsiteY4" fmla="*/ 906895 h 181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790" h="1813790">
                  <a:moveTo>
                    <a:pt x="0" y="906895"/>
                  </a:moveTo>
                  <a:cubicBezTo>
                    <a:pt x="0" y="406031"/>
                    <a:pt x="406031" y="0"/>
                    <a:pt x="906895" y="0"/>
                  </a:cubicBezTo>
                  <a:cubicBezTo>
                    <a:pt x="1407759" y="0"/>
                    <a:pt x="1813790" y="406031"/>
                    <a:pt x="1813790" y="906895"/>
                  </a:cubicBezTo>
                  <a:cubicBezTo>
                    <a:pt x="1813790" y="1407759"/>
                    <a:pt x="1407759" y="1813790"/>
                    <a:pt x="906895" y="1813790"/>
                  </a:cubicBezTo>
                  <a:cubicBezTo>
                    <a:pt x="406031" y="1813790"/>
                    <a:pt x="0" y="1407759"/>
                    <a:pt x="0" y="90689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6423" tIns="316423" rIns="316423" bIns="316423" numCol="1" spcCol="1270" anchor="ctr" anchorCtr="0">
              <a:noAutofit/>
            </a:bodyPr>
            <a:lstStyle/>
            <a:p>
              <a:pPr marL="0" lvl="0" indent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000" kern="1200"/>
            </a:p>
          </p:txBody>
        </p:sp>
        <p:pic>
          <p:nvPicPr>
            <p:cNvPr id="49" name="Graphic 48" descr="Backpack">
              <a:extLst>
                <a:ext uri="{FF2B5EF4-FFF2-40B4-BE49-F238E27FC236}">
                  <a16:creationId xmlns:a16="http://schemas.microsoft.com/office/drawing/2014/main" id="{D9926368-CA73-4FBB-A9E7-B8D464BC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83039" y="3283234"/>
              <a:ext cx="740822" cy="740822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89DE367-DB3A-4A79-8E0F-5F5EDE50CE6B}"/>
              </a:ext>
            </a:extLst>
          </p:cNvPr>
          <p:cNvGrpSpPr/>
          <p:nvPr/>
        </p:nvGrpSpPr>
        <p:grpSpPr>
          <a:xfrm>
            <a:off x="6510873" y="1707228"/>
            <a:ext cx="2712474" cy="769442"/>
            <a:chOff x="4413376" y="1194318"/>
            <a:chExt cx="2712474" cy="76944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F62BA7-7B25-42B3-B0CB-F5A10EE566F3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1</a:t>
              </a:r>
              <a:endParaRPr lang="en-IN" sz="2400" dirty="0">
                <a:solidFill>
                  <a:schemeClr val="accent4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257C92-A9B7-4E2D-A893-D0248D157640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F17390-B71D-4681-851B-E46996353B31}"/>
              </a:ext>
            </a:extLst>
          </p:cNvPr>
          <p:cNvGrpSpPr/>
          <p:nvPr/>
        </p:nvGrpSpPr>
        <p:grpSpPr>
          <a:xfrm>
            <a:off x="800691" y="3167154"/>
            <a:ext cx="2712474" cy="769442"/>
            <a:chOff x="4413376" y="1194318"/>
            <a:chExt cx="2712474" cy="76944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1184A1-EE45-47C1-BF3D-80C643ECF432}"/>
                </a:ext>
              </a:extLst>
            </p:cNvPr>
            <p:cNvSpPr txBox="1"/>
            <p:nvPr/>
          </p:nvSpPr>
          <p:spPr>
            <a:xfrm>
              <a:off x="6016251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5</a:t>
              </a:r>
              <a:endParaRPr lang="en-IN" sz="2400" dirty="0">
                <a:solidFill>
                  <a:schemeClr val="accent2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7081D6-2752-47F4-9988-6497319962B4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803A71-A554-4061-838F-95EAB5561C47}"/>
              </a:ext>
            </a:extLst>
          </p:cNvPr>
          <p:cNvGrpSpPr/>
          <p:nvPr/>
        </p:nvGrpSpPr>
        <p:grpSpPr>
          <a:xfrm>
            <a:off x="1390613" y="5241597"/>
            <a:ext cx="2712474" cy="769442"/>
            <a:chOff x="4413376" y="1194318"/>
            <a:chExt cx="2712474" cy="76944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D93EC5-6634-45B7-973B-A1E107E18E9D}"/>
                </a:ext>
              </a:extLst>
            </p:cNvPr>
            <p:cNvSpPr txBox="1"/>
            <p:nvPr/>
          </p:nvSpPr>
          <p:spPr>
            <a:xfrm>
              <a:off x="6016251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4</a:t>
              </a:r>
              <a:endParaRPr lang="en-IN" sz="24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1700E9D-29E9-4883-9E50-6259EFF89F22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F8B8954-C3A2-41A0-941D-E189F1B0687C}"/>
              </a:ext>
            </a:extLst>
          </p:cNvPr>
          <p:cNvGrpSpPr/>
          <p:nvPr/>
        </p:nvGrpSpPr>
        <p:grpSpPr>
          <a:xfrm>
            <a:off x="7529178" y="5241597"/>
            <a:ext cx="2712474" cy="769442"/>
            <a:chOff x="4413376" y="1194318"/>
            <a:chExt cx="2712474" cy="76944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7AB634-39FE-4740-9B77-332B496CCAC3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3</a:t>
              </a:r>
              <a:endParaRPr lang="en-IN" sz="2400" dirty="0">
                <a:solidFill>
                  <a:schemeClr val="accent6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DEDE5A-7CD4-4CBD-AE28-997CD2D83896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88DC9C-C5F0-495D-8C6A-BCE535A35B64}"/>
              </a:ext>
            </a:extLst>
          </p:cNvPr>
          <p:cNvGrpSpPr/>
          <p:nvPr/>
        </p:nvGrpSpPr>
        <p:grpSpPr>
          <a:xfrm>
            <a:off x="8010565" y="3167154"/>
            <a:ext cx="2712474" cy="769442"/>
            <a:chOff x="4413376" y="1194318"/>
            <a:chExt cx="2712474" cy="76944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4A5A93-47F6-4ABB-A8EC-82317EF07015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2</a:t>
              </a:r>
              <a:endParaRPr lang="en-IN" sz="2400" dirty="0">
                <a:solidFill>
                  <a:schemeClr val="accent5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D521B4-F94C-4E19-A190-D6CBA0AEF8F3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3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9F9FDAAC-A60A-4669-A880-445D48C8FDFD}"/>
              </a:ext>
            </a:extLst>
          </p:cNvPr>
          <p:cNvSpPr/>
          <p:nvPr/>
        </p:nvSpPr>
        <p:spPr>
          <a:xfrm>
            <a:off x="4230257" y="2297300"/>
            <a:ext cx="3384717" cy="3384717"/>
          </a:xfrm>
          <a:prstGeom prst="arc">
            <a:avLst>
              <a:gd name="adj1" fmla="val 18116617"/>
              <a:gd name="adj2" fmla="val 1385987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2B7AC-7174-4B58-8B06-5315E8D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Steps with Icons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D66D55-2A39-459E-BC38-45E55AA04C3E}"/>
              </a:ext>
            </a:extLst>
          </p:cNvPr>
          <p:cNvGrpSpPr/>
          <p:nvPr/>
        </p:nvGrpSpPr>
        <p:grpSpPr>
          <a:xfrm>
            <a:off x="6736782" y="1707228"/>
            <a:ext cx="2712474" cy="769442"/>
            <a:chOff x="4413376" y="1194318"/>
            <a:chExt cx="2712474" cy="7694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A5DEEF-E034-497F-9DD3-778666A7AD32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4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1</a:t>
              </a:r>
              <a:endParaRPr lang="en-IN" sz="2400" dirty="0">
                <a:solidFill>
                  <a:schemeClr val="accent4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0ED0B4-9C89-405C-A1B9-63BE1294DD57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2898C-07E2-4233-A758-5090103E5586}"/>
              </a:ext>
            </a:extLst>
          </p:cNvPr>
          <p:cNvGrpSpPr/>
          <p:nvPr/>
        </p:nvGrpSpPr>
        <p:grpSpPr>
          <a:xfrm>
            <a:off x="605503" y="3194769"/>
            <a:ext cx="2712474" cy="769442"/>
            <a:chOff x="4413376" y="1194318"/>
            <a:chExt cx="2712474" cy="7694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838EC6-EE8A-447E-8622-23E40DD7D10E}"/>
                </a:ext>
              </a:extLst>
            </p:cNvPr>
            <p:cNvSpPr txBox="1"/>
            <p:nvPr/>
          </p:nvSpPr>
          <p:spPr>
            <a:xfrm>
              <a:off x="6016251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w Cen MT Condensed Extra Bold" panose="020B0803020202020204" pitchFamily="34" charset="0"/>
                </a:rPr>
                <a:t>Phase 5</a:t>
              </a:r>
              <a:endParaRPr lang="en-IN" sz="2400" dirty="0">
                <a:solidFill>
                  <a:schemeClr val="bg2">
                    <a:lumMod val="50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030FFE-ED97-4E7E-9571-A92DCB98A3CC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D28508-49E7-444D-B8E6-9A084F3FA6EA}"/>
              </a:ext>
            </a:extLst>
          </p:cNvPr>
          <p:cNvGrpSpPr/>
          <p:nvPr/>
        </p:nvGrpSpPr>
        <p:grpSpPr>
          <a:xfrm>
            <a:off x="1296002" y="5312685"/>
            <a:ext cx="2712474" cy="769442"/>
            <a:chOff x="4413376" y="1194318"/>
            <a:chExt cx="2712474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1C458-BD2E-4636-8F57-16A7E024C079}"/>
                </a:ext>
              </a:extLst>
            </p:cNvPr>
            <p:cNvSpPr txBox="1"/>
            <p:nvPr/>
          </p:nvSpPr>
          <p:spPr>
            <a:xfrm>
              <a:off x="6016251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4</a:t>
              </a:r>
              <a:endParaRPr lang="en-IN" sz="2400" dirty="0">
                <a:solidFill>
                  <a:schemeClr val="accent2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C7E37E-ED6D-43F3-BF97-E84A7AF521F3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FAAB7A-D849-4909-BE5D-6DF835A7C185}"/>
              </a:ext>
            </a:extLst>
          </p:cNvPr>
          <p:cNvGrpSpPr/>
          <p:nvPr/>
        </p:nvGrpSpPr>
        <p:grpSpPr>
          <a:xfrm>
            <a:off x="7745214" y="5312685"/>
            <a:ext cx="2712474" cy="769442"/>
            <a:chOff x="4413376" y="1194318"/>
            <a:chExt cx="2712474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7C58E05-B132-4F73-B1D0-A6A28EA6F442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3</a:t>
              </a:r>
              <a:endParaRPr lang="en-IN" sz="2400" dirty="0">
                <a:solidFill>
                  <a:schemeClr val="accent3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89ED260-F976-459A-B838-575A735C3814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058BE7-E097-489A-8BE7-F79BB99DB988}"/>
              </a:ext>
            </a:extLst>
          </p:cNvPr>
          <p:cNvGrpSpPr/>
          <p:nvPr/>
        </p:nvGrpSpPr>
        <p:grpSpPr>
          <a:xfrm>
            <a:off x="8432197" y="3194769"/>
            <a:ext cx="2712474" cy="769442"/>
            <a:chOff x="4413376" y="1194318"/>
            <a:chExt cx="2712474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DB3B9F-E7AE-443B-8DD1-84B0A8E0D8B8}"/>
                </a:ext>
              </a:extLst>
            </p:cNvPr>
            <p:cNvSpPr txBox="1"/>
            <p:nvPr/>
          </p:nvSpPr>
          <p:spPr>
            <a:xfrm>
              <a:off x="4413376" y="1194318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Tw Cen MT Condensed Extra Bold" panose="020B0803020202020204" pitchFamily="34" charset="0"/>
                </a:rPr>
                <a:t>Phase 2</a:t>
              </a:r>
              <a:endParaRPr lang="en-IN" sz="2400" dirty="0">
                <a:solidFill>
                  <a:schemeClr val="accent6">
                    <a:lumMod val="7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3D1E9D-978B-41B5-AF49-88ABC3024717}"/>
                </a:ext>
              </a:extLst>
            </p:cNvPr>
            <p:cNvSpPr txBox="1"/>
            <p:nvPr/>
          </p:nvSpPr>
          <p:spPr>
            <a:xfrm>
              <a:off x="4413376" y="1563650"/>
              <a:ext cx="27124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5FF5D-D8E7-4AF5-833C-2F97C09B85A2}"/>
              </a:ext>
            </a:extLst>
          </p:cNvPr>
          <p:cNvGrpSpPr/>
          <p:nvPr/>
        </p:nvGrpSpPr>
        <p:grpSpPr>
          <a:xfrm>
            <a:off x="3994174" y="4317875"/>
            <a:ext cx="1870768" cy="2175000"/>
            <a:chOff x="3994174" y="4317875"/>
            <a:chExt cx="1870768" cy="21750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625B17A-A6F9-417B-8CED-AA0B8AC6D9BC}"/>
                </a:ext>
              </a:extLst>
            </p:cNvPr>
            <p:cNvGrpSpPr/>
            <p:nvPr/>
          </p:nvGrpSpPr>
          <p:grpSpPr>
            <a:xfrm>
              <a:off x="3994174" y="4317875"/>
              <a:ext cx="1870768" cy="2175000"/>
              <a:chOff x="4146574" y="3901920"/>
              <a:chExt cx="1870768" cy="21750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22F8B2B-4F44-4370-A787-DD6A326F219D}"/>
                  </a:ext>
                </a:extLst>
              </p:cNvPr>
              <p:cNvSpPr/>
              <p:nvPr/>
            </p:nvSpPr>
            <p:spPr>
              <a:xfrm>
                <a:off x="5390545" y="3901920"/>
                <a:ext cx="626797" cy="741947"/>
              </a:xfrm>
              <a:custGeom>
                <a:avLst/>
                <a:gdLst>
                  <a:gd name="connsiteX0" fmla="*/ 257554 w 626797"/>
                  <a:gd name="connsiteY0" fmla="*/ 0 h 741947"/>
                  <a:gd name="connsiteX1" fmla="*/ 370194 w 626797"/>
                  <a:gd name="connsiteY1" fmla="*/ 28963 h 741947"/>
                  <a:gd name="connsiteX2" fmla="*/ 496615 w 626797"/>
                  <a:gd name="connsiteY2" fmla="*/ 48257 h 741947"/>
                  <a:gd name="connsiteX3" fmla="*/ 503774 w 626797"/>
                  <a:gd name="connsiteY3" fmla="*/ 48619 h 741947"/>
                  <a:gd name="connsiteX4" fmla="*/ 551136 w 626797"/>
                  <a:gd name="connsiteY4" fmla="*/ 146935 h 741947"/>
                  <a:gd name="connsiteX5" fmla="*/ 614912 w 626797"/>
                  <a:gd name="connsiteY5" fmla="*/ 251914 h 741947"/>
                  <a:gd name="connsiteX6" fmla="*/ 626797 w 626797"/>
                  <a:gd name="connsiteY6" fmla="*/ 267808 h 741947"/>
                  <a:gd name="connsiteX7" fmla="*/ 565385 w 626797"/>
                  <a:gd name="connsiteY7" fmla="*/ 349933 h 741947"/>
                  <a:gd name="connsiteX8" fmla="*/ 294770 w 626797"/>
                  <a:gd name="connsiteY8" fmla="*/ 595826 h 741947"/>
                  <a:gd name="connsiteX9" fmla="*/ 243697 w 626797"/>
                  <a:gd name="connsiteY9" fmla="*/ 626854 h 741947"/>
                  <a:gd name="connsiteX10" fmla="*/ 189791 w 626797"/>
                  <a:gd name="connsiteY10" fmla="*/ 659602 h 741947"/>
                  <a:gd name="connsiteX11" fmla="*/ 78492 w 626797"/>
                  <a:gd name="connsiteY11" fmla="*/ 713218 h 741947"/>
                  <a:gd name="connsiteX12" fmla="*/ 0 w 626797"/>
                  <a:gd name="connsiteY12" fmla="*/ 741947 h 741947"/>
                  <a:gd name="connsiteX13" fmla="*/ 5297 w 626797"/>
                  <a:gd name="connsiteY13" fmla="*/ 637039 h 741947"/>
                  <a:gd name="connsiteX14" fmla="*/ 24591 w 626797"/>
                  <a:gd name="connsiteY14" fmla="*/ 510618 h 741947"/>
                  <a:gd name="connsiteX15" fmla="*/ 32978 w 626797"/>
                  <a:gd name="connsiteY15" fmla="*/ 478001 h 741947"/>
                  <a:gd name="connsiteX16" fmla="*/ 55966 w 626797"/>
                  <a:gd name="connsiteY16" fmla="*/ 388597 h 741947"/>
                  <a:gd name="connsiteX17" fmla="*/ 216173 w 626797"/>
                  <a:gd name="connsiteY17" fmla="*/ 55338 h 74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797" h="741947">
                    <a:moveTo>
                      <a:pt x="257554" y="0"/>
                    </a:moveTo>
                    <a:lnTo>
                      <a:pt x="370194" y="28963"/>
                    </a:lnTo>
                    <a:cubicBezTo>
                      <a:pt x="411637" y="37444"/>
                      <a:pt x="453813" y="43911"/>
                      <a:pt x="496615" y="48257"/>
                    </a:cubicBezTo>
                    <a:lnTo>
                      <a:pt x="503774" y="48619"/>
                    </a:lnTo>
                    <a:lnTo>
                      <a:pt x="551136" y="146935"/>
                    </a:lnTo>
                    <a:cubicBezTo>
                      <a:pt x="570737" y="183017"/>
                      <a:pt x="592031" y="218046"/>
                      <a:pt x="614912" y="251914"/>
                    </a:cubicBezTo>
                    <a:lnTo>
                      <a:pt x="626797" y="267808"/>
                    </a:lnTo>
                    <a:lnTo>
                      <a:pt x="565385" y="349933"/>
                    </a:lnTo>
                    <a:cubicBezTo>
                      <a:pt x="487541" y="444258"/>
                      <a:pt x="396376" y="527183"/>
                      <a:pt x="294770" y="595826"/>
                    </a:cubicBezTo>
                    <a:lnTo>
                      <a:pt x="243697" y="626854"/>
                    </a:lnTo>
                    <a:lnTo>
                      <a:pt x="189791" y="659602"/>
                    </a:lnTo>
                    <a:cubicBezTo>
                      <a:pt x="153709" y="679203"/>
                      <a:pt x="116574" y="697111"/>
                      <a:pt x="78492" y="713218"/>
                    </a:cubicBezTo>
                    <a:lnTo>
                      <a:pt x="0" y="741947"/>
                    </a:lnTo>
                    <a:lnTo>
                      <a:pt x="5297" y="637039"/>
                    </a:lnTo>
                    <a:cubicBezTo>
                      <a:pt x="9644" y="594237"/>
                      <a:pt x="16111" y="552061"/>
                      <a:pt x="24591" y="510618"/>
                    </a:cubicBezTo>
                    <a:lnTo>
                      <a:pt x="32978" y="478001"/>
                    </a:lnTo>
                    <a:lnTo>
                      <a:pt x="55966" y="388597"/>
                    </a:lnTo>
                    <a:cubicBezTo>
                      <a:pt x="93168" y="268990"/>
                      <a:pt x="147530" y="156943"/>
                      <a:pt x="216173" y="55338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E8B8679-0E64-4C52-A91C-B84CBD5A9297}"/>
                  </a:ext>
                </a:extLst>
              </p:cNvPr>
              <p:cNvSpPr/>
              <p:nvPr/>
            </p:nvSpPr>
            <p:spPr>
              <a:xfrm>
                <a:off x="4146574" y="4498294"/>
                <a:ext cx="1578626" cy="1578626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C3BF460-FAA1-4A73-AD57-2211A6CF29B3}"/>
                  </a:ext>
                </a:extLst>
              </p:cNvPr>
              <p:cNvSpPr/>
              <p:nvPr/>
            </p:nvSpPr>
            <p:spPr>
              <a:xfrm>
                <a:off x="4513767" y="4526445"/>
                <a:ext cx="1121623" cy="112162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 dirty="0"/>
              </a:p>
            </p:txBody>
          </p:sp>
        </p:grpSp>
        <p:pic>
          <p:nvPicPr>
            <p:cNvPr id="5" name="Graphic 4" descr="Chat">
              <a:extLst>
                <a:ext uri="{FF2B5EF4-FFF2-40B4-BE49-F238E27FC236}">
                  <a16:creationId xmlns:a16="http://schemas.microsoft.com/office/drawing/2014/main" id="{E3AA759A-3734-4301-9B8E-4F6A8D93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2612" y="5134630"/>
              <a:ext cx="711216" cy="711216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DECF99-6C43-4F4A-B541-AFD16C0AA8F4}"/>
              </a:ext>
            </a:extLst>
          </p:cNvPr>
          <p:cNvGrpSpPr/>
          <p:nvPr/>
        </p:nvGrpSpPr>
        <p:grpSpPr>
          <a:xfrm>
            <a:off x="3286843" y="2840486"/>
            <a:ext cx="2379486" cy="1578626"/>
            <a:chOff x="3286843" y="2840486"/>
            <a:chExt cx="2379486" cy="157862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3AD6A9E-6276-4D22-A755-50D67D0F15D9}"/>
                </a:ext>
              </a:extLst>
            </p:cNvPr>
            <p:cNvGrpSpPr/>
            <p:nvPr/>
          </p:nvGrpSpPr>
          <p:grpSpPr>
            <a:xfrm>
              <a:off x="3286843" y="2840486"/>
              <a:ext cx="2379486" cy="1578626"/>
              <a:chOff x="3439243" y="2424531"/>
              <a:chExt cx="2379486" cy="1578626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DDE670D-599E-4754-AAEA-0E6361B170E1}"/>
                  </a:ext>
                </a:extLst>
              </p:cNvPr>
              <p:cNvSpPr/>
              <p:nvPr/>
            </p:nvSpPr>
            <p:spPr>
              <a:xfrm>
                <a:off x="5002928" y="3395896"/>
                <a:ext cx="815801" cy="506024"/>
              </a:xfrm>
              <a:custGeom>
                <a:avLst/>
                <a:gdLst>
                  <a:gd name="connsiteX0" fmla="*/ 369241 w 815801"/>
                  <a:gd name="connsiteY0" fmla="*/ 0 h 506024"/>
                  <a:gd name="connsiteX1" fmla="*/ 747865 w 815801"/>
                  <a:gd name="connsiteY1" fmla="*/ 57243 h 506024"/>
                  <a:gd name="connsiteX2" fmla="*/ 786355 w 815801"/>
                  <a:gd name="connsiteY2" fmla="*/ 71330 h 506024"/>
                  <a:gd name="connsiteX3" fmla="*/ 791652 w 815801"/>
                  <a:gd name="connsiteY3" fmla="*/ 176237 h 506024"/>
                  <a:gd name="connsiteX4" fmla="*/ 810946 w 815801"/>
                  <a:gd name="connsiteY4" fmla="*/ 302658 h 506024"/>
                  <a:gd name="connsiteX5" fmla="*/ 815801 w 815801"/>
                  <a:gd name="connsiteY5" fmla="*/ 321540 h 506024"/>
                  <a:gd name="connsiteX6" fmla="*/ 759264 w 815801"/>
                  <a:gd name="connsiteY6" fmla="*/ 372925 h 506024"/>
                  <a:gd name="connsiteX7" fmla="*/ 677086 w 815801"/>
                  <a:gd name="connsiteY7" fmla="*/ 463343 h 506024"/>
                  <a:gd name="connsiteX8" fmla="*/ 645170 w 815801"/>
                  <a:gd name="connsiteY8" fmla="*/ 506024 h 506024"/>
                  <a:gd name="connsiteX9" fmla="*/ 635789 w 815801"/>
                  <a:gd name="connsiteY9" fmla="*/ 503612 h 506024"/>
                  <a:gd name="connsiteX10" fmla="*/ 204511 w 815801"/>
                  <a:gd name="connsiteY10" fmla="*/ 270108 h 506024"/>
                  <a:gd name="connsiteX11" fmla="*/ 182585 w 815801"/>
                  <a:gd name="connsiteY11" fmla="*/ 250180 h 506024"/>
                  <a:gd name="connsiteX12" fmla="*/ 182585 w 815801"/>
                  <a:gd name="connsiteY12" fmla="*/ 250179 h 506024"/>
                  <a:gd name="connsiteX13" fmla="*/ 114094 w 815801"/>
                  <a:gd name="connsiteY13" fmla="*/ 187930 h 506024"/>
                  <a:gd name="connsiteX14" fmla="*/ 31916 w 815801"/>
                  <a:gd name="connsiteY14" fmla="*/ 97512 h 506024"/>
                  <a:gd name="connsiteX15" fmla="*/ 0 w 815801"/>
                  <a:gd name="connsiteY15" fmla="*/ 54831 h 506024"/>
                  <a:gd name="connsiteX16" fmla="*/ 112639 w 815801"/>
                  <a:gd name="connsiteY16" fmla="*/ 25868 h 506024"/>
                  <a:gd name="connsiteX17" fmla="*/ 239060 w 815801"/>
                  <a:gd name="connsiteY17" fmla="*/ 6574 h 506024"/>
                  <a:gd name="connsiteX18" fmla="*/ 265086 w 815801"/>
                  <a:gd name="connsiteY18" fmla="*/ 5260 h 506024"/>
                  <a:gd name="connsiteX19" fmla="*/ 265086 w 815801"/>
                  <a:gd name="connsiteY19" fmla="*/ 5260 h 50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15801" h="506024">
                    <a:moveTo>
                      <a:pt x="369241" y="0"/>
                    </a:moveTo>
                    <a:cubicBezTo>
                      <a:pt x="501090" y="0"/>
                      <a:pt x="628258" y="20041"/>
                      <a:pt x="747865" y="57243"/>
                    </a:cubicBezTo>
                    <a:lnTo>
                      <a:pt x="786355" y="71330"/>
                    </a:lnTo>
                    <a:lnTo>
                      <a:pt x="791652" y="176237"/>
                    </a:lnTo>
                    <a:cubicBezTo>
                      <a:pt x="795999" y="219040"/>
                      <a:pt x="802466" y="261216"/>
                      <a:pt x="810946" y="302658"/>
                    </a:cubicBezTo>
                    <a:lnTo>
                      <a:pt x="815801" y="321540"/>
                    </a:lnTo>
                    <a:lnTo>
                      <a:pt x="759264" y="372925"/>
                    </a:lnTo>
                    <a:cubicBezTo>
                      <a:pt x="730462" y="401726"/>
                      <a:pt x="703034" y="431901"/>
                      <a:pt x="677086" y="463343"/>
                    </a:cubicBezTo>
                    <a:lnTo>
                      <a:pt x="645170" y="506024"/>
                    </a:lnTo>
                    <a:lnTo>
                      <a:pt x="635789" y="503612"/>
                    </a:lnTo>
                    <a:cubicBezTo>
                      <a:pt x="476313" y="454010"/>
                      <a:pt x="330278" y="373900"/>
                      <a:pt x="204511" y="270108"/>
                    </a:cubicBezTo>
                    <a:lnTo>
                      <a:pt x="182585" y="250180"/>
                    </a:lnTo>
                    <a:lnTo>
                      <a:pt x="182585" y="250179"/>
                    </a:lnTo>
                    <a:lnTo>
                      <a:pt x="114094" y="187930"/>
                    </a:lnTo>
                    <a:cubicBezTo>
                      <a:pt x="85292" y="159129"/>
                      <a:pt x="57864" y="128954"/>
                      <a:pt x="31916" y="97512"/>
                    </a:cubicBezTo>
                    <a:lnTo>
                      <a:pt x="0" y="54831"/>
                    </a:lnTo>
                    <a:lnTo>
                      <a:pt x="112639" y="25868"/>
                    </a:lnTo>
                    <a:cubicBezTo>
                      <a:pt x="154082" y="17388"/>
                      <a:pt x="196258" y="10921"/>
                      <a:pt x="239060" y="6574"/>
                    </a:cubicBezTo>
                    <a:lnTo>
                      <a:pt x="265086" y="5260"/>
                    </a:lnTo>
                    <a:lnTo>
                      <a:pt x="265086" y="5260"/>
                    </a:ln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D14FB66-1DAE-4FE5-9C10-E85F496238F0}"/>
                  </a:ext>
                </a:extLst>
              </p:cNvPr>
              <p:cNvSpPr/>
              <p:nvPr/>
            </p:nvSpPr>
            <p:spPr>
              <a:xfrm>
                <a:off x="3439243" y="2424531"/>
                <a:ext cx="1578626" cy="1578626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0393" tIns="330393" rIns="330393" bIns="330393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5100" kern="1200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41589E4-2878-4713-A385-4F0B9AAC4387}"/>
                  </a:ext>
                </a:extLst>
              </p:cNvPr>
              <p:cNvSpPr/>
              <p:nvPr/>
            </p:nvSpPr>
            <p:spPr>
              <a:xfrm>
                <a:off x="3899279" y="2701467"/>
                <a:ext cx="1121623" cy="112162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30393" tIns="330393" rIns="330393" bIns="330393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5100" kern="1200" dirty="0"/>
              </a:p>
            </p:txBody>
          </p:sp>
        </p:grpSp>
        <p:pic>
          <p:nvPicPr>
            <p:cNvPr id="9" name="Graphic 8" descr="Double Tap Gesture">
              <a:extLst>
                <a:ext uri="{FF2B5EF4-FFF2-40B4-BE49-F238E27FC236}">
                  <a16:creationId xmlns:a16="http://schemas.microsoft.com/office/drawing/2014/main" id="{6422BD1C-8C3E-467B-A70F-3805134C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0363" y="3326287"/>
              <a:ext cx="711216" cy="71121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B8422C-39C9-4BFA-B0FE-2175572D1B00}"/>
              </a:ext>
            </a:extLst>
          </p:cNvPr>
          <p:cNvGrpSpPr/>
          <p:nvPr/>
        </p:nvGrpSpPr>
        <p:grpSpPr>
          <a:xfrm>
            <a:off x="5085461" y="1533714"/>
            <a:ext cx="1578626" cy="2461372"/>
            <a:chOff x="5085461" y="1533714"/>
            <a:chExt cx="1578626" cy="24613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23C2902-487B-46C0-AC3B-1F80ADE58EF0}"/>
                </a:ext>
              </a:extLst>
            </p:cNvPr>
            <p:cNvGrpSpPr/>
            <p:nvPr/>
          </p:nvGrpSpPr>
          <p:grpSpPr>
            <a:xfrm>
              <a:off x="5085461" y="1533714"/>
              <a:ext cx="1578626" cy="2461372"/>
              <a:chOff x="5237861" y="1117759"/>
              <a:chExt cx="1578626" cy="2461372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0E50CFE-86A1-4227-A3C7-8B81A3616E99}"/>
                  </a:ext>
                </a:extLst>
              </p:cNvPr>
              <p:cNvSpPr/>
              <p:nvPr/>
            </p:nvSpPr>
            <p:spPr>
              <a:xfrm>
                <a:off x="5237861" y="1117759"/>
                <a:ext cx="1578626" cy="1578626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5F248D-3E70-4EE6-BEE2-806DF6AFF7B8}"/>
                  </a:ext>
                </a:extLst>
              </p:cNvPr>
              <p:cNvSpPr/>
              <p:nvPr/>
            </p:nvSpPr>
            <p:spPr>
              <a:xfrm rot="17340000">
                <a:off x="5667005" y="2918218"/>
                <a:ext cx="815802" cy="506024"/>
              </a:xfrm>
              <a:custGeom>
                <a:avLst/>
                <a:gdLst>
                  <a:gd name="connsiteX0" fmla="*/ 446559 w 815802"/>
                  <a:gd name="connsiteY0" fmla="*/ 0 h 506024"/>
                  <a:gd name="connsiteX1" fmla="*/ 550717 w 815802"/>
                  <a:gd name="connsiteY1" fmla="*/ 5260 h 506024"/>
                  <a:gd name="connsiteX2" fmla="*/ 550718 w 815802"/>
                  <a:gd name="connsiteY2" fmla="*/ 5261 h 506024"/>
                  <a:gd name="connsiteX3" fmla="*/ 576741 w 815802"/>
                  <a:gd name="connsiteY3" fmla="*/ 6575 h 506024"/>
                  <a:gd name="connsiteX4" fmla="*/ 703162 w 815802"/>
                  <a:gd name="connsiteY4" fmla="*/ 25869 h 506024"/>
                  <a:gd name="connsiteX5" fmla="*/ 815802 w 815802"/>
                  <a:gd name="connsiteY5" fmla="*/ 54832 h 506024"/>
                  <a:gd name="connsiteX6" fmla="*/ 783886 w 815802"/>
                  <a:gd name="connsiteY6" fmla="*/ 97513 h 506024"/>
                  <a:gd name="connsiteX7" fmla="*/ 701708 w 815802"/>
                  <a:gd name="connsiteY7" fmla="*/ 187931 h 506024"/>
                  <a:gd name="connsiteX8" fmla="*/ 633217 w 815802"/>
                  <a:gd name="connsiteY8" fmla="*/ 250180 h 506024"/>
                  <a:gd name="connsiteX9" fmla="*/ 633217 w 815802"/>
                  <a:gd name="connsiteY9" fmla="*/ 250179 h 506024"/>
                  <a:gd name="connsiteX10" fmla="*/ 611290 w 815802"/>
                  <a:gd name="connsiteY10" fmla="*/ 270108 h 506024"/>
                  <a:gd name="connsiteX11" fmla="*/ 180012 w 815802"/>
                  <a:gd name="connsiteY11" fmla="*/ 503612 h 506024"/>
                  <a:gd name="connsiteX12" fmla="*/ 170631 w 815802"/>
                  <a:gd name="connsiteY12" fmla="*/ 506024 h 506024"/>
                  <a:gd name="connsiteX13" fmla="*/ 138714 w 815802"/>
                  <a:gd name="connsiteY13" fmla="*/ 463343 h 506024"/>
                  <a:gd name="connsiteX14" fmla="*/ 56536 w 815802"/>
                  <a:gd name="connsiteY14" fmla="*/ 372925 h 506024"/>
                  <a:gd name="connsiteX15" fmla="*/ 0 w 815802"/>
                  <a:gd name="connsiteY15" fmla="*/ 321541 h 506024"/>
                  <a:gd name="connsiteX16" fmla="*/ 4855 w 815802"/>
                  <a:gd name="connsiteY16" fmla="*/ 302658 h 506024"/>
                  <a:gd name="connsiteX17" fmla="*/ 24149 w 815802"/>
                  <a:gd name="connsiteY17" fmla="*/ 176237 h 506024"/>
                  <a:gd name="connsiteX18" fmla="*/ 29447 w 815802"/>
                  <a:gd name="connsiteY18" fmla="*/ 71330 h 506024"/>
                  <a:gd name="connsiteX19" fmla="*/ 67935 w 815802"/>
                  <a:gd name="connsiteY19" fmla="*/ 57243 h 506024"/>
                  <a:gd name="connsiteX20" fmla="*/ 446559 w 815802"/>
                  <a:gd name="connsiteY20" fmla="*/ 0 h 50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5802" h="506024">
                    <a:moveTo>
                      <a:pt x="446559" y="0"/>
                    </a:moveTo>
                    <a:lnTo>
                      <a:pt x="550717" y="5260"/>
                    </a:lnTo>
                    <a:lnTo>
                      <a:pt x="550718" y="5261"/>
                    </a:lnTo>
                    <a:lnTo>
                      <a:pt x="576741" y="6575"/>
                    </a:lnTo>
                    <a:cubicBezTo>
                      <a:pt x="619544" y="10922"/>
                      <a:pt x="661720" y="17389"/>
                      <a:pt x="703162" y="25869"/>
                    </a:cubicBezTo>
                    <a:lnTo>
                      <a:pt x="815802" y="54832"/>
                    </a:lnTo>
                    <a:lnTo>
                      <a:pt x="783886" y="97513"/>
                    </a:lnTo>
                    <a:cubicBezTo>
                      <a:pt x="757938" y="128955"/>
                      <a:pt x="730510" y="159130"/>
                      <a:pt x="701708" y="187931"/>
                    </a:cubicBezTo>
                    <a:lnTo>
                      <a:pt x="633217" y="250180"/>
                    </a:lnTo>
                    <a:lnTo>
                      <a:pt x="633217" y="250179"/>
                    </a:lnTo>
                    <a:lnTo>
                      <a:pt x="611290" y="270108"/>
                    </a:lnTo>
                    <a:cubicBezTo>
                      <a:pt x="485524" y="373900"/>
                      <a:pt x="339489" y="454010"/>
                      <a:pt x="180012" y="503612"/>
                    </a:cubicBezTo>
                    <a:lnTo>
                      <a:pt x="170631" y="506024"/>
                    </a:lnTo>
                    <a:lnTo>
                      <a:pt x="138714" y="463343"/>
                    </a:lnTo>
                    <a:cubicBezTo>
                      <a:pt x="112766" y="431901"/>
                      <a:pt x="85338" y="401726"/>
                      <a:pt x="56536" y="372925"/>
                    </a:cubicBezTo>
                    <a:lnTo>
                      <a:pt x="0" y="321541"/>
                    </a:lnTo>
                    <a:lnTo>
                      <a:pt x="4855" y="302658"/>
                    </a:lnTo>
                    <a:cubicBezTo>
                      <a:pt x="13336" y="261216"/>
                      <a:pt x="19803" y="219040"/>
                      <a:pt x="24149" y="176237"/>
                    </a:cubicBezTo>
                    <a:lnTo>
                      <a:pt x="29447" y="71330"/>
                    </a:lnTo>
                    <a:lnTo>
                      <a:pt x="67935" y="57243"/>
                    </a:lnTo>
                    <a:cubicBezTo>
                      <a:pt x="187542" y="20041"/>
                      <a:pt x="314710" y="0"/>
                      <a:pt x="446559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B8AB8C3-23E4-41A1-A090-81D286563434}"/>
                  </a:ext>
                </a:extLst>
              </p:cNvPr>
              <p:cNvSpPr/>
              <p:nvPr/>
            </p:nvSpPr>
            <p:spPr>
              <a:xfrm>
                <a:off x="5466363" y="1573568"/>
                <a:ext cx="1121623" cy="112162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pic>
          <p:nvPicPr>
            <p:cNvPr id="13" name="Graphic 12" descr="Elevator">
              <a:extLst>
                <a:ext uri="{FF2B5EF4-FFF2-40B4-BE49-F238E27FC236}">
                  <a16:creationId xmlns:a16="http://schemas.microsoft.com/office/drawing/2014/main" id="{8AF7FD2B-7AA0-4A2D-9CB4-32C44062E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09334" y="2205994"/>
              <a:ext cx="711216" cy="71121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2F871E-5A97-4389-8009-802D3AE3D465}"/>
              </a:ext>
            </a:extLst>
          </p:cNvPr>
          <p:cNvGrpSpPr/>
          <p:nvPr/>
        </p:nvGrpSpPr>
        <p:grpSpPr>
          <a:xfrm>
            <a:off x="6063553" y="2830326"/>
            <a:ext cx="2348353" cy="1578626"/>
            <a:chOff x="6063553" y="2830326"/>
            <a:chExt cx="2348353" cy="15786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796320-18BE-4109-AC4D-94BD04CFC99A}"/>
                </a:ext>
              </a:extLst>
            </p:cNvPr>
            <p:cNvGrpSpPr/>
            <p:nvPr/>
          </p:nvGrpSpPr>
          <p:grpSpPr>
            <a:xfrm>
              <a:off x="6063553" y="2830326"/>
              <a:ext cx="2348353" cy="1578626"/>
              <a:chOff x="6215953" y="2414371"/>
              <a:chExt cx="2348353" cy="157862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5A0025-7BB2-4065-8616-738229679F6C}"/>
                  </a:ext>
                </a:extLst>
              </p:cNvPr>
              <p:cNvSpPr/>
              <p:nvPr/>
            </p:nvSpPr>
            <p:spPr>
              <a:xfrm>
                <a:off x="6215953" y="3395896"/>
                <a:ext cx="815802" cy="506024"/>
              </a:xfrm>
              <a:custGeom>
                <a:avLst/>
                <a:gdLst>
                  <a:gd name="connsiteX0" fmla="*/ 446559 w 815802"/>
                  <a:gd name="connsiteY0" fmla="*/ 0 h 506024"/>
                  <a:gd name="connsiteX1" fmla="*/ 550717 w 815802"/>
                  <a:gd name="connsiteY1" fmla="*/ 5260 h 506024"/>
                  <a:gd name="connsiteX2" fmla="*/ 550718 w 815802"/>
                  <a:gd name="connsiteY2" fmla="*/ 5261 h 506024"/>
                  <a:gd name="connsiteX3" fmla="*/ 576741 w 815802"/>
                  <a:gd name="connsiteY3" fmla="*/ 6575 h 506024"/>
                  <a:gd name="connsiteX4" fmla="*/ 703162 w 815802"/>
                  <a:gd name="connsiteY4" fmla="*/ 25869 h 506024"/>
                  <a:gd name="connsiteX5" fmla="*/ 815802 w 815802"/>
                  <a:gd name="connsiteY5" fmla="*/ 54832 h 506024"/>
                  <a:gd name="connsiteX6" fmla="*/ 783886 w 815802"/>
                  <a:gd name="connsiteY6" fmla="*/ 97513 h 506024"/>
                  <a:gd name="connsiteX7" fmla="*/ 701708 w 815802"/>
                  <a:gd name="connsiteY7" fmla="*/ 187931 h 506024"/>
                  <a:gd name="connsiteX8" fmla="*/ 633217 w 815802"/>
                  <a:gd name="connsiteY8" fmla="*/ 250180 h 506024"/>
                  <a:gd name="connsiteX9" fmla="*/ 633217 w 815802"/>
                  <a:gd name="connsiteY9" fmla="*/ 250179 h 506024"/>
                  <a:gd name="connsiteX10" fmla="*/ 611290 w 815802"/>
                  <a:gd name="connsiteY10" fmla="*/ 270108 h 506024"/>
                  <a:gd name="connsiteX11" fmla="*/ 180012 w 815802"/>
                  <a:gd name="connsiteY11" fmla="*/ 503612 h 506024"/>
                  <a:gd name="connsiteX12" fmla="*/ 170631 w 815802"/>
                  <a:gd name="connsiteY12" fmla="*/ 506024 h 506024"/>
                  <a:gd name="connsiteX13" fmla="*/ 138714 w 815802"/>
                  <a:gd name="connsiteY13" fmla="*/ 463343 h 506024"/>
                  <a:gd name="connsiteX14" fmla="*/ 56536 w 815802"/>
                  <a:gd name="connsiteY14" fmla="*/ 372925 h 506024"/>
                  <a:gd name="connsiteX15" fmla="*/ 0 w 815802"/>
                  <a:gd name="connsiteY15" fmla="*/ 321541 h 506024"/>
                  <a:gd name="connsiteX16" fmla="*/ 4855 w 815802"/>
                  <a:gd name="connsiteY16" fmla="*/ 302658 h 506024"/>
                  <a:gd name="connsiteX17" fmla="*/ 24149 w 815802"/>
                  <a:gd name="connsiteY17" fmla="*/ 176237 h 506024"/>
                  <a:gd name="connsiteX18" fmla="*/ 29447 w 815802"/>
                  <a:gd name="connsiteY18" fmla="*/ 71330 h 506024"/>
                  <a:gd name="connsiteX19" fmla="*/ 67935 w 815802"/>
                  <a:gd name="connsiteY19" fmla="*/ 57243 h 506024"/>
                  <a:gd name="connsiteX20" fmla="*/ 446559 w 815802"/>
                  <a:gd name="connsiteY20" fmla="*/ 0 h 50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15802" h="506024">
                    <a:moveTo>
                      <a:pt x="446559" y="0"/>
                    </a:moveTo>
                    <a:lnTo>
                      <a:pt x="550717" y="5260"/>
                    </a:lnTo>
                    <a:lnTo>
                      <a:pt x="550718" y="5261"/>
                    </a:lnTo>
                    <a:lnTo>
                      <a:pt x="576741" y="6575"/>
                    </a:lnTo>
                    <a:cubicBezTo>
                      <a:pt x="619544" y="10922"/>
                      <a:pt x="661720" y="17389"/>
                      <a:pt x="703162" y="25869"/>
                    </a:cubicBezTo>
                    <a:lnTo>
                      <a:pt x="815802" y="54832"/>
                    </a:lnTo>
                    <a:lnTo>
                      <a:pt x="783886" y="97513"/>
                    </a:lnTo>
                    <a:cubicBezTo>
                      <a:pt x="757938" y="128955"/>
                      <a:pt x="730510" y="159130"/>
                      <a:pt x="701708" y="187931"/>
                    </a:cubicBezTo>
                    <a:lnTo>
                      <a:pt x="633217" y="250180"/>
                    </a:lnTo>
                    <a:lnTo>
                      <a:pt x="633217" y="250179"/>
                    </a:lnTo>
                    <a:lnTo>
                      <a:pt x="611290" y="270108"/>
                    </a:lnTo>
                    <a:cubicBezTo>
                      <a:pt x="485524" y="373900"/>
                      <a:pt x="339489" y="454010"/>
                      <a:pt x="180012" y="503612"/>
                    </a:cubicBezTo>
                    <a:lnTo>
                      <a:pt x="170631" y="506024"/>
                    </a:lnTo>
                    <a:lnTo>
                      <a:pt x="138714" y="463343"/>
                    </a:lnTo>
                    <a:cubicBezTo>
                      <a:pt x="112766" y="431901"/>
                      <a:pt x="85338" y="401726"/>
                      <a:pt x="56536" y="372925"/>
                    </a:cubicBezTo>
                    <a:lnTo>
                      <a:pt x="0" y="321541"/>
                    </a:lnTo>
                    <a:lnTo>
                      <a:pt x="4855" y="302658"/>
                    </a:lnTo>
                    <a:cubicBezTo>
                      <a:pt x="13336" y="261216"/>
                      <a:pt x="19803" y="219040"/>
                      <a:pt x="24149" y="176237"/>
                    </a:cubicBezTo>
                    <a:lnTo>
                      <a:pt x="29447" y="71330"/>
                    </a:lnTo>
                    <a:lnTo>
                      <a:pt x="67935" y="57243"/>
                    </a:lnTo>
                    <a:cubicBezTo>
                      <a:pt x="187542" y="20041"/>
                      <a:pt x="314710" y="0"/>
                      <a:pt x="446559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4E9A2F2-2B51-454C-BA5F-2C3D54C392B0}"/>
                  </a:ext>
                </a:extLst>
              </p:cNvPr>
              <p:cNvSpPr/>
              <p:nvPr/>
            </p:nvSpPr>
            <p:spPr>
              <a:xfrm>
                <a:off x="6985680" y="2414371"/>
                <a:ext cx="1578626" cy="1578626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01F6F45-2092-47B4-89D2-5E3FC4D23135}"/>
                  </a:ext>
                </a:extLst>
              </p:cNvPr>
              <p:cNvSpPr/>
              <p:nvPr/>
            </p:nvSpPr>
            <p:spPr>
              <a:xfrm>
                <a:off x="7005314" y="2691307"/>
                <a:ext cx="1121623" cy="112162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pic>
          <p:nvPicPr>
            <p:cNvPr id="17" name="Graphic 16" descr="Escalator Up">
              <a:extLst>
                <a:ext uri="{FF2B5EF4-FFF2-40B4-BE49-F238E27FC236}">
                  <a16:creationId xmlns:a16="http://schemas.microsoft.com/office/drawing/2014/main" id="{DFF9DB2D-8D05-4315-9FCB-BC2369818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58117" y="3322625"/>
              <a:ext cx="711216" cy="71121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08950C-726D-42B8-8CFD-C1C021A0C35B}"/>
              </a:ext>
            </a:extLst>
          </p:cNvPr>
          <p:cNvGrpSpPr/>
          <p:nvPr/>
        </p:nvGrpSpPr>
        <p:grpSpPr>
          <a:xfrm>
            <a:off x="5864942" y="4317875"/>
            <a:ext cx="1880272" cy="2164840"/>
            <a:chOff x="5864942" y="4317875"/>
            <a:chExt cx="1880272" cy="21648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EC44E2-84A7-485E-A480-3295B0F4CCCD}"/>
                </a:ext>
              </a:extLst>
            </p:cNvPr>
            <p:cNvGrpSpPr/>
            <p:nvPr/>
          </p:nvGrpSpPr>
          <p:grpSpPr>
            <a:xfrm>
              <a:off x="5864942" y="4317875"/>
              <a:ext cx="1880272" cy="2164840"/>
              <a:chOff x="6017342" y="3901920"/>
              <a:chExt cx="1880272" cy="21648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26951C-D757-467C-9B70-315A0BDC82B7}"/>
                  </a:ext>
                </a:extLst>
              </p:cNvPr>
              <p:cNvSpPr/>
              <p:nvPr/>
            </p:nvSpPr>
            <p:spPr>
              <a:xfrm>
                <a:off x="6017342" y="3901920"/>
                <a:ext cx="626796" cy="741946"/>
              </a:xfrm>
              <a:custGeom>
                <a:avLst/>
                <a:gdLst>
                  <a:gd name="connsiteX0" fmla="*/ 369243 w 626796"/>
                  <a:gd name="connsiteY0" fmla="*/ 0 h 741946"/>
                  <a:gd name="connsiteX1" fmla="*/ 410623 w 626796"/>
                  <a:gd name="connsiteY1" fmla="*/ 55338 h 741946"/>
                  <a:gd name="connsiteX2" fmla="*/ 570830 w 626796"/>
                  <a:gd name="connsiteY2" fmla="*/ 388597 h 741946"/>
                  <a:gd name="connsiteX3" fmla="*/ 593819 w 626796"/>
                  <a:gd name="connsiteY3" fmla="*/ 478002 h 741946"/>
                  <a:gd name="connsiteX4" fmla="*/ 593818 w 626796"/>
                  <a:gd name="connsiteY4" fmla="*/ 478003 h 741946"/>
                  <a:gd name="connsiteX5" fmla="*/ 602204 w 626796"/>
                  <a:gd name="connsiteY5" fmla="*/ 510618 h 741946"/>
                  <a:gd name="connsiteX6" fmla="*/ 621498 w 626796"/>
                  <a:gd name="connsiteY6" fmla="*/ 637039 h 741946"/>
                  <a:gd name="connsiteX7" fmla="*/ 626796 w 626796"/>
                  <a:gd name="connsiteY7" fmla="*/ 741946 h 741946"/>
                  <a:gd name="connsiteX8" fmla="*/ 548304 w 626796"/>
                  <a:gd name="connsiteY8" fmla="*/ 713218 h 741946"/>
                  <a:gd name="connsiteX9" fmla="*/ 437005 w 626796"/>
                  <a:gd name="connsiteY9" fmla="*/ 659602 h 741946"/>
                  <a:gd name="connsiteX10" fmla="*/ 383100 w 626796"/>
                  <a:gd name="connsiteY10" fmla="*/ 626854 h 741946"/>
                  <a:gd name="connsiteX11" fmla="*/ 383101 w 626796"/>
                  <a:gd name="connsiteY11" fmla="*/ 626854 h 741946"/>
                  <a:gd name="connsiteX12" fmla="*/ 332027 w 626796"/>
                  <a:gd name="connsiteY12" fmla="*/ 595826 h 741946"/>
                  <a:gd name="connsiteX13" fmla="*/ 61412 w 626796"/>
                  <a:gd name="connsiteY13" fmla="*/ 349933 h 741946"/>
                  <a:gd name="connsiteX14" fmla="*/ 0 w 626796"/>
                  <a:gd name="connsiteY14" fmla="*/ 267808 h 741946"/>
                  <a:gd name="connsiteX15" fmla="*/ 11885 w 626796"/>
                  <a:gd name="connsiteY15" fmla="*/ 251914 h 741946"/>
                  <a:gd name="connsiteX16" fmla="*/ 75661 w 626796"/>
                  <a:gd name="connsiteY16" fmla="*/ 146935 h 741946"/>
                  <a:gd name="connsiteX17" fmla="*/ 123023 w 626796"/>
                  <a:gd name="connsiteY17" fmla="*/ 48619 h 741946"/>
                  <a:gd name="connsiteX18" fmla="*/ 130182 w 626796"/>
                  <a:gd name="connsiteY18" fmla="*/ 48257 h 741946"/>
                  <a:gd name="connsiteX19" fmla="*/ 256603 w 626796"/>
                  <a:gd name="connsiteY19" fmla="*/ 28963 h 741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26796" h="741946">
                    <a:moveTo>
                      <a:pt x="369243" y="0"/>
                    </a:moveTo>
                    <a:lnTo>
                      <a:pt x="410623" y="55338"/>
                    </a:lnTo>
                    <a:cubicBezTo>
                      <a:pt x="479266" y="156943"/>
                      <a:pt x="533629" y="268990"/>
                      <a:pt x="570830" y="388597"/>
                    </a:cubicBezTo>
                    <a:lnTo>
                      <a:pt x="593819" y="478002"/>
                    </a:lnTo>
                    <a:lnTo>
                      <a:pt x="593818" y="478003"/>
                    </a:lnTo>
                    <a:lnTo>
                      <a:pt x="602204" y="510618"/>
                    </a:lnTo>
                    <a:cubicBezTo>
                      <a:pt x="610685" y="552061"/>
                      <a:pt x="617152" y="594237"/>
                      <a:pt x="621498" y="637039"/>
                    </a:cubicBezTo>
                    <a:lnTo>
                      <a:pt x="626796" y="741946"/>
                    </a:lnTo>
                    <a:lnTo>
                      <a:pt x="548304" y="713218"/>
                    </a:lnTo>
                    <a:cubicBezTo>
                      <a:pt x="510223" y="697111"/>
                      <a:pt x="473087" y="679203"/>
                      <a:pt x="437005" y="659602"/>
                    </a:cubicBezTo>
                    <a:lnTo>
                      <a:pt x="383100" y="626854"/>
                    </a:lnTo>
                    <a:lnTo>
                      <a:pt x="383101" y="626854"/>
                    </a:lnTo>
                    <a:lnTo>
                      <a:pt x="332027" y="595826"/>
                    </a:lnTo>
                    <a:cubicBezTo>
                      <a:pt x="230421" y="527183"/>
                      <a:pt x="139256" y="444258"/>
                      <a:pt x="61412" y="349933"/>
                    </a:cubicBezTo>
                    <a:lnTo>
                      <a:pt x="0" y="267808"/>
                    </a:lnTo>
                    <a:lnTo>
                      <a:pt x="11885" y="251914"/>
                    </a:lnTo>
                    <a:cubicBezTo>
                      <a:pt x="34766" y="218046"/>
                      <a:pt x="56061" y="183017"/>
                      <a:pt x="75661" y="146935"/>
                    </a:cubicBezTo>
                    <a:lnTo>
                      <a:pt x="123023" y="48619"/>
                    </a:lnTo>
                    <a:lnTo>
                      <a:pt x="130182" y="48257"/>
                    </a:lnTo>
                    <a:cubicBezTo>
                      <a:pt x="172985" y="43911"/>
                      <a:pt x="215161" y="37444"/>
                      <a:pt x="256603" y="28963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771433" tIns="771433" rIns="771433" bIns="771433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6500" kern="120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1935618-989B-49FD-A51D-3E472CECD23B}"/>
                  </a:ext>
                </a:extLst>
              </p:cNvPr>
              <p:cNvSpPr/>
              <p:nvPr/>
            </p:nvSpPr>
            <p:spPr>
              <a:xfrm>
                <a:off x="6318988" y="4488134"/>
                <a:ext cx="1578626" cy="1578626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391FF8-2A66-472D-A9CC-71C5930B3FB4}"/>
                  </a:ext>
                </a:extLst>
              </p:cNvPr>
              <p:cNvSpPr/>
              <p:nvPr/>
            </p:nvSpPr>
            <p:spPr>
              <a:xfrm>
                <a:off x="6423100" y="4526445"/>
                <a:ext cx="1121623" cy="1121623"/>
              </a:xfrm>
              <a:custGeom>
                <a:avLst/>
                <a:gdLst>
                  <a:gd name="connsiteX0" fmla="*/ 0 w 1813790"/>
                  <a:gd name="connsiteY0" fmla="*/ 906895 h 1813790"/>
                  <a:gd name="connsiteX1" fmla="*/ 906895 w 1813790"/>
                  <a:gd name="connsiteY1" fmla="*/ 0 h 1813790"/>
                  <a:gd name="connsiteX2" fmla="*/ 1813790 w 1813790"/>
                  <a:gd name="connsiteY2" fmla="*/ 906895 h 1813790"/>
                  <a:gd name="connsiteX3" fmla="*/ 906895 w 1813790"/>
                  <a:gd name="connsiteY3" fmla="*/ 1813790 h 1813790"/>
                  <a:gd name="connsiteX4" fmla="*/ 0 w 1813790"/>
                  <a:gd name="connsiteY4" fmla="*/ 906895 h 181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790" h="1813790">
                    <a:moveTo>
                      <a:pt x="0" y="906895"/>
                    </a:moveTo>
                    <a:cubicBezTo>
                      <a:pt x="0" y="406031"/>
                      <a:pt x="406031" y="0"/>
                      <a:pt x="906895" y="0"/>
                    </a:cubicBezTo>
                    <a:cubicBezTo>
                      <a:pt x="1407759" y="0"/>
                      <a:pt x="1813790" y="406031"/>
                      <a:pt x="1813790" y="906895"/>
                    </a:cubicBezTo>
                    <a:cubicBezTo>
                      <a:pt x="1813790" y="1407759"/>
                      <a:pt x="1407759" y="1813790"/>
                      <a:pt x="906895" y="1813790"/>
                    </a:cubicBezTo>
                    <a:cubicBezTo>
                      <a:pt x="406031" y="1813790"/>
                      <a:pt x="0" y="1407759"/>
                      <a:pt x="0" y="90689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6423" tIns="316423" rIns="316423" bIns="316423" numCol="1" spcCol="1270" anchor="ctr" anchorCtr="0">
                <a:noAutofit/>
              </a:bodyPr>
              <a:lstStyle/>
              <a:p>
                <a:pPr marL="0" lvl="0" indent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000" kern="1200"/>
              </a:p>
            </p:txBody>
          </p:sp>
        </p:grpSp>
        <p:pic>
          <p:nvPicPr>
            <p:cNvPr id="21" name="Graphic 20" descr="Hotel Bell">
              <a:extLst>
                <a:ext uri="{FF2B5EF4-FFF2-40B4-BE49-F238E27FC236}">
                  <a16:creationId xmlns:a16="http://schemas.microsoft.com/office/drawing/2014/main" id="{682F8C94-B12D-4299-A19F-55620EBD4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83619" y="5108463"/>
              <a:ext cx="711216" cy="711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6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5 Step Process Flow</a:t>
            </a:r>
          </a:p>
        </p:txBody>
      </p:sp>
      <p:grpSp>
        <p:nvGrpSpPr>
          <p:cNvPr id="14" name="Group 7"/>
          <p:cNvGrpSpPr/>
          <p:nvPr/>
        </p:nvGrpSpPr>
        <p:grpSpPr>
          <a:xfrm>
            <a:off x="3560536" y="964706"/>
            <a:ext cx="5092700" cy="5095875"/>
            <a:chOff x="1978025" y="1492250"/>
            <a:chExt cx="5092700" cy="5095875"/>
          </a:xfrm>
          <a:effectLst>
            <a:outerShdw blurRad="431800" dist="38100" dir="5400000" sx="107000" sy="107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4524375" y="1492250"/>
              <a:ext cx="2419350" cy="2489200"/>
            </a:xfrm>
            <a:custGeom>
              <a:avLst/>
              <a:gdLst/>
              <a:ahLst/>
              <a:cxnLst>
                <a:cxn ang="0">
                  <a:pos x="1524" y="1110"/>
                </a:cxn>
                <a:cxn ang="0">
                  <a:pos x="1480" y="992"/>
                </a:cxn>
                <a:cxn ang="0">
                  <a:pos x="1428" y="878"/>
                </a:cxn>
                <a:cxn ang="0">
                  <a:pos x="1368" y="768"/>
                </a:cxn>
                <a:cxn ang="0">
                  <a:pos x="1298" y="666"/>
                </a:cxn>
                <a:cxn ang="0">
                  <a:pos x="1222" y="568"/>
                </a:cxn>
                <a:cxn ang="0">
                  <a:pos x="1138" y="476"/>
                </a:cxn>
                <a:cxn ang="0">
                  <a:pos x="1048" y="392"/>
                </a:cxn>
                <a:cxn ang="0">
                  <a:pos x="952" y="314"/>
                </a:cxn>
                <a:cxn ang="0">
                  <a:pos x="850" y="244"/>
                </a:cxn>
                <a:cxn ang="0">
                  <a:pos x="742" y="182"/>
                </a:cxn>
                <a:cxn ang="0">
                  <a:pos x="628" y="128"/>
                </a:cxn>
                <a:cxn ang="0">
                  <a:pos x="510" y="84"/>
                </a:cxn>
                <a:cxn ang="0">
                  <a:pos x="388" y="48"/>
                </a:cxn>
                <a:cxn ang="0">
                  <a:pos x="262" y="22"/>
                </a:cxn>
                <a:cxn ang="0">
                  <a:pos x="132" y="6"/>
                </a:cxn>
                <a:cxn ang="0">
                  <a:pos x="0" y="0"/>
                </a:cxn>
                <a:cxn ang="0">
                  <a:pos x="376" y="32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80" y="644"/>
                </a:cxn>
                <a:cxn ang="0">
                  <a:pos x="158" y="654"/>
                </a:cxn>
                <a:cxn ang="0">
                  <a:pos x="234" y="668"/>
                </a:cxn>
                <a:cxn ang="0">
                  <a:pos x="306" y="690"/>
                </a:cxn>
                <a:cxn ang="0">
                  <a:pos x="378" y="718"/>
                </a:cxn>
                <a:cxn ang="0">
                  <a:pos x="446" y="750"/>
                </a:cxn>
                <a:cxn ang="0">
                  <a:pos x="510" y="788"/>
                </a:cxn>
                <a:cxn ang="0">
                  <a:pos x="572" y="830"/>
                </a:cxn>
                <a:cxn ang="0">
                  <a:pos x="630" y="876"/>
                </a:cxn>
                <a:cxn ang="0">
                  <a:pos x="684" y="926"/>
                </a:cxn>
                <a:cxn ang="0">
                  <a:pos x="734" y="982"/>
                </a:cxn>
                <a:cxn ang="0">
                  <a:pos x="780" y="1040"/>
                </a:cxn>
                <a:cxn ang="0">
                  <a:pos x="822" y="1102"/>
                </a:cxn>
                <a:cxn ang="0">
                  <a:pos x="858" y="1168"/>
                </a:cxn>
                <a:cxn ang="0">
                  <a:pos x="888" y="1238"/>
                </a:cxn>
                <a:cxn ang="0">
                  <a:pos x="914" y="1308"/>
                </a:cxn>
                <a:cxn ang="0">
                  <a:pos x="1336" y="1568"/>
                </a:cxn>
                <a:cxn ang="0">
                  <a:pos x="1524" y="1110"/>
                </a:cxn>
              </a:cxnLst>
              <a:rect l="0" t="0" r="r" b="b"/>
              <a:pathLst>
                <a:path w="1524" h="1568">
                  <a:moveTo>
                    <a:pt x="1524" y="1110"/>
                  </a:moveTo>
                  <a:lnTo>
                    <a:pt x="1524" y="1110"/>
                  </a:lnTo>
                  <a:lnTo>
                    <a:pt x="1504" y="1050"/>
                  </a:lnTo>
                  <a:lnTo>
                    <a:pt x="1480" y="992"/>
                  </a:lnTo>
                  <a:lnTo>
                    <a:pt x="1456" y="934"/>
                  </a:lnTo>
                  <a:lnTo>
                    <a:pt x="1428" y="878"/>
                  </a:lnTo>
                  <a:lnTo>
                    <a:pt x="1398" y="822"/>
                  </a:lnTo>
                  <a:lnTo>
                    <a:pt x="1368" y="768"/>
                  </a:lnTo>
                  <a:lnTo>
                    <a:pt x="1334" y="716"/>
                  </a:lnTo>
                  <a:lnTo>
                    <a:pt x="1298" y="666"/>
                  </a:lnTo>
                  <a:lnTo>
                    <a:pt x="1262" y="616"/>
                  </a:lnTo>
                  <a:lnTo>
                    <a:pt x="1222" y="568"/>
                  </a:lnTo>
                  <a:lnTo>
                    <a:pt x="1182" y="522"/>
                  </a:lnTo>
                  <a:lnTo>
                    <a:pt x="1138" y="476"/>
                  </a:lnTo>
                  <a:lnTo>
                    <a:pt x="1094" y="432"/>
                  </a:lnTo>
                  <a:lnTo>
                    <a:pt x="1048" y="392"/>
                  </a:lnTo>
                  <a:lnTo>
                    <a:pt x="1000" y="352"/>
                  </a:lnTo>
                  <a:lnTo>
                    <a:pt x="952" y="314"/>
                  </a:lnTo>
                  <a:lnTo>
                    <a:pt x="902" y="278"/>
                  </a:lnTo>
                  <a:lnTo>
                    <a:pt x="850" y="244"/>
                  </a:lnTo>
                  <a:lnTo>
                    <a:pt x="796" y="212"/>
                  </a:lnTo>
                  <a:lnTo>
                    <a:pt x="742" y="182"/>
                  </a:lnTo>
                  <a:lnTo>
                    <a:pt x="686" y="154"/>
                  </a:lnTo>
                  <a:lnTo>
                    <a:pt x="628" y="128"/>
                  </a:lnTo>
                  <a:lnTo>
                    <a:pt x="570" y="104"/>
                  </a:lnTo>
                  <a:lnTo>
                    <a:pt x="510" y="84"/>
                  </a:lnTo>
                  <a:lnTo>
                    <a:pt x="450" y="64"/>
                  </a:lnTo>
                  <a:lnTo>
                    <a:pt x="388" y="48"/>
                  </a:lnTo>
                  <a:lnTo>
                    <a:pt x="326" y="34"/>
                  </a:lnTo>
                  <a:lnTo>
                    <a:pt x="262" y="22"/>
                  </a:lnTo>
                  <a:lnTo>
                    <a:pt x="198" y="12"/>
                  </a:lnTo>
                  <a:lnTo>
                    <a:pt x="132" y="6"/>
                  </a:lnTo>
                  <a:lnTo>
                    <a:pt x="6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6" y="320"/>
                  </a:lnTo>
                  <a:lnTo>
                    <a:pt x="188" y="48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40" y="642"/>
                  </a:lnTo>
                  <a:lnTo>
                    <a:pt x="80" y="644"/>
                  </a:lnTo>
                  <a:lnTo>
                    <a:pt x="118" y="648"/>
                  </a:lnTo>
                  <a:lnTo>
                    <a:pt x="158" y="654"/>
                  </a:lnTo>
                  <a:lnTo>
                    <a:pt x="196" y="660"/>
                  </a:lnTo>
                  <a:lnTo>
                    <a:pt x="234" y="668"/>
                  </a:lnTo>
                  <a:lnTo>
                    <a:pt x="270" y="678"/>
                  </a:lnTo>
                  <a:lnTo>
                    <a:pt x="306" y="690"/>
                  </a:lnTo>
                  <a:lnTo>
                    <a:pt x="342" y="704"/>
                  </a:lnTo>
                  <a:lnTo>
                    <a:pt x="378" y="718"/>
                  </a:lnTo>
                  <a:lnTo>
                    <a:pt x="412" y="732"/>
                  </a:lnTo>
                  <a:lnTo>
                    <a:pt x="446" y="750"/>
                  </a:lnTo>
                  <a:lnTo>
                    <a:pt x="478" y="768"/>
                  </a:lnTo>
                  <a:lnTo>
                    <a:pt x="510" y="788"/>
                  </a:lnTo>
                  <a:lnTo>
                    <a:pt x="542" y="808"/>
                  </a:lnTo>
                  <a:lnTo>
                    <a:pt x="572" y="830"/>
                  </a:lnTo>
                  <a:lnTo>
                    <a:pt x="602" y="852"/>
                  </a:lnTo>
                  <a:lnTo>
                    <a:pt x="630" y="876"/>
                  </a:lnTo>
                  <a:lnTo>
                    <a:pt x="658" y="900"/>
                  </a:lnTo>
                  <a:lnTo>
                    <a:pt x="684" y="926"/>
                  </a:lnTo>
                  <a:lnTo>
                    <a:pt x="710" y="954"/>
                  </a:lnTo>
                  <a:lnTo>
                    <a:pt x="734" y="982"/>
                  </a:lnTo>
                  <a:lnTo>
                    <a:pt x="758" y="1010"/>
                  </a:lnTo>
                  <a:lnTo>
                    <a:pt x="780" y="1040"/>
                  </a:lnTo>
                  <a:lnTo>
                    <a:pt x="802" y="1072"/>
                  </a:lnTo>
                  <a:lnTo>
                    <a:pt x="822" y="1102"/>
                  </a:lnTo>
                  <a:lnTo>
                    <a:pt x="840" y="1136"/>
                  </a:lnTo>
                  <a:lnTo>
                    <a:pt x="858" y="1168"/>
                  </a:lnTo>
                  <a:lnTo>
                    <a:pt x="874" y="1202"/>
                  </a:lnTo>
                  <a:lnTo>
                    <a:pt x="888" y="1238"/>
                  </a:lnTo>
                  <a:lnTo>
                    <a:pt x="902" y="1272"/>
                  </a:lnTo>
                  <a:lnTo>
                    <a:pt x="914" y="1308"/>
                  </a:lnTo>
                  <a:lnTo>
                    <a:pt x="1126" y="1438"/>
                  </a:lnTo>
                  <a:lnTo>
                    <a:pt x="1336" y="1568"/>
                  </a:lnTo>
                  <a:lnTo>
                    <a:pt x="1430" y="1338"/>
                  </a:lnTo>
                  <a:lnTo>
                    <a:pt x="1524" y="111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841625" y="5273675"/>
              <a:ext cx="3178175" cy="1314450"/>
            </a:xfrm>
            <a:custGeom>
              <a:avLst/>
              <a:gdLst/>
              <a:ahLst/>
              <a:cxnLst>
                <a:cxn ang="0">
                  <a:pos x="116" y="518"/>
                </a:cxn>
                <a:cxn ang="0">
                  <a:pos x="222" y="590"/>
                </a:cxn>
                <a:cxn ang="0">
                  <a:pos x="332" y="650"/>
                </a:cxn>
                <a:cxn ang="0">
                  <a:pos x="444" y="704"/>
                </a:cxn>
                <a:cxn ang="0">
                  <a:pos x="560" y="746"/>
                </a:cxn>
                <a:cxn ang="0">
                  <a:pos x="680" y="782"/>
                </a:cxn>
                <a:cxn ang="0">
                  <a:pos x="802" y="806"/>
                </a:cxn>
                <a:cxn ang="0">
                  <a:pos x="924" y="822"/>
                </a:cxn>
                <a:cxn ang="0">
                  <a:pos x="1048" y="828"/>
                </a:cxn>
                <a:cxn ang="0">
                  <a:pos x="1172" y="824"/>
                </a:cxn>
                <a:cxn ang="0">
                  <a:pos x="1296" y="810"/>
                </a:cxn>
                <a:cxn ang="0">
                  <a:pos x="1420" y="788"/>
                </a:cxn>
                <a:cxn ang="0">
                  <a:pos x="1540" y="754"/>
                </a:cxn>
                <a:cxn ang="0">
                  <a:pos x="1660" y="712"/>
                </a:cxn>
                <a:cxn ang="0">
                  <a:pos x="1778" y="658"/>
                </a:cxn>
                <a:cxn ang="0">
                  <a:pos x="1892" y="594"/>
                </a:cxn>
                <a:cxn ang="0">
                  <a:pos x="2002" y="522"/>
                </a:cxn>
                <a:cxn ang="0">
                  <a:pos x="1510" y="484"/>
                </a:cxn>
                <a:cxn ang="0">
                  <a:pos x="1626" y="4"/>
                </a:cxn>
                <a:cxn ang="0">
                  <a:pos x="1626" y="4"/>
                </a:cxn>
                <a:cxn ang="0">
                  <a:pos x="1560" y="48"/>
                </a:cxn>
                <a:cxn ang="0">
                  <a:pos x="1492" y="86"/>
                </a:cxn>
                <a:cxn ang="0">
                  <a:pos x="1420" y="118"/>
                </a:cxn>
                <a:cxn ang="0">
                  <a:pos x="1348" y="144"/>
                </a:cxn>
                <a:cxn ang="0">
                  <a:pos x="1276" y="164"/>
                </a:cxn>
                <a:cxn ang="0">
                  <a:pos x="1202" y="178"/>
                </a:cxn>
                <a:cxn ang="0">
                  <a:pos x="1126" y="184"/>
                </a:cxn>
                <a:cxn ang="0">
                  <a:pos x="1052" y="188"/>
                </a:cxn>
                <a:cxn ang="0">
                  <a:pos x="978" y="184"/>
                </a:cxn>
                <a:cxn ang="0">
                  <a:pos x="904" y="174"/>
                </a:cxn>
                <a:cxn ang="0">
                  <a:pos x="832" y="160"/>
                </a:cxn>
                <a:cxn ang="0">
                  <a:pos x="760" y="138"/>
                </a:cxn>
                <a:cxn ang="0">
                  <a:pos x="690" y="112"/>
                </a:cxn>
                <a:cxn ang="0">
                  <a:pos x="622" y="80"/>
                </a:cxn>
                <a:cxn ang="0">
                  <a:pos x="556" y="44"/>
                </a:cxn>
                <a:cxn ang="0">
                  <a:pos x="494" y="0"/>
                </a:cxn>
                <a:cxn ang="0">
                  <a:pos x="0" y="40"/>
                </a:cxn>
                <a:cxn ang="0">
                  <a:pos x="116" y="518"/>
                </a:cxn>
              </a:cxnLst>
              <a:rect l="0" t="0" r="r" b="b"/>
              <a:pathLst>
                <a:path w="2002" h="828">
                  <a:moveTo>
                    <a:pt x="116" y="518"/>
                  </a:moveTo>
                  <a:lnTo>
                    <a:pt x="116" y="518"/>
                  </a:lnTo>
                  <a:lnTo>
                    <a:pt x="168" y="556"/>
                  </a:lnTo>
                  <a:lnTo>
                    <a:pt x="222" y="590"/>
                  </a:lnTo>
                  <a:lnTo>
                    <a:pt x="276" y="622"/>
                  </a:lnTo>
                  <a:lnTo>
                    <a:pt x="332" y="650"/>
                  </a:lnTo>
                  <a:lnTo>
                    <a:pt x="388" y="678"/>
                  </a:lnTo>
                  <a:lnTo>
                    <a:pt x="444" y="704"/>
                  </a:lnTo>
                  <a:lnTo>
                    <a:pt x="502" y="726"/>
                  </a:lnTo>
                  <a:lnTo>
                    <a:pt x="560" y="746"/>
                  </a:lnTo>
                  <a:lnTo>
                    <a:pt x="620" y="766"/>
                  </a:lnTo>
                  <a:lnTo>
                    <a:pt x="680" y="782"/>
                  </a:lnTo>
                  <a:lnTo>
                    <a:pt x="740" y="794"/>
                  </a:lnTo>
                  <a:lnTo>
                    <a:pt x="802" y="806"/>
                  </a:lnTo>
                  <a:lnTo>
                    <a:pt x="862" y="814"/>
                  </a:lnTo>
                  <a:lnTo>
                    <a:pt x="924" y="822"/>
                  </a:lnTo>
                  <a:lnTo>
                    <a:pt x="986" y="826"/>
                  </a:lnTo>
                  <a:lnTo>
                    <a:pt x="1048" y="828"/>
                  </a:lnTo>
                  <a:lnTo>
                    <a:pt x="1110" y="826"/>
                  </a:lnTo>
                  <a:lnTo>
                    <a:pt x="1172" y="824"/>
                  </a:lnTo>
                  <a:lnTo>
                    <a:pt x="1234" y="818"/>
                  </a:lnTo>
                  <a:lnTo>
                    <a:pt x="1296" y="810"/>
                  </a:lnTo>
                  <a:lnTo>
                    <a:pt x="1358" y="800"/>
                  </a:lnTo>
                  <a:lnTo>
                    <a:pt x="1420" y="788"/>
                  </a:lnTo>
                  <a:lnTo>
                    <a:pt x="1480" y="772"/>
                  </a:lnTo>
                  <a:lnTo>
                    <a:pt x="1540" y="754"/>
                  </a:lnTo>
                  <a:lnTo>
                    <a:pt x="1600" y="734"/>
                  </a:lnTo>
                  <a:lnTo>
                    <a:pt x="1660" y="712"/>
                  </a:lnTo>
                  <a:lnTo>
                    <a:pt x="1720" y="686"/>
                  </a:lnTo>
                  <a:lnTo>
                    <a:pt x="1778" y="658"/>
                  </a:lnTo>
                  <a:lnTo>
                    <a:pt x="1836" y="628"/>
                  </a:lnTo>
                  <a:lnTo>
                    <a:pt x="1892" y="594"/>
                  </a:lnTo>
                  <a:lnTo>
                    <a:pt x="1948" y="560"/>
                  </a:lnTo>
                  <a:lnTo>
                    <a:pt x="2002" y="522"/>
                  </a:lnTo>
                  <a:lnTo>
                    <a:pt x="2002" y="522"/>
                  </a:lnTo>
                  <a:lnTo>
                    <a:pt x="1510" y="484"/>
                  </a:lnTo>
                  <a:lnTo>
                    <a:pt x="1568" y="24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592" y="26"/>
                  </a:lnTo>
                  <a:lnTo>
                    <a:pt x="1560" y="48"/>
                  </a:lnTo>
                  <a:lnTo>
                    <a:pt x="1526" y="68"/>
                  </a:lnTo>
                  <a:lnTo>
                    <a:pt x="1492" y="86"/>
                  </a:lnTo>
                  <a:lnTo>
                    <a:pt x="1456" y="102"/>
                  </a:lnTo>
                  <a:lnTo>
                    <a:pt x="1420" y="118"/>
                  </a:lnTo>
                  <a:lnTo>
                    <a:pt x="1384" y="132"/>
                  </a:lnTo>
                  <a:lnTo>
                    <a:pt x="1348" y="144"/>
                  </a:lnTo>
                  <a:lnTo>
                    <a:pt x="1312" y="154"/>
                  </a:lnTo>
                  <a:lnTo>
                    <a:pt x="1276" y="164"/>
                  </a:lnTo>
                  <a:lnTo>
                    <a:pt x="1238" y="170"/>
                  </a:lnTo>
                  <a:lnTo>
                    <a:pt x="1202" y="178"/>
                  </a:lnTo>
                  <a:lnTo>
                    <a:pt x="1164" y="182"/>
                  </a:lnTo>
                  <a:lnTo>
                    <a:pt x="1126" y="184"/>
                  </a:lnTo>
                  <a:lnTo>
                    <a:pt x="1090" y="186"/>
                  </a:lnTo>
                  <a:lnTo>
                    <a:pt x="1052" y="188"/>
                  </a:lnTo>
                  <a:lnTo>
                    <a:pt x="1016" y="186"/>
                  </a:lnTo>
                  <a:lnTo>
                    <a:pt x="978" y="184"/>
                  </a:lnTo>
                  <a:lnTo>
                    <a:pt x="940" y="180"/>
                  </a:lnTo>
                  <a:lnTo>
                    <a:pt x="904" y="174"/>
                  </a:lnTo>
                  <a:lnTo>
                    <a:pt x="868" y="168"/>
                  </a:lnTo>
                  <a:lnTo>
                    <a:pt x="832" y="160"/>
                  </a:lnTo>
                  <a:lnTo>
                    <a:pt x="796" y="150"/>
                  </a:lnTo>
                  <a:lnTo>
                    <a:pt x="760" y="138"/>
                  </a:lnTo>
                  <a:lnTo>
                    <a:pt x="724" y="126"/>
                  </a:lnTo>
                  <a:lnTo>
                    <a:pt x="690" y="112"/>
                  </a:lnTo>
                  <a:lnTo>
                    <a:pt x="656" y="98"/>
                  </a:lnTo>
                  <a:lnTo>
                    <a:pt x="622" y="80"/>
                  </a:lnTo>
                  <a:lnTo>
                    <a:pt x="588" y="62"/>
                  </a:lnTo>
                  <a:lnTo>
                    <a:pt x="556" y="44"/>
                  </a:lnTo>
                  <a:lnTo>
                    <a:pt x="524" y="22"/>
                  </a:lnTo>
                  <a:lnTo>
                    <a:pt x="494" y="0"/>
                  </a:lnTo>
                  <a:lnTo>
                    <a:pt x="246" y="20"/>
                  </a:lnTo>
                  <a:lnTo>
                    <a:pt x="0" y="40"/>
                  </a:lnTo>
                  <a:lnTo>
                    <a:pt x="58" y="280"/>
                  </a:lnTo>
                  <a:lnTo>
                    <a:pt x="116" y="518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105025" y="1492250"/>
              <a:ext cx="3019425" cy="2070100"/>
            </a:xfrm>
            <a:custGeom>
              <a:avLst/>
              <a:gdLst/>
              <a:ahLst/>
              <a:cxnLst>
                <a:cxn ang="0">
                  <a:pos x="1526" y="0"/>
                </a:cxn>
                <a:cxn ang="0">
                  <a:pos x="1400" y="6"/>
                </a:cxn>
                <a:cxn ang="0">
                  <a:pos x="1276" y="20"/>
                </a:cxn>
                <a:cxn ang="0">
                  <a:pos x="1154" y="44"/>
                </a:cxn>
                <a:cxn ang="0">
                  <a:pos x="1034" y="76"/>
                </a:cxn>
                <a:cxn ang="0">
                  <a:pos x="918" y="120"/>
                </a:cxn>
                <a:cxn ang="0">
                  <a:pos x="804" y="170"/>
                </a:cxn>
                <a:cxn ang="0">
                  <a:pos x="696" y="230"/>
                </a:cxn>
                <a:cxn ang="0">
                  <a:pos x="592" y="298"/>
                </a:cxn>
                <a:cxn ang="0">
                  <a:pos x="494" y="374"/>
                </a:cxn>
                <a:cxn ang="0">
                  <a:pos x="402" y="458"/>
                </a:cxn>
                <a:cxn ang="0">
                  <a:pos x="316" y="548"/>
                </a:cxn>
                <a:cxn ang="0">
                  <a:pos x="236" y="648"/>
                </a:cxn>
                <a:cxn ang="0">
                  <a:pos x="164" y="752"/>
                </a:cxn>
                <a:cxn ang="0">
                  <a:pos x="102" y="864"/>
                </a:cxn>
                <a:cxn ang="0">
                  <a:pos x="46" y="982"/>
                </a:cxn>
                <a:cxn ang="0">
                  <a:pos x="0" y="1106"/>
                </a:cxn>
                <a:cxn ang="0">
                  <a:pos x="420" y="848"/>
                </a:cxn>
                <a:cxn ang="0">
                  <a:pos x="608" y="1304"/>
                </a:cxn>
                <a:cxn ang="0">
                  <a:pos x="608" y="1304"/>
                </a:cxn>
                <a:cxn ang="0">
                  <a:pos x="636" y="1230"/>
                </a:cxn>
                <a:cxn ang="0">
                  <a:pos x="670" y="1158"/>
                </a:cxn>
                <a:cxn ang="0">
                  <a:pos x="708" y="1092"/>
                </a:cxn>
                <a:cxn ang="0">
                  <a:pos x="750" y="1028"/>
                </a:cxn>
                <a:cxn ang="0">
                  <a:pos x="798" y="970"/>
                </a:cxn>
                <a:cxn ang="0">
                  <a:pos x="850" y="914"/>
                </a:cxn>
                <a:cxn ang="0">
                  <a:pos x="906" y="864"/>
                </a:cxn>
                <a:cxn ang="0">
                  <a:pos x="964" y="818"/>
                </a:cxn>
                <a:cxn ang="0">
                  <a:pos x="1028" y="778"/>
                </a:cxn>
                <a:cxn ang="0">
                  <a:pos x="1092" y="742"/>
                </a:cxn>
                <a:cxn ang="0">
                  <a:pos x="1160" y="712"/>
                </a:cxn>
                <a:cxn ang="0">
                  <a:pos x="1230" y="686"/>
                </a:cxn>
                <a:cxn ang="0">
                  <a:pos x="1302" y="666"/>
                </a:cxn>
                <a:cxn ang="0">
                  <a:pos x="1376" y="652"/>
                </a:cxn>
                <a:cxn ang="0">
                  <a:pos x="1450" y="644"/>
                </a:cxn>
                <a:cxn ang="0">
                  <a:pos x="1526" y="640"/>
                </a:cxn>
                <a:cxn ang="0">
                  <a:pos x="1902" y="320"/>
                </a:cxn>
                <a:cxn ang="0">
                  <a:pos x="1526" y="0"/>
                </a:cxn>
              </a:cxnLst>
              <a:rect l="0" t="0" r="r" b="b"/>
              <a:pathLst>
                <a:path w="1902" h="1304">
                  <a:moveTo>
                    <a:pt x="1526" y="0"/>
                  </a:moveTo>
                  <a:lnTo>
                    <a:pt x="1526" y="0"/>
                  </a:lnTo>
                  <a:lnTo>
                    <a:pt x="1464" y="2"/>
                  </a:lnTo>
                  <a:lnTo>
                    <a:pt x="1400" y="6"/>
                  </a:lnTo>
                  <a:lnTo>
                    <a:pt x="1338" y="12"/>
                  </a:lnTo>
                  <a:lnTo>
                    <a:pt x="1276" y="20"/>
                  </a:lnTo>
                  <a:lnTo>
                    <a:pt x="1214" y="30"/>
                  </a:lnTo>
                  <a:lnTo>
                    <a:pt x="1154" y="44"/>
                  </a:lnTo>
                  <a:lnTo>
                    <a:pt x="1094" y="60"/>
                  </a:lnTo>
                  <a:lnTo>
                    <a:pt x="1034" y="76"/>
                  </a:lnTo>
                  <a:lnTo>
                    <a:pt x="974" y="96"/>
                  </a:lnTo>
                  <a:lnTo>
                    <a:pt x="918" y="120"/>
                  </a:lnTo>
                  <a:lnTo>
                    <a:pt x="860" y="144"/>
                  </a:lnTo>
                  <a:lnTo>
                    <a:pt x="804" y="170"/>
                  </a:lnTo>
                  <a:lnTo>
                    <a:pt x="750" y="200"/>
                  </a:lnTo>
                  <a:lnTo>
                    <a:pt x="696" y="230"/>
                  </a:lnTo>
                  <a:lnTo>
                    <a:pt x="644" y="264"/>
                  </a:lnTo>
                  <a:lnTo>
                    <a:pt x="592" y="298"/>
                  </a:lnTo>
                  <a:lnTo>
                    <a:pt x="542" y="336"/>
                  </a:lnTo>
                  <a:lnTo>
                    <a:pt x="494" y="374"/>
                  </a:lnTo>
                  <a:lnTo>
                    <a:pt x="448" y="416"/>
                  </a:lnTo>
                  <a:lnTo>
                    <a:pt x="402" y="458"/>
                  </a:lnTo>
                  <a:lnTo>
                    <a:pt x="358" y="502"/>
                  </a:lnTo>
                  <a:lnTo>
                    <a:pt x="316" y="548"/>
                  </a:lnTo>
                  <a:lnTo>
                    <a:pt x="276" y="598"/>
                  </a:lnTo>
                  <a:lnTo>
                    <a:pt x="236" y="648"/>
                  </a:lnTo>
                  <a:lnTo>
                    <a:pt x="200" y="698"/>
                  </a:lnTo>
                  <a:lnTo>
                    <a:pt x="164" y="752"/>
                  </a:lnTo>
                  <a:lnTo>
                    <a:pt x="132" y="808"/>
                  </a:lnTo>
                  <a:lnTo>
                    <a:pt x="102" y="864"/>
                  </a:lnTo>
                  <a:lnTo>
                    <a:pt x="72" y="922"/>
                  </a:lnTo>
                  <a:lnTo>
                    <a:pt x="46" y="982"/>
                  </a:lnTo>
                  <a:lnTo>
                    <a:pt x="22" y="1044"/>
                  </a:lnTo>
                  <a:lnTo>
                    <a:pt x="0" y="1106"/>
                  </a:lnTo>
                  <a:lnTo>
                    <a:pt x="0" y="1106"/>
                  </a:lnTo>
                  <a:lnTo>
                    <a:pt x="420" y="848"/>
                  </a:lnTo>
                  <a:lnTo>
                    <a:pt x="514" y="1076"/>
                  </a:lnTo>
                  <a:lnTo>
                    <a:pt x="608" y="1304"/>
                  </a:lnTo>
                  <a:lnTo>
                    <a:pt x="608" y="1304"/>
                  </a:lnTo>
                  <a:lnTo>
                    <a:pt x="608" y="1304"/>
                  </a:lnTo>
                  <a:lnTo>
                    <a:pt x="622" y="1266"/>
                  </a:lnTo>
                  <a:lnTo>
                    <a:pt x="636" y="1230"/>
                  </a:lnTo>
                  <a:lnTo>
                    <a:pt x="652" y="1194"/>
                  </a:lnTo>
                  <a:lnTo>
                    <a:pt x="670" y="1158"/>
                  </a:lnTo>
                  <a:lnTo>
                    <a:pt x="688" y="1124"/>
                  </a:lnTo>
                  <a:lnTo>
                    <a:pt x="708" y="1092"/>
                  </a:lnTo>
                  <a:lnTo>
                    <a:pt x="728" y="1060"/>
                  </a:lnTo>
                  <a:lnTo>
                    <a:pt x="750" y="1028"/>
                  </a:lnTo>
                  <a:lnTo>
                    <a:pt x="774" y="998"/>
                  </a:lnTo>
                  <a:lnTo>
                    <a:pt x="798" y="970"/>
                  </a:lnTo>
                  <a:lnTo>
                    <a:pt x="824" y="942"/>
                  </a:lnTo>
                  <a:lnTo>
                    <a:pt x="850" y="914"/>
                  </a:lnTo>
                  <a:lnTo>
                    <a:pt x="878" y="888"/>
                  </a:lnTo>
                  <a:lnTo>
                    <a:pt x="906" y="864"/>
                  </a:lnTo>
                  <a:lnTo>
                    <a:pt x="934" y="840"/>
                  </a:lnTo>
                  <a:lnTo>
                    <a:pt x="964" y="818"/>
                  </a:lnTo>
                  <a:lnTo>
                    <a:pt x="996" y="798"/>
                  </a:lnTo>
                  <a:lnTo>
                    <a:pt x="1028" y="778"/>
                  </a:lnTo>
                  <a:lnTo>
                    <a:pt x="1060" y="760"/>
                  </a:lnTo>
                  <a:lnTo>
                    <a:pt x="1092" y="742"/>
                  </a:lnTo>
                  <a:lnTo>
                    <a:pt x="1126" y="726"/>
                  </a:lnTo>
                  <a:lnTo>
                    <a:pt x="1160" y="712"/>
                  </a:lnTo>
                  <a:lnTo>
                    <a:pt x="1194" y="698"/>
                  </a:lnTo>
                  <a:lnTo>
                    <a:pt x="1230" y="686"/>
                  </a:lnTo>
                  <a:lnTo>
                    <a:pt x="1266" y="676"/>
                  </a:lnTo>
                  <a:lnTo>
                    <a:pt x="1302" y="666"/>
                  </a:lnTo>
                  <a:lnTo>
                    <a:pt x="1338" y="658"/>
                  </a:lnTo>
                  <a:lnTo>
                    <a:pt x="1376" y="652"/>
                  </a:lnTo>
                  <a:lnTo>
                    <a:pt x="1414" y="646"/>
                  </a:lnTo>
                  <a:lnTo>
                    <a:pt x="1450" y="644"/>
                  </a:lnTo>
                  <a:lnTo>
                    <a:pt x="1488" y="642"/>
                  </a:lnTo>
                  <a:lnTo>
                    <a:pt x="1526" y="640"/>
                  </a:lnTo>
                  <a:lnTo>
                    <a:pt x="1714" y="480"/>
                  </a:lnTo>
                  <a:lnTo>
                    <a:pt x="1902" y="320"/>
                  </a:lnTo>
                  <a:lnTo>
                    <a:pt x="1714" y="16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78025" y="2838450"/>
              <a:ext cx="1644650" cy="3257550"/>
            </a:xfrm>
            <a:custGeom>
              <a:avLst/>
              <a:gdLst/>
              <a:ahLst/>
              <a:cxnLst>
                <a:cxn ang="0">
                  <a:pos x="80" y="260"/>
                </a:cxn>
                <a:cxn ang="0">
                  <a:pos x="46" y="380"/>
                </a:cxn>
                <a:cxn ang="0">
                  <a:pos x="22" y="504"/>
                </a:cxn>
                <a:cxn ang="0">
                  <a:pos x="6" y="628"/>
                </a:cxn>
                <a:cxn ang="0">
                  <a:pos x="0" y="752"/>
                </a:cxn>
                <a:cxn ang="0">
                  <a:pos x="6" y="876"/>
                </a:cxn>
                <a:cxn ang="0">
                  <a:pos x="20" y="998"/>
                </a:cxn>
                <a:cxn ang="0">
                  <a:pos x="42" y="1120"/>
                </a:cxn>
                <a:cxn ang="0">
                  <a:pos x="74" y="1240"/>
                </a:cxn>
                <a:cxn ang="0">
                  <a:pos x="116" y="1356"/>
                </a:cxn>
                <a:cxn ang="0">
                  <a:pos x="168" y="1470"/>
                </a:cxn>
                <a:cxn ang="0">
                  <a:pos x="228" y="1580"/>
                </a:cxn>
                <a:cxn ang="0">
                  <a:pos x="296" y="1686"/>
                </a:cxn>
                <a:cxn ang="0">
                  <a:pos x="374" y="1786"/>
                </a:cxn>
                <a:cxn ang="0">
                  <a:pos x="462" y="1882"/>
                </a:cxn>
                <a:cxn ang="0">
                  <a:pos x="556" y="1970"/>
                </a:cxn>
                <a:cxn ang="0">
                  <a:pos x="660" y="2052"/>
                </a:cxn>
                <a:cxn ang="0">
                  <a:pos x="544" y="1574"/>
                </a:cxn>
                <a:cxn ang="0">
                  <a:pos x="1036" y="1536"/>
                </a:cxn>
                <a:cxn ang="0">
                  <a:pos x="1036" y="1536"/>
                </a:cxn>
                <a:cxn ang="0">
                  <a:pos x="974" y="1486"/>
                </a:cxn>
                <a:cxn ang="0">
                  <a:pos x="918" y="1432"/>
                </a:cxn>
                <a:cxn ang="0">
                  <a:pos x="866" y="1376"/>
                </a:cxn>
                <a:cxn ang="0">
                  <a:pos x="818" y="1314"/>
                </a:cxn>
                <a:cxn ang="0">
                  <a:pos x="776" y="1252"/>
                </a:cxn>
                <a:cxn ang="0">
                  <a:pos x="740" y="1186"/>
                </a:cxn>
                <a:cxn ang="0">
                  <a:pos x="710" y="1116"/>
                </a:cxn>
                <a:cxn ang="0">
                  <a:pos x="686" y="1046"/>
                </a:cxn>
                <a:cxn ang="0">
                  <a:pos x="666" y="974"/>
                </a:cxn>
                <a:cxn ang="0">
                  <a:pos x="652" y="902"/>
                </a:cxn>
                <a:cxn ang="0">
                  <a:pos x="644" y="828"/>
                </a:cxn>
                <a:cxn ang="0">
                  <a:pos x="640" y="754"/>
                </a:cxn>
                <a:cxn ang="0">
                  <a:pos x="644" y="678"/>
                </a:cxn>
                <a:cxn ang="0">
                  <a:pos x="654" y="604"/>
                </a:cxn>
                <a:cxn ang="0">
                  <a:pos x="668" y="530"/>
                </a:cxn>
                <a:cxn ang="0">
                  <a:pos x="690" y="458"/>
                </a:cxn>
                <a:cxn ang="0">
                  <a:pos x="500" y="0"/>
                </a:cxn>
                <a:cxn ang="0">
                  <a:pos x="80" y="260"/>
                </a:cxn>
              </a:cxnLst>
              <a:rect l="0" t="0" r="r" b="b"/>
              <a:pathLst>
                <a:path w="1036" h="2052">
                  <a:moveTo>
                    <a:pt x="80" y="260"/>
                  </a:moveTo>
                  <a:lnTo>
                    <a:pt x="80" y="260"/>
                  </a:lnTo>
                  <a:lnTo>
                    <a:pt x="62" y="320"/>
                  </a:lnTo>
                  <a:lnTo>
                    <a:pt x="46" y="380"/>
                  </a:lnTo>
                  <a:lnTo>
                    <a:pt x="32" y="442"/>
                  </a:lnTo>
                  <a:lnTo>
                    <a:pt x="22" y="504"/>
                  </a:lnTo>
                  <a:lnTo>
                    <a:pt x="12" y="566"/>
                  </a:lnTo>
                  <a:lnTo>
                    <a:pt x="6" y="628"/>
                  </a:lnTo>
                  <a:lnTo>
                    <a:pt x="2" y="690"/>
                  </a:lnTo>
                  <a:lnTo>
                    <a:pt x="0" y="752"/>
                  </a:lnTo>
                  <a:lnTo>
                    <a:pt x="2" y="814"/>
                  </a:lnTo>
                  <a:lnTo>
                    <a:pt x="6" y="876"/>
                  </a:lnTo>
                  <a:lnTo>
                    <a:pt x="10" y="938"/>
                  </a:lnTo>
                  <a:lnTo>
                    <a:pt x="20" y="998"/>
                  </a:lnTo>
                  <a:lnTo>
                    <a:pt x="30" y="1060"/>
                  </a:lnTo>
                  <a:lnTo>
                    <a:pt x="42" y="1120"/>
                  </a:lnTo>
                  <a:lnTo>
                    <a:pt x="58" y="1180"/>
                  </a:lnTo>
                  <a:lnTo>
                    <a:pt x="74" y="1240"/>
                  </a:lnTo>
                  <a:lnTo>
                    <a:pt x="94" y="1298"/>
                  </a:lnTo>
                  <a:lnTo>
                    <a:pt x="116" y="1356"/>
                  </a:lnTo>
                  <a:lnTo>
                    <a:pt x="142" y="1414"/>
                  </a:lnTo>
                  <a:lnTo>
                    <a:pt x="168" y="1470"/>
                  </a:lnTo>
                  <a:lnTo>
                    <a:pt x="196" y="1526"/>
                  </a:lnTo>
                  <a:lnTo>
                    <a:pt x="228" y="1580"/>
                  </a:lnTo>
                  <a:lnTo>
                    <a:pt x="262" y="1634"/>
                  </a:lnTo>
                  <a:lnTo>
                    <a:pt x="296" y="1686"/>
                  </a:lnTo>
                  <a:lnTo>
                    <a:pt x="334" y="1738"/>
                  </a:lnTo>
                  <a:lnTo>
                    <a:pt x="374" y="1786"/>
                  </a:lnTo>
                  <a:lnTo>
                    <a:pt x="418" y="1836"/>
                  </a:lnTo>
                  <a:lnTo>
                    <a:pt x="462" y="1882"/>
                  </a:lnTo>
                  <a:lnTo>
                    <a:pt x="508" y="1928"/>
                  </a:lnTo>
                  <a:lnTo>
                    <a:pt x="556" y="1970"/>
                  </a:lnTo>
                  <a:lnTo>
                    <a:pt x="608" y="2012"/>
                  </a:lnTo>
                  <a:lnTo>
                    <a:pt x="660" y="2052"/>
                  </a:lnTo>
                  <a:lnTo>
                    <a:pt x="660" y="2052"/>
                  </a:lnTo>
                  <a:lnTo>
                    <a:pt x="544" y="1574"/>
                  </a:lnTo>
                  <a:lnTo>
                    <a:pt x="790" y="1554"/>
                  </a:lnTo>
                  <a:lnTo>
                    <a:pt x="1036" y="1536"/>
                  </a:lnTo>
                  <a:lnTo>
                    <a:pt x="1036" y="1536"/>
                  </a:lnTo>
                  <a:lnTo>
                    <a:pt x="1036" y="1536"/>
                  </a:lnTo>
                  <a:lnTo>
                    <a:pt x="1006" y="1512"/>
                  </a:lnTo>
                  <a:lnTo>
                    <a:pt x="974" y="1486"/>
                  </a:lnTo>
                  <a:lnTo>
                    <a:pt x="946" y="1460"/>
                  </a:lnTo>
                  <a:lnTo>
                    <a:pt x="918" y="1432"/>
                  </a:lnTo>
                  <a:lnTo>
                    <a:pt x="890" y="1404"/>
                  </a:lnTo>
                  <a:lnTo>
                    <a:pt x="866" y="1376"/>
                  </a:lnTo>
                  <a:lnTo>
                    <a:pt x="842" y="1346"/>
                  </a:lnTo>
                  <a:lnTo>
                    <a:pt x="818" y="1314"/>
                  </a:lnTo>
                  <a:lnTo>
                    <a:pt x="796" y="1284"/>
                  </a:lnTo>
                  <a:lnTo>
                    <a:pt x="776" y="1252"/>
                  </a:lnTo>
                  <a:lnTo>
                    <a:pt x="758" y="1218"/>
                  </a:lnTo>
                  <a:lnTo>
                    <a:pt x="740" y="1186"/>
                  </a:lnTo>
                  <a:lnTo>
                    <a:pt x="724" y="1152"/>
                  </a:lnTo>
                  <a:lnTo>
                    <a:pt x="710" y="1116"/>
                  </a:lnTo>
                  <a:lnTo>
                    <a:pt x="698" y="1082"/>
                  </a:lnTo>
                  <a:lnTo>
                    <a:pt x="686" y="1046"/>
                  </a:lnTo>
                  <a:lnTo>
                    <a:pt x="674" y="1010"/>
                  </a:lnTo>
                  <a:lnTo>
                    <a:pt x="666" y="974"/>
                  </a:lnTo>
                  <a:lnTo>
                    <a:pt x="658" y="938"/>
                  </a:lnTo>
                  <a:lnTo>
                    <a:pt x="652" y="902"/>
                  </a:lnTo>
                  <a:lnTo>
                    <a:pt x="646" y="864"/>
                  </a:lnTo>
                  <a:lnTo>
                    <a:pt x="644" y="828"/>
                  </a:lnTo>
                  <a:lnTo>
                    <a:pt x="642" y="790"/>
                  </a:lnTo>
                  <a:lnTo>
                    <a:pt x="640" y="754"/>
                  </a:lnTo>
                  <a:lnTo>
                    <a:pt x="642" y="716"/>
                  </a:lnTo>
                  <a:lnTo>
                    <a:pt x="644" y="678"/>
                  </a:lnTo>
                  <a:lnTo>
                    <a:pt x="648" y="642"/>
                  </a:lnTo>
                  <a:lnTo>
                    <a:pt x="654" y="604"/>
                  </a:lnTo>
                  <a:lnTo>
                    <a:pt x="660" y="568"/>
                  </a:lnTo>
                  <a:lnTo>
                    <a:pt x="668" y="530"/>
                  </a:lnTo>
                  <a:lnTo>
                    <a:pt x="678" y="494"/>
                  </a:lnTo>
                  <a:lnTo>
                    <a:pt x="690" y="458"/>
                  </a:lnTo>
                  <a:lnTo>
                    <a:pt x="594" y="228"/>
                  </a:lnTo>
                  <a:lnTo>
                    <a:pt x="500" y="0"/>
                  </a:lnTo>
                  <a:lnTo>
                    <a:pt x="290" y="130"/>
                  </a:lnTo>
                  <a:lnTo>
                    <a:pt x="80" y="26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235575" y="3257550"/>
              <a:ext cx="1835150" cy="2844800"/>
            </a:xfrm>
            <a:custGeom>
              <a:avLst/>
              <a:gdLst/>
              <a:ahLst/>
              <a:cxnLst>
                <a:cxn ang="0">
                  <a:pos x="492" y="1792"/>
                </a:cxn>
                <a:cxn ang="0">
                  <a:pos x="592" y="1714"/>
                </a:cxn>
                <a:cxn ang="0">
                  <a:pos x="684" y="1630"/>
                </a:cxn>
                <a:cxn ang="0">
                  <a:pos x="770" y="1538"/>
                </a:cxn>
                <a:cxn ang="0">
                  <a:pos x="846" y="1440"/>
                </a:cxn>
                <a:cxn ang="0">
                  <a:pos x="916" y="1338"/>
                </a:cxn>
                <a:cxn ang="0">
                  <a:pos x="976" y="1230"/>
                </a:cxn>
                <a:cxn ang="0">
                  <a:pos x="1030" y="1118"/>
                </a:cxn>
                <a:cxn ang="0">
                  <a:pos x="1074" y="1002"/>
                </a:cxn>
                <a:cxn ang="0">
                  <a:pos x="1108" y="884"/>
                </a:cxn>
                <a:cxn ang="0">
                  <a:pos x="1134" y="762"/>
                </a:cxn>
                <a:cxn ang="0">
                  <a:pos x="1150" y="636"/>
                </a:cxn>
                <a:cxn ang="0">
                  <a:pos x="1156" y="510"/>
                </a:cxn>
                <a:cxn ang="0">
                  <a:pos x="1152" y="384"/>
                </a:cxn>
                <a:cxn ang="0">
                  <a:pos x="1138" y="256"/>
                </a:cxn>
                <a:cxn ang="0">
                  <a:pos x="1114" y="128"/>
                </a:cxn>
                <a:cxn ang="0">
                  <a:pos x="1078" y="0"/>
                </a:cxn>
                <a:cxn ang="0">
                  <a:pos x="890" y="456"/>
                </a:cxn>
                <a:cxn ang="0">
                  <a:pos x="470" y="198"/>
                </a:cxn>
                <a:cxn ang="0">
                  <a:pos x="468" y="198"/>
                </a:cxn>
                <a:cxn ang="0">
                  <a:pos x="490" y="274"/>
                </a:cxn>
                <a:cxn ang="0">
                  <a:pos x="506" y="352"/>
                </a:cxn>
                <a:cxn ang="0">
                  <a:pos x="514" y="428"/>
                </a:cxn>
                <a:cxn ang="0">
                  <a:pos x="516" y="504"/>
                </a:cxn>
                <a:cxn ang="0">
                  <a:pos x="512" y="580"/>
                </a:cxn>
                <a:cxn ang="0">
                  <a:pos x="502" y="656"/>
                </a:cxn>
                <a:cxn ang="0">
                  <a:pos x="488" y="728"/>
                </a:cxn>
                <a:cxn ang="0">
                  <a:pos x="466" y="800"/>
                </a:cxn>
                <a:cxn ang="0">
                  <a:pos x="440" y="870"/>
                </a:cxn>
                <a:cxn ang="0">
                  <a:pos x="408" y="938"/>
                </a:cxn>
                <a:cxn ang="0">
                  <a:pos x="372" y="1002"/>
                </a:cxn>
                <a:cxn ang="0">
                  <a:pos x="330" y="1064"/>
                </a:cxn>
                <a:cxn ang="0">
                  <a:pos x="282" y="1122"/>
                </a:cxn>
                <a:cxn ang="0">
                  <a:pos x="232" y="1176"/>
                </a:cxn>
                <a:cxn ang="0">
                  <a:pos x="176" y="1228"/>
                </a:cxn>
                <a:cxn ang="0">
                  <a:pos x="116" y="1274"/>
                </a:cxn>
                <a:cxn ang="0">
                  <a:pos x="0" y="1756"/>
                </a:cxn>
                <a:cxn ang="0">
                  <a:pos x="492" y="1792"/>
                </a:cxn>
              </a:cxnLst>
              <a:rect l="0" t="0" r="r" b="b"/>
              <a:pathLst>
                <a:path w="1156" h="1792">
                  <a:moveTo>
                    <a:pt x="492" y="1792"/>
                  </a:moveTo>
                  <a:lnTo>
                    <a:pt x="492" y="1792"/>
                  </a:lnTo>
                  <a:lnTo>
                    <a:pt x="544" y="1754"/>
                  </a:lnTo>
                  <a:lnTo>
                    <a:pt x="592" y="1714"/>
                  </a:lnTo>
                  <a:lnTo>
                    <a:pt x="640" y="1672"/>
                  </a:lnTo>
                  <a:lnTo>
                    <a:pt x="684" y="1630"/>
                  </a:lnTo>
                  <a:lnTo>
                    <a:pt x="728" y="1584"/>
                  </a:lnTo>
                  <a:lnTo>
                    <a:pt x="770" y="1538"/>
                  </a:lnTo>
                  <a:lnTo>
                    <a:pt x="808" y="1490"/>
                  </a:lnTo>
                  <a:lnTo>
                    <a:pt x="846" y="1440"/>
                  </a:lnTo>
                  <a:lnTo>
                    <a:pt x="882" y="1390"/>
                  </a:lnTo>
                  <a:lnTo>
                    <a:pt x="916" y="1338"/>
                  </a:lnTo>
                  <a:lnTo>
                    <a:pt x="948" y="1284"/>
                  </a:lnTo>
                  <a:lnTo>
                    <a:pt x="976" y="1230"/>
                  </a:lnTo>
                  <a:lnTo>
                    <a:pt x="1004" y="1174"/>
                  </a:lnTo>
                  <a:lnTo>
                    <a:pt x="1030" y="1118"/>
                  </a:lnTo>
                  <a:lnTo>
                    <a:pt x="1052" y="1060"/>
                  </a:lnTo>
                  <a:lnTo>
                    <a:pt x="1074" y="1002"/>
                  </a:lnTo>
                  <a:lnTo>
                    <a:pt x="1092" y="944"/>
                  </a:lnTo>
                  <a:lnTo>
                    <a:pt x="1108" y="884"/>
                  </a:lnTo>
                  <a:lnTo>
                    <a:pt x="1122" y="822"/>
                  </a:lnTo>
                  <a:lnTo>
                    <a:pt x="1134" y="762"/>
                  </a:lnTo>
                  <a:lnTo>
                    <a:pt x="1144" y="700"/>
                  </a:lnTo>
                  <a:lnTo>
                    <a:pt x="1150" y="636"/>
                  </a:lnTo>
                  <a:lnTo>
                    <a:pt x="1154" y="574"/>
                  </a:lnTo>
                  <a:lnTo>
                    <a:pt x="1156" y="510"/>
                  </a:lnTo>
                  <a:lnTo>
                    <a:pt x="1156" y="448"/>
                  </a:lnTo>
                  <a:lnTo>
                    <a:pt x="1152" y="384"/>
                  </a:lnTo>
                  <a:lnTo>
                    <a:pt x="1146" y="320"/>
                  </a:lnTo>
                  <a:lnTo>
                    <a:pt x="1138" y="256"/>
                  </a:lnTo>
                  <a:lnTo>
                    <a:pt x="1126" y="192"/>
                  </a:lnTo>
                  <a:lnTo>
                    <a:pt x="1114" y="128"/>
                  </a:lnTo>
                  <a:lnTo>
                    <a:pt x="1096" y="64"/>
                  </a:lnTo>
                  <a:lnTo>
                    <a:pt x="1078" y="0"/>
                  </a:lnTo>
                  <a:lnTo>
                    <a:pt x="1078" y="0"/>
                  </a:lnTo>
                  <a:lnTo>
                    <a:pt x="890" y="456"/>
                  </a:lnTo>
                  <a:lnTo>
                    <a:pt x="680" y="328"/>
                  </a:lnTo>
                  <a:lnTo>
                    <a:pt x="470" y="198"/>
                  </a:lnTo>
                  <a:lnTo>
                    <a:pt x="468" y="198"/>
                  </a:lnTo>
                  <a:lnTo>
                    <a:pt x="468" y="198"/>
                  </a:lnTo>
                  <a:lnTo>
                    <a:pt x="480" y="236"/>
                  </a:lnTo>
                  <a:lnTo>
                    <a:pt x="490" y="274"/>
                  </a:lnTo>
                  <a:lnTo>
                    <a:pt x="498" y="314"/>
                  </a:lnTo>
                  <a:lnTo>
                    <a:pt x="506" y="352"/>
                  </a:lnTo>
                  <a:lnTo>
                    <a:pt x="510" y="390"/>
                  </a:lnTo>
                  <a:lnTo>
                    <a:pt x="514" y="428"/>
                  </a:lnTo>
                  <a:lnTo>
                    <a:pt x="516" y="466"/>
                  </a:lnTo>
                  <a:lnTo>
                    <a:pt x="516" y="504"/>
                  </a:lnTo>
                  <a:lnTo>
                    <a:pt x="514" y="542"/>
                  </a:lnTo>
                  <a:lnTo>
                    <a:pt x="512" y="580"/>
                  </a:lnTo>
                  <a:lnTo>
                    <a:pt x="508" y="618"/>
                  </a:lnTo>
                  <a:lnTo>
                    <a:pt x="502" y="656"/>
                  </a:lnTo>
                  <a:lnTo>
                    <a:pt x="496" y="692"/>
                  </a:lnTo>
                  <a:lnTo>
                    <a:pt x="488" y="728"/>
                  </a:lnTo>
                  <a:lnTo>
                    <a:pt x="478" y="764"/>
                  </a:lnTo>
                  <a:lnTo>
                    <a:pt x="466" y="800"/>
                  </a:lnTo>
                  <a:lnTo>
                    <a:pt x="454" y="836"/>
                  </a:lnTo>
                  <a:lnTo>
                    <a:pt x="440" y="870"/>
                  </a:lnTo>
                  <a:lnTo>
                    <a:pt x="424" y="904"/>
                  </a:lnTo>
                  <a:lnTo>
                    <a:pt x="408" y="938"/>
                  </a:lnTo>
                  <a:lnTo>
                    <a:pt x="390" y="970"/>
                  </a:lnTo>
                  <a:lnTo>
                    <a:pt x="372" y="1002"/>
                  </a:lnTo>
                  <a:lnTo>
                    <a:pt x="350" y="1032"/>
                  </a:lnTo>
                  <a:lnTo>
                    <a:pt x="330" y="1064"/>
                  </a:lnTo>
                  <a:lnTo>
                    <a:pt x="306" y="1094"/>
                  </a:lnTo>
                  <a:lnTo>
                    <a:pt x="282" y="1122"/>
                  </a:lnTo>
                  <a:lnTo>
                    <a:pt x="258" y="1150"/>
                  </a:lnTo>
                  <a:lnTo>
                    <a:pt x="232" y="1176"/>
                  </a:lnTo>
                  <a:lnTo>
                    <a:pt x="204" y="1202"/>
                  </a:lnTo>
                  <a:lnTo>
                    <a:pt x="176" y="1228"/>
                  </a:lnTo>
                  <a:lnTo>
                    <a:pt x="146" y="1252"/>
                  </a:lnTo>
                  <a:lnTo>
                    <a:pt x="116" y="1274"/>
                  </a:lnTo>
                  <a:lnTo>
                    <a:pt x="58" y="1516"/>
                  </a:lnTo>
                  <a:lnTo>
                    <a:pt x="0" y="1756"/>
                  </a:lnTo>
                  <a:lnTo>
                    <a:pt x="246" y="1774"/>
                  </a:lnTo>
                  <a:lnTo>
                    <a:pt x="492" y="179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519324" y="2503166"/>
            <a:ext cx="34550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279674" y="3792899"/>
            <a:ext cx="268874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592152" y="5082631"/>
            <a:ext cx="444346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9356945" y="2076768"/>
            <a:ext cx="1952804" cy="1035880"/>
            <a:chOff x="7641327" y="1622675"/>
            <a:chExt cx="1952804" cy="10358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56945" y="4680514"/>
            <a:ext cx="1952804" cy="1035880"/>
            <a:chOff x="7641327" y="1622675"/>
            <a:chExt cx="1952804" cy="103588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356945" y="3378641"/>
            <a:ext cx="1952804" cy="1035880"/>
            <a:chOff x="7641327" y="1622675"/>
            <a:chExt cx="1952804" cy="103588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949758" y="2577285"/>
            <a:ext cx="3775419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15632" y="2169195"/>
            <a:ext cx="1952804" cy="1035880"/>
            <a:chOff x="7641327" y="1622675"/>
            <a:chExt cx="1952804" cy="103588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8390" y="1853244"/>
            <a:ext cx="1897380" cy="284607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6561" y="3139122"/>
            <a:ext cx="1897380" cy="284607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153" y="4415242"/>
            <a:ext cx="1897380" cy="284607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689" y="1989716"/>
            <a:ext cx="1897380" cy="2846071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15632" y="3701651"/>
            <a:ext cx="1952804" cy="1035880"/>
            <a:chOff x="7641327" y="1622675"/>
            <a:chExt cx="1952804" cy="103588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440" y="3440786"/>
            <a:ext cx="1897380" cy="2846071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949758" y="4116032"/>
            <a:ext cx="28036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05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28399 3.703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0.22175 3.7037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36602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3047 0.00463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-0.31029 -0.0074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-37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3"/>
          <p:cNvSpPr>
            <a:spLocks noChangeArrowheads="1"/>
          </p:cNvSpPr>
          <p:nvPr/>
        </p:nvSpPr>
        <p:spPr bwMode="auto">
          <a:xfrm>
            <a:off x="3391293" y="1531856"/>
            <a:ext cx="5275214" cy="4416458"/>
          </a:xfrm>
          <a:custGeom>
            <a:avLst/>
            <a:gdLst>
              <a:gd name="T0" fmla="*/ 425 w 1149"/>
              <a:gd name="T1" fmla="*/ 264 h 811"/>
              <a:gd name="T2" fmla="*/ 389 w 1149"/>
              <a:gd name="T3" fmla="*/ 287 h 811"/>
              <a:gd name="T4" fmla="*/ 361 w 1149"/>
              <a:gd name="T5" fmla="*/ 314 h 811"/>
              <a:gd name="T6" fmla="*/ 340 w 1149"/>
              <a:gd name="T7" fmla="*/ 345 h 811"/>
              <a:gd name="T8" fmla="*/ 327 w 1149"/>
              <a:gd name="T9" fmla="*/ 378 h 811"/>
              <a:gd name="T10" fmla="*/ 324 w 1149"/>
              <a:gd name="T11" fmla="*/ 412 h 811"/>
              <a:gd name="T12" fmla="*/ 330 w 1149"/>
              <a:gd name="T13" fmla="*/ 445 h 811"/>
              <a:gd name="T14" fmla="*/ 345 w 1149"/>
              <a:gd name="T15" fmla="*/ 478 h 811"/>
              <a:gd name="T16" fmla="*/ 369 w 1149"/>
              <a:gd name="T17" fmla="*/ 507 h 811"/>
              <a:gd name="T18" fmla="*/ 400 w 1149"/>
              <a:gd name="T19" fmla="*/ 533 h 811"/>
              <a:gd name="T20" fmla="*/ 437 w 1149"/>
              <a:gd name="T21" fmla="*/ 554 h 811"/>
              <a:gd name="T22" fmla="*/ 480 w 1149"/>
              <a:gd name="T23" fmla="*/ 570 h 811"/>
              <a:gd name="T24" fmla="*/ 526 w 1149"/>
              <a:gd name="T25" fmla="*/ 580 h 811"/>
              <a:gd name="T26" fmla="*/ 574 w 1149"/>
              <a:gd name="T27" fmla="*/ 583 h 811"/>
              <a:gd name="T28" fmla="*/ 622 w 1149"/>
              <a:gd name="T29" fmla="*/ 580 h 811"/>
              <a:gd name="T30" fmla="*/ 668 w 1149"/>
              <a:gd name="T31" fmla="*/ 570 h 811"/>
              <a:gd name="T32" fmla="*/ 710 w 1149"/>
              <a:gd name="T33" fmla="*/ 554 h 811"/>
              <a:gd name="T34" fmla="*/ 748 w 1149"/>
              <a:gd name="T35" fmla="*/ 533 h 811"/>
              <a:gd name="T36" fmla="*/ 779 w 1149"/>
              <a:gd name="T37" fmla="*/ 507 h 811"/>
              <a:gd name="T38" fmla="*/ 803 w 1149"/>
              <a:gd name="T39" fmla="*/ 478 h 811"/>
              <a:gd name="T40" fmla="*/ 818 w 1149"/>
              <a:gd name="T41" fmla="*/ 445 h 811"/>
              <a:gd name="T42" fmla="*/ 824 w 1149"/>
              <a:gd name="T43" fmla="*/ 412 h 811"/>
              <a:gd name="T44" fmla="*/ 821 w 1149"/>
              <a:gd name="T45" fmla="*/ 378 h 811"/>
              <a:gd name="T46" fmla="*/ 808 w 1149"/>
              <a:gd name="T47" fmla="*/ 345 h 811"/>
              <a:gd name="T48" fmla="*/ 787 w 1149"/>
              <a:gd name="T49" fmla="*/ 314 h 811"/>
              <a:gd name="T50" fmla="*/ 758 w 1149"/>
              <a:gd name="T51" fmla="*/ 287 h 811"/>
              <a:gd name="T52" fmla="*/ 723 w 1149"/>
              <a:gd name="T53" fmla="*/ 264 h 811"/>
              <a:gd name="T54" fmla="*/ 682 w 1149"/>
              <a:gd name="T55" fmla="*/ 247 h 811"/>
              <a:gd name="T56" fmla="*/ 636 w 1149"/>
              <a:gd name="T57" fmla="*/ 235 h 811"/>
              <a:gd name="T58" fmla="*/ 665 w 1149"/>
              <a:gd name="T59" fmla="*/ 4 h 811"/>
              <a:gd name="T60" fmla="*/ 772 w 1149"/>
              <a:gd name="T61" fmla="*/ 23 h 811"/>
              <a:gd name="T62" fmla="*/ 872 w 1149"/>
              <a:gd name="T63" fmla="*/ 57 h 811"/>
              <a:gd name="T64" fmla="*/ 961 w 1149"/>
              <a:gd name="T65" fmla="*/ 104 h 811"/>
              <a:gd name="T66" fmla="*/ 1035 w 1149"/>
              <a:gd name="T67" fmla="*/ 162 h 811"/>
              <a:gd name="T68" fmla="*/ 1092 w 1149"/>
              <a:gd name="T69" fmla="*/ 229 h 811"/>
              <a:gd name="T70" fmla="*/ 1130 w 1149"/>
              <a:gd name="T71" fmla="*/ 302 h 811"/>
              <a:gd name="T72" fmla="*/ 1148 w 1149"/>
              <a:gd name="T73" fmla="*/ 380 h 811"/>
              <a:gd name="T74" fmla="*/ 1144 w 1149"/>
              <a:gd name="T75" fmla="*/ 458 h 811"/>
              <a:gd name="T76" fmla="*/ 1119 w 1149"/>
              <a:gd name="T77" fmla="*/ 534 h 811"/>
              <a:gd name="T78" fmla="*/ 1074 w 1149"/>
              <a:gd name="T79" fmla="*/ 605 h 811"/>
              <a:gd name="T80" fmla="*/ 1010 w 1149"/>
              <a:gd name="T81" fmla="*/ 669 h 811"/>
              <a:gd name="T82" fmla="*/ 930 w 1149"/>
              <a:gd name="T83" fmla="*/ 724 h 811"/>
              <a:gd name="T84" fmla="*/ 837 w 1149"/>
              <a:gd name="T85" fmla="*/ 766 h 811"/>
              <a:gd name="T86" fmla="*/ 735 w 1149"/>
              <a:gd name="T87" fmla="*/ 795 h 811"/>
              <a:gd name="T88" fmla="*/ 626 w 1149"/>
              <a:gd name="T89" fmla="*/ 810 h 811"/>
              <a:gd name="T90" fmla="*/ 515 w 1149"/>
              <a:gd name="T91" fmla="*/ 809 h 811"/>
              <a:gd name="T92" fmla="*/ 407 w 1149"/>
              <a:gd name="T93" fmla="*/ 794 h 811"/>
              <a:gd name="T94" fmla="*/ 304 w 1149"/>
              <a:gd name="T95" fmla="*/ 764 h 811"/>
              <a:gd name="T96" fmla="*/ 212 w 1149"/>
              <a:gd name="T97" fmla="*/ 720 h 811"/>
              <a:gd name="T98" fmla="*/ 133 w 1149"/>
              <a:gd name="T99" fmla="*/ 666 h 811"/>
              <a:gd name="T100" fmla="*/ 71 w 1149"/>
              <a:gd name="T101" fmla="*/ 601 h 811"/>
              <a:gd name="T102" fmla="*/ 27 w 1149"/>
              <a:gd name="T103" fmla="*/ 529 h 811"/>
              <a:gd name="T104" fmla="*/ 3 w 1149"/>
              <a:gd name="T105" fmla="*/ 453 h 811"/>
              <a:gd name="T106" fmla="*/ 1 w 1149"/>
              <a:gd name="T107" fmla="*/ 374 h 811"/>
              <a:gd name="T108" fmla="*/ 20 w 1149"/>
              <a:gd name="T109" fmla="*/ 297 h 811"/>
              <a:gd name="T110" fmla="*/ 59 w 1149"/>
              <a:gd name="T111" fmla="*/ 224 h 811"/>
              <a:gd name="T112" fmla="*/ 118 w 1149"/>
              <a:gd name="T113" fmla="*/ 158 h 811"/>
              <a:gd name="T114" fmla="*/ 193 w 1149"/>
              <a:gd name="T115" fmla="*/ 101 h 811"/>
              <a:gd name="T116" fmla="*/ 193 w 1149"/>
              <a:gd name="T117" fmla="*/ 41 h 81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149"/>
              <a:gd name="T178" fmla="*/ 0 h 811"/>
              <a:gd name="T179" fmla="*/ 1149 w 1149"/>
              <a:gd name="T180" fmla="*/ 811 h 811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149" h="811">
                <a:moveTo>
                  <a:pt x="566" y="57"/>
                </a:moveTo>
                <a:lnTo>
                  <a:pt x="488" y="324"/>
                </a:lnTo>
                <a:lnTo>
                  <a:pt x="482" y="317"/>
                </a:lnTo>
                <a:lnTo>
                  <a:pt x="475" y="310"/>
                </a:lnTo>
                <a:lnTo>
                  <a:pt x="468" y="304"/>
                </a:lnTo>
                <a:lnTo>
                  <a:pt x="461" y="297"/>
                </a:lnTo>
                <a:lnTo>
                  <a:pt x="454" y="290"/>
                </a:lnTo>
                <a:lnTo>
                  <a:pt x="447" y="284"/>
                </a:lnTo>
                <a:lnTo>
                  <a:pt x="440" y="277"/>
                </a:lnTo>
                <a:lnTo>
                  <a:pt x="432" y="271"/>
                </a:lnTo>
                <a:lnTo>
                  <a:pt x="425" y="264"/>
                </a:lnTo>
                <a:lnTo>
                  <a:pt x="422" y="266"/>
                </a:lnTo>
                <a:lnTo>
                  <a:pt x="418" y="268"/>
                </a:lnTo>
                <a:lnTo>
                  <a:pt x="415" y="270"/>
                </a:lnTo>
                <a:lnTo>
                  <a:pt x="411" y="272"/>
                </a:lnTo>
                <a:lnTo>
                  <a:pt x="408" y="274"/>
                </a:lnTo>
                <a:lnTo>
                  <a:pt x="405" y="276"/>
                </a:lnTo>
                <a:lnTo>
                  <a:pt x="402" y="278"/>
                </a:lnTo>
                <a:lnTo>
                  <a:pt x="399" y="280"/>
                </a:lnTo>
                <a:lnTo>
                  <a:pt x="395" y="283"/>
                </a:lnTo>
                <a:lnTo>
                  <a:pt x="392" y="285"/>
                </a:lnTo>
                <a:lnTo>
                  <a:pt x="389" y="287"/>
                </a:lnTo>
                <a:lnTo>
                  <a:pt x="387" y="289"/>
                </a:lnTo>
                <a:lnTo>
                  <a:pt x="384" y="292"/>
                </a:lnTo>
                <a:lnTo>
                  <a:pt x="381" y="294"/>
                </a:lnTo>
                <a:lnTo>
                  <a:pt x="378" y="296"/>
                </a:lnTo>
                <a:lnTo>
                  <a:pt x="375" y="299"/>
                </a:lnTo>
                <a:lnTo>
                  <a:pt x="373" y="301"/>
                </a:lnTo>
                <a:lnTo>
                  <a:pt x="370" y="304"/>
                </a:lnTo>
                <a:lnTo>
                  <a:pt x="368" y="306"/>
                </a:lnTo>
                <a:lnTo>
                  <a:pt x="365" y="309"/>
                </a:lnTo>
                <a:lnTo>
                  <a:pt x="363" y="312"/>
                </a:lnTo>
                <a:lnTo>
                  <a:pt x="361" y="314"/>
                </a:lnTo>
                <a:lnTo>
                  <a:pt x="358" y="317"/>
                </a:lnTo>
                <a:lnTo>
                  <a:pt x="356" y="320"/>
                </a:lnTo>
                <a:lnTo>
                  <a:pt x="354" y="322"/>
                </a:lnTo>
                <a:lnTo>
                  <a:pt x="352" y="325"/>
                </a:lnTo>
                <a:lnTo>
                  <a:pt x="350" y="328"/>
                </a:lnTo>
                <a:lnTo>
                  <a:pt x="348" y="331"/>
                </a:lnTo>
                <a:lnTo>
                  <a:pt x="346" y="333"/>
                </a:lnTo>
                <a:lnTo>
                  <a:pt x="344" y="336"/>
                </a:lnTo>
                <a:lnTo>
                  <a:pt x="343" y="339"/>
                </a:lnTo>
                <a:lnTo>
                  <a:pt x="341" y="342"/>
                </a:lnTo>
                <a:lnTo>
                  <a:pt x="340" y="345"/>
                </a:lnTo>
                <a:lnTo>
                  <a:pt x="338" y="348"/>
                </a:lnTo>
                <a:lnTo>
                  <a:pt x="337" y="351"/>
                </a:lnTo>
                <a:lnTo>
                  <a:pt x="335" y="354"/>
                </a:lnTo>
                <a:lnTo>
                  <a:pt x="334" y="356"/>
                </a:lnTo>
                <a:lnTo>
                  <a:pt x="333" y="359"/>
                </a:lnTo>
                <a:lnTo>
                  <a:pt x="332" y="362"/>
                </a:lnTo>
                <a:lnTo>
                  <a:pt x="331" y="365"/>
                </a:lnTo>
                <a:lnTo>
                  <a:pt x="330" y="368"/>
                </a:lnTo>
                <a:lnTo>
                  <a:pt x="329" y="372"/>
                </a:lnTo>
                <a:lnTo>
                  <a:pt x="328" y="375"/>
                </a:lnTo>
                <a:lnTo>
                  <a:pt x="327" y="378"/>
                </a:lnTo>
                <a:lnTo>
                  <a:pt x="327" y="381"/>
                </a:lnTo>
                <a:lnTo>
                  <a:pt x="326" y="384"/>
                </a:lnTo>
                <a:lnTo>
                  <a:pt x="325" y="387"/>
                </a:lnTo>
                <a:lnTo>
                  <a:pt x="325" y="390"/>
                </a:lnTo>
                <a:lnTo>
                  <a:pt x="325" y="393"/>
                </a:lnTo>
                <a:lnTo>
                  <a:pt x="324" y="396"/>
                </a:lnTo>
                <a:lnTo>
                  <a:pt x="324" y="399"/>
                </a:lnTo>
                <a:lnTo>
                  <a:pt x="324" y="402"/>
                </a:lnTo>
                <a:lnTo>
                  <a:pt x="324" y="405"/>
                </a:lnTo>
                <a:lnTo>
                  <a:pt x="324" y="408"/>
                </a:lnTo>
                <a:lnTo>
                  <a:pt x="324" y="412"/>
                </a:lnTo>
                <a:lnTo>
                  <a:pt x="324" y="415"/>
                </a:lnTo>
                <a:lnTo>
                  <a:pt x="324" y="418"/>
                </a:lnTo>
                <a:lnTo>
                  <a:pt x="325" y="421"/>
                </a:lnTo>
                <a:lnTo>
                  <a:pt x="325" y="424"/>
                </a:lnTo>
                <a:lnTo>
                  <a:pt x="326" y="427"/>
                </a:lnTo>
                <a:lnTo>
                  <a:pt x="326" y="430"/>
                </a:lnTo>
                <a:lnTo>
                  <a:pt x="327" y="433"/>
                </a:lnTo>
                <a:lnTo>
                  <a:pt x="328" y="436"/>
                </a:lnTo>
                <a:lnTo>
                  <a:pt x="328" y="439"/>
                </a:lnTo>
                <a:lnTo>
                  <a:pt x="329" y="442"/>
                </a:lnTo>
                <a:lnTo>
                  <a:pt x="330" y="445"/>
                </a:lnTo>
                <a:lnTo>
                  <a:pt x="331" y="448"/>
                </a:lnTo>
                <a:lnTo>
                  <a:pt x="332" y="451"/>
                </a:lnTo>
                <a:lnTo>
                  <a:pt x="333" y="454"/>
                </a:lnTo>
                <a:lnTo>
                  <a:pt x="335" y="457"/>
                </a:lnTo>
                <a:lnTo>
                  <a:pt x="336" y="460"/>
                </a:lnTo>
                <a:lnTo>
                  <a:pt x="337" y="463"/>
                </a:lnTo>
                <a:lnTo>
                  <a:pt x="339" y="466"/>
                </a:lnTo>
                <a:lnTo>
                  <a:pt x="340" y="469"/>
                </a:lnTo>
                <a:lnTo>
                  <a:pt x="342" y="472"/>
                </a:lnTo>
                <a:lnTo>
                  <a:pt x="343" y="475"/>
                </a:lnTo>
                <a:lnTo>
                  <a:pt x="345" y="478"/>
                </a:lnTo>
                <a:lnTo>
                  <a:pt x="347" y="480"/>
                </a:lnTo>
                <a:lnTo>
                  <a:pt x="349" y="483"/>
                </a:lnTo>
                <a:lnTo>
                  <a:pt x="351" y="486"/>
                </a:lnTo>
                <a:lnTo>
                  <a:pt x="353" y="489"/>
                </a:lnTo>
                <a:lnTo>
                  <a:pt x="355" y="491"/>
                </a:lnTo>
                <a:lnTo>
                  <a:pt x="357" y="494"/>
                </a:lnTo>
                <a:lnTo>
                  <a:pt x="359" y="497"/>
                </a:lnTo>
                <a:lnTo>
                  <a:pt x="361" y="499"/>
                </a:lnTo>
                <a:lnTo>
                  <a:pt x="364" y="502"/>
                </a:lnTo>
                <a:lnTo>
                  <a:pt x="366" y="505"/>
                </a:lnTo>
                <a:lnTo>
                  <a:pt x="369" y="507"/>
                </a:lnTo>
                <a:lnTo>
                  <a:pt x="371" y="510"/>
                </a:lnTo>
                <a:lnTo>
                  <a:pt x="374" y="512"/>
                </a:lnTo>
                <a:lnTo>
                  <a:pt x="376" y="515"/>
                </a:lnTo>
                <a:lnTo>
                  <a:pt x="379" y="517"/>
                </a:lnTo>
                <a:lnTo>
                  <a:pt x="382" y="519"/>
                </a:lnTo>
                <a:lnTo>
                  <a:pt x="385" y="522"/>
                </a:lnTo>
                <a:lnTo>
                  <a:pt x="388" y="524"/>
                </a:lnTo>
                <a:lnTo>
                  <a:pt x="391" y="526"/>
                </a:lnTo>
                <a:lnTo>
                  <a:pt x="394" y="529"/>
                </a:lnTo>
                <a:lnTo>
                  <a:pt x="397" y="531"/>
                </a:lnTo>
                <a:lnTo>
                  <a:pt x="400" y="533"/>
                </a:lnTo>
                <a:lnTo>
                  <a:pt x="403" y="535"/>
                </a:lnTo>
                <a:lnTo>
                  <a:pt x="406" y="537"/>
                </a:lnTo>
                <a:lnTo>
                  <a:pt x="409" y="539"/>
                </a:lnTo>
                <a:lnTo>
                  <a:pt x="413" y="541"/>
                </a:lnTo>
                <a:lnTo>
                  <a:pt x="416" y="543"/>
                </a:lnTo>
                <a:lnTo>
                  <a:pt x="420" y="545"/>
                </a:lnTo>
                <a:lnTo>
                  <a:pt x="423" y="547"/>
                </a:lnTo>
                <a:lnTo>
                  <a:pt x="427" y="549"/>
                </a:lnTo>
                <a:lnTo>
                  <a:pt x="430" y="551"/>
                </a:lnTo>
                <a:lnTo>
                  <a:pt x="434" y="553"/>
                </a:lnTo>
                <a:lnTo>
                  <a:pt x="437" y="554"/>
                </a:lnTo>
                <a:lnTo>
                  <a:pt x="441" y="556"/>
                </a:lnTo>
                <a:lnTo>
                  <a:pt x="445" y="558"/>
                </a:lnTo>
                <a:lnTo>
                  <a:pt x="448" y="559"/>
                </a:lnTo>
                <a:lnTo>
                  <a:pt x="452" y="561"/>
                </a:lnTo>
                <a:lnTo>
                  <a:pt x="456" y="562"/>
                </a:lnTo>
                <a:lnTo>
                  <a:pt x="460" y="564"/>
                </a:lnTo>
                <a:lnTo>
                  <a:pt x="464" y="565"/>
                </a:lnTo>
                <a:lnTo>
                  <a:pt x="468" y="566"/>
                </a:lnTo>
                <a:lnTo>
                  <a:pt x="472" y="568"/>
                </a:lnTo>
                <a:lnTo>
                  <a:pt x="476" y="569"/>
                </a:lnTo>
                <a:lnTo>
                  <a:pt x="480" y="570"/>
                </a:lnTo>
                <a:lnTo>
                  <a:pt x="484" y="571"/>
                </a:lnTo>
                <a:lnTo>
                  <a:pt x="488" y="572"/>
                </a:lnTo>
                <a:lnTo>
                  <a:pt x="492" y="573"/>
                </a:lnTo>
                <a:lnTo>
                  <a:pt x="496" y="574"/>
                </a:lnTo>
                <a:lnTo>
                  <a:pt x="501" y="575"/>
                </a:lnTo>
                <a:lnTo>
                  <a:pt x="505" y="576"/>
                </a:lnTo>
                <a:lnTo>
                  <a:pt x="509" y="577"/>
                </a:lnTo>
                <a:lnTo>
                  <a:pt x="513" y="578"/>
                </a:lnTo>
                <a:lnTo>
                  <a:pt x="517" y="578"/>
                </a:lnTo>
                <a:lnTo>
                  <a:pt x="522" y="579"/>
                </a:lnTo>
                <a:lnTo>
                  <a:pt x="526" y="580"/>
                </a:lnTo>
                <a:lnTo>
                  <a:pt x="530" y="580"/>
                </a:lnTo>
                <a:lnTo>
                  <a:pt x="535" y="581"/>
                </a:lnTo>
                <a:lnTo>
                  <a:pt x="539" y="581"/>
                </a:lnTo>
                <a:lnTo>
                  <a:pt x="543" y="582"/>
                </a:lnTo>
                <a:lnTo>
                  <a:pt x="548" y="582"/>
                </a:lnTo>
                <a:lnTo>
                  <a:pt x="552" y="582"/>
                </a:lnTo>
                <a:lnTo>
                  <a:pt x="556" y="583"/>
                </a:lnTo>
                <a:lnTo>
                  <a:pt x="561" y="583"/>
                </a:lnTo>
                <a:lnTo>
                  <a:pt x="565" y="583"/>
                </a:lnTo>
                <a:lnTo>
                  <a:pt x="569" y="583"/>
                </a:lnTo>
                <a:lnTo>
                  <a:pt x="574" y="583"/>
                </a:lnTo>
                <a:lnTo>
                  <a:pt x="578" y="583"/>
                </a:lnTo>
                <a:lnTo>
                  <a:pt x="583" y="583"/>
                </a:lnTo>
                <a:lnTo>
                  <a:pt x="587" y="583"/>
                </a:lnTo>
                <a:lnTo>
                  <a:pt x="591" y="583"/>
                </a:lnTo>
                <a:lnTo>
                  <a:pt x="596" y="582"/>
                </a:lnTo>
                <a:lnTo>
                  <a:pt x="600" y="582"/>
                </a:lnTo>
                <a:lnTo>
                  <a:pt x="604" y="582"/>
                </a:lnTo>
                <a:lnTo>
                  <a:pt x="609" y="581"/>
                </a:lnTo>
                <a:lnTo>
                  <a:pt x="613" y="581"/>
                </a:lnTo>
                <a:lnTo>
                  <a:pt x="617" y="580"/>
                </a:lnTo>
                <a:lnTo>
                  <a:pt x="622" y="580"/>
                </a:lnTo>
                <a:lnTo>
                  <a:pt x="626" y="579"/>
                </a:lnTo>
                <a:lnTo>
                  <a:pt x="630" y="579"/>
                </a:lnTo>
                <a:lnTo>
                  <a:pt x="634" y="578"/>
                </a:lnTo>
                <a:lnTo>
                  <a:pt x="639" y="577"/>
                </a:lnTo>
                <a:lnTo>
                  <a:pt x="643" y="576"/>
                </a:lnTo>
                <a:lnTo>
                  <a:pt x="647" y="575"/>
                </a:lnTo>
                <a:lnTo>
                  <a:pt x="651" y="574"/>
                </a:lnTo>
                <a:lnTo>
                  <a:pt x="655" y="573"/>
                </a:lnTo>
                <a:lnTo>
                  <a:pt x="660" y="572"/>
                </a:lnTo>
                <a:lnTo>
                  <a:pt x="664" y="571"/>
                </a:lnTo>
                <a:lnTo>
                  <a:pt x="668" y="570"/>
                </a:lnTo>
                <a:lnTo>
                  <a:pt x="672" y="569"/>
                </a:lnTo>
                <a:lnTo>
                  <a:pt x="676" y="568"/>
                </a:lnTo>
                <a:lnTo>
                  <a:pt x="680" y="566"/>
                </a:lnTo>
                <a:lnTo>
                  <a:pt x="684" y="565"/>
                </a:lnTo>
                <a:lnTo>
                  <a:pt x="688" y="564"/>
                </a:lnTo>
                <a:lnTo>
                  <a:pt x="692" y="562"/>
                </a:lnTo>
                <a:lnTo>
                  <a:pt x="695" y="561"/>
                </a:lnTo>
                <a:lnTo>
                  <a:pt x="699" y="559"/>
                </a:lnTo>
                <a:lnTo>
                  <a:pt x="703" y="558"/>
                </a:lnTo>
                <a:lnTo>
                  <a:pt x="707" y="556"/>
                </a:lnTo>
                <a:lnTo>
                  <a:pt x="710" y="554"/>
                </a:lnTo>
                <a:lnTo>
                  <a:pt x="714" y="553"/>
                </a:lnTo>
                <a:lnTo>
                  <a:pt x="718" y="551"/>
                </a:lnTo>
                <a:lnTo>
                  <a:pt x="721" y="549"/>
                </a:lnTo>
                <a:lnTo>
                  <a:pt x="725" y="547"/>
                </a:lnTo>
                <a:lnTo>
                  <a:pt x="728" y="545"/>
                </a:lnTo>
                <a:lnTo>
                  <a:pt x="732" y="543"/>
                </a:lnTo>
                <a:lnTo>
                  <a:pt x="735" y="541"/>
                </a:lnTo>
                <a:lnTo>
                  <a:pt x="738" y="539"/>
                </a:lnTo>
                <a:lnTo>
                  <a:pt x="742" y="537"/>
                </a:lnTo>
                <a:lnTo>
                  <a:pt x="745" y="535"/>
                </a:lnTo>
                <a:lnTo>
                  <a:pt x="748" y="533"/>
                </a:lnTo>
                <a:lnTo>
                  <a:pt x="751" y="531"/>
                </a:lnTo>
                <a:lnTo>
                  <a:pt x="754" y="529"/>
                </a:lnTo>
                <a:lnTo>
                  <a:pt x="757" y="527"/>
                </a:lnTo>
                <a:lnTo>
                  <a:pt x="760" y="524"/>
                </a:lnTo>
                <a:lnTo>
                  <a:pt x="763" y="522"/>
                </a:lnTo>
                <a:lnTo>
                  <a:pt x="766" y="520"/>
                </a:lnTo>
                <a:lnTo>
                  <a:pt x="769" y="517"/>
                </a:lnTo>
                <a:lnTo>
                  <a:pt x="771" y="515"/>
                </a:lnTo>
                <a:lnTo>
                  <a:pt x="774" y="512"/>
                </a:lnTo>
                <a:lnTo>
                  <a:pt x="777" y="510"/>
                </a:lnTo>
                <a:lnTo>
                  <a:pt x="779" y="507"/>
                </a:lnTo>
                <a:lnTo>
                  <a:pt x="782" y="505"/>
                </a:lnTo>
                <a:lnTo>
                  <a:pt x="784" y="502"/>
                </a:lnTo>
                <a:lnTo>
                  <a:pt x="786" y="500"/>
                </a:lnTo>
                <a:lnTo>
                  <a:pt x="789" y="497"/>
                </a:lnTo>
                <a:lnTo>
                  <a:pt x="791" y="494"/>
                </a:lnTo>
                <a:lnTo>
                  <a:pt x="793" y="492"/>
                </a:lnTo>
                <a:lnTo>
                  <a:pt x="795" y="489"/>
                </a:lnTo>
                <a:lnTo>
                  <a:pt x="797" y="486"/>
                </a:lnTo>
                <a:lnTo>
                  <a:pt x="799" y="483"/>
                </a:lnTo>
                <a:lnTo>
                  <a:pt x="801" y="480"/>
                </a:lnTo>
                <a:lnTo>
                  <a:pt x="803" y="478"/>
                </a:lnTo>
                <a:lnTo>
                  <a:pt x="804" y="475"/>
                </a:lnTo>
                <a:lnTo>
                  <a:pt x="806" y="472"/>
                </a:lnTo>
                <a:lnTo>
                  <a:pt x="808" y="469"/>
                </a:lnTo>
                <a:lnTo>
                  <a:pt x="809" y="466"/>
                </a:lnTo>
                <a:lnTo>
                  <a:pt x="811" y="463"/>
                </a:lnTo>
                <a:lnTo>
                  <a:pt x="812" y="460"/>
                </a:lnTo>
                <a:lnTo>
                  <a:pt x="813" y="457"/>
                </a:lnTo>
                <a:lnTo>
                  <a:pt x="814" y="454"/>
                </a:lnTo>
                <a:lnTo>
                  <a:pt x="816" y="451"/>
                </a:lnTo>
                <a:lnTo>
                  <a:pt x="817" y="448"/>
                </a:lnTo>
                <a:lnTo>
                  <a:pt x="818" y="445"/>
                </a:lnTo>
                <a:lnTo>
                  <a:pt x="819" y="442"/>
                </a:lnTo>
                <a:lnTo>
                  <a:pt x="819" y="439"/>
                </a:lnTo>
                <a:lnTo>
                  <a:pt x="820" y="436"/>
                </a:lnTo>
                <a:lnTo>
                  <a:pt x="821" y="433"/>
                </a:lnTo>
                <a:lnTo>
                  <a:pt x="822" y="430"/>
                </a:lnTo>
                <a:lnTo>
                  <a:pt x="822" y="427"/>
                </a:lnTo>
                <a:lnTo>
                  <a:pt x="823" y="424"/>
                </a:lnTo>
                <a:lnTo>
                  <a:pt x="823" y="421"/>
                </a:lnTo>
                <a:lnTo>
                  <a:pt x="823" y="418"/>
                </a:lnTo>
                <a:lnTo>
                  <a:pt x="824" y="415"/>
                </a:lnTo>
                <a:lnTo>
                  <a:pt x="824" y="412"/>
                </a:lnTo>
                <a:lnTo>
                  <a:pt x="824" y="409"/>
                </a:lnTo>
                <a:lnTo>
                  <a:pt x="824" y="405"/>
                </a:lnTo>
                <a:lnTo>
                  <a:pt x="824" y="402"/>
                </a:lnTo>
                <a:lnTo>
                  <a:pt x="824" y="399"/>
                </a:lnTo>
                <a:lnTo>
                  <a:pt x="823" y="396"/>
                </a:lnTo>
                <a:lnTo>
                  <a:pt x="823" y="393"/>
                </a:lnTo>
                <a:lnTo>
                  <a:pt x="823" y="390"/>
                </a:lnTo>
                <a:lnTo>
                  <a:pt x="822" y="387"/>
                </a:lnTo>
                <a:lnTo>
                  <a:pt x="822" y="384"/>
                </a:lnTo>
                <a:lnTo>
                  <a:pt x="821" y="381"/>
                </a:lnTo>
                <a:lnTo>
                  <a:pt x="821" y="378"/>
                </a:lnTo>
                <a:lnTo>
                  <a:pt x="820" y="375"/>
                </a:lnTo>
                <a:lnTo>
                  <a:pt x="819" y="372"/>
                </a:lnTo>
                <a:lnTo>
                  <a:pt x="818" y="369"/>
                </a:lnTo>
                <a:lnTo>
                  <a:pt x="817" y="366"/>
                </a:lnTo>
                <a:lnTo>
                  <a:pt x="816" y="363"/>
                </a:lnTo>
                <a:lnTo>
                  <a:pt x="815" y="360"/>
                </a:lnTo>
                <a:lnTo>
                  <a:pt x="814" y="357"/>
                </a:lnTo>
                <a:lnTo>
                  <a:pt x="812" y="354"/>
                </a:lnTo>
                <a:lnTo>
                  <a:pt x="811" y="351"/>
                </a:lnTo>
                <a:lnTo>
                  <a:pt x="810" y="348"/>
                </a:lnTo>
                <a:lnTo>
                  <a:pt x="808" y="345"/>
                </a:lnTo>
                <a:lnTo>
                  <a:pt x="807" y="342"/>
                </a:lnTo>
                <a:lnTo>
                  <a:pt x="805" y="339"/>
                </a:lnTo>
                <a:lnTo>
                  <a:pt x="803" y="336"/>
                </a:lnTo>
                <a:lnTo>
                  <a:pt x="802" y="333"/>
                </a:lnTo>
                <a:lnTo>
                  <a:pt x="800" y="331"/>
                </a:lnTo>
                <a:lnTo>
                  <a:pt x="798" y="328"/>
                </a:lnTo>
                <a:lnTo>
                  <a:pt x="796" y="325"/>
                </a:lnTo>
                <a:lnTo>
                  <a:pt x="794" y="322"/>
                </a:lnTo>
                <a:lnTo>
                  <a:pt x="792" y="320"/>
                </a:lnTo>
                <a:lnTo>
                  <a:pt x="790" y="317"/>
                </a:lnTo>
                <a:lnTo>
                  <a:pt x="787" y="314"/>
                </a:lnTo>
                <a:lnTo>
                  <a:pt x="785" y="312"/>
                </a:lnTo>
                <a:lnTo>
                  <a:pt x="783" y="309"/>
                </a:lnTo>
                <a:lnTo>
                  <a:pt x="780" y="306"/>
                </a:lnTo>
                <a:lnTo>
                  <a:pt x="778" y="304"/>
                </a:lnTo>
                <a:lnTo>
                  <a:pt x="775" y="301"/>
                </a:lnTo>
                <a:lnTo>
                  <a:pt x="772" y="299"/>
                </a:lnTo>
                <a:lnTo>
                  <a:pt x="770" y="297"/>
                </a:lnTo>
                <a:lnTo>
                  <a:pt x="767" y="294"/>
                </a:lnTo>
                <a:lnTo>
                  <a:pt x="764" y="292"/>
                </a:lnTo>
                <a:lnTo>
                  <a:pt x="761" y="289"/>
                </a:lnTo>
                <a:lnTo>
                  <a:pt x="758" y="287"/>
                </a:lnTo>
                <a:lnTo>
                  <a:pt x="755" y="285"/>
                </a:lnTo>
                <a:lnTo>
                  <a:pt x="752" y="283"/>
                </a:lnTo>
                <a:lnTo>
                  <a:pt x="749" y="280"/>
                </a:lnTo>
                <a:lnTo>
                  <a:pt x="746" y="278"/>
                </a:lnTo>
                <a:lnTo>
                  <a:pt x="743" y="276"/>
                </a:lnTo>
                <a:lnTo>
                  <a:pt x="740" y="274"/>
                </a:lnTo>
                <a:lnTo>
                  <a:pt x="736" y="272"/>
                </a:lnTo>
                <a:lnTo>
                  <a:pt x="733" y="270"/>
                </a:lnTo>
                <a:lnTo>
                  <a:pt x="730" y="268"/>
                </a:lnTo>
                <a:lnTo>
                  <a:pt x="726" y="266"/>
                </a:lnTo>
                <a:lnTo>
                  <a:pt x="723" y="264"/>
                </a:lnTo>
                <a:lnTo>
                  <a:pt x="719" y="262"/>
                </a:lnTo>
                <a:lnTo>
                  <a:pt x="716" y="261"/>
                </a:lnTo>
                <a:lnTo>
                  <a:pt x="712" y="259"/>
                </a:lnTo>
                <a:lnTo>
                  <a:pt x="708" y="257"/>
                </a:lnTo>
                <a:lnTo>
                  <a:pt x="705" y="256"/>
                </a:lnTo>
                <a:lnTo>
                  <a:pt x="701" y="254"/>
                </a:lnTo>
                <a:lnTo>
                  <a:pt x="697" y="253"/>
                </a:lnTo>
                <a:lnTo>
                  <a:pt x="693" y="251"/>
                </a:lnTo>
                <a:lnTo>
                  <a:pt x="689" y="250"/>
                </a:lnTo>
                <a:lnTo>
                  <a:pt x="685" y="248"/>
                </a:lnTo>
                <a:lnTo>
                  <a:pt x="682" y="247"/>
                </a:lnTo>
                <a:lnTo>
                  <a:pt x="678" y="245"/>
                </a:lnTo>
                <a:lnTo>
                  <a:pt x="674" y="244"/>
                </a:lnTo>
                <a:lnTo>
                  <a:pt x="670" y="243"/>
                </a:lnTo>
                <a:lnTo>
                  <a:pt x="665" y="242"/>
                </a:lnTo>
                <a:lnTo>
                  <a:pt x="661" y="241"/>
                </a:lnTo>
                <a:lnTo>
                  <a:pt x="657" y="240"/>
                </a:lnTo>
                <a:lnTo>
                  <a:pt x="653" y="239"/>
                </a:lnTo>
                <a:lnTo>
                  <a:pt x="649" y="238"/>
                </a:lnTo>
                <a:lnTo>
                  <a:pt x="645" y="237"/>
                </a:lnTo>
                <a:lnTo>
                  <a:pt x="641" y="236"/>
                </a:lnTo>
                <a:lnTo>
                  <a:pt x="636" y="235"/>
                </a:lnTo>
                <a:lnTo>
                  <a:pt x="632" y="234"/>
                </a:lnTo>
                <a:lnTo>
                  <a:pt x="628" y="234"/>
                </a:lnTo>
                <a:lnTo>
                  <a:pt x="624" y="233"/>
                </a:lnTo>
                <a:lnTo>
                  <a:pt x="619" y="232"/>
                </a:lnTo>
                <a:lnTo>
                  <a:pt x="615" y="232"/>
                </a:lnTo>
                <a:lnTo>
                  <a:pt x="615" y="0"/>
                </a:lnTo>
                <a:lnTo>
                  <a:pt x="625" y="0"/>
                </a:lnTo>
                <a:lnTo>
                  <a:pt x="635" y="1"/>
                </a:lnTo>
                <a:lnTo>
                  <a:pt x="645" y="2"/>
                </a:lnTo>
                <a:lnTo>
                  <a:pt x="655" y="3"/>
                </a:lnTo>
                <a:lnTo>
                  <a:pt x="665" y="4"/>
                </a:lnTo>
                <a:lnTo>
                  <a:pt x="675" y="5"/>
                </a:lnTo>
                <a:lnTo>
                  <a:pt x="685" y="6"/>
                </a:lnTo>
                <a:lnTo>
                  <a:pt x="695" y="8"/>
                </a:lnTo>
                <a:lnTo>
                  <a:pt x="705" y="9"/>
                </a:lnTo>
                <a:lnTo>
                  <a:pt x="714" y="11"/>
                </a:lnTo>
                <a:lnTo>
                  <a:pt x="724" y="13"/>
                </a:lnTo>
                <a:lnTo>
                  <a:pt x="734" y="14"/>
                </a:lnTo>
                <a:lnTo>
                  <a:pt x="743" y="16"/>
                </a:lnTo>
                <a:lnTo>
                  <a:pt x="753" y="19"/>
                </a:lnTo>
                <a:lnTo>
                  <a:pt x="763" y="21"/>
                </a:lnTo>
                <a:lnTo>
                  <a:pt x="772" y="23"/>
                </a:lnTo>
                <a:lnTo>
                  <a:pt x="782" y="26"/>
                </a:lnTo>
                <a:lnTo>
                  <a:pt x="791" y="28"/>
                </a:lnTo>
                <a:lnTo>
                  <a:pt x="800" y="31"/>
                </a:lnTo>
                <a:lnTo>
                  <a:pt x="809" y="34"/>
                </a:lnTo>
                <a:lnTo>
                  <a:pt x="819" y="37"/>
                </a:lnTo>
                <a:lnTo>
                  <a:pt x="828" y="40"/>
                </a:lnTo>
                <a:lnTo>
                  <a:pt x="837" y="43"/>
                </a:lnTo>
                <a:lnTo>
                  <a:pt x="846" y="47"/>
                </a:lnTo>
                <a:lnTo>
                  <a:pt x="854" y="50"/>
                </a:lnTo>
                <a:lnTo>
                  <a:pt x="863" y="54"/>
                </a:lnTo>
                <a:lnTo>
                  <a:pt x="872" y="57"/>
                </a:lnTo>
                <a:lnTo>
                  <a:pt x="880" y="61"/>
                </a:lnTo>
                <a:lnTo>
                  <a:pt x="889" y="65"/>
                </a:lnTo>
                <a:lnTo>
                  <a:pt x="897" y="69"/>
                </a:lnTo>
                <a:lnTo>
                  <a:pt x="906" y="73"/>
                </a:lnTo>
                <a:lnTo>
                  <a:pt x="914" y="77"/>
                </a:lnTo>
                <a:lnTo>
                  <a:pt x="922" y="81"/>
                </a:lnTo>
                <a:lnTo>
                  <a:pt x="930" y="86"/>
                </a:lnTo>
                <a:lnTo>
                  <a:pt x="938" y="90"/>
                </a:lnTo>
                <a:lnTo>
                  <a:pt x="945" y="95"/>
                </a:lnTo>
                <a:lnTo>
                  <a:pt x="953" y="99"/>
                </a:lnTo>
                <a:lnTo>
                  <a:pt x="961" y="104"/>
                </a:lnTo>
                <a:lnTo>
                  <a:pt x="968" y="109"/>
                </a:lnTo>
                <a:lnTo>
                  <a:pt x="975" y="114"/>
                </a:lnTo>
                <a:lnTo>
                  <a:pt x="982" y="119"/>
                </a:lnTo>
                <a:lnTo>
                  <a:pt x="989" y="124"/>
                </a:lnTo>
                <a:lnTo>
                  <a:pt x="996" y="129"/>
                </a:lnTo>
                <a:lnTo>
                  <a:pt x="1003" y="134"/>
                </a:lnTo>
                <a:lnTo>
                  <a:pt x="1010" y="140"/>
                </a:lnTo>
                <a:lnTo>
                  <a:pt x="1016" y="145"/>
                </a:lnTo>
                <a:lnTo>
                  <a:pt x="1023" y="151"/>
                </a:lnTo>
                <a:lnTo>
                  <a:pt x="1029" y="156"/>
                </a:lnTo>
                <a:lnTo>
                  <a:pt x="1035" y="162"/>
                </a:lnTo>
                <a:lnTo>
                  <a:pt x="1041" y="168"/>
                </a:lnTo>
                <a:lnTo>
                  <a:pt x="1047" y="173"/>
                </a:lnTo>
                <a:lnTo>
                  <a:pt x="1052" y="179"/>
                </a:lnTo>
                <a:lnTo>
                  <a:pt x="1058" y="185"/>
                </a:lnTo>
                <a:lnTo>
                  <a:pt x="1063" y="191"/>
                </a:lnTo>
                <a:lnTo>
                  <a:pt x="1068" y="197"/>
                </a:lnTo>
                <a:lnTo>
                  <a:pt x="1073" y="204"/>
                </a:lnTo>
                <a:lnTo>
                  <a:pt x="1078" y="210"/>
                </a:lnTo>
                <a:lnTo>
                  <a:pt x="1083" y="216"/>
                </a:lnTo>
                <a:lnTo>
                  <a:pt x="1088" y="222"/>
                </a:lnTo>
                <a:lnTo>
                  <a:pt x="1092" y="229"/>
                </a:lnTo>
                <a:lnTo>
                  <a:pt x="1096" y="235"/>
                </a:lnTo>
                <a:lnTo>
                  <a:pt x="1101" y="242"/>
                </a:lnTo>
                <a:lnTo>
                  <a:pt x="1105" y="248"/>
                </a:lnTo>
                <a:lnTo>
                  <a:pt x="1108" y="255"/>
                </a:lnTo>
                <a:lnTo>
                  <a:pt x="1112" y="262"/>
                </a:lnTo>
                <a:lnTo>
                  <a:pt x="1115" y="268"/>
                </a:lnTo>
                <a:lnTo>
                  <a:pt x="1119" y="275"/>
                </a:lnTo>
                <a:lnTo>
                  <a:pt x="1122" y="282"/>
                </a:lnTo>
                <a:lnTo>
                  <a:pt x="1125" y="289"/>
                </a:lnTo>
                <a:lnTo>
                  <a:pt x="1128" y="295"/>
                </a:lnTo>
                <a:lnTo>
                  <a:pt x="1130" y="302"/>
                </a:lnTo>
                <a:lnTo>
                  <a:pt x="1133" y="309"/>
                </a:lnTo>
                <a:lnTo>
                  <a:pt x="1135" y="316"/>
                </a:lnTo>
                <a:lnTo>
                  <a:pt x="1137" y="323"/>
                </a:lnTo>
                <a:lnTo>
                  <a:pt x="1139" y="330"/>
                </a:lnTo>
                <a:lnTo>
                  <a:pt x="1141" y="337"/>
                </a:lnTo>
                <a:lnTo>
                  <a:pt x="1142" y="344"/>
                </a:lnTo>
                <a:lnTo>
                  <a:pt x="1144" y="351"/>
                </a:lnTo>
                <a:lnTo>
                  <a:pt x="1145" y="358"/>
                </a:lnTo>
                <a:lnTo>
                  <a:pt x="1146" y="365"/>
                </a:lnTo>
                <a:lnTo>
                  <a:pt x="1147" y="372"/>
                </a:lnTo>
                <a:lnTo>
                  <a:pt x="1148" y="380"/>
                </a:lnTo>
                <a:lnTo>
                  <a:pt x="1148" y="387"/>
                </a:lnTo>
                <a:lnTo>
                  <a:pt x="1149" y="394"/>
                </a:lnTo>
                <a:lnTo>
                  <a:pt x="1149" y="401"/>
                </a:lnTo>
                <a:lnTo>
                  <a:pt x="1149" y="408"/>
                </a:lnTo>
                <a:lnTo>
                  <a:pt x="1149" y="415"/>
                </a:lnTo>
                <a:lnTo>
                  <a:pt x="1148" y="422"/>
                </a:lnTo>
                <a:lnTo>
                  <a:pt x="1148" y="429"/>
                </a:lnTo>
                <a:lnTo>
                  <a:pt x="1147" y="437"/>
                </a:lnTo>
                <a:lnTo>
                  <a:pt x="1146" y="444"/>
                </a:lnTo>
                <a:lnTo>
                  <a:pt x="1145" y="451"/>
                </a:lnTo>
                <a:lnTo>
                  <a:pt x="1144" y="458"/>
                </a:lnTo>
                <a:lnTo>
                  <a:pt x="1143" y="465"/>
                </a:lnTo>
                <a:lnTo>
                  <a:pt x="1141" y="472"/>
                </a:lnTo>
                <a:lnTo>
                  <a:pt x="1139" y="479"/>
                </a:lnTo>
                <a:lnTo>
                  <a:pt x="1137" y="486"/>
                </a:lnTo>
                <a:lnTo>
                  <a:pt x="1135" y="493"/>
                </a:lnTo>
                <a:lnTo>
                  <a:pt x="1133" y="500"/>
                </a:lnTo>
                <a:lnTo>
                  <a:pt x="1131" y="507"/>
                </a:lnTo>
                <a:lnTo>
                  <a:pt x="1128" y="514"/>
                </a:lnTo>
                <a:lnTo>
                  <a:pt x="1125" y="520"/>
                </a:lnTo>
                <a:lnTo>
                  <a:pt x="1122" y="527"/>
                </a:lnTo>
                <a:lnTo>
                  <a:pt x="1119" y="534"/>
                </a:lnTo>
                <a:lnTo>
                  <a:pt x="1116" y="541"/>
                </a:lnTo>
                <a:lnTo>
                  <a:pt x="1112" y="547"/>
                </a:lnTo>
                <a:lnTo>
                  <a:pt x="1109" y="554"/>
                </a:lnTo>
                <a:lnTo>
                  <a:pt x="1105" y="561"/>
                </a:lnTo>
                <a:lnTo>
                  <a:pt x="1101" y="567"/>
                </a:lnTo>
                <a:lnTo>
                  <a:pt x="1097" y="574"/>
                </a:lnTo>
                <a:lnTo>
                  <a:pt x="1093" y="580"/>
                </a:lnTo>
                <a:lnTo>
                  <a:pt x="1088" y="587"/>
                </a:lnTo>
                <a:lnTo>
                  <a:pt x="1084" y="593"/>
                </a:lnTo>
                <a:lnTo>
                  <a:pt x="1079" y="599"/>
                </a:lnTo>
                <a:lnTo>
                  <a:pt x="1074" y="605"/>
                </a:lnTo>
                <a:lnTo>
                  <a:pt x="1069" y="612"/>
                </a:lnTo>
                <a:lnTo>
                  <a:pt x="1064" y="618"/>
                </a:lnTo>
                <a:lnTo>
                  <a:pt x="1058" y="624"/>
                </a:lnTo>
                <a:lnTo>
                  <a:pt x="1053" y="630"/>
                </a:lnTo>
                <a:lnTo>
                  <a:pt x="1047" y="636"/>
                </a:lnTo>
                <a:lnTo>
                  <a:pt x="1041" y="641"/>
                </a:lnTo>
                <a:lnTo>
                  <a:pt x="1035" y="647"/>
                </a:lnTo>
                <a:lnTo>
                  <a:pt x="1029" y="653"/>
                </a:lnTo>
                <a:lnTo>
                  <a:pt x="1023" y="658"/>
                </a:lnTo>
                <a:lnTo>
                  <a:pt x="1017" y="664"/>
                </a:lnTo>
                <a:lnTo>
                  <a:pt x="1010" y="669"/>
                </a:lnTo>
                <a:lnTo>
                  <a:pt x="1004" y="675"/>
                </a:lnTo>
                <a:lnTo>
                  <a:pt x="997" y="680"/>
                </a:lnTo>
                <a:lnTo>
                  <a:pt x="990" y="685"/>
                </a:lnTo>
                <a:lnTo>
                  <a:pt x="983" y="690"/>
                </a:lnTo>
                <a:lnTo>
                  <a:pt x="976" y="695"/>
                </a:lnTo>
                <a:lnTo>
                  <a:pt x="969" y="700"/>
                </a:lnTo>
                <a:lnTo>
                  <a:pt x="961" y="705"/>
                </a:lnTo>
                <a:lnTo>
                  <a:pt x="954" y="710"/>
                </a:lnTo>
                <a:lnTo>
                  <a:pt x="946" y="715"/>
                </a:lnTo>
                <a:lnTo>
                  <a:pt x="938" y="719"/>
                </a:lnTo>
                <a:lnTo>
                  <a:pt x="930" y="724"/>
                </a:lnTo>
                <a:lnTo>
                  <a:pt x="922" y="728"/>
                </a:lnTo>
                <a:lnTo>
                  <a:pt x="914" y="732"/>
                </a:lnTo>
                <a:lnTo>
                  <a:pt x="906" y="736"/>
                </a:lnTo>
                <a:lnTo>
                  <a:pt x="898" y="741"/>
                </a:lnTo>
                <a:lnTo>
                  <a:pt x="890" y="744"/>
                </a:lnTo>
                <a:lnTo>
                  <a:pt x="881" y="748"/>
                </a:lnTo>
                <a:lnTo>
                  <a:pt x="873" y="752"/>
                </a:lnTo>
                <a:lnTo>
                  <a:pt x="864" y="756"/>
                </a:lnTo>
                <a:lnTo>
                  <a:pt x="855" y="759"/>
                </a:lnTo>
                <a:lnTo>
                  <a:pt x="846" y="763"/>
                </a:lnTo>
                <a:lnTo>
                  <a:pt x="837" y="766"/>
                </a:lnTo>
                <a:lnTo>
                  <a:pt x="828" y="769"/>
                </a:lnTo>
                <a:lnTo>
                  <a:pt x="819" y="772"/>
                </a:lnTo>
                <a:lnTo>
                  <a:pt x="810" y="775"/>
                </a:lnTo>
                <a:lnTo>
                  <a:pt x="801" y="778"/>
                </a:lnTo>
                <a:lnTo>
                  <a:pt x="792" y="781"/>
                </a:lnTo>
                <a:lnTo>
                  <a:pt x="782" y="784"/>
                </a:lnTo>
                <a:lnTo>
                  <a:pt x="773" y="786"/>
                </a:lnTo>
                <a:lnTo>
                  <a:pt x="763" y="788"/>
                </a:lnTo>
                <a:lnTo>
                  <a:pt x="754" y="791"/>
                </a:lnTo>
                <a:lnTo>
                  <a:pt x="744" y="793"/>
                </a:lnTo>
                <a:lnTo>
                  <a:pt x="735" y="795"/>
                </a:lnTo>
                <a:lnTo>
                  <a:pt x="725" y="797"/>
                </a:lnTo>
                <a:lnTo>
                  <a:pt x="715" y="799"/>
                </a:lnTo>
                <a:lnTo>
                  <a:pt x="705" y="800"/>
                </a:lnTo>
                <a:lnTo>
                  <a:pt x="696" y="802"/>
                </a:lnTo>
                <a:lnTo>
                  <a:pt x="686" y="803"/>
                </a:lnTo>
                <a:lnTo>
                  <a:pt x="676" y="805"/>
                </a:lnTo>
                <a:lnTo>
                  <a:pt x="666" y="806"/>
                </a:lnTo>
                <a:lnTo>
                  <a:pt x="656" y="807"/>
                </a:lnTo>
                <a:lnTo>
                  <a:pt x="646" y="808"/>
                </a:lnTo>
                <a:lnTo>
                  <a:pt x="636" y="809"/>
                </a:lnTo>
                <a:lnTo>
                  <a:pt x="626" y="810"/>
                </a:lnTo>
                <a:lnTo>
                  <a:pt x="616" y="810"/>
                </a:lnTo>
                <a:lnTo>
                  <a:pt x="606" y="811"/>
                </a:lnTo>
                <a:lnTo>
                  <a:pt x="596" y="811"/>
                </a:lnTo>
                <a:lnTo>
                  <a:pt x="586" y="811"/>
                </a:lnTo>
                <a:lnTo>
                  <a:pt x="576" y="811"/>
                </a:lnTo>
                <a:lnTo>
                  <a:pt x="566" y="811"/>
                </a:lnTo>
                <a:lnTo>
                  <a:pt x="555" y="811"/>
                </a:lnTo>
                <a:lnTo>
                  <a:pt x="545" y="811"/>
                </a:lnTo>
                <a:lnTo>
                  <a:pt x="535" y="810"/>
                </a:lnTo>
                <a:lnTo>
                  <a:pt x="525" y="810"/>
                </a:lnTo>
                <a:lnTo>
                  <a:pt x="515" y="809"/>
                </a:lnTo>
                <a:lnTo>
                  <a:pt x="505" y="808"/>
                </a:lnTo>
                <a:lnTo>
                  <a:pt x="495" y="807"/>
                </a:lnTo>
                <a:lnTo>
                  <a:pt x="485" y="806"/>
                </a:lnTo>
                <a:lnTo>
                  <a:pt x="475" y="805"/>
                </a:lnTo>
                <a:lnTo>
                  <a:pt x="465" y="804"/>
                </a:lnTo>
                <a:lnTo>
                  <a:pt x="456" y="802"/>
                </a:lnTo>
                <a:lnTo>
                  <a:pt x="446" y="801"/>
                </a:lnTo>
                <a:lnTo>
                  <a:pt x="436" y="799"/>
                </a:lnTo>
                <a:lnTo>
                  <a:pt x="426" y="797"/>
                </a:lnTo>
                <a:lnTo>
                  <a:pt x="416" y="796"/>
                </a:lnTo>
                <a:lnTo>
                  <a:pt x="407" y="794"/>
                </a:lnTo>
                <a:lnTo>
                  <a:pt x="397" y="791"/>
                </a:lnTo>
                <a:lnTo>
                  <a:pt x="388" y="789"/>
                </a:lnTo>
                <a:lnTo>
                  <a:pt x="378" y="787"/>
                </a:lnTo>
                <a:lnTo>
                  <a:pt x="369" y="784"/>
                </a:lnTo>
                <a:lnTo>
                  <a:pt x="359" y="782"/>
                </a:lnTo>
                <a:lnTo>
                  <a:pt x="350" y="779"/>
                </a:lnTo>
                <a:lnTo>
                  <a:pt x="341" y="776"/>
                </a:lnTo>
                <a:lnTo>
                  <a:pt x="332" y="773"/>
                </a:lnTo>
                <a:lnTo>
                  <a:pt x="322" y="770"/>
                </a:lnTo>
                <a:lnTo>
                  <a:pt x="313" y="767"/>
                </a:lnTo>
                <a:lnTo>
                  <a:pt x="304" y="764"/>
                </a:lnTo>
                <a:lnTo>
                  <a:pt x="296" y="760"/>
                </a:lnTo>
                <a:lnTo>
                  <a:pt x="287" y="757"/>
                </a:lnTo>
                <a:lnTo>
                  <a:pt x="278" y="753"/>
                </a:lnTo>
                <a:lnTo>
                  <a:pt x="270" y="749"/>
                </a:lnTo>
                <a:lnTo>
                  <a:pt x="261" y="746"/>
                </a:lnTo>
                <a:lnTo>
                  <a:pt x="253" y="742"/>
                </a:lnTo>
                <a:lnTo>
                  <a:pt x="244" y="738"/>
                </a:lnTo>
                <a:lnTo>
                  <a:pt x="236" y="733"/>
                </a:lnTo>
                <a:lnTo>
                  <a:pt x="228" y="729"/>
                </a:lnTo>
                <a:lnTo>
                  <a:pt x="220" y="725"/>
                </a:lnTo>
                <a:lnTo>
                  <a:pt x="212" y="720"/>
                </a:lnTo>
                <a:lnTo>
                  <a:pt x="204" y="716"/>
                </a:lnTo>
                <a:lnTo>
                  <a:pt x="197" y="711"/>
                </a:lnTo>
                <a:lnTo>
                  <a:pt x="189" y="707"/>
                </a:lnTo>
                <a:lnTo>
                  <a:pt x="182" y="702"/>
                </a:lnTo>
                <a:lnTo>
                  <a:pt x="175" y="697"/>
                </a:lnTo>
                <a:lnTo>
                  <a:pt x="167" y="692"/>
                </a:lnTo>
                <a:lnTo>
                  <a:pt x="160" y="687"/>
                </a:lnTo>
                <a:lnTo>
                  <a:pt x="153" y="682"/>
                </a:lnTo>
                <a:lnTo>
                  <a:pt x="147" y="676"/>
                </a:lnTo>
                <a:lnTo>
                  <a:pt x="140" y="671"/>
                </a:lnTo>
                <a:lnTo>
                  <a:pt x="133" y="666"/>
                </a:lnTo>
                <a:lnTo>
                  <a:pt x="127" y="660"/>
                </a:lnTo>
                <a:lnTo>
                  <a:pt x="121" y="654"/>
                </a:lnTo>
                <a:lnTo>
                  <a:pt x="115" y="649"/>
                </a:lnTo>
                <a:lnTo>
                  <a:pt x="109" y="643"/>
                </a:lnTo>
                <a:lnTo>
                  <a:pt x="103" y="637"/>
                </a:lnTo>
                <a:lnTo>
                  <a:pt x="97" y="631"/>
                </a:lnTo>
                <a:lnTo>
                  <a:pt x="92" y="625"/>
                </a:lnTo>
                <a:lnTo>
                  <a:pt x="86" y="619"/>
                </a:lnTo>
                <a:lnTo>
                  <a:pt x="81" y="613"/>
                </a:lnTo>
                <a:lnTo>
                  <a:pt x="76" y="607"/>
                </a:lnTo>
                <a:lnTo>
                  <a:pt x="71" y="601"/>
                </a:lnTo>
                <a:lnTo>
                  <a:pt x="66" y="595"/>
                </a:lnTo>
                <a:lnTo>
                  <a:pt x="61" y="588"/>
                </a:lnTo>
                <a:lnTo>
                  <a:pt x="57" y="582"/>
                </a:lnTo>
                <a:lnTo>
                  <a:pt x="53" y="576"/>
                </a:lnTo>
                <a:lnTo>
                  <a:pt x="49" y="569"/>
                </a:lnTo>
                <a:lnTo>
                  <a:pt x="45" y="563"/>
                </a:lnTo>
                <a:lnTo>
                  <a:pt x="41" y="556"/>
                </a:lnTo>
                <a:lnTo>
                  <a:pt x="37" y="549"/>
                </a:lnTo>
                <a:lnTo>
                  <a:pt x="34" y="543"/>
                </a:lnTo>
                <a:lnTo>
                  <a:pt x="30" y="536"/>
                </a:lnTo>
                <a:lnTo>
                  <a:pt x="27" y="529"/>
                </a:lnTo>
                <a:lnTo>
                  <a:pt x="24" y="522"/>
                </a:lnTo>
                <a:lnTo>
                  <a:pt x="21" y="515"/>
                </a:lnTo>
                <a:lnTo>
                  <a:pt x="19" y="509"/>
                </a:lnTo>
                <a:lnTo>
                  <a:pt x="16" y="502"/>
                </a:lnTo>
                <a:lnTo>
                  <a:pt x="14" y="495"/>
                </a:lnTo>
                <a:lnTo>
                  <a:pt x="12" y="488"/>
                </a:lnTo>
                <a:lnTo>
                  <a:pt x="10" y="481"/>
                </a:lnTo>
                <a:lnTo>
                  <a:pt x="8" y="474"/>
                </a:lnTo>
                <a:lnTo>
                  <a:pt x="6" y="467"/>
                </a:lnTo>
                <a:lnTo>
                  <a:pt x="5" y="460"/>
                </a:lnTo>
                <a:lnTo>
                  <a:pt x="3" y="453"/>
                </a:lnTo>
                <a:lnTo>
                  <a:pt x="2" y="446"/>
                </a:lnTo>
                <a:lnTo>
                  <a:pt x="1" y="439"/>
                </a:lnTo>
                <a:lnTo>
                  <a:pt x="1" y="431"/>
                </a:lnTo>
                <a:lnTo>
                  <a:pt x="0" y="424"/>
                </a:lnTo>
                <a:lnTo>
                  <a:pt x="0" y="417"/>
                </a:lnTo>
                <a:lnTo>
                  <a:pt x="0" y="410"/>
                </a:lnTo>
                <a:lnTo>
                  <a:pt x="0" y="403"/>
                </a:lnTo>
                <a:lnTo>
                  <a:pt x="0" y="396"/>
                </a:lnTo>
                <a:lnTo>
                  <a:pt x="0" y="389"/>
                </a:lnTo>
                <a:lnTo>
                  <a:pt x="0" y="382"/>
                </a:lnTo>
                <a:lnTo>
                  <a:pt x="1" y="374"/>
                </a:lnTo>
                <a:lnTo>
                  <a:pt x="2" y="367"/>
                </a:lnTo>
                <a:lnTo>
                  <a:pt x="3" y="360"/>
                </a:lnTo>
                <a:lnTo>
                  <a:pt x="4" y="353"/>
                </a:lnTo>
                <a:lnTo>
                  <a:pt x="6" y="346"/>
                </a:lnTo>
                <a:lnTo>
                  <a:pt x="7" y="339"/>
                </a:lnTo>
                <a:lnTo>
                  <a:pt x="9" y="332"/>
                </a:lnTo>
                <a:lnTo>
                  <a:pt x="11" y="325"/>
                </a:lnTo>
                <a:lnTo>
                  <a:pt x="13" y="318"/>
                </a:lnTo>
                <a:lnTo>
                  <a:pt x="15" y="311"/>
                </a:lnTo>
                <a:lnTo>
                  <a:pt x="17" y="304"/>
                </a:lnTo>
                <a:lnTo>
                  <a:pt x="20" y="297"/>
                </a:lnTo>
                <a:lnTo>
                  <a:pt x="23" y="290"/>
                </a:lnTo>
                <a:lnTo>
                  <a:pt x="26" y="284"/>
                </a:lnTo>
                <a:lnTo>
                  <a:pt x="29" y="277"/>
                </a:lnTo>
                <a:lnTo>
                  <a:pt x="32" y="270"/>
                </a:lnTo>
                <a:lnTo>
                  <a:pt x="35" y="263"/>
                </a:lnTo>
                <a:lnTo>
                  <a:pt x="39" y="257"/>
                </a:lnTo>
                <a:lnTo>
                  <a:pt x="43" y="250"/>
                </a:lnTo>
                <a:lnTo>
                  <a:pt x="47" y="244"/>
                </a:lnTo>
                <a:lnTo>
                  <a:pt x="51" y="237"/>
                </a:lnTo>
                <a:lnTo>
                  <a:pt x="55" y="231"/>
                </a:lnTo>
                <a:lnTo>
                  <a:pt x="59" y="224"/>
                </a:lnTo>
                <a:lnTo>
                  <a:pt x="64" y="218"/>
                </a:lnTo>
                <a:lnTo>
                  <a:pt x="69" y="212"/>
                </a:lnTo>
                <a:lnTo>
                  <a:pt x="74" y="205"/>
                </a:lnTo>
                <a:lnTo>
                  <a:pt x="79" y="199"/>
                </a:lnTo>
                <a:lnTo>
                  <a:pt x="84" y="193"/>
                </a:lnTo>
                <a:lnTo>
                  <a:pt x="89" y="187"/>
                </a:lnTo>
                <a:lnTo>
                  <a:pt x="95" y="181"/>
                </a:lnTo>
                <a:lnTo>
                  <a:pt x="100" y="175"/>
                </a:lnTo>
                <a:lnTo>
                  <a:pt x="106" y="169"/>
                </a:lnTo>
                <a:lnTo>
                  <a:pt x="112" y="164"/>
                </a:lnTo>
                <a:lnTo>
                  <a:pt x="118" y="158"/>
                </a:lnTo>
                <a:lnTo>
                  <a:pt x="124" y="152"/>
                </a:lnTo>
                <a:lnTo>
                  <a:pt x="130" y="147"/>
                </a:lnTo>
                <a:lnTo>
                  <a:pt x="137" y="141"/>
                </a:lnTo>
                <a:lnTo>
                  <a:pt x="143" y="136"/>
                </a:lnTo>
                <a:lnTo>
                  <a:pt x="150" y="131"/>
                </a:lnTo>
                <a:lnTo>
                  <a:pt x="157" y="125"/>
                </a:lnTo>
                <a:lnTo>
                  <a:pt x="164" y="120"/>
                </a:lnTo>
                <a:lnTo>
                  <a:pt x="171" y="115"/>
                </a:lnTo>
                <a:lnTo>
                  <a:pt x="178" y="110"/>
                </a:lnTo>
                <a:lnTo>
                  <a:pt x="186" y="105"/>
                </a:lnTo>
                <a:lnTo>
                  <a:pt x="193" y="101"/>
                </a:lnTo>
                <a:lnTo>
                  <a:pt x="201" y="96"/>
                </a:lnTo>
                <a:lnTo>
                  <a:pt x="209" y="91"/>
                </a:lnTo>
                <a:lnTo>
                  <a:pt x="216" y="87"/>
                </a:lnTo>
                <a:lnTo>
                  <a:pt x="224" y="82"/>
                </a:lnTo>
                <a:lnTo>
                  <a:pt x="232" y="78"/>
                </a:lnTo>
                <a:lnTo>
                  <a:pt x="226" y="72"/>
                </a:lnTo>
                <a:lnTo>
                  <a:pt x="219" y="66"/>
                </a:lnTo>
                <a:lnTo>
                  <a:pt x="213" y="60"/>
                </a:lnTo>
                <a:lnTo>
                  <a:pt x="206" y="53"/>
                </a:lnTo>
                <a:lnTo>
                  <a:pt x="200" y="47"/>
                </a:lnTo>
                <a:lnTo>
                  <a:pt x="193" y="41"/>
                </a:lnTo>
                <a:lnTo>
                  <a:pt x="187" y="35"/>
                </a:lnTo>
                <a:lnTo>
                  <a:pt x="180" y="28"/>
                </a:lnTo>
                <a:lnTo>
                  <a:pt x="174" y="22"/>
                </a:lnTo>
                <a:lnTo>
                  <a:pt x="566" y="57"/>
                </a:lnTo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5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 w="9525">
            <a:noFill/>
            <a:round/>
            <a:headEnd type="none" w="sm" len="sm"/>
            <a:tailEnd type="none" w="sm" len="sm"/>
          </a:ln>
          <a:effectLst>
            <a:outerShdw dist="279400" dir="6060000" sx="83000" sy="83000" rotWithShape="0">
              <a:prstClr val="black">
                <a:alpha val="15000"/>
              </a:prstClr>
            </a:outerShdw>
          </a:effectLst>
          <a:scene3d>
            <a:camera prst="perspectiveRelaxed">
              <a:rot lat="19473589" lon="0" rev="0"/>
            </a:camera>
            <a:lightRig rig="twoPt" dir="t"/>
          </a:scene3d>
          <a:sp3d extrusionH="190500" contourW="12700">
            <a:extrusionClr>
              <a:schemeClr val="bg2">
                <a:lumMod val="50000"/>
              </a:schemeClr>
            </a:extrusionClr>
            <a:contourClr>
              <a:schemeClr val="bg2">
                <a:lumMod val="25000"/>
              </a:schemeClr>
            </a:contourClr>
          </a:sp3d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" name="Gruppe 69"/>
          <p:cNvGrpSpPr>
            <a:grpSpLocks/>
          </p:cNvGrpSpPr>
          <p:nvPr/>
        </p:nvGrpSpPr>
        <p:grpSpPr bwMode="auto">
          <a:xfrm>
            <a:off x="7097094" y="2688539"/>
            <a:ext cx="426450" cy="425880"/>
            <a:chOff x="6985496" y="4742888"/>
            <a:chExt cx="1340936" cy="1335810"/>
          </a:xfrm>
        </p:grpSpPr>
        <p:sp>
          <p:nvSpPr>
            <p:cNvPr id="6" name="Ellipse 101"/>
            <p:cNvSpPr/>
            <p:nvPr/>
          </p:nvSpPr>
          <p:spPr bwMode="auto">
            <a:xfrm>
              <a:off x="6990733" y="4742888"/>
              <a:ext cx="1335699" cy="1335810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7" name="Måne 64"/>
            <p:cNvSpPr/>
            <p:nvPr/>
          </p:nvSpPr>
          <p:spPr bwMode="auto">
            <a:xfrm rot="16552097">
              <a:off x="7295809" y="5110022"/>
              <a:ext cx="645832" cy="1266457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8" name="Ellipse 103"/>
            <p:cNvSpPr>
              <a:spLocks noChangeArrowheads="1"/>
            </p:cNvSpPr>
            <p:nvPr/>
          </p:nvSpPr>
          <p:spPr bwMode="auto">
            <a:xfrm>
              <a:off x="7169801" y="4788850"/>
              <a:ext cx="984882" cy="718148"/>
            </a:xfrm>
            <a:prstGeom prst="ellipse">
              <a:avLst/>
            </a:prstGeom>
            <a:gradFill rotWithShape="1">
              <a:gsLst>
                <a:gs pos="0">
                  <a:srgbClr val="8EB4E3">
                    <a:alpha val="0"/>
                  </a:srgbClr>
                </a:gs>
                <a:gs pos="100000">
                  <a:srgbClr val="FFFFFF">
                    <a:alpha val="76999"/>
                  </a:srgbClr>
                </a:gs>
              </a:gsLst>
              <a:lin ang="16200000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3" name="Gruppe 69"/>
          <p:cNvGrpSpPr>
            <a:grpSpLocks/>
          </p:cNvGrpSpPr>
          <p:nvPr/>
        </p:nvGrpSpPr>
        <p:grpSpPr bwMode="auto">
          <a:xfrm>
            <a:off x="7532971" y="4007342"/>
            <a:ext cx="426450" cy="425880"/>
            <a:chOff x="6985496" y="4742888"/>
            <a:chExt cx="1340936" cy="1335810"/>
          </a:xfrm>
        </p:grpSpPr>
        <p:sp>
          <p:nvSpPr>
            <p:cNvPr id="10" name="Ellipse 101"/>
            <p:cNvSpPr/>
            <p:nvPr/>
          </p:nvSpPr>
          <p:spPr bwMode="auto">
            <a:xfrm>
              <a:off x="6990733" y="4742888"/>
              <a:ext cx="1335699" cy="1335810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1" name="Måne 64"/>
            <p:cNvSpPr/>
            <p:nvPr/>
          </p:nvSpPr>
          <p:spPr bwMode="auto">
            <a:xfrm rot="16552097">
              <a:off x="7295809" y="5110022"/>
              <a:ext cx="645832" cy="1266457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2" name="Ellipse 103"/>
            <p:cNvSpPr>
              <a:spLocks noChangeArrowheads="1"/>
            </p:cNvSpPr>
            <p:nvPr/>
          </p:nvSpPr>
          <p:spPr bwMode="auto">
            <a:xfrm>
              <a:off x="7169801" y="4788850"/>
              <a:ext cx="984882" cy="718148"/>
            </a:xfrm>
            <a:prstGeom prst="ellipse">
              <a:avLst/>
            </a:prstGeom>
            <a:gradFill rotWithShape="1">
              <a:gsLst>
                <a:gs pos="0">
                  <a:srgbClr val="8EB4E3">
                    <a:alpha val="0"/>
                  </a:srgbClr>
                </a:gs>
                <a:gs pos="100000">
                  <a:srgbClr val="FFFFFF">
                    <a:alpha val="76999"/>
                  </a:srgbClr>
                </a:gs>
              </a:gsLst>
              <a:lin ang="16200000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4" name="Gruppe 69"/>
          <p:cNvGrpSpPr>
            <a:grpSpLocks/>
          </p:cNvGrpSpPr>
          <p:nvPr/>
        </p:nvGrpSpPr>
        <p:grpSpPr bwMode="auto">
          <a:xfrm>
            <a:off x="5853060" y="4872823"/>
            <a:ext cx="426450" cy="425880"/>
            <a:chOff x="6985496" y="4742888"/>
            <a:chExt cx="1340936" cy="1335810"/>
          </a:xfrm>
        </p:grpSpPr>
        <p:sp>
          <p:nvSpPr>
            <p:cNvPr id="15" name="Ellipse 101"/>
            <p:cNvSpPr/>
            <p:nvPr/>
          </p:nvSpPr>
          <p:spPr bwMode="auto">
            <a:xfrm>
              <a:off x="6990733" y="4742888"/>
              <a:ext cx="1335699" cy="1335810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6" name="Måne 64"/>
            <p:cNvSpPr/>
            <p:nvPr/>
          </p:nvSpPr>
          <p:spPr bwMode="auto">
            <a:xfrm rot="16552097">
              <a:off x="7295809" y="5110022"/>
              <a:ext cx="645832" cy="1266457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17" name="Ellipse 103"/>
            <p:cNvSpPr>
              <a:spLocks noChangeArrowheads="1"/>
            </p:cNvSpPr>
            <p:nvPr/>
          </p:nvSpPr>
          <p:spPr bwMode="auto">
            <a:xfrm>
              <a:off x="7169801" y="4788850"/>
              <a:ext cx="984882" cy="718148"/>
            </a:xfrm>
            <a:prstGeom prst="ellipse">
              <a:avLst/>
            </a:prstGeom>
            <a:gradFill rotWithShape="1">
              <a:gsLst>
                <a:gs pos="0">
                  <a:srgbClr val="8EB4E3">
                    <a:alpha val="0"/>
                  </a:srgbClr>
                </a:gs>
                <a:gs pos="100000">
                  <a:srgbClr val="FFFFFF">
                    <a:alpha val="76999"/>
                  </a:srgbClr>
                </a:gs>
              </a:gsLst>
              <a:lin ang="16200000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" name="Gruppe 69"/>
          <p:cNvGrpSpPr>
            <a:grpSpLocks/>
          </p:cNvGrpSpPr>
          <p:nvPr/>
        </p:nvGrpSpPr>
        <p:grpSpPr bwMode="auto">
          <a:xfrm>
            <a:off x="4006735" y="4007342"/>
            <a:ext cx="426450" cy="425880"/>
            <a:chOff x="6985496" y="4742888"/>
            <a:chExt cx="1340936" cy="1335810"/>
          </a:xfrm>
        </p:grpSpPr>
        <p:sp>
          <p:nvSpPr>
            <p:cNvPr id="19" name="Ellipse 101"/>
            <p:cNvSpPr/>
            <p:nvPr/>
          </p:nvSpPr>
          <p:spPr bwMode="auto">
            <a:xfrm>
              <a:off x="6990733" y="4742888"/>
              <a:ext cx="1335699" cy="1335810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0" name="Måne 64"/>
            <p:cNvSpPr/>
            <p:nvPr/>
          </p:nvSpPr>
          <p:spPr bwMode="auto">
            <a:xfrm rot="16552097">
              <a:off x="7295809" y="5110022"/>
              <a:ext cx="645832" cy="1266457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1" name="Ellipse 103"/>
            <p:cNvSpPr>
              <a:spLocks noChangeArrowheads="1"/>
            </p:cNvSpPr>
            <p:nvPr/>
          </p:nvSpPr>
          <p:spPr bwMode="auto">
            <a:xfrm>
              <a:off x="7169801" y="4788850"/>
              <a:ext cx="984882" cy="718148"/>
            </a:xfrm>
            <a:prstGeom prst="ellipse">
              <a:avLst/>
            </a:prstGeom>
            <a:gradFill rotWithShape="1">
              <a:gsLst>
                <a:gs pos="0">
                  <a:srgbClr val="8EB4E3">
                    <a:alpha val="0"/>
                  </a:srgbClr>
                </a:gs>
                <a:gs pos="100000">
                  <a:srgbClr val="FFFFFF">
                    <a:alpha val="76999"/>
                  </a:srgbClr>
                </a:gs>
              </a:gsLst>
              <a:lin ang="16200000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9" name="Gruppe 69"/>
          <p:cNvGrpSpPr>
            <a:grpSpLocks/>
          </p:cNvGrpSpPr>
          <p:nvPr/>
        </p:nvGrpSpPr>
        <p:grpSpPr bwMode="auto">
          <a:xfrm>
            <a:off x="4446336" y="2674818"/>
            <a:ext cx="426450" cy="425880"/>
            <a:chOff x="6985496" y="4742888"/>
            <a:chExt cx="1340936" cy="1335810"/>
          </a:xfrm>
        </p:grpSpPr>
        <p:sp>
          <p:nvSpPr>
            <p:cNvPr id="23" name="Ellipse 101"/>
            <p:cNvSpPr/>
            <p:nvPr/>
          </p:nvSpPr>
          <p:spPr bwMode="auto">
            <a:xfrm>
              <a:off x="6990733" y="4742888"/>
              <a:ext cx="1335699" cy="1335810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4" name="Måne 64"/>
            <p:cNvSpPr/>
            <p:nvPr/>
          </p:nvSpPr>
          <p:spPr bwMode="auto">
            <a:xfrm rot="16552097">
              <a:off x="7295809" y="5110022"/>
              <a:ext cx="645832" cy="1266457"/>
            </a:xfrm>
            <a:prstGeom prst="moon">
              <a:avLst>
                <a:gd name="adj" fmla="val 18952"/>
              </a:avLst>
            </a:prstGeom>
            <a:gradFill flip="none" rotWithShape="1">
              <a:gsLst>
                <a:gs pos="24000">
                  <a:sysClr val="windowText" lastClr="000000">
                    <a:alpha val="2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5" name="Ellipse 103"/>
            <p:cNvSpPr>
              <a:spLocks noChangeArrowheads="1"/>
            </p:cNvSpPr>
            <p:nvPr/>
          </p:nvSpPr>
          <p:spPr bwMode="auto">
            <a:xfrm>
              <a:off x="7169801" y="4788850"/>
              <a:ext cx="984882" cy="718148"/>
            </a:xfrm>
            <a:prstGeom prst="ellipse">
              <a:avLst/>
            </a:prstGeom>
            <a:gradFill rotWithShape="1">
              <a:gsLst>
                <a:gs pos="0">
                  <a:srgbClr val="8EB4E3">
                    <a:alpha val="0"/>
                  </a:srgbClr>
                </a:gs>
                <a:gs pos="100000">
                  <a:srgbClr val="FFFFFF">
                    <a:alpha val="76999"/>
                  </a:srgbClr>
                </a:gs>
              </a:gsLst>
              <a:lin ang="16200000"/>
            </a:gra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5 Step Circular Process</a:t>
            </a:r>
          </a:p>
        </p:txBody>
      </p:sp>
      <p:grpSp>
        <p:nvGrpSpPr>
          <p:cNvPr id="57" name="Group 51"/>
          <p:cNvGrpSpPr/>
          <p:nvPr/>
        </p:nvGrpSpPr>
        <p:grpSpPr>
          <a:xfrm>
            <a:off x="7464634" y="2278398"/>
            <a:ext cx="3094612" cy="485054"/>
            <a:chOff x="5905500" y="2258146"/>
            <a:chExt cx="3094612" cy="485054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5905500" y="2263208"/>
              <a:ext cx="274749" cy="47999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180712" y="2258146"/>
              <a:ext cx="2819400" cy="158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7984102" y="1551184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350116" y="2292623"/>
            <a:ext cx="18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1</a:t>
            </a:r>
          </a:p>
        </p:txBody>
      </p:sp>
      <p:grpSp>
        <p:nvGrpSpPr>
          <p:cNvPr id="79" name="Group 51"/>
          <p:cNvGrpSpPr/>
          <p:nvPr/>
        </p:nvGrpSpPr>
        <p:grpSpPr>
          <a:xfrm>
            <a:off x="7969479" y="3802271"/>
            <a:ext cx="3329120" cy="401002"/>
            <a:chOff x="5670992" y="2258146"/>
            <a:chExt cx="3329120" cy="401002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5670992" y="2263208"/>
              <a:ext cx="509257" cy="39594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180712" y="2258146"/>
              <a:ext cx="2819400" cy="158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8723455" y="3075057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089469" y="3816496"/>
            <a:ext cx="18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2</a:t>
            </a:r>
          </a:p>
        </p:txBody>
      </p:sp>
      <p:grpSp>
        <p:nvGrpSpPr>
          <p:cNvPr id="84" name="Group 51"/>
          <p:cNvGrpSpPr/>
          <p:nvPr/>
        </p:nvGrpSpPr>
        <p:grpSpPr>
          <a:xfrm>
            <a:off x="6217302" y="5236334"/>
            <a:ext cx="3975930" cy="950024"/>
            <a:chOff x="5024182" y="1309710"/>
            <a:chExt cx="3975930" cy="950024"/>
          </a:xfrm>
        </p:grpSpPr>
        <p:cxnSp>
          <p:nvCxnSpPr>
            <p:cNvPr id="85" name="Straight Connector 84"/>
            <p:cNvCxnSpPr>
              <a:endCxn id="15" idx="5"/>
            </p:cNvCxnSpPr>
            <p:nvPr/>
          </p:nvCxnSpPr>
          <p:spPr>
            <a:xfrm flipH="1" flipV="1">
              <a:off x="5024182" y="1309710"/>
              <a:ext cx="1156530" cy="948436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180712" y="2258146"/>
              <a:ext cx="2819400" cy="158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618088" y="5457556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984102" y="6198995"/>
            <a:ext cx="18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3</a:t>
            </a:r>
          </a:p>
        </p:txBody>
      </p:sp>
      <p:grpSp>
        <p:nvGrpSpPr>
          <p:cNvPr id="93" name="Group 51"/>
          <p:cNvGrpSpPr/>
          <p:nvPr/>
        </p:nvGrpSpPr>
        <p:grpSpPr>
          <a:xfrm flipH="1">
            <a:off x="703131" y="4203273"/>
            <a:ext cx="3321257" cy="5062"/>
            <a:chOff x="5678855" y="2258146"/>
            <a:chExt cx="3321257" cy="5062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5678855" y="2258146"/>
              <a:ext cx="501393" cy="506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180712" y="2258146"/>
              <a:ext cx="2819400" cy="158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03128" y="3447219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69142" y="4188658"/>
            <a:ext cx="18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4</a:t>
            </a:r>
          </a:p>
        </p:txBody>
      </p:sp>
      <p:grpSp>
        <p:nvGrpSpPr>
          <p:cNvPr id="98" name="Group 51"/>
          <p:cNvGrpSpPr/>
          <p:nvPr/>
        </p:nvGrpSpPr>
        <p:grpSpPr>
          <a:xfrm flipH="1">
            <a:off x="1117953" y="2463157"/>
            <a:ext cx="3329120" cy="401002"/>
            <a:chOff x="5670992" y="2258146"/>
            <a:chExt cx="3329120" cy="401002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5670992" y="2263208"/>
              <a:ext cx="509257" cy="39594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80712" y="2258146"/>
              <a:ext cx="2819400" cy="158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17950" y="1707103"/>
            <a:ext cx="257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You can replace this sample text with yours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383964" y="2448542"/>
            <a:ext cx="18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</a:t>
            </a:r>
            <a:r>
              <a:rPr lang="en-US" sz="2400">
                <a:solidFill>
                  <a:prstClr val="black"/>
                </a:solidFill>
                <a:latin typeface="Tw Cen MT Condensed Extra Bold" panose="020B0803020202020204" pitchFamily="34" charset="0"/>
              </a:rPr>
              <a:t>Step 5</a:t>
            </a:r>
            <a:endParaRPr lang="en-US" sz="2400" dirty="0">
              <a:solidFill>
                <a:prstClr val="black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37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7" grpId="0"/>
      <p:bldP spid="78" grpId="0"/>
      <p:bldP spid="82" grpId="0"/>
      <p:bldP spid="83" grpId="0"/>
      <p:bldP spid="87" grpId="0"/>
      <p:bldP spid="88" grpId="0"/>
      <p:bldP spid="96" grpId="0"/>
      <p:bldP spid="97" grpId="0"/>
      <p:bldP spid="101" grpId="0"/>
      <p:bldP spid="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Part Circular Process</a:t>
            </a:r>
          </a:p>
        </p:txBody>
      </p:sp>
      <p:sp>
        <p:nvSpPr>
          <p:cNvPr id="77" name="Oval 76"/>
          <p:cNvSpPr/>
          <p:nvPr/>
        </p:nvSpPr>
        <p:spPr>
          <a:xfrm>
            <a:off x="5474621" y="3191746"/>
            <a:ext cx="1358046" cy="13580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w Cen MT Condensed Extra Bold" panose="020B0803020202020204" pitchFamily="34" charset="0"/>
              </a:rPr>
              <a:t>CORE IDEA</a:t>
            </a:r>
          </a:p>
        </p:txBody>
      </p:sp>
      <p:sp>
        <p:nvSpPr>
          <p:cNvPr id="66" name="Freeform 65"/>
          <p:cNvSpPr/>
          <p:nvPr/>
        </p:nvSpPr>
        <p:spPr>
          <a:xfrm>
            <a:off x="6200091" y="2055068"/>
            <a:ext cx="1738115" cy="1616450"/>
          </a:xfrm>
          <a:custGeom>
            <a:avLst/>
            <a:gdLst>
              <a:gd name="connsiteX0" fmla="*/ 0 w 1738115"/>
              <a:gd name="connsiteY0" fmla="*/ 0 h 1616450"/>
              <a:gd name="connsiteX1" fmla="*/ 1738115 w 1738115"/>
              <a:gd name="connsiteY1" fmla="*/ 1262814 h 1616450"/>
              <a:gd name="connsiteX2" fmla="*/ 649736 w 1738115"/>
              <a:gd name="connsiteY2" fmla="*/ 1616450 h 1616450"/>
              <a:gd name="connsiteX3" fmla="*/ 626394 w 1738115"/>
              <a:gd name="connsiteY3" fmla="*/ 1541255 h 1616450"/>
              <a:gd name="connsiteX4" fmla="*/ 23859 w 1738115"/>
              <a:gd name="connsiteY4" fmla="*/ 1095817 h 1616450"/>
              <a:gd name="connsiteX5" fmla="*/ 1 w 1738115"/>
              <a:gd name="connsiteY5" fmla="*/ 1094612 h 16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115" h="1616450">
                <a:moveTo>
                  <a:pt x="0" y="0"/>
                </a:moveTo>
                <a:cubicBezTo>
                  <a:pt x="791748" y="0"/>
                  <a:pt x="1493451" y="509817"/>
                  <a:pt x="1738115" y="1262814"/>
                </a:cubicBezTo>
                <a:lnTo>
                  <a:pt x="649736" y="1616450"/>
                </a:lnTo>
                <a:lnTo>
                  <a:pt x="626394" y="1541255"/>
                </a:lnTo>
                <a:cubicBezTo>
                  <a:pt x="524038" y="1299257"/>
                  <a:pt x="295854" y="1123439"/>
                  <a:pt x="23859" y="1095817"/>
                </a:cubicBezTo>
                <a:lnTo>
                  <a:pt x="1" y="1094612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946127" tIns="653779" rIns="612875" bIns="2296844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000" dirty="0">
              <a:latin typeface="Tw Cen MT Condensed Extra Bold" panose="020B0803020202020204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6587345" y="3415352"/>
            <a:ext cx="1471763" cy="2043276"/>
          </a:xfrm>
          <a:custGeom>
            <a:avLst/>
            <a:gdLst>
              <a:gd name="connsiteX0" fmla="*/ 1382191 w 1471763"/>
              <a:gd name="connsiteY0" fmla="*/ 0 h 2043276"/>
              <a:gd name="connsiteX1" fmla="*/ 718290 w 1471763"/>
              <a:gd name="connsiteY1" fmla="*/ 2043276 h 2043276"/>
              <a:gd name="connsiteX2" fmla="*/ 0 w 1471763"/>
              <a:gd name="connsiteY2" fmla="*/ 1054634 h 2043276"/>
              <a:gd name="connsiteX3" fmla="*/ 81507 w 1471763"/>
              <a:gd name="connsiteY3" fmla="*/ 987384 h 2043276"/>
              <a:gd name="connsiteX4" fmla="*/ 296942 w 1471763"/>
              <a:gd name="connsiteY4" fmla="*/ 467277 h 2043276"/>
              <a:gd name="connsiteX5" fmla="*/ 285750 w 1471763"/>
              <a:gd name="connsiteY5" fmla="*/ 356256 h 20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1763" h="2043276">
                <a:moveTo>
                  <a:pt x="1382191" y="0"/>
                </a:moveTo>
                <a:cubicBezTo>
                  <a:pt x="1626855" y="752997"/>
                  <a:pt x="1358828" y="1577899"/>
                  <a:pt x="718290" y="2043276"/>
                </a:cubicBezTo>
                <a:lnTo>
                  <a:pt x="0" y="1054634"/>
                </a:lnTo>
                <a:lnTo>
                  <a:pt x="81507" y="987384"/>
                </a:lnTo>
                <a:cubicBezTo>
                  <a:pt x="214614" y="854277"/>
                  <a:pt x="296942" y="670392"/>
                  <a:pt x="296942" y="467277"/>
                </a:cubicBezTo>
                <a:lnTo>
                  <a:pt x="285750" y="356256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2393444" tIns="1709414" rIns="252585" bIns="1154182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000" dirty="0">
              <a:latin typeface="Tw Cen MT Condensed Extra Bold" panose="020B0803020202020204" pitchFamily="34" charset="0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4238384" y="3415352"/>
            <a:ext cx="1471762" cy="2043276"/>
          </a:xfrm>
          <a:custGeom>
            <a:avLst/>
            <a:gdLst>
              <a:gd name="connsiteX0" fmla="*/ 89571 w 1471762"/>
              <a:gd name="connsiteY0" fmla="*/ 0 h 2043276"/>
              <a:gd name="connsiteX1" fmla="*/ 1186010 w 1471762"/>
              <a:gd name="connsiteY1" fmla="*/ 356255 h 2043276"/>
              <a:gd name="connsiteX2" fmla="*/ 1174818 w 1471762"/>
              <a:gd name="connsiteY2" fmla="*/ 467277 h 2043276"/>
              <a:gd name="connsiteX3" fmla="*/ 1390253 w 1471762"/>
              <a:gd name="connsiteY3" fmla="*/ 987384 h 2043276"/>
              <a:gd name="connsiteX4" fmla="*/ 1471762 w 1471762"/>
              <a:gd name="connsiteY4" fmla="*/ 1054635 h 2043276"/>
              <a:gd name="connsiteX5" fmla="*/ 753472 w 1471762"/>
              <a:gd name="connsiteY5" fmla="*/ 2043276 h 2043276"/>
              <a:gd name="connsiteX6" fmla="*/ 89571 w 1471762"/>
              <a:gd name="connsiteY6" fmla="*/ 0 h 20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1762" h="2043276">
                <a:moveTo>
                  <a:pt x="89571" y="0"/>
                </a:moveTo>
                <a:lnTo>
                  <a:pt x="1186010" y="356255"/>
                </a:lnTo>
                <a:lnTo>
                  <a:pt x="1174818" y="467277"/>
                </a:lnTo>
                <a:cubicBezTo>
                  <a:pt x="1174818" y="670392"/>
                  <a:pt x="1257146" y="854277"/>
                  <a:pt x="1390253" y="987384"/>
                </a:cubicBezTo>
                <a:lnTo>
                  <a:pt x="1471762" y="1054635"/>
                </a:lnTo>
                <a:lnTo>
                  <a:pt x="753472" y="2043276"/>
                </a:lnTo>
                <a:cubicBezTo>
                  <a:pt x="112935" y="1577898"/>
                  <a:pt x="-155092" y="752997"/>
                  <a:pt x="89571" y="0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252586" tIns="1709414" rIns="2393443" bIns="1154182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000" dirty="0">
              <a:latin typeface="Tw Cen MT Condensed Extra Bold" panose="020B0803020202020204" pitchFamily="34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359286" y="2055068"/>
            <a:ext cx="1738115" cy="1616450"/>
          </a:xfrm>
          <a:custGeom>
            <a:avLst/>
            <a:gdLst>
              <a:gd name="connsiteX0" fmla="*/ 1738115 w 1738115"/>
              <a:gd name="connsiteY0" fmla="*/ 0 h 1616450"/>
              <a:gd name="connsiteX1" fmla="*/ 1738115 w 1738115"/>
              <a:gd name="connsiteY1" fmla="*/ 1094612 h 1616450"/>
              <a:gd name="connsiteX2" fmla="*/ 1714254 w 1738115"/>
              <a:gd name="connsiteY2" fmla="*/ 1095817 h 1616450"/>
              <a:gd name="connsiteX3" fmla="*/ 1111720 w 1738115"/>
              <a:gd name="connsiteY3" fmla="*/ 1541255 h 1616450"/>
              <a:gd name="connsiteX4" fmla="*/ 1088378 w 1738115"/>
              <a:gd name="connsiteY4" fmla="*/ 1616450 h 1616450"/>
              <a:gd name="connsiteX5" fmla="*/ 0 w 1738115"/>
              <a:gd name="connsiteY5" fmla="*/ 1262814 h 1616450"/>
              <a:gd name="connsiteX6" fmla="*/ 1738115 w 1738115"/>
              <a:gd name="connsiteY6" fmla="*/ 0 h 16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8115" h="1616450">
                <a:moveTo>
                  <a:pt x="1738115" y="0"/>
                </a:moveTo>
                <a:lnTo>
                  <a:pt x="1738115" y="1094612"/>
                </a:lnTo>
                <a:lnTo>
                  <a:pt x="1714254" y="1095817"/>
                </a:lnTo>
                <a:cubicBezTo>
                  <a:pt x="1442260" y="1123439"/>
                  <a:pt x="1214076" y="1299257"/>
                  <a:pt x="1111720" y="1541255"/>
                </a:cubicBezTo>
                <a:lnTo>
                  <a:pt x="1088378" y="1616450"/>
                </a:lnTo>
                <a:lnTo>
                  <a:pt x="0" y="1262814"/>
                </a:lnTo>
                <a:cubicBezTo>
                  <a:pt x="244664" y="509817"/>
                  <a:pt x="946367" y="0"/>
                  <a:pt x="1738115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612876" tIns="653779" rIns="1946126" bIns="2296844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000" dirty="0">
              <a:latin typeface="Tw Cen MT Condensed Extra Bold" panose="020B0803020202020204" pitchFamily="34" charset="0"/>
            </a:endParaRPr>
          </a:p>
        </p:txBody>
      </p:sp>
      <p:sp>
        <p:nvSpPr>
          <p:cNvPr id="48" name="Circular Arrow 47"/>
          <p:cNvSpPr/>
          <p:nvPr/>
        </p:nvSpPr>
        <p:spPr>
          <a:xfrm>
            <a:off x="4146089" y="1828800"/>
            <a:ext cx="4107663" cy="4107663"/>
          </a:xfrm>
          <a:prstGeom prst="circularArrow">
            <a:avLst>
              <a:gd name="adj1" fmla="val 5085"/>
              <a:gd name="adj2" fmla="val 327528"/>
              <a:gd name="adj3" fmla="val 20192361"/>
              <a:gd name="adj4" fmla="val 16200324"/>
              <a:gd name="adj5" fmla="val 5932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9" name="Circular Arrow 48"/>
          <p:cNvSpPr/>
          <p:nvPr/>
        </p:nvSpPr>
        <p:spPr>
          <a:xfrm>
            <a:off x="4177843" y="1926238"/>
            <a:ext cx="4107663" cy="4107663"/>
          </a:xfrm>
          <a:prstGeom prst="circularArrow">
            <a:avLst>
              <a:gd name="adj1" fmla="val 5085"/>
              <a:gd name="adj2" fmla="val 327528"/>
              <a:gd name="adj3" fmla="val 2912753"/>
              <a:gd name="adj4" fmla="val 20519953"/>
              <a:gd name="adj5" fmla="val 5932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Circular Arrow 50"/>
          <p:cNvSpPr/>
          <p:nvPr/>
        </p:nvSpPr>
        <p:spPr>
          <a:xfrm>
            <a:off x="4011987" y="1926238"/>
            <a:ext cx="4107663" cy="4107663"/>
          </a:xfrm>
          <a:prstGeom prst="circularArrow">
            <a:avLst>
              <a:gd name="adj1" fmla="val 5085"/>
              <a:gd name="adj2" fmla="val 327528"/>
              <a:gd name="adj3" fmla="val 11552519"/>
              <a:gd name="adj4" fmla="val 7559718"/>
              <a:gd name="adj5" fmla="val 5932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Circular Arrow 51"/>
          <p:cNvSpPr/>
          <p:nvPr/>
        </p:nvSpPr>
        <p:spPr>
          <a:xfrm>
            <a:off x="4043741" y="1828800"/>
            <a:ext cx="4107663" cy="4107663"/>
          </a:xfrm>
          <a:prstGeom prst="circularArrow">
            <a:avLst>
              <a:gd name="adj1" fmla="val 5085"/>
              <a:gd name="adj2" fmla="val 327528"/>
              <a:gd name="adj3" fmla="val 15872148"/>
              <a:gd name="adj4" fmla="val 11880111"/>
              <a:gd name="adj5" fmla="val 5932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sz="2800" dirty="0">
              <a:latin typeface="Tw Cen MT Condensed Extra Bold" panose="020B0803020202020204" pitchFamily="34" charset="0"/>
            </a:endParaRPr>
          </a:p>
        </p:txBody>
      </p:sp>
      <p:sp>
        <p:nvSpPr>
          <p:cNvPr id="68" name="Freeform 67"/>
          <p:cNvSpPr/>
          <p:nvPr/>
        </p:nvSpPr>
        <p:spPr>
          <a:xfrm rot="4319207">
            <a:off x="5313393" y="4196349"/>
            <a:ext cx="1475735" cy="2043276"/>
          </a:xfrm>
          <a:custGeom>
            <a:avLst/>
            <a:gdLst>
              <a:gd name="connsiteX0" fmla="*/ 217552 w 1475735"/>
              <a:gd name="connsiteY0" fmla="*/ 379705 h 2043276"/>
              <a:gd name="connsiteX1" fmla="*/ 1386163 w 1475735"/>
              <a:gd name="connsiteY1" fmla="*/ 0 h 2043276"/>
              <a:gd name="connsiteX2" fmla="*/ 722262 w 1475735"/>
              <a:gd name="connsiteY2" fmla="*/ 2043276 h 2043276"/>
              <a:gd name="connsiteX3" fmla="*/ 0 w 1475735"/>
              <a:gd name="connsiteY3" fmla="*/ 1049166 h 2043276"/>
              <a:gd name="connsiteX4" fmla="*/ 54091 w 1475735"/>
              <a:gd name="connsiteY4" fmla="*/ 997846 h 2043276"/>
              <a:gd name="connsiteX5" fmla="*/ 197597 w 1475735"/>
              <a:gd name="connsiteY5" fmla="*/ 743447 h 2043276"/>
              <a:gd name="connsiteX6" fmla="*/ 231164 w 1475735"/>
              <a:gd name="connsiteY6" fmla="*/ 453299 h 204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5735" h="2043276">
                <a:moveTo>
                  <a:pt x="217552" y="379705"/>
                </a:moveTo>
                <a:lnTo>
                  <a:pt x="1386163" y="0"/>
                </a:lnTo>
                <a:cubicBezTo>
                  <a:pt x="1630827" y="752997"/>
                  <a:pt x="1362800" y="1577899"/>
                  <a:pt x="722262" y="2043276"/>
                </a:cubicBezTo>
                <a:lnTo>
                  <a:pt x="0" y="1049166"/>
                </a:lnTo>
                <a:lnTo>
                  <a:pt x="54091" y="997846"/>
                </a:lnTo>
                <a:cubicBezTo>
                  <a:pt x="116700" y="925670"/>
                  <a:pt x="166192" y="840026"/>
                  <a:pt x="197597" y="743447"/>
                </a:cubicBezTo>
                <a:cubicBezTo>
                  <a:pt x="229002" y="646868"/>
                  <a:pt x="239347" y="548495"/>
                  <a:pt x="231164" y="453299"/>
                </a:cubicBez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2393444" tIns="1709414" rIns="252585" bIns="1154182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4000" dirty="0">
              <a:latin typeface="Tw Cen MT Condensed Extra Bold" panose="020B0803020202020204" pitchFamily="34" charset="0"/>
            </a:endParaRPr>
          </a:p>
        </p:txBody>
      </p:sp>
      <p:sp>
        <p:nvSpPr>
          <p:cNvPr id="50" name="Circular Arrow 49"/>
          <p:cNvSpPr/>
          <p:nvPr/>
        </p:nvSpPr>
        <p:spPr>
          <a:xfrm>
            <a:off x="4094915" y="1986470"/>
            <a:ext cx="4107663" cy="4107663"/>
          </a:xfrm>
          <a:prstGeom prst="circularArrow">
            <a:avLst>
              <a:gd name="adj1" fmla="val 5085"/>
              <a:gd name="adj2" fmla="val 327528"/>
              <a:gd name="adj3" fmla="val 7232777"/>
              <a:gd name="adj4" fmla="val 3239695"/>
              <a:gd name="adj5" fmla="val 5932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9EB68F-B7EA-48D1-A237-D56BB864C53C}"/>
              </a:ext>
            </a:extLst>
          </p:cNvPr>
          <p:cNvGrpSpPr/>
          <p:nvPr/>
        </p:nvGrpSpPr>
        <p:grpSpPr>
          <a:xfrm>
            <a:off x="1099686" y="3934239"/>
            <a:ext cx="4216909" cy="707886"/>
            <a:chOff x="1099686" y="3934239"/>
            <a:chExt cx="4216909" cy="707886"/>
          </a:xfrm>
        </p:grpSpPr>
        <p:sp>
          <p:nvSpPr>
            <p:cNvPr id="82" name="TextBox 81"/>
            <p:cNvSpPr txBox="1"/>
            <p:nvPr/>
          </p:nvSpPr>
          <p:spPr>
            <a:xfrm>
              <a:off x="4579021" y="4026572"/>
              <a:ext cx="73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Text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321BF7-BC40-4BA0-A00D-26DD7ECAB243}"/>
                </a:ext>
              </a:extLst>
            </p:cNvPr>
            <p:cNvSpPr txBox="1"/>
            <p:nvPr/>
          </p:nvSpPr>
          <p:spPr>
            <a:xfrm>
              <a:off x="1099686" y="3934239"/>
              <a:ext cx="2953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4E7B13-9FEA-4145-B9FE-F911362AC8C5}"/>
              </a:ext>
            </a:extLst>
          </p:cNvPr>
          <p:cNvGrpSpPr/>
          <p:nvPr/>
        </p:nvGrpSpPr>
        <p:grpSpPr>
          <a:xfrm>
            <a:off x="6587345" y="2242043"/>
            <a:ext cx="3895551" cy="965573"/>
            <a:chOff x="6587345" y="2242043"/>
            <a:chExt cx="3895551" cy="965573"/>
          </a:xfrm>
        </p:grpSpPr>
        <p:sp>
          <p:nvSpPr>
            <p:cNvPr id="79" name="TextBox 78"/>
            <p:cNvSpPr txBox="1"/>
            <p:nvPr/>
          </p:nvSpPr>
          <p:spPr>
            <a:xfrm>
              <a:off x="6587345" y="2684396"/>
              <a:ext cx="73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2AFBF6-B545-447C-81AA-CEB7A65E93BB}"/>
                </a:ext>
              </a:extLst>
            </p:cNvPr>
            <p:cNvSpPr txBox="1"/>
            <p:nvPr/>
          </p:nvSpPr>
          <p:spPr>
            <a:xfrm>
              <a:off x="7815896" y="2242043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3D3635-48D3-4203-A1B2-8D2F28E81202}"/>
              </a:ext>
            </a:extLst>
          </p:cNvPr>
          <p:cNvGrpSpPr/>
          <p:nvPr/>
        </p:nvGrpSpPr>
        <p:grpSpPr>
          <a:xfrm>
            <a:off x="6990693" y="4046816"/>
            <a:ext cx="4110040" cy="707886"/>
            <a:chOff x="6990693" y="4046816"/>
            <a:chExt cx="4110040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6990693" y="4082680"/>
              <a:ext cx="73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3A614F5-C08E-4BF7-888B-492B8B952D33}"/>
                </a:ext>
              </a:extLst>
            </p:cNvPr>
            <p:cNvSpPr txBox="1"/>
            <p:nvPr/>
          </p:nvSpPr>
          <p:spPr>
            <a:xfrm>
              <a:off x="8147559" y="4046816"/>
              <a:ext cx="2953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73C03DF-F25A-4BD6-93F0-A2303B1A7CDB}"/>
              </a:ext>
            </a:extLst>
          </p:cNvPr>
          <p:cNvGrpSpPr/>
          <p:nvPr/>
        </p:nvGrpSpPr>
        <p:grpSpPr>
          <a:xfrm>
            <a:off x="2869911" y="5031762"/>
            <a:ext cx="3628983" cy="1533609"/>
            <a:chOff x="2869911" y="5031762"/>
            <a:chExt cx="3628983" cy="1533609"/>
          </a:xfrm>
        </p:grpSpPr>
        <p:sp>
          <p:nvSpPr>
            <p:cNvPr id="81" name="TextBox 80"/>
            <p:cNvSpPr txBox="1"/>
            <p:nvPr/>
          </p:nvSpPr>
          <p:spPr>
            <a:xfrm>
              <a:off x="5761320" y="5031762"/>
              <a:ext cx="73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Text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9F5001-39D5-4277-8CC4-8CE25893C55F}"/>
                </a:ext>
              </a:extLst>
            </p:cNvPr>
            <p:cNvSpPr txBox="1"/>
            <p:nvPr/>
          </p:nvSpPr>
          <p:spPr>
            <a:xfrm>
              <a:off x="2869911" y="5857485"/>
              <a:ext cx="2953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CAECFB-0315-4567-8353-242A6FAA28DF}"/>
              </a:ext>
            </a:extLst>
          </p:cNvPr>
          <p:cNvGrpSpPr/>
          <p:nvPr/>
        </p:nvGrpSpPr>
        <p:grpSpPr>
          <a:xfrm>
            <a:off x="1709104" y="1957250"/>
            <a:ext cx="4102550" cy="1303501"/>
            <a:chOff x="1709104" y="1957250"/>
            <a:chExt cx="4102550" cy="1303501"/>
          </a:xfrm>
        </p:grpSpPr>
        <p:sp>
          <p:nvSpPr>
            <p:cNvPr id="83" name="TextBox 82"/>
            <p:cNvSpPr txBox="1"/>
            <p:nvPr/>
          </p:nvSpPr>
          <p:spPr>
            <a:xfrm>
              <a:off x="5074080" y="2737531"/>
              <a:ext cx="7375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Text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1E75DE-5CCD-4FC4-9C27-1FE3356E2414}"/>
                </a:ext>
              </a:extLst>
            </p:cNvPr>
            <p:cNvSpPr txBox="1"/>
            <p:nvPr/>
          </p:nvSpPr>
          <p:spPr>
            <a:xfrm>
              <a:off x="1709104" y="1957250"/>
              <a:ext cx="29531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7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/>
          <p:nvPr/>
        </p:nvGrpSpPr>
        <p:grpSpPr>
          <a:xfrm>
            <a:off x="3937000" y="1818164"/>
            <a:ext cx="4362392" cy="4354037"/>
            <a:chOff x="2576340" y="1437163"/>
            <a:chExt cx="3991319" cy="3983674"/>
          </a:xfrm>
          <a:effectLst>
            <a:outerShdw blurRad="1524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27" name="Circular Arrow 26"/>
            <p:cNvSpPr/>
            <p:nvPr/>
          </p:nvSpPr>
          <p:spPr>
            <a:xfrm>
              <a:off x="2701586" y="1437163"/>
              <a:ext cx="3836416" cy="3836416"/>
            </a:xfrm>
            <a:prstGeom prst="circularArrow">
              <a:avLst>
                <a:gd name="adj1" fmla="val 11864"/>
                <a:gd name="adj2" fmla="val 327528"/>
                <a:gd name="adj3" fmla="val 20418334"/>
                <a:gd name="adj4" fmla="val 16200324"/>
                <a:gd name="adj5" fmla="val 5932"/>
              </a:avLst>
            </a:prstGeom>
            <a:solidFill>
              <a:schemeClr val="accent2"/>
            </a:solidFill>
            <a:ln>
              <a:noFill/>
            </a:ln>
            <a:sp3d extrusionH="127000" prstMaterial="dkEdge">
              <a:bevelT w="139700" prst="cross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ircular Arrow 27"/>
            <p:cNvSpPr/>
            <p:nvPr/>
          </p:nvSpPr>
          <p:spPr>
            <a:xfrm>
              <a:off x="2731243" y="1528167"/>
              <a:ext cx="3836416" cy="3836416"/>
            </a:xfrm>
            <a:prstGeom prst="circularArrow">
              <a:avLst>
                <a:gd name="adj1" fmla="val 11864"/>
                <a:gd name="adj2" fmla="val 327528"/>
                <a:gd name="adj3" fmla="val 3167827"/>
                <a:gd name="adj4" fmla="val 20519953"/>
                <a:gd name="adj5" fmla="val 5932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sp3d extrusionH="127000" prstMaterial="dkEdge">
              <a:bevelT w="139700" prst="cross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Circular Arrow 28"/>
            <p:cNvSpPr/>
            <p:nvPr/>
          </p:nvSpPr>
          <p:spPr>
            <a:xfrm>
              <a:off x="2653792" y="1584421"/>
              <a:ext cx="3836416" cy="3836416"/>
            </a:xfrm>
            <a:prstGeom prst="circularArrow">
              <a:avLst>
                <a:gd name="adj1" fmla="val 11864"/>
                <a:gd name="adj2" fmla="val 327528"/>
                <a:gd name="adj3" fmla="val 7467970"/>
                <a:gd name="adj4" fmla="val 3239695"/>
                <a:gd name="adj5" fmla="val 5932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sp3d extrusionH="127000" prstMaterial="dkEdge">
              <a:bevelT w="139700" prst="cross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Circular Arrow 29"/>
            <p:cNvSpPr/>
            <p:nvPr/>
          </p:nvSpPr>
          <p:spPr>
            <a:xfrm>
              <a:off x="2576340" y="1528167"/>
              <a:ext cx="3836416" cy="3836416"/>
            </a:xfrm>
            <a:prstGeom prst="circularArrow">
              <a:avLst>
                <a:gd name="adj1" fmla="val 11864"/>
                <a:gd name="adj2" fmla="val 327528"/>
                <a:gd name="adj3" fmla="val 11792102"/>
                <a:gd name="adj4" fmla="val 7559718"/>
                <a:gd name="adj5" fmla="val 593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sp3d extrusionH="127000" prstMaterial="dkEdge">
              <a:bevelT w="139700" prst="cross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Circular Arrow 30"/>
            <p:cNvSpPr/>
            <p:nvPr/>
          </p:nvSpPr>
          <p:spPr>
            <a:xfrm>
              <a:off x="2605997" y="1437163"/>
              <a:ext cx="3836416" cy="3836416"/>
            </a:xfrm>
            <a:prstGeom prst="circularArrow">
              <a:avLst>
                <a:gd name="adj1" fmla="val 11864"/>
                <a:gd name="adj2" fmla="val 327528"/>
                <a:gd name="adj3" fmla="val 16093403"/>
                <a:gd name="adj4" fmla="val 11880111"/>
                <a:gd name="adj5" fmla="val 59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  <a:sp3d extrusionH="127000" prstMaterial="dkEdge">
              <a:bevelT w="139700" prst="cross"/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" name="Group 79"/>
          <p:cNvGrpSpPr/>
          <p:nvPr/>
        </p:nvGrpSpPr>
        <p:grpSpPr>
          <a:xfrm>
            <a:off x="7159702" y="1730812"/>
            <a:ext cx="2971800" cy="1447800"/>
            <a:chOff x="5257800" y="1741963"/>
            <a:chExt cx="2971800" cy="1447800"/>
          </a:xfrm>
        </p:grpSpPr>
        <p:sp>
          <p:nvSpPr>
            <p:cNvPr id="43" name="Oval 42"/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9" name="Straight Connector 48"/>
            <p:cNvCxnSpPr>
              <a:stCxn id="43" idx="7"/>
            </p:cNvCxnSpPr>
            <p:nvPr/>
          </p:nvCxnSpPr>
          <p:spPr>
            <a:xfrm rot="5400000" flipH="1" flipV="1">
              <a:off x="5338622" y="2389663"/>
              <a:ext cx="719278" cy="49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2275363"/>
              <a:ext cx="22860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6248400" y="174196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7823200" y="3189763"/>
            <a:ext cx="2667000" cy="1295400"/>
            <a:chOff x="5943600" y="3189763"/>
            <a:chExt cx="2667000" cy="1295400"/>
          </a:xfrm>
        </p:grpSpPr>
        <p:cxnSp>
          <p:nvCxnSpPr>
            <p:cNvPr id="57" name="Straight Connector 56"/>
            <p:cNvCxnSpPr>
              <a:stCxn id="44" idx="3"/>
            </p:cNvCxnSpPr>
            <p:nvPr/>
          </p:nvCxnSpPr>
          <p:spPr>
            <a:xfrm rot="5400000" flipH="1" flipV="1">
              <a:off x="5938978" y="3761263"/>
              <a:ext cx="728522" cy="6523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29400" y="3723163"/>
              <a:ext cx="19812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943600" y="42565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29400" y="318976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grpSp>
        <p:nvGrpSpPr>
          <p:cNvPr id="6" name="Group 81"/>
          <p:cNvGrpSpPr/>
          <p:nvPr/>
        </p:nvGrpSpPr>
        <p:grpSpPr>
          <a:xfrm>
            <a:off x="5994400" y="4931212"/>
            <a:ext cx="4419600" cy="533400"/>
            <a:chOff x="4114800" y="4942363"/>
            <a:chExt cx="4419600" cy="533400"/>
          </a:xfrm>
        </p:grpSpPr>
        <p:sp>
          <p:nvSpPr>
            <p:cNvPr id="45" name="Oval 44"/>
            <p:cNvSpPr/>
            <p:nvPr/>
          </p:nvSpPr>
          <p:spPr>
            <a:xfrm>
              <a:off x="4114800" y="5247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Straight Connector 60"/>
            <p:cNvCxnSpPr>
              <a:stCxn id="45" idx="5"/>
            </p:cNvCxnSpPr>
            <p:nvPr/>
          </p:nvCxnSpPr>
          <p:spPr>
            <a:xfrm rot="5400000" flipH="1" flipV="1">
              <a:off x="6400800" y="3308685"/>
              <a:ext cx="42722" cy="42244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00800" y="494236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grpSp>
        <p:nvGrpSpPr>
          <p:cNvPr id="7" name="Group 83"/>
          <p:cNvGrpSpPr/>
          <p:nvPr/>
        </p:nvGrpSpPr>
        <p:grpSpPr>
          <a:xfrm>
            <a:off x="2390698" y="1621159"/>
            <a:ext cx="2743200" cy="1524000"/>
            <a:chOff x="533400" y="1665763"/>
            <a:chExt cx="2743200" cy="1524000"/>
          </a:xfrm>
        </p:grpSpPr>
        <p:grpSp>
          <p:nvGrpSpPr>
            <p:cNvPr id="8" name="Group 69"/>
            <p:cNvGrpSpPr/>
            <p:nvPr/>
          </p:nvGrpSpPr>
          <p:grpSpPr>
            <a:xfrm>
              <a:off x="533400" y="2199163"/>
              <a:ext cx="2743200" cy="990600"/>
              <a:chOff x="381000" y="1828800"/>
              <a:chExt cx="2743200" cy="990600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5400000" flipH="1">
                <a:off x="2281378" y="1985822"/>
                <a:ext cx="880922" cy="566878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>
                <a:off x="381000" y="1828800"/>
                <a:ext cx="2057400" cy="1588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2895600" y="25908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533400" y="166576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grpSp>
        <p:nvGrpSpPr>
          <p:cNvPr id="9" name="Group 82"/>
          <p:cNvGrpSpPr/>
          <p:nvPr/>
        </p:nvGrpSpPr>
        <p:grpSpPr>
          <a:xfrm>
            <a:off x="2413000" y="2961163"/>
            <a:ext cx="1981200" cy="1600200"/>
            <a:chOff x="533400" y="2961163"/>
            <a:chExt cx="1981200" cy="1600200"/>
          </a:xfrm>
        </p:grpSpPr>
        <p:cxnSp>
          <p:nvCxnSpPr>
            <p:cNvPr id="63" name="Straight Connector 62"/>
            <p:cNvCxnSpPr>
              <a:stCxn id="46" idx="5"/>
            </p:cNvCxnSpPr>
            <p:nvPr/>
          </p:nvCxnSpPr>
          <p:spPr>
            <a:xfrm rot="5400000" flipH="1">
              <a:off x="1676400" y="3723163"/>
              <a:ext cx="1033322" cy="5761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533400" y="3494563"/>
              <a:ext cx="13716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286000" y="4332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33400" y="296116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083937" y="3924341"/>
            <a:ext cx="210461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2800" dirty="0">
                <a:solidFill>
                  <a:prstClr val="black"/>
                </a:solidFill>
                <a:latin typeface="+mj-lt"/>
              </a:rPr>
              <a:t>Your text here</a:t>
            </a:r>
          </a:p>
        </p:txBody>
      </p:sp>
      <p:sp>
        <p:nvSpPr>
          <p:cNvPr id="79" name="Title 7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5 Step Process Flow</a:t>
            </a:r>
          </a:p>
        </p:txBody>
      </p:sp>
    </p:spTree>
    <p:extLst>
      <p:ext uri="{BB962C8B-B14F-4D97-AF65-F5344CB8AC3E}">
        <p14:creationId xmlns:p14="http://schemas.microsoft.com/office/powerpoint/2010/main" val="366868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1"/>
          <p:cNvSpPr>
            <a:spLocks/>
          </p:cNvSpPr>
          <p:nvPr/>
        </p:nvSpPr>
        <p:spPr bwMode="auto">
          <a:xfrm>
            <a:off x="5051516" y="3176061"/>
            <a:ext cx="2152650" cy="1868488"/>
          </a:xfrm>
          <a:custGeom>
            <a:avLst/>
            <a:gdLst/>
            <a:ahLst/>
            <a:cxnLst>
              <a:cxn ang="0">
                <a:pos x="1015" y="0"/>
              </a:cxn>
              <a:cxn ang="0">
                <a:pos x="341" y="0"/>
              </a:cxn>
              <a:cxn ang="0">
                <a:pos x="0" y="587"/>
              </a:cxn>
              <a:cxn ang="0">
                <a:pos x="341" y="1177"/>
              </a:cxn>
              <a:cxn ang="0">
                <a:pos x="1015" y="1177"/>
              </a:cxn>
              <a:cxn ang="0">
                <a:pos x="1356" y="587"/>
              </a:cxn>
              <a:cxn ang="0">
                <a:pos x="1015" y="0"/>
              </a:cxn>
            </a:cxnLst>
            <a:rect l="0" t="0" r="r" b="b"/>
            <a:pathLst>
              <a:path w="1356" h="1177">
                <a:moveTo>
                  <a:pt x="1015" y="0"/>
                </a:moveTo>
                <a:lnTo>
                  <a:pt x="341" y="0"/>
                </a:lnTo>
                <a:lnTo>
                  <a:pt x="0" y="587"/>
                </a:lnTo>
                <a:lnTo>
                  <a:pt x="341" y="1177"/>
                </a:lnTo>
                <a:lnTo>
                  <a:pt x="1015" y="1177"/>
                </a:lnTo>
                <a:lnTo>
                  <a:pt x="1356" y="587"/>
                </a:lnTo>
                <a:lnTo>
                  <a:pt x="1015" y="0"/>
                </a:lnTo>
                <a:close/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6-Point Star 16"/>
          <p:cNvSpPr/>
          <p:nvPr/>
        </p:nvSpPr>
        <p:spPr bwMode="auto">
          <a:xfrm>
            <a:off x="4508684" y="2264314"/>
            <a:ext cx="3228976" cy="3697886"/>
          </a:xfrm>
          <a:prstGeom prst="star6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IN"/>
          </a:p>
        </p:txBody>
      </p:sp>
      <p:grpSp>
        <p:nvGrpSpPr>
          <p:cNvPr id="2" name="Group 17"/>
          <p:cNvGrpSpPr/>
          <p:nvPr/>
        </p:nvGrpSpPr>
        <p:grpSpPr>
          <a:xfrm>
            <a:off x="4513355" y="2247373"/>
            <a:ext cx="3230739" cy="3722688"/>
            <a:chOff x="2957513" y="1570038"/>
            <a:chExt cx="3230739" cy="3722688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2957513" y="3430588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grp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37013" y="1570038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5106988" y="3430588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grp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957513" y="2498726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037013" y="4367213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grp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5108752" y="2500273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4524012" y="2248507"/>
            <a:ext cx="3228975" cy="3722688"/>
            <a:chOff x="2953656" y="1567770"/>
            <a:chExt cx="3228975" cy="3722688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033156" y="1567770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18"/>
          <p:cNvGrpSpPr>
            <a:grpSpLocks noChangeAspect="1"/>
          </p:cNvGrpSpPr>
          <p:nvPr/>
        </p:nvGrpSpPr>
        <p:grpSpPr>
          <a:xfrm rot="3600000">
            <a:off x="4511242" y="2236946"/>
            <a:ext cx="3235494" cy="3714060"/>
            <a:chOff x="2953656" y="1583884"/>
            <a:chExt cx="3228975" cy="3706574"/>
          </a:xfrm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4053493" y="1583884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5"/>
          <p:cNvGrpSpPr>
            <a:grpSpLocks noChangeAspect="1"/>
          </p:cNvGrpSpPr>
          <p:nvPr/>
        </p:nvGrpSpPr>
        <p:grpSpPr>
          <a:xfrm rot="18000000" flipV="1">
            <a:off x="4508598" y="2255193"/>
            <a:ext cx="3228975" cy="3722688"/>
            <a:chOff x="2953656" y="1567770"/>
            <a:chExt cx="3228975" cy="3722688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4033156" y="1567770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46"/>
          <p:cNvGrpSpPr>
            <a:grpSpLocks noChangeAspect="1"/>
          </p:cNvGrpSpPr>
          <p:nvPr/>
        </p:nvGrpSpPr>
        <p:grpSpPr>
          <a:xfrm flipV="1">
            <a:off x="4508684" y="2273337"/>
            <a:ext cx="3228975" cy="3722688"/>
            <a:chOff x="2953656" y="1567770"/>
            <a:chExt cx="3228975" cy="3722688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4033156" y="1567770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53"/>
          <p:cNvGrpSpPr>
            <a:grpSpLocks noChangeAspect="1"/>
          </p:cNvGrpSpPr>
          <p:nvPr/>
        </p:nvGrpSpPr>
        <p:grpSpPr>
          <a:xfrm rot="3655426" flipV="1">
            <a:off x="4513128" y="2277535"/>
            <a:ext cx="3228975" cy="3722688"/>
            <a:chOff x="2953656" y="1567770"/>
            <a:chExt cx="3228975" cy="3722688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4033156" y="1567770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60"/>
          <p:cNvGrpSpPr>
            <a:grpSpLocks noChangeAspect="1"/>
          </p:cNvGrpSpPr>
          <p:nvPr/>
        </p:nvGrpSpPr>
        <p:grpSpPr>
          <a:xfrm rot="7185948" flipV="1">
            <a:off x="4506300" y="2254974"/>
            <a:ext cx="3228975" cy="3710089"/>
            <a:chOff x="2953656" y="1580369"/>
            <a:chExt cx="3228975" cy="3710089"/>
          </a:xfrm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2953656" y="3428320"/>
              <a:ext cx="1079500" cy="936625"/>
            </a:xfrm>
            <a:custGeom>
              <a:avLst/>
              <a:gdLst/>
              <a:ahLst/>
              <a:cxnLst>
                <a:cxn ang="0">
                  <a:pos x="0" y="590"/>
                </a:cxn>
                <a:cxn ang="0">
                  <a:pos x="680" y="590"/>
                </a:cxn>
                <a:cxn ang="0">
                  <a:pos x="339" y="0"/>
                </a:cxn>
                <a:cxn ang="0">
                  <a:pos x="0" y="590"/>
                </a:cxn>
              </a:cxnLst>
              <a:rect l="0" t="0" r="r" b="b"/>
              <a:pathLst>
                <a:path w="680" h="590">
                  <a:moveTo>
                    <a:pt x="0" y="590"/>
                  </a:moveTo>
                  <a:lnTo>
                    <a:pt x="680" y="590"/>
                  </a:lnTo>
                  <a:lnTo>
                    <a:pt x="339" y="0"/>
                  </a:lnTo>
                  <a:lnTo>
                    <a:pt x="0" y="59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025951" y="1580369"/>
              <a:ext cx="1069975" cy="928688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585"/>
                </a:cxn>
                <a:cxn ang="0">
                  <a:pos x="674" y="585"/>
                </a:cxn>
                <a:cxn ang="0">
                  <a:pos x="337" y="0"/>
                </a:cxn>
              </a:cxnLst>
              <a:rect l="0" t="0" r="r" b="b"/>
              <a:pathLst>
                <a:path w="674" h="585">
                  <a:moveTo>
                    <a:pt x="337" y="0"/>
                  </a:moveTo>
                  <a:lnTo>
                    <a:pt x="0" y="585"/>
                  </a:lnTo>
                  <a:lnTo>
                    <a:pt x="674" y="585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103131" y="3428320"/>
              <a:ext cx="1079500" cy="936625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0" y="590"/>
                </a:cxn>
                <a:cxn ang="0">
                  <a:pos x="680" y="590"/>
                </a:cxn>
                <a:cxn ang="0">
                  <a:pos x="341" y="0"/>
                </a:cxn>
              </a:cxnLst>
              <a:rect l="0" t="0" r="r" b="b"/>
              <a:pathLst>
                <a:path w="680" h="590">
                  <a:moveTo>
                    <a:pt x="341" y="0"/>
                  </a:moveTo>
                  <a:lnTo>
                    <a:pt x="0" y="590"/>
                  </a:lnTo>
                  <a:lnTo>
                    <a:pt x="680" y="590"/>
                  </a:lnTo>
                  <a:lnTo>
                    <a:pt x="341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8"/>
            <p:cNvSpPr>
              <a:spLocks/>
            </p:cNvSpPr>
            <p:nvPr/>
          </p:nvSpPr>
          <p:spPr bwMode="auto">
            <a:xfrm>
              <a:off x="2953656" y="2496458"/>
              <a:ext cx="1079500" cy="9318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9" y="587"/>
                </a:cxn>
                <a:cxn ang="0">
                  <a:pos x="680" y="0"/>
                </a:cxn>
                <a:cxn ang="0">
                  <a:pos x="0" y="0"/>
                </a:cxn>
              </a:cxnLst>
              <a:rect l="0" t="0" r="r" b="b"/>
              <a:pathLst>
                <a:path w="680" h="587">
                  <a:moveTo>
                    <a:pt x="0" y="0"/>
                  </a:moveTo>
                  <a:lnTo>
                    <a:pt x="339" y="587"/>
                  </a:lnTo>
                  <a:lnTo>
                    <a:pt x="6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9"/>
            <p:cNvSpPr>
              <a:spLocks/>
            </p:cNvSpPr>
            <p:nvPr/>
          </p:nvSpPr>
          <p:spPr bwMode="auto">
            <a:xfrm>
              <a:off x="4033156" y="4364945"/>
              <a:ext cx="1069975" cy="925513"/>
            </a:xfrm>
            <a:custGeom>
              <a:avLst/>
              <a:gdLst/>
              <a:ahLst/>
              <a:cxnLst>
                <a:cxn ang="0">
                  <a:pos x="337" y="583"/>
                </a:cxn>
                <a:cxn ang="0">
                  <a:pos x="674" y="0"/>
                </a:cxn>
                <a:cxn ang="0">
                  <a:pos x="0" y="0"/>
                </a:cxn>
                <a:cxn ang="0">
                  <a:pos x="337" y="583"/>
                </a:cxn>
              </a:cxnLst>
              <a:rect l="0" t="0" r="r" b="b"/>
              <a:pathLst>
                <a:path w="674" h="583">
                  <a:moveTo>
                    <a:pt x="337" y="583"/>
                  </a:moveTo>
                  <a:lnTo>
                    <a:pt x="674" y="0"/>
                  </a:lnTo>
                  <a:lnTo>
                    <a:pt x="0" y="0"/>
                  </a:lnTo>
                  <a:lnTo>
                    <a:pt x="337" y="583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5103131" y="2496458"/>
              <a:ext cx="1079500" cy="931863"/>
            </a:xfrm>
            <a:custGeom>
              <a:avLst/>
              <a:gdLst/>
              <a:ahLst/>
              <a:cxnLst>
                <a:cxn ang="0">
                  <a:pos x="680" y="0"/>
                </a:cxn>
                <a:cxn ang="0">
                  <a:pos x="0" y="0"/>
                </a:cxn>
                <a:cxn ang="0">
                  <a:pos x="341" y="587"/>
                </a:cxn>
                <a:cxn ang="0">
                  <a:pos x="680" y="0"/>
                </a:cxn>
              </a:cxnLst>
              <a:rect l="0" t="0" r="r" b="b"/>
              <a:pathLst>
                <a:path w="680" h="587">
                  <a:moveTo>
                    <a:pt x="680" y="0"/>
                  </a:moveTo>
                  <a:lnTo>
                    <a:pt x="0" y="0"/>
                  </a:lnTo>
                  <a:lnTo>
                    <a:pt x="341" y="587"/>
                  </a:lnTo>
                  <a:lnTo>
                    <a:pt x="680" y="0"/>
                  </a:lnTo>
                  <a:close/>
                </a:path>
              </a:pathLst>
            </a:custGeom>
            <a:noFill/>
            <a:ln w="9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181774" y="1722472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Life cycle stage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755929" y="2912808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Life cycle stage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0985" y="4932594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Life cycle stage 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76614" y="6122785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Life cycle stage 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62563" y="4844493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Life cycle stage 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13788" y="3102985"/>
            <a:ext cx="192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prstClr val="black"/>
                </a:solidFill>
              </a:rPr>
              <a:t>Life cycle stage 6</a:t>
            </a:r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6 Stages of Life Cycle with Icons</a:t>
            </a:r>
          </a:p>
        </p:txBody>
      </p:sp>
      <p:sp>
        <p:nvSpPr>
          <p:cNvPr id="75" name="Freeform 11"/>
          <p:cNvSpPr>
            <a:spLocks/>
          </p:cNvSpPr>
          <p:nvPr/>
        </p:nvSpPr>
        <p:spPr bwMode="auto">
          <a:xfrm>
            <a:off x="5039763" y="3179526"/>
            <a:ext cx="2152650" cy="1868488"/>
          </a:xfrm>
          <a:custGeom>
            <a:avLst/>
            <a:gdLst/>
            <a:ahLst/>
            <a:cxnLst>
              <a:cxn ang="0">
                <a:pos x="1015" y="0"/>
              </a:cxn>
              <a:cxn ang="0">
                <a:pos x="341" y="0"/>
              </a:cxn>
              <a:cxn ang="0">
                <a:pos x="0" y="587"/>
              </a:cxn>
              <a:cxn ang="0">
                <a:pos x="341" y="1177"/>
              </a:cxn>
              <a:cxn ang="0">
                <a:pos x="1015" y="1177"/>
              </a:cxn>
              <a:cxn ang="0">
                <a:pos x="1356" y="587"/>
              </a:cxn>
              <a:cxn ang="0">
                <a:pos x="1015" y="0"/>
              </a:cxn>
            </a:cxnLst>
            <a:rect l="0" t="0" r="r" b="b"/>
            <a:pathLst>
              <a:path w="1356" h="1177">
                <a:moveTo>
                  <a:pt x="1015" y="0"/>
                </a:moveTo>
                <a:lnTo>
                  <a:pt x="341" y="0"/>
                </a:lnTo>
                <a:lnTo>
                  <a:pt x="0" y="587"/>
                </a:lnTo>
                <a:lnTo>
                  <a:pt x="341" y="1177"/>
                </a:lnTo>
                <a:lnTo>
                  <a:pt x="1015" y="1177"/>
                </a:lnTo>
                <a:lnTo>
                  <a:pt x="1356" y="587"/>
                </a:lnTo>
                <a:lnTo>
                  <a:pt x="1015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76" name="Picture 75" descr="Transparency hexagon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5113587" y="3331926"/>
            <a:ext cx="1983576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9110" y="5179141"/>
            <a:ext cx="390962" cy="4174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0291" y="4472878"/>
            <a:ext cx="417419" cy="4174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7017" y="3280675"/>
            <a:ext cx="421357" cy="41841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17912" y="2611084"/>
            <a:ext cx="417419" cy="42037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6195" y="3286993"/>
            <a:ext cx="317383" cy="421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2731" y="4538119"/>
            <a:ext cx="422059" cy="322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487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3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7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6 Step Circular Flow </a:t>
            </a:r>
          </a:p>
        </p:txBody>
      </p:sp>
      <p:grpSp>
        <p:nvGrpSpPr>
          <p:cNvPr id="13" name="Group 8"/>
          <p:cNvGrpSpPr/>
          <p:nvPr/>
        </p:nvGrpSpPr>
        <p:grpSpPr>
          <a:xfrm>
            <a:off x="3545983" y="907966"/>
            <a:ext cx="5105400" cy="5102225"/>
            <a:chOff x="1978025" y="1492250"/>
            <a:chExt cx="5105400" cy="5102225"/>
          </a:xfrm>
          <a:effectLst>
            <a:outerShdw blurRad="3302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4537075" y="1492250"/>
              <a:ext cx="2206625" cy="1892300"/>
            </a:xfrm>
            <a:custGeom>
              <a:avLst/>
              <a:gdLst/>
              <a:ahLst/>
              <a:cxnLst>
                <a:cxn ang="0">
                  <a:pos x="1390" y="808"/>
                </a:cxn>
                <a:cxn ang="0">
                  <a:pos x="1390" y="808"/>
                </a:cxn>
                <a:cxn ang="0">
                  <a:pos x="1362" y="762"/>
                </a:cxn>
                <a:cxn ang="0">
                  <a:pos x="1334" y="718"/>
                </a:cxn>
                <a:cxn ang="0">
                  <a:pos x="1306" y="676"/>
                </a:cxn>
                <a:cxn ang="0">
                  <a:pos x="1274" y="634"/>
                </a:cxn>
                <a:cxn ang="0">
                  <a:pos x="1242" y="594"/>
                </a:cxn>
                <a:cxn ang="0">
                  <a:pos x="1210" y="554"/>
                </a:cxn>
                <a:cxn ang="0">
                  <a:pos x="1176" y="516"/>
                </a:cxn>
                <a:cxn ang="0">
                  <a:pos x="1140" y="478"/>
                </a:cxn>
                <a:cxn ang="0">
                  <a:pos x="1102" y="442"/>
                </a:cxn>
                <a:cxn ang="0">
                  <a:pos x="1064" y="406"/>
                </a:cxn>
                <a:cxn ang="0">
                  <a:pos x="1026" y="372"/>
                </a:cxn>
                <a:cxn ang="0">
                  <a:pos x="986" y="340"/>
                </a:cxn>
                <a:cxn ang="0">
                  <a:pos x="944" y="310"/>
                </a:cxn>
                <a:cxn ang="0">
                  <a:pos x="902" y="280"/>
                </a:cxn>
                <a:cxn ang="0">
                  <a:pos x="858" y="250"/>
                </a:cxn>
                <a:cxn ang="0">
                  <a:pos x="814" y="224"/>
                </a:cxn>
                <a:cxn ang="0">
                  <a:pos x="770" y="198"/>
                </a:cxn>
                <a:cxn ang="0">
                  <a:pos x="722" y="174"/>
                </a:cxn>
                <a:cxn ang="0">
                  <a:pos x="676" y="150"/>
                </a:cxn>
                <a:cxn ang="0">
                  <a:pos x="628" y="128"/>
                </a:cxn>
                <a:cxn ang="0">
                  <a:pos x="580" y="110"/>
                </a:cxn>
                <a:cxn ang="0">
                  <a:pos x="530" y="90"/>
                </a:cxn>
                <a:cxn ang="0">
                  <a:pos x="480" y="74"/>
                </a:cxn>
                <a:cxn ang="0">
                  <a:pos x="428" y="60"/>
                </a:cxn>
                <a:cxn ang="0">
                  <a:pos x="378" y="46"/>
                </a:cxn>
                <a:cxn ang="0">
                  <a:pos x="326" y="34"/>
                </a:cxn>
                <a:cxn ang="0">
                  <a:pos x="272" y="24"/>
                </a:cxn>
                <a:cxn ang="0">
                  <a:pos x="218" y="16"/>
                </a:cxn>
                <a:cxn ang="0">
                  <a:pos x="164" y="10"/>
                </a:cxn>
                <a:cxn ang="0">
                  <a:pos x="110" y="4"/>
                </a:cxn>
                <a:cxn ang="0">
                  <a:pos x="54" y="2"/>
                </a:cxn>
                <a:cxn ang="0">
                  <a:pos x="0" y="0"/>
                </a:cxn>
                <a:cxn ang="0">
                  <a:pos x="128" y="162"/>
                </a:cxn>
                <a:cxn ang="0">
                  <a:pos x="258" y="322"/>
                </a:cxn>
                <a:cxn ang="0">
                  <a:pos x="128" y="482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66" y="644"/>
                </a:cxn>
                <a:cxn ang="0">
                  <a:pos x="132" y="650"/>
                </a:cxn>
                <a:cxn ang="0">
                  <a:pos x="196" y="660"/>
                </a:cxn>
                <a:cxn ang="0">
                  <a:pos x="258" y="676"/>
                </a:cxn>
                <a:cxn ang="0">
                  <a:pos x="318" y="696"/>
                </a:cxn>
                <a:cxn ang="0">
                  <a:pos x="378" y="718"/>
                </a:cxn>
                <a:cxn ang="0">
                  <a:pos x="434" y="744"/>
                </a:cxn>
                <a:cxn ang="0">
                  <a:pos x="490" y="776"/>
                </a:cxn>
                <a:cxn ang="0">
                  <a:pos x="542" y="808"/>
                </a:cxn>
                <a:cxn ang="0">
                  <a:pos x="592" y="846"/>
                </a:cxn>
                <a:cxn ang="0">
                  <a:pos x="640" y="886"/>
                </a:cxn>
                <a:cxn ang="0">
                  <a:pos x="684" y="928"/>
                </a:cxn>
                <a:cxn ang="0">
                  <a:pos x="726" y="974"/>
                </a:cxn>
                <a:cxn ang="0">
                  <a:pos x="766" y="1022"/>
                </a:cxn>
                <a:cxn ang="0">
                  <a:pos x="802" y="1074"/>
                </a:cxn>
                <a:cxn ang="0">
                  <a:pos x="834" y="1126"/>
                </a:cxn>
                <a:cxn ang="0">
                  <a:pos x="1038" y="1160"/>
                </a:cxn>
                <a:cxn ang="0">
                  <a:pos x="1240" y="1192"/>
                </a:cxn>
                <a:cxn ang="0">
                  <a:pos x="1314" y="1000"/>
                </a:cxn>
                <a:cxn ang="0">
                  <a:pos x="1390" y="808"/>
                </a:cxn>
              </a:cxnLst>
              <a:rect l="0" t="0" r="r" b="b"/>
              <a:pathLst>
                <a:path w="1390" h="1192">
                  <a:moveTo>
                    <a:pt x="1390" y="808"/>
                  </a:moveTo>
                  <a:lnTo>
                    <a:pt x="1390" y="808"/>
                  </a:lnTo>
                  <a:lnTo>
                    <a:pt x="1362" y="762"/>
                  </a:lnTo>
                  <a:lnTo>
                    <a:pt x="1334" y="718"/>
                  </a:lnTo>
                  <a:lnTo>
                    <a:pt x="1306" y="676"/>
                  </a:lnTo>
                  <a:lnTo>
                    <a:pt x="1274" y="634"/>
                  </a:lnTo>
                  <a:lnTo>
                    <a:pt x="1242" y="594"/>
                  </a:lnTo>
                  <a:lnTo>
                    <a:pt x="1210" y="554"/>
                  </a:lnTo>
                  <a:lnTo>
                    <a:pt x="1176" y="516"/>
                  </a:lnTo>
                  <a:lnTo>
                    <a:pt x="1140" y="478"/>
                  </a:lnTo>
                  <a:lnTo>
                    <a:pt x="1102" y="442"/>
                  </a:lnTo>
                  <a:lnTo>
                    <a:pt x="1064" y="406"/>
                  </a:lnTo>
                  <a:lnTo>
                    <a:pt x="1026" y="372"/>
                  </a:lnTo>
                  <a:lnTo>
                    <a:pt x="986" y="340"/>
                  </a:lnTo>
                  <a:lnTo>
                    <a:pt x="944" y="310"/>
                  </a:lnTo>
                  <a:lnTo>
                    <a:pt x="902" y="280"/>
                  </a:lnTo>
                  <a:lnTo>
                    <a:pt x="858" y="250"/>
                  </a:lnTo>
                  <a:lnTo>
                    <a:pt x="814" y="224"/>
                  </a:lnTo>
                  <a:lnTo>
                    <a:pt x="770" y="198"/>
                  </a:lnTo>
                  <a:lnTo>
                    <a:pt x="722" y="174"/>
                  </a:lnTo>
                  <a:lnTo>
                    <a:pt x="676" y="150"/>
                  </a:lnTo>
                  <a:lnTo>
                    <a:pt x="628" y="128"/>
                  </a:lnTo>
                  <a:lnTo>
                    <a:pt x="580" y="110"/>
                  </a:lnTo>
                  <a:lnTo>
                    <a:pt x="530" y="90"/>
                  </a:lnTo>
                  <a:lnTo>
                    <a:pt x="480" y="74"/>
                  </a:lnTo>
                  <a:lnTo>
                    <a:pt x="428" y="60"/>
                  </a:lnTo>
                  <a:lnTo>
                    <a:pt x="378" y="46"/>
                  </a:lnTo>
                  <a:lnTo>
                    <a:pt x="326" y="34"/>
                  </a:lnTo>
                  <a:lnTo>
                    <a:pt x="272" y="24"/>
                  </a:lnTo>
                  <a:lnTo>
                    <a:pt x="218" y="16"/>
                  </a:lnTo>
                  <a:lnTo>
                    <a:pt x="164" y="10"/>
                  </a:lnTo>
                  <a:lnTo>
                    <a:pt x="110" y="4"/>
                  </a:lnTo>
                  <a:lnTo>
                    <a:pt x="54" y="2"/>
                  </a:lnTo>
                  <a:lnTo>
                    <a:pt x="0" y="0"/>
                  </a:lnTo>
                  <a:lnTo>
                    <a:pt x="128" y="162"/>
                  </a:lnTo>
                  <a:lnTo>
                    <a:pt x="258" y="322"/>
                  </a:lnTo>
                  <a:lnTo>
                    <a:pt x="128" y="482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66" y="644"/>
                  </a:lnTo>
                  <a:lnTo>
                    <a:pt x="132" y="650"/>
                  </a:lnTo>
                  <a:lnTo>
                    <a:pt x="196" y="660"/>
                  </a:lnTo>
                  <a:lnTo>
                    <a:pt x="258" y="676"/>
                  </a:lnTo>
                  <a:lnTo>
                    <a:pt x="318" y="696"/>
                  </a:lnTo>
                  <a:lnTo>
                    <a:pt x="378" y="718"/>
                  </a:lnTo>
                  <a:lnTo>
                    <a:pt x="434" y="744"/>
                  </a:lnTo>
                  <a:lnTo>
                    <a:pt x="490" y="776"/>
                  </a:lnTo>
                  <a:lnTo>
                    <a:pt x="542" y="808"/>
                  </a:lnTo>
                  <a:lnTo>
                    <a:pt x="592" y="846"/>
                  </a:lnTo>
                  <a:lnTo>
                    <a:pt x="640" y="886"/>
                  </a:lnTo>
                  <a:lnTo>
                    <a:pt x="684" y="928"/>
                  </a:lnTo>
                  <a:lnTo>
                    <a:pt x="726" y="974"/>
                  </a:lnTo>
                  <a:lnTo>
                    <a:pt x="766" y="1022"/>
                  </a:lnTo>
                  <a:lnTo>
                    <a:pt x="802" y="1074"/>
                  </a:lnTo>
                  <a:lnTo>
                    <a:pt x="834" y="1126"/>
                  </a:lnTo>
                  <a:lnTo>
                    <a:pt x="1038" y="1160"/>
                  </a:lnTo>
                  <a:lnTo>
                    <a:pt x="1240" y="1192"/>
                  </a:lnTo>
                  <a:lnTo>
                    <a:pt x="1314" y="1000"/>
                  </a:lnTo>
                  <a:lnTo>
                    <a:pt x="1390" y="80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5857875" y="2774950"/>
              <a:ext cx="1225550" cy="2651125"/>
            </a:xfrm>
            <a:custGeom>
              <a:avLst/>
              <a:gdLst/>
              <a:ahLst/>
              <a:cxnLst>
                <a:cxn ang="0">
                  <a:pos x="554" y="1606"/>
                </a:cxn>
                <a:cxn ang="0">
                  <a:pos x="554" y="1606"/>
                </a:cxn>
                <a:cxn ang="0">
                  <a:pos x="578" y="1560"/>
                </a:cxn>
                <a:cxn ang="0">
                  <a:pos x="602" y="1514"/>
                </a:cxn>
                <a:cxn ang="0">
                  <a:pos x="626" y="1468"/>
                </a:cxn>
                <a:cxn ang="0">
                  <a:pos x="646" y="1420"/>
                </a:cxn>
                <a:cxn ang="0">
                  <a:pos x="666" y="1372"/>
                </a:cxn>
                <a:cxn ang="0">
                  <a:pos x="684" y="1324"/>
                </a:cxn>
                <a:cxn ang="0">
                  <a:pos x="700" y="1274"/>
                </a:cxn>
                <a:cxn ang="0">
                  <a:pos x="714" y="1226"/>
                </a:cxn>
                <a:cxn ang="0">
                  <a:pos x="726" y="1176"/>
                </a:cxn>
                <a:cxn ang="0">
                  <a:pos x="738" y="1124"/>
                </a:cxn>
                <a:cxn ang="0">
                  <a:pos x="748" y="1074"/>
                </a:cxn>
                <a:cxn ang="0">
                  <a:pos x="756" y="1022"/>
                </a:cxn>
                <a:cxn ang="0">
                  <a:pos x="762" y="972"/>
                </a:cxn>
                <a:cxn ang="0">
                  <a:pos x="768" y="920"/>
                </a:cxn>
                <a:cxn ang="0">
                  <a:pos x="770" y="868"/>
                </a:cxn>
                <a:cxn ang="0">
                  <a:pos x="772" y="816"/>
                </a:cxn>
                <a:cxn ang="0">
                  <a:pos x="772" y="764"/>
                </a:cxn>
                <a:cxn ang="0">
                  <a:pos x="770" y="712"/>
                </a:cxn>
                <a:cxn ang="0">
                  <a:pos x="766" y="660"/>
                </a:cxn>
                <a:cxn ang="0">
                  <a:pos x="760" y="608"/>
                </a:cxn>
                <a:cxn ang="0">
                  <a:pos x="754" y="556"/>
                </a:cxn>
                <a:cxn ang="0">
                  <a:pos x="744" y="504"/>
                </a:cxn>
                <a:cxn ang="0">
                  <a:pos x="734" y="452"/>
                </a:cxn>
                <a:cxn ang="0">
                  <a:pos x="722" y="400"/>
                </a:cxn>
                <a:cxn ang="0">
                  <a:pos x="708" y="348"/>
                </a:cxn>
                <a:cxn ang="0">
                  <a:pos x="692" y="298"/>
                </a:cxn>
                <a:cxn ang="0">
                  <a:pos x="674" y="246"/>
                </a:cxn>
                <a:cxn ang="0">
                  <a:pos x="654" y="196"/>
                </a:cxn>
                <a:cxn ang="0">
                  <a:pos x="632" y="146"/>
                </a:cxn>
                <a:cxn ang="0">
                  <a:pos x="610" y="96"/>
                </a:cxn>
                <a:cxn ang="0">
                  <a:pos x="584" y="48"/>
                </a:cxn>
                <a:cxn ang="0">
                  <a:pos x="556" y="0"/>
                </a:cxn>
                <a:cxn ang="0">
                  <a:pos x="482" y="192"/>
                </a:cxn>
                <a:cxn ang="0">
                  <a:pos x="408" y="384"/>
                </a:cxn>
                <a:cxn ang="0">
                  <a:pos x="206" y="352"/>
                </a:cxn>
                <a:cxn ang="0">
                  <a:pos x="2" y="320"/>
                </a:cxn>
                <a:cxn ang="0">
                  <a:pos x="2" y="320"/>
                </a:cxn>
                <a:cxn ang="0">
                  <a:pos x="34" y="378"/>
                </a:cxn>
                <a:cxn ang="0">
                  <a:pos x="62" y="438"/>
                </a:cxn>
                <a:cxn ang="0">
                  <a:pos x="84" y="500"/>
                </a:cxn>
                <a:cxn ang="0">
                  <a:pos x="102" y="560"/>
                </a:cxn>
                <a:cxn ang="0">
                  <a:pos x="116" y="622"/>
                </a:cxn>
                <a:cxn ang="0">
                  <a:pos x="124" y="686"/>
                </a:cxn>
                <a:cxn ang="0">
                  <a:pos x="130" y="748"/>
                </a:cxn>
                <a:cxn ang="0">
                  <a:pos x="132" y="810"/>
                </a:cxn>
                <a:cxn ang="0">
                  <a:pos x="128" y="874"/>
                </a:cxn>
                <a:cxn ang="0">
                  <a:pos x="122" y="934"/>
                </a:cxn>
                <a:cxn ang="0">
                  <a:pos x="112" y="996"/>
                </a:cxn>
                <a:cxn ang="0">
                  <a:pos x="96" y="1056"/>
                </a:cxn>
                <a:cxn ang="0">
                  <a:pos x="78" y="1116"/>
                </a:cxn>
                <a:cxn ang="0">
                  <a:pos x="56" y="1174"/>
                </a:cxn>
                <a:cxn ang="0">
                  <a:pos x="30" y="1230"/>
                </a:cxn>
                <a:cxn ang="0">
                  <a:pos x="0" y="1286"/>
                </a:cxn>
                <a:cxn ang="0">
                  <a:pos x="72" y="1478"/>
                </a:cxn>
                <a:cxn ang="0">
                  <a:pos x="146" y="1670"/>
                </a:cxn>
                <a:cxn ang="0">
                  <a:pos x="350" y="1638"/>
                </a:cxn>
                <a:cxn ang="0">
                  <a:pos x="554" y="1606"/>
                </a:cxn>
              </a:cxnLst>
              <a:rect l="0" t="0" r="r" b="b"/>
              <a:pathLst>
                <a:path w="772" h="1670">
                  <a:moveTo>
                    <a:pt x="554" y="1606"/>
                  </a:moveTo>
                  <a:lnTo>
                    <a:pt x="554" y="1606"/>
                  </a:lnTo>
                  <a:lnTo>
                    <a:pt x="578" y="1560"/>
                  </a:lnTo>
                  <a:lnTo>
                    <a:pt x="602" y="1514"/>
                  </a:lnTo>
                  <a:lnTo>
                    <a:pt x="626" y="1468"/>
                  </a:lnTo>
                  <a:lnTo>
                    <a:pt x="646" y="1420"/>
                  </a:lnTo>
                  <a:lnTo>
                    <a:pt x="666" y="1372"/>
                  </a:lnTo>
                  <a:lnTo>
                    <a:pt x="684" y="1324"/>
                  </a:lnTo>
                  <a:lnTo>
                    <a:pt x="700" y="1274"/>
                  </a:lnTo>
                  <a:lnTo>
                    <a:pt x="714" y="1226"/>
                  </a:lnTo>
                  <a:lnTo>
                    <a:pt x="726" y="1176"/>
                  </a:lnTo>
                  <a:lnTo>
                    <a:pt x="738" y="1124"/>
                  </a:lnTo>
                  <a:lnTo>
                    <a:pt x="748" y="1074"/>
                  </a:lnTo>
                  <a:lnTo>
                    <a:pt x="756" y="1022"/>
                  </a:lnTo>
                  <a:lnTo>
                    <a:pt x="762" y="972"/>
                  </a:lnTo>
                  <a:lnTo>
                    <a:pt x="768" y="920"/>
                  </a:lnTo>
                  <a:lnTo>
                    <a:pt x="770" y="868"/>
                  </a:lnTo>
                  <a:lnTo>
                    <a:pt x="772" y="816"/>
                  </a:lnTo>
                  <a:lnTo>
                    <a:pt x="772" y="764"/>
                  </a:lnTo>
                  <a:lnTo>
                    <a:pt x="770" y="712"/>
                  </a:lnTo>
                  <a:lnTo>
                    <a:pt x="766" y="660"/>
                  </a:lnTo>
                  <a:lnTo>
                    <a:pt x="760" y="608"/>
                  </a:lnTo>
                  <a:lnTo>
                    <a:pt x="754" y="556"/>
                  </a:lnTo>
                  <a:lnTo>
                    <a:pt x="744" y="504"/>
                  </a:lnTo>
                  <a:lnTo>
                    <a:pt x="734" y="452"/>
                  </a:lnTo>
                  <a:lnTo>
                    <a:pt x="722" y="400"/>
                  </a:lnTo>
                  <a:lnTo>
                    <a:pt x="708" y="348"/>
                  </a:lnTo>
                  <a:lnTo>
                    <a:pt x="692" y="298"/>
                  </a:lnTo>
                  <a:lnTo>
                    <a:pt x="674" y="246"/>
                  </a:lnTo>
                  <a:lnTo>
                    <a:pt x="654" y="196"/>
                  </a:lnTo>
                  <a:lnTo>
                    <a:pt x="632" y="146"/>
                  </a:lnTo>
                  <a:lnTo>
                    <a:pt x="610" y="96"/>
                  </a:lnTo>
                  <a:lnTo>
                    <a:pt x="584" y="48"/>
                  </a:lnTo>
                  <a:lnTo>
                    <a:pt x="556" y="0"/>
                  </a:lnTo>
                  <a:lnTo>
                    <a:pt x="482" y="192"/>
                  </a:lnTo>
                  <a:lnTo>
                    <a:pt x="408" y="384"/>
                  </a:lnTo>
                  <a:lnTo>
                    <a:pt x="206" y="352"/>
                  </a:lnTo>
                  <a:lnTo>
                    <a:pt x="2" y="320"/>
                  </a:lnTo>
                  <a:lnTo>
                    <a:pt x="2" y="320"/>
                  </a:lnTo>
                  <a:lnTo>
                    <a:pt x="34" y="378"/>
                  </a:lnTo>
                  <a:lnTo>
                    <a:pt x="62" y="438"/>
                  </a:lnTo>
                  <a:lnTo>
                    <a:pt x="84" y="500"/>
                  </a:lnTo>
                  <a:lnTo>
                    <a:pt x="102" y="560"/>
                  </a:lnTo>
                  <a:lnTo>
                    <a:pt x="116" y="622"/>
                  </a:lnTo>
                  <a:lnTo>
                    <a:pt x="124" y="686"/>
                  </a:lnTo>
                  <a:lnTo>
                    <a:pt x="130" y="748"/>
                  </a:lnTo>
                  <a:lnTo>
                    <a:pt x="132" y="810"/>
                  </a:lnTo>
                  <a:lnTo>
                    <a:pt x="128" y="874"/>
                  </a:lnTo>
                  <a:lnTo>
                    <a:pt x="122" y="934"/>
                  </a:lnTo>
                  <a:lnTo>
                    <a:pt x="112" y="996"/>
                  </a:lnTo>
                  <a:lnTo>
                    <a:pt x="96" y="1056"/>
                  </a:lnTo>
                  <a:lnTo>
                    <a:pt x="78" y="1116"/>
                  </a:lnTo>
                  <a:lnTo>
                    <a:pt x="56" y="1174"/>
                  </a:lnTo>
                  <a:lnTo>
                    <a:pt x="30" y="1230"/>
                  </a:lnTo>
                  <a:lnTo>
                    <a:pt x="0" y="1286"/>
                  </a:lnTo>
                  <a:lnTo>
                    <a:pt x="72" y="1478"/>
                  </a:lnTo>
                  <a:lnTo>
                    <a:pt x="146" y="1670"/>
                  </a:lnTo>
                  <a:lnTo>
                    <a:pt x="350" y="1638"/>
                  </a:lnTo>
                  <a:lnTo>
                    <a:pt x="554" y="160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114800" y="4816475"/>
              <a:ext cx="2622550" cy="1778000"/>
            </a:xfrm>
            <a:custGeom>
              <a:avLst/>
              <a:gdLst/>
              <a:ahLst/>
              <a:cxnLst>
                <a:cxn ang="0">
                  <a:pos x="258" y="1120"/>
                </a:cxn>
                <a:cxn ang="0">
                  <a:pos x="258" y="1120"/>
                </a:cxn>
                <a:cxn ang="0">
                  <a:pos x="310" y="1120"/>
                </a:cxn>
                <a:cxn ang="0">
                  <a:pos x="362" y="1118"/>
                </a:cxn>
                <a:cxn ang="0">
                  <a:pos x="414" y="1114"/>
                </a:cxn>
                <a:cxn ang="0">
                  <a:pos x="464" y="1108"/>
                </a:cxn>
                <a:cxn ang="0">
                  <a:pos x="516" y="1100"/>
                </a:cxn>
                <a:cxn ang="0">
                  <a:pos x="568" y="1092"/>
                </a:cxn>
                <a:cxn ang="0">
                  <a:pos x="618" y="1082"/>
                </a:cxn>
                <a:cxn ang="0">
                  <a:pos x="668" y="1070"/>
                </a:cxn>
                <a:cxn ang="0">
                  <a:pos x="718" y="1056"/>
                </a:cxn>
                <a:cxn ang="0">
                  <a:pos x="766" y="1040"/>
                </a:cxn>
                <a:cxn ang="0">
                  <a:pos x="816" y="1024"/>
                </a:cxn>
                <a:cxn ang="0">
                  <a:pos x="864" y="1004"/>
                </a:cxn>
                <a:cxn ang="0">
                  <a:pos x="912" y="984"/>
                </a:cxn>
                <a:cxn ang="0">
                  <a:pos x="958" y="962"/>
                </a:cxn>
                <a:cxn ang="0">
                  <a:pos x="1006" y="940"/>
                </a:cxn>
                <a:cxn ang="0">
                  <a:pos x="1052" y="914"/>
                </a:cxn>
                <a:cxn ang="0">
                  <a:pos x="1096" y="888"/>
                </a:cxn>
                <a:cxn ang="0">
                  <a:pos x="1140" y="860"/>
                </a:cxn>
                <a:cxn ang="0">
                  <a:pos x="1184" y="832"/>
                </a:cxn>
                <a:cxn ang="0">
                  <a:pos x="1226" y="800"/>
                </a:cxn>
                <a:cxn ang="0">
                  <a:pos x="1268" y="768"/>
                </a:cxn>
                <a:cxn ang="0">
                  <a:pos x="1308" y="734"/>
                </a:cxn>
                <a:cxn ang="0">
                  <a:pos x="1348" y="700"/>
                </a:cxn>
                <a:cxn ang="0">
                  <a:pos x="1386" y="664"/>
                </a:cxn>
                <a:cxn ang="0">
                  <a:pos x="1424" y="626"/>
                </a:cxn>
                <a:cxn ang="0">
                  <a:pos x="1460" y="586"/>
                </a:cxn>
                <a:cxn ang="0">
                  <a:pos x="1494" y="546"/>
                </a:cxn>
                <a:cxn ang="0">
                  <a:pos x="1528" y="502"/>
                </a:cxn>
                <a:cxn ang="0">
                  <a:pos x="1562" y="460"/>
                </a:cxn>
                <a:cxn ang="0">
                  <a:pos x="1592" y="414"/>
                </a:cxn>
                <a:cxn ang="0">
                  <a:pos x="1622" y="368"/>
                </a:cxn>
                <a:cxn ang="0">
                  <a:pos x="1652" y="320"/>
                </a:cxn>
                <a:cxn ang="0">
                  <a:pos x="1448" y="352"/>
                </a:cxn>
                <a:cxn ang="0">
                  <a:pos x="1244" y="384"/>
                </a:cxn>
                <a:cxn ang="0">
                  <a:pos x="1170" y="192"/>
                </a:cxn>
                <a:cxn ang="0">
                  <a:pos x="1096" y="0"/>
                </a:cxn>
                <a:cxn ang="0">
                  <a:pos x="1096" y="0"/>
                </a:cxn>
                <a:cxn ang="0">
                  <a:pos x="1062" y="58"/>
                </a:cxn>
                <a:cxn ang="0">
                  <a:pos x="1022" y="110"/>
                </a:cxn>
                <a:cxn ang="0">
                  <a:pos x="982" y="160"/>
                </a:cxn>
                <a:cxn ang="0">
                  <a:pos x="938" y="206"/>
                </a:cxn>
                <a:cxn ang="0">
                  <a:pos x="890" y="250"/>
                </a:cxn>
                <a:cxn ang="0">
                  <a:pos x="840" y="290"/>
                </a:cxn>
                <a:cxn ang="0">
                  <a:pos x="790" y="326"/>
                </a:cxn>
                <a:cxn ang="0">
                  <a:pos x="736" y="358"/>
                </a:cxn>
                <a:cxn ang="0">
                  <a:pos x="680" y="386"/>
                </a:cxn>
                <a:cxn ang="0">
                  <a:pos x="624" y="412"/>
                </a:cxn>
                <a:cxn ang="0">
                  <a:pos x="564" y="432"/>
                </a:cxn>
                <a:cxn ang="0">
                  <a:pos x="506" y="450"/>
                </a:cxn>
                <a:cxn ang="0">
                  <a:pos x="444" y="464"/>
                </a:cxn>
                <a:cxn ang="0">
                  <a:pos x="382" y="474"/>
                </a:cxn>
                <a:cxn ang="0">
                  <a:pos x="320" y="478"/>
                </a:cxn>
                <a:cxn ang="0">
                  <a:pos x="258" y="480"/>
                </a:cxn>
                <a:cxn ang="0">
                  <a:pos x="128" y="640"/>
                </a:cxn>
                <a:cxn ang="0">
                  <a:pos x="0" y="800"/>
                </a:cxn>
                <a:cxn ang="0">
                  <a:pos x="128" y="960"/>
                </a:cxn>
                <a:cxn ang="0">
                  <a:pos x="258" y="1120"/>
                </a:cxn>
              </a:cxnLst>
              <a:rect l="0" t="0" r="r" b="b"/>
              <a:pathLst>
                <a:path w="1652" h="1120">
                  <a:moveTo>
                    <a:pt x="258" y="1120"/>
                  </a:moveTo>
                  <a:lnTo>
                    <a:pt x="258" y="1120"/>
                  </a:lnTo>
                  <a:lnTo>
                    <a:pt x="310" y="1120"/>
                  </a:lnTo>
                  <a:lnTo>
                    <a:pt x="362" y="1118"/>
                  </a:lnTo>
                  <a:lnTo>
                    <a:pt x="414" y="1114"/>
                  </a:lnTo>
                  <a:lnTo>
                    <a:pt x="464" y="1108"/>
                  </a:lnTo>
                  <a:lnTo>
                    <a:pt x="516" y="1100"/>
                  </a:lnTo>
                  <a:lnTo>
                    <a:pt x="568" y="1092"/>
                  </a:lnTo>
                  <a:lnTo>
                    <a:pt x="618" y="1082"/>
                  </a:lnTo>
                  <a:lnTo>
                    <a:pt x="668" y="1070"/>
                  </a:lnTo>
                  <a:lnTo>
                    <a:pt x="718" y="1056"/>
                  </a:lnTo>
                  <a:lnTo>
                    <a:pt x="766" y="1040"/>
                  </a:lnTo>
                  <a:lnTo>
                    <a:pt x="816" y="1024"/>
                  </a:lnTo>
                  <a:lnTo>
                    <a:pt x="864" y="1004"/>
                  </a:lnTo>
                  <a:lnTo>
                    <a:pt x="912" y="984"/>
                  </a:lnTo>
                  <a:lnTo>
                    <a:pt x="958" y="962"/>
                  </a:lnTo>
                  <a:lnTo>
                    <a:pt x="1006" y="940"/>
                  </a:lnTo>
                  <a:lnTo>
                    <a:pt x="1052" y="914"/>
                  </a:lnTo>
                  <a:lnTo>
                    <a:pt x="1096" y="888"/>
                  </a:lnTo>
                  <a:lnTo>
                    <a:pt x="1140" y="860"/>
                  </a:lnTo>
                  <a:lnTo>
                    <a:pt x="1184" y="832"/>
                  </a:lnTo>
                  <a:lnTo>
                    <a:pt x="1226" y="800"/>
                  </a:lnTo>
                  <a:lnTo>
                    <a:pt x="1268" y="768"/>
                  </a:lnTo>
                  <a:lnTo>
                    <a:pt x="1308" y="734"/>
                  </a:lnTo>
                  <a:lnTo>
                    <a:pt x="1348" y="700"/>
                  </a:lnTo>
                  <a:lnTo>
                    <a:pt x="1386" y="664"/>
                  </a:lnTo>
                  <a:lnTo>
                    <a:pt x="1424" y="626"/>
                  </a:lnTo>
                  <a:lnTo>
                    <a:pt x="1460" y="586"/>
                  </a:lnTo>
                  <a:lnTo>
                    <a:pt x="1494" y="546"/>
                  </a:lnTo>
                  <a:lnTo>
                    <a:pt x="1528" y="502"/>
                  </a:lnTo>
                  <a:lnTo>
                    <a:pt x="1562" y="460"/>
                  </a:lnTo>
                  <a:lnTo>
                    <a:pt x="1592" y="414"/>
                  </a:lnTo>
                  <a:lnTo>
                    <a:pt x="1622" y="368"/>
                  </a:lnTo>
                  <a:lnTo>
                    <a:pt x="1652" y="320"/>
                  </a:lnTo>
                  <a:lnTo>
                    <a:pt x="1448" y="352"/>
                  </a:lnTo>
                  <a:lnTo>
                    <a:pt x="1244" y="384"/>
                  </a:lnTo>
                  <a:lnTo>
                    <a:pt x="1170" y="192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062" y="58"/>
                  </a:lnTo>
                  <a:lnTo>
                    <a:pt x="1022" y="110"/>
                  </a:lnTo>
                  <a:lnTo>
                    <a:pt x="982" y="160"/>
                  </a:lnTo>
                  <a:lnTo>
                    <a:pt x="938" y="206"/>
                  </a:lnTo>
                  <a:lnTo>
                    <a:pt x="890" y="250"/>
                  </a:lnTo>
                  <a:lnTo>
                    <a:pt x="840" y="290"/>
                  </a:lnTo>
                  <a:lnTo>
                    <a:pt x="790" y="326"/>
                  </a:lnTo>
                  <a:lnTo>
                    <a:pt x="736" y="358"/>
                  </a:lnTo>
                  <a:lnTo>
                    <a:pt x="680" y="386"/>
                  </a:lnTo>
                  <a:lnTo>
                    <a:pt x="624" y="412"/>
                  </a:lnTo>
                  <a:lnTo>
                    <a:pt x="564" y="432"/>
                  </a:lnTo>
                  <a:lnTo>
                    <a:pt x="506" y="450"/>
                  </a:lnTo>
                  <a:lnTo>
                    <a:pt x="444" y="464"/>
                  </a:lnTo>
                  <a:lnTo>
                    <a:pt x="382" y="474"/>
                  </a:lnTo>
                  <a:lnTo>
                    <a:pt x="320" y="478"/>
                  </a:lnTo>
                  <a:lnTo>
                    <a:pt x="258" y="480"/>
                  </a:lnTo>
                  <a:lnTo>
                    <a:pt x="128" y="640"/>
                  </a:lnTo>
                  <a:lnTo>
                    <a:pt x="0" y="800"/>
                  </a:lnTo>
                  <a:lnTo>
                    <a:pt x="128" y="960"/>
                  </a:lnTo>
                  <a:lnTo>
                    <a:pt x="258" y="112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17750" y="4705350"/>
              <a:ext cx="2206625" cy="1889125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0" y="384"/>
                </a:cxn>
                <a:cxn ang="0">
                  <a:pos x="28" y="430"/>
                </a:cxn>
                <a:cxn ang="0">
                  <a:pos x="56" y="472"/>
                </a:cxn>
                <a:cxn ang="0">
                  <a:pos x="84" y="516"/>
                </a:cxn>
                <a:cxn ang="0">
                  <a:pos x="114" y="558"/>
                </a:cxn>
                <a:cxn ang="0">
                  <a:pos x="146" y="598"/>
                </a:cxn>
                <a:cxn ang="0">
                  <a:pos x="180" y="638"/>
                </a:cxn>
                <a:cxn ang="0">
                  <a:pos x="214" y="676"/>
                </a:cxn>
                <a:cxn ang="0">
                  <a:pos x="250" y="714"/>
                </a:cxn>
                <a:cxn ang="0">
                  <a:pos x="288" y="750"/>
                </a:cxn>
                <a:cxn ang="0">
                  <a:pos x="326" y="786"/>
                </a:cxn>
                <a:cxn ang="0">
                  <a:pos x="364" y="818"/>
                </a:cxn>
                <a:cxn ang="0">
                  <a:pos x="404" y="852"/>
                </a:cxn>
                <a:cxn ang="0">
                  <a:pos x="446" y="882"/>
                </a:cxn>
                <a:cxn ang="0">
                  <a:pos x="488" y="912"/>
                </a:cxn>
                <a:cxn ang="0">
                  <a:pos x="532" y="942"/>
                </a:cxn>
                <a:cxn ang="0">
                  <a:pos x="576" y="968"/>
                </a:cxn>
                <a:cxn ang="0">
                  <a:pos x="620" y="994"/>
                </a:cxn>
                <a:cxn ang="0">
                  <a:pos x="666" y="1018"/>
                </a:cxn>
                <a:cxn ang="0">
                  <a:pos x="714" y="1042"/>
                </a:cxn>
                <a:cxn ang="0">
                  <a:pos x="762" y="1062"/>
                </a:cxn>
                <a:cxn ang="0">
                  <a:pos x="810" y="1082"/>
                </a:cxn>
                <a:cxn ang="0">
                  <a:pos x="860" y="1100"/>
                </a:cxn>
                <a:cxn ang="0">
                  <a:pos x="910" y="1118"/>
                </a:cxn>
                <a:cxn ang="0">
                  <a:pos x="960" y="1132"/>
                </a:cxn>
                <a:cxn ang="0">
                  <a:pos x="1012" y="1146"/>
                </a:cxn>
                <a:cxn ang="0">
                  <a:pos x="1064" y="1158"/>
                </a:cxn>
                <a:cxn ang="0">
                  <a:pos x="1118" y="1168"/>
                </a:cxn>
                <a:cxn ang="0">
                  <a:pos x="1172" y="1176"/>
                </a:cxn>
                <a:cxn ang="0">
                  <a:pos x="1226" y="1182"/>
                </a:cxn>
                <a:cxn ang="0">
                  <a:pos x="1280" y="1188"/>
                </a:cxn>
                <a:cxn ang="0">
                  <a:pos x="1334" y="1190"/>
                </a:cxn>
                <a:cxn ang="0">
                  <a:pos x="1390" y="1190"/>
                </a:cxn>
                <a:cxn ang="0">
                  <a:pos x="1262" y="1030"/>
                </a:cxn>
                <a:cxn ang="0">
                  <a:pos x="1132" y="870"/>
                </a:cxn>
                <a:cxn ang="0">
                  <a:pos x="1262" y="710"/>
                </a:cxn>
                <a:cxn ang="0">
                  <a:pos x="1390" y="550"/>
                </a:cxn>
                <a:cxn ang="0">
                  <a:pos x="1390" y="550"/>
                </a:cxn>
                <a:cxn ang="0">
                  <a:pos x="1324" y="548"/>
                </a:cxn>
                <a:cxn ang="0">
                  <a:pos x="1258" y="542"/>
                </a:cxn>
                <a:cxn ang="0">
                  <a:pos x="1194" y="530"/>
                </a:cxn>
                <a:cxn ang="0">
                  <a:pos x="1132" y="516"/>
                </a:cxn>
                <a:cxn ang="0">
                  <a:pos x="1072" y="496"/>
                </a:cxn>
                <a:cxn ang="0">
                  <a:pos x="1012" y="474"/>
                </a:cxn>
                <a:cxn ang="0">
                  <a:pos x="956" y="446"/>
                </a:cxn>
                <a:cxn ang="0">
                  <a:pos x="900" y="416"/>
                </a:cxn>
                <a:cxn ang="0">
                  <a:pos x="848" y="382"/>
                </a:cxn>
                <a:cxn ang="0">
                  <a:pos x="798" y="346"/>
                </a:cxn>
                <a:cxn ang="0">
                  <a:pos x="750" y="306"/>
                </a:cxn>
                <a:cxn ang="0">
                  <a:pos x="706" y="264"/>
                </a:cxn>
                <a:cxn ang="0">
                  <a:pos x="662" y="218"/>
                </a:cxn>
                <a:cxn ang="0">
                  <a:pos x="624" y="170"/>
                </a:cxn>
                <a:cxn ang="0">
                  <a:pos x="588" y="118"/>
                </a:cxn>
                <a:cxn ang="0">
                  <a:pos x="556" y="64"/>
                </a:cxn>
                <a:cxn ang="0">
                  <a:pos x="352" y="32"/>
                </a:cxn>
                <a:cxn ang="0">
                  <a:pos x="150" y="0"/>
                </a:cxn>
                <a:cxn ang="0">
                  <a:pos x="76" y="192"/>
                </a:cxn>
                <a:cxn ang="0">
                  <a:pos x="0" y="384"/>
                </a:cxn>
              </a:cxnLst>
              <a:rect l="0" t="0" r="r" b="b"/>
              <a:pathLst>
                <a:path w="1390" h="1190">
                  <a:moveTo>
                    <a:pt x="0" y="384"/>
                  </a:moveTo>
                  <a:lnTo>
                    <a:pt x="0" y="384"/>
                  </a:lnTo>
                  <a:lnTo>
                    <a:pt x="28" y="430"/>
                  </a:lnTo>
                  <a:lnTo>
                    <a:pt x="56" y="472"/>
                  </a:lnTo>
                  <a:lnTo>
                    <a:pt x="84" y="516"/>
                  </a:lnTo>
                  <a:lnTo>
                    <a:pt x="114" y="558"/>
                  </a:lnTo>
                  <a:lnTo>
                    <a:pt x="146" y="598"/>
                  </a:lnTo>
                  <a:lnTo>
                    <a:pt x="180" y="638"/>
                  </a:lnTo>
                  <a:lnTo>
                    <a:pt x="214" y="676"/>
                  </a:lnTo>
                  <a:lnTo>
                    <a:pt x="250" y="714"/>
                  </a:lnTo>
                  <a:lnTo>
                    <a:pt x="288" y="750"/>
                  </a:lnTo>
                  <a:lnTo>
                    <a:pt x="326" y="786"/>
                  </a:lnTo>
                  <a:lnTo>
                    <a:pt x="364" y="818"/>
                  </a:lnTo>
                  <a:lnTo>
                    <a:pt x="404" y="852"/>
                  </a:lnTo>
                  <a:lnTo>
                    <a:pt x="446" y="882"/>
                  </a:lnTo>
                  <a:lnTo>
                    <a:pt x="488" y="912"/>
                  </a:lnTo>
                  <a:lnTo>
                    <a:pt x="532" y="942"/>
                  </a:lnTo>
                  <a:lnTo>
                    <a:pt x="576" y="968"/>
                  </a:lnTo>
                  <a:lnTo>
                    <a:pt x="620" y="994"/>
                  </a:lnTo>
                  <a:lnTo>
                    <a:pt x="666" y="1018"/>
                  </a:lnTo>
                  <a:lnTo>
                    <a:pt x="714" y="1042"/>
                  </a:lnTo>
                  <a:lnTo>
                    <a:pt x="762" y="1062"/>
                  </a:lnTo>
                  <a:lnTo>
                    <a:pt x="810" y="1082"/>
                  </a:lnTo>
                  <a:lnTo>
                    <a:pt x="860" y="1100"/>
                  </a:lnTo>
                  <a:lnTo>
                    <a:pt x="910" y="1118"/>
                  </a:lnTo>
                  <a:lnTo>
                    <a:pt x="960" y="1132"/>
                  </a:lnTo>
                  <a:lnTo>
                    <a:pt x="1012" y="1146"/>
                  </a:lnTo>
                  <a:lnTo>
                    <a:pt x="1064" y="1158"/>
                  </a:lnTo>
                  <a:lnTo>
                    <a:pt x="1118" y="1168"/>
                  </a:lnTo>
                  <a:lnTo>
                    <a:pt x="1172" y="1176"/>
                  </a:lnTo>
                  <a:lnTo>
                    <a:pt x="1226" y="1182"/>
                  </a:lnTo>
                  <a:lnTo>
                    <a:pt x="1280" y="1188"/>
                  </a:lnTo>
                  <a:lnTo>
                    <a:pt x="1334" y="1190"/>
                  </a:lnTo>
                  <a:lnTo>
                    <a:pt x="1390" y="1190"/>
                  </a:lnTo>
                  <a:lnTo>
                    <a:pt x="1262" y="1030"/>
                  </a:lnTo>
                  <a:lnTo>
                    <a:pt x="1132" y="870"/>
                  </a:lnTo>
                  <a:lnTo>
                    <a:pt x="1262" y="710"/>
                  </a:lnTo>
                  <a:lnTo>
                    <a:pt x="1390" y="550"/>
                  </a:lnTo>
                  <a:lnTo>
                    <a:pt x="1390" y="550"/>
                  </a:lnTo>
                  <a:lnTo>
                    <a:pt x="1324" y="548"/>
                  </a:lnTo>
                  <a:lnTo>
                    <a:pt x="1258" y="542"/>
                  </a:lnTo>
                  <a:lnTo>
                    <a:pt x="1194" y="530"/>
                  </a:lnTo>
                  <a:lnTo>
                    <a:pt x="1132" y="516"/>
                  </a:lnTo>
                  <a:lnTo>
                    <a:pt x="1072" y="496"/>
                  </a:lnTo>
                  <a:lnTo>
                    <a:pt x="1012" y="474"/>
                  </a:lnTo>
                  <a:lnTo>
                    <a:pt x="956" y="446"/>
                  </a:lnTo>
                  <a:lnTo>
                    <a:pt x="900" y="416"/>
                  </a:lnTo>
                  <a:lnTo>
                    <a:pt x="848" y="382"/>
                  </a:lnTo>
                  <a:lnTo>
                    <a:pt x="798" y="346"/>
                  </a:lnTo>
                  <a:lnTo>
                    <a:pt x="750" y="306"/>
                  </a:lnTo>
                  <a:lnTo>
                    <a:pt x="706" y="264"/>
                  </a:lnTo>
                  <a:lnTo>
                    <a:pt x="662" y="218"/>
                  </a:lnTo>
                  <a:lnTo>
                    <a:pt x="624" y="170"/>
                  </a:lnTo>
                  <a:lnTo>
                    <a:pt x="588" y="118"/>
                  </a:lnTo>
                  <a:lnTo>
                    <a:pt x="556" y="64"/>
                  </a:lnTo>
                  <a:lnTo>
                    <a:pt x="352" y="32"/>
                  </a:lnTo>
                  <a:lnTo>
                    <a:pt x="150" y="0"/>
                  </a:lnTo>
                  <a:lnTo>
                    <a:pt x="76" y="192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78025" y="2663825"/>
              <a:ext cx="1228725" cy="2651125"/>
            </a:xfrm>
            <a:custGeom>
              <a:avLst/>
              <a:gdLst/>
              <a:ahLst/>
              <a:cxnLst>
                <a:cxn ang="0">
                  <a:pos x="218" y="64"/>
                </a:cxn>
                <a:cxn ang="0">
                  <a:pos x="218" y="64"/>
                </a:cxn>
                <a:cxn ang="0">
                  <a:pos x="194" y="110"/>
                </a:cxn>
                <a:cxn ang="0">
                  <a:pos x="170" y="156"/>
                </a:cxn>
                <a:cxn ang="0">
                  <a:pos x="148" y="202"/>
                </a:cxn>
                <a:cxn ang="0">
                  <a:pos x="126" y="250"/>
                </a:cxn>
                <a:cxn ang="0">
                  <a:pos x="108" y="298"/>
                </a:cxn>
                <a:cxn ang="0">
                  <a:pos x="90" y="346"/>
                </a:cxn>
                <a:cxn ang="0">
                  <a:pos x="74" y="396"/>
                </a:cxn>
                <a:cxn ang="0">
                  <a:pos x="58" y="444"/>
                </a:cxn>
                <a:cxn ang="0">
                  <a:pos x="46" y="494"/>
                </a:cxn>
                <a:cxn ang="0">
                  <a:pos x="34" y="546"/>
                </a:cxn>
                <a:cxn ang="0">
                  <a:pos x="24" y="596"/>
                </a:cxn>
                <a:cxn ang="0">
                  <a:pos x="16" y="646"/>
                </a:cxn>
                <a:cxn ang="0">
                  <a:pos x="10" y="698"/>
                </a:cxn>
                <a:cxn ang="0">
                  <a:pos x="6" y="750"/>
                </a:cxn>
                <a:cxn ang="0">
                  <a:pos x="2" y="802"/>
                </a:cxn>
                <a:cxn ang="0">
                  <a:pos x="0" y="854"/>
                </a:cxn>
                <a:cxn ang="0">
                  <a:pos x="2" y="906"/>
                </a:cxn>
                <a:cxn ang="0">
                  <a:pos x="4" y="958"/>
                </a:cxn>
                <a:cxn ang="0">
                  <a:pos x="6" y="1010"/>
                </a:cxn>
                <a:cxn ang="0">
                  <a:pos x="12" y="1062"/>
                </a:cxn>
                <a:cxn ang="0">
                  <a:pos x="20" y="1114"/>
                </a:cxn>
                <a:cxn ang="0">
                  <a:pos x="28" y="1166"/>
                </a:cxn>
                <a:cxn ang="0">
                  <a:pos x="38" y="1218"/>
                </a:cxn>
                <a:cxn ang="0">
                  <a:pos x="52" y="1270"/>
                </a:cxn>
                <a:cxn ang="0">
                  <a:pos x="66" y="1320"/>
                </a:cxn>
                <a:cxn ang="0">
                  <a:pos x="82" y="1372"/>
                </a:cxn>
                <a:cxn ang="0">
                  <a:pos x="100" y="1422"/>
                </a:cxn>
                <a:cxn ang="0">
                  <a:pos x="118" y="1474"/>
                </a:cxn>
                <a:cxn ang="0">
                  <a:pos x="140" y="1524"/>
                </a:cxn>
                <a:cxn ang="0">
                  <a:pos x="164" y="1572"/>
                </a:cxn>
                <a:cxn ang="0">
                  <a:pos x="188" y="1622"/>
                </a:cxn>
                <a:cxn ang="0">
                  <a:pos x="216" y="1670"/>
                </a:cxn>
                <a:cxn ang="0">
                  <a:pos x="290" y="1478"/>
                </a:cxn>
                <a:cxn ang="0">
                  <a:pos x="364" y="1286"/>
                </a:cxn>
                <a:cxn ang="0">
                  <a:pos x="568" y="1318"/>
                </a:cxn>
                <a:cxn ang="0">
                  <a:pos x="770" y="1350"/>
                </a:cxn>
                <a:cxn ang="0">
                  <a:pos x="770" y="1350"/>
                </a:cxn>
                <a:cxn ang="0">
                  <a:pos x="738" y="1292"/>
                </a:cxn>
                <a:cxn ang="0">
                  <a:pos x="712" y="1232"/>
                </a:cxn>
                <a:cxn ang="0">
                  <a:pos x="690" y="1170"/>
                </a:cxn>
                <a:cxn ang="0">
                  <a:pos x="670" y="1108"/>
                </a:cxn>
                <a:cxn ang="0">
                  <a:pos x="658" y="1046"/>
                </a:cxn>
                <a:cxn ang="0">
                  <a:pos x="648" y="984"/>
                </a:cxn>
                <a:cxn ang="0">
                  <a:pos x="642" y="922"/>
                </a:cxn>
                <a:cxn ang="0">
                  <a:pos x="642" y="860"/>
                </a:cxn>
                <a:cxn ang="0">
                  <a:pos x="644" y="796"/>
                </a:cxn>
                <a:cxn ang="0">
                  <a:pos x="650" y="734"/>
                </a:cxn>
                <a:cxn ang="0">
                  <a:pos x="662" y="674"/>
                </a:cxn>
                <a:cxn ang="0">
                  <a:pos x="676" y="614"/>
                </a:cxn>
                <a:cxn ang="0">
                  <a:pos x="694" y="554"/>
                </a:cxn>
                <a:cxn ang="0">
                  <a:pos x="718" y="496"/>
                </a:cxn>
                <a:cxn ang="0">
                  <a:pos x="744" y="440"/>
                </a:cxn>
                <a:cxn ang="0">
                  <a:pos x="774" y="384"/>
                </a:cxn>
                <a:cxn ang="0">
                  <a:pos x="700" y="192"/>
                </a:cxn>
                <a:cxn ang="0">
                  <a:pos x="626" y="0"/>
                </a:cxn>
                <a:cxn ang="0">
                  <a:pos x="422" y="32"/>
                </a:cxn>
                <a:cxn ang="0">
                  <a:pos x="218" y="64"/>
                </a:cxn>
              </a:cxnLst>
              <a:rect l="0" t="0" r="r" b="b"/>
              <a:pathLst>
                <a:path w="774" h="1670">
                  <a:moveTo>
                    <a:pt x="218" y="64"/>
                  </a:moveTo>
                  <a:lnTo>
                    <a:pt x="218" y="64"/>
                  </a:lnTo>
                  <a:lnTo>
                    <a:pt x="194" y="110"/>
                  </a:lnTo>
                  <a:lnTo>
                    <a:pt x="170" y="156"/>
                  </a:lnTo>
                  <a:lnTo>
                    <a:pt x="148" y="202"/>
                  </a:lnTo>
                  <a:lnTo>
                    <a:pt x="126" y="250"/>
                  </a:lnTo>
                  <a:lnTo>
                    <a:pt x="108" y="298"/>
                  </a:lnTo>
                  <a:lnTo>
                    <a:pt x="90" y="346"/>
                  </a:lnTo>
                  <a:lnTo>
                    <a:pt x="74" y="396"/>
                  </a:lnTo>
                  <a:lnTo>
                    <a:pt x="58" y="444"/>
                  </a:lnTo>
                  <a:lnTo>
                    <a:pt x="46" y="494"/>
                  </a:lnTo>
                  <a:lnTo>
                    <a:pt x="34" y="546"/>
                  </a:lnTo>
                  <a:lnTo>
                    <a:pt x="24" y="596"/>
                  </a:lnTo>
                  <a:lnTo>
                    <a:pt x="16" y="646"/>
                  </a:lnTo>
                  <a:lnTo>
                    <a:pt x="10" y="698"/>
                  </a:lnTo>
                  <a:lnTo>
                    <a:pt x="6" y="750"/>
                  </a:lnTo>
                  <a:lnTo>
                    <a:pt x="2" y="802"/>
                  </a:lnTo>
                  <a:lnTo>
                    <a:pt x="0" y="854"/>
                  </a:lnTo>
                  <a:lnTo>
                    <a:pt x="2" y="906"/>
                  </a:lnTo>
                  <a:lnTo>
                    <a:pt x="4" y="958"/>
                  </a:lnTo>
                  <a:lnTo>
                    <a:pt x="6" y="1010"/>
                  </a:lnTo>
                  <a:lnTo>
                    <a:pt x="12" y="1062"/>
                  </a:lnTo>
                  <a:lnTo>
                    <a:pt x="20" y="1114"/>
                  </a:lnTo>
                  <a:lnTo>
                    <a:pt x="28" y="1166"/>
                  </a:lnTo>
                  <a:lnTo>
                    <a:pt x="38" y="1218"/>
                  </a:lnTo>
                  <a:lnTo>
                    <a:pt x="52" y="1270"/>
                  </a:lnTo>
                  <a:lnTo>
                    <a:pt x="66" y="1320"/>
                  </a:lnTo>
                  <a:lnTo>
                    <a:pt x="82" y="1372"/>
                  </a:lnTo>
                  <a:lnTo>
                    <a:pt x="100" y="1422"/>
                  </a:lnTo>
                  <a:lnTo>
                    <a:pt x="118" y="1474"/>
                  </a:lnTo>
                  <a:lnTo>
                    <a:pt x="140" y="1524"/>
                  </a:lnTo>
                  <a:lnTo>
                    <a:pt x="164" y="1572"/>
                  </a:lnTo>
                  <a:lnTo>
                    <a:pt x="188" y="1622"/>
                  </a:lnTo>
                  <a:lnTo>
                    <a:pt x="216" y="1670"/>
                  </a:lnTo>
                  <a:lnTo>
                    <a:pt x="290" y="1478"/>
                  </a:lnTo>
                  <a:lnTo>
                    <a:pt x="364" y="1286"/>
                  </a:lnTo>
                  <a:lnTo>
                    <a:pt x="568" y="1318"/>
                  </a:lnTo>
                  <a:lnTo>
                    <a:pt x="770" y="1350"/>
                  </a:lnTo>
                  <a:lnTo>
                    <a:pt x="770" y="1350"/>
                  </a:lnTo>
                  <a:lnTo>
                    <a:pt x="738" y="1292"/>
                  </a:lnTo>
                  <a:lnTo>
                    <a:pt x="712" y="1232"/>
                  </a:lnTo>
                  <a:lnTo>
                    <a:pt x="690" y="1170"/>
                  </a:lnTo>
                  <a:lnTo>
                    <a:pt x="670" y="1108"/>
                  </a:lnTo>
                  <a:lnTo>
                    <a:pt x="658" y="1046"/>
                  </a:lnTo>
                  <a:lnTo>
                    <a:pt x="648" y="984"/>
                  </a:lnTo>
                  <a:lnTo>
                    <a:pt x="642" y="922"/>
                  </a:lnTo>
                  <a:lnTo>
                    <a:pt x="642" y="860"/>
                  </a:lnTo>
                  <a:lnTo>
                    <a:pt x="644" y="796"/>
                  </a:lnTo>
                  <a:lnTo>
                    <a:pt x="650" y="734"/>
                  </a:lnTo>
                  <a:lnTo>
                    <a:pt x="662" y="674"/>
                  </a:lnTo>
                  <a:lnTo>
                    <a:pt x="676" y="614"/>
                  </a:lnTo>
                  <a:lnTo>
                    <a:pt x="694" y="554"/>
                  </a:lnTo>
                  <a:lnTo>
                    <a:pt x="718" y="496"/>
                  </a:lnTo>
                  <a:lnTo>
                    <a:pt x="744" y="440"/>
                  </a:lnTo>
                  <a:lnTo>
                    <a:pt x="774" y="384"/>
                  </a:lnTo>
                  <a:lnTo>
                    <a:pt x="700" y="192"/>
                  </a:lnTo>
                  <a:lnTo>
                    <a:pt x="626" y="0"/>
                  </a:lnTo>
                  <a:lnTo>
                    <a:pt x="422" y="32"/>
                  </a:lnTo>
                  <a:lnTo>
                    <a:pt x="218" y="6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327275" y="1492250"/>
              <a:ext cx="2619375" cy="1778000"/>
            </a:xfrm>
            <a:custGeom>
              <a:avLst/>
              <a:gdLst/>
              <a:ahLst/>
              <a:cxnLst>
                <a:cxn ang="0">
                  <a:pos x="1392" y="0"/>
                </a:cxn>
                <a:cxn ang="0">
                  <a:pos x="1392" y="0"/>
                </a:cxn>
                <a:cxn ang="0">
                  <a:pos x="1340" y="2"/>
                </a:cxn>
                <a:cxn ang="0">
                  <a:pos x="1288" y="4"/>
                </a:cxn>
                <a:cxn ang="0">
                  <a:pos x="1238" y="8"/>
                </a:cxn>
                <a:cxn ang="0">
                  <a:pos x="1186" y="14"/>
                </a:cxn>
                <a:cxn ang="0">
                  <a:pos x="1134" y="20"/>
                </a:cxn>
                <a:cxn ang="0">
                  <a:pos x="1084" y="30"/>
                </a:cxn>
                <a:cxn ang="0">
                  <a:pos x="1032" y="40"/>
                </a:cxn>
                <a:cxn ang="0">
                  <a:pos x="982" y="52"/>
                </a:cxn>
                <a:cxn ang="0">
                  <a:pos x="932" y="66"/>
                </a:cxn>
                <a:cxn ang="0">
                  <a:pos x="884" y="82"/>
                </a:cxn>
                <a:cxn ang="0">
                  <a:pos x="834" y="98"/>
                </a:cxn>
                <a:cxn ang="0">
                  <a:pos x="786" y="118"/>
                </a:cxn>
                <a:cxn ang="0">
                  <a:pos x="738" y="138"/>
                </a:cxn>
                <a:cxn ang="0">
                  <a:pos x="692" y="158"/>
                </a:cxn>
                <a:cxn ang="0">
                  <a:pos x="646" y="182"/>
                </a:cxn>
                <a:cxn ang="0">
                  <a:pos x="600" y="206"/>
                </a:cxn>
                <a:cxn ang="0">
                  <a:pos x="554" y="234"/>
                </a:cxn>
                <a:cxn ang="0">
                  <a:pos x="510" y="260"/>
                </a:cxn>
                <a:cxn ang="0">
                  <a:pos x="468" y="290"/>
                </a:cxn>
                <a:cxn ang="0">
                  <a:pos x="424" y="320"/>
                </a:cxn>
                <a:cxn ang="0">
                  <a:pos x="384" y="354"/>
                </a:cxn>
                <a:cxn ang="0">
                  <a:pos x="342" y="386"/>
                </a:cxn>
                <a:cxn ang="0">
                  <a:pos x="304" y="422"/>
                </a:cxn>
                <a:cxn ang="0">
                  <a:pos x="264" y="458"/>
                </a:cxn>
                <a:cxn ang="0">
                  <a:pos x="228" y="496"/>
                </a:cxn>
                <a:cxn ang="0">
                  <a:pos x="190" y="536"/>
                </a:cxn>
                <a:cxn ang="0">
                  <a:pos x="156" y="576"/>
                </a:cxn>
                <a:cxn ang="0">
                  <a:pos x="122" y="618"/>
                </a:cxn>
                <a:cxn ang="0">
                  <a:pos x="90" y="662"/>
                </a:cxn>
                <a:cxn ang="0">
                  <a:pos x="58" y="708"/>
                </a:cxn>
                <a:cxn ang="0">
                  <a:pos x="28" y="754"/>
                </a:cxn>
                <a:cxn ang="0">
                  <a:pos x="0" y="802"/>
                </a:cxn>
                <a:cxn ang="0">
                  <a:pos x="202" y="770"/>
                </a:cxn>
                <a:cxn ang="0">
                  <a:pos x="406" y="738"/>
                </a:cxn>
                <a:cxn ang="0">
                  <a:pos x="480" y="930"/>
                </a:cxn>
                <a:cxn ang="0">
                  <a:pos x="554" y="1120"/>
                </a:cxn>
                <a:cxn ang="0">
                  <a:pos x="554" y="1120"/>
                </a:cxn>
                <a:cxn ang="0">
                  <a:pos x="590" y="1064"/>
                </a:cxn>
                <a:cxn ang="0">
                  <a:pos x="628" y="1012"/>
                </a:cxn>
                <a:cxn ang="0">
                  <a:pos x="670" y="962"/>
                </a:cxn>
                <a:cxn ang="0">
                  <a:pos x="714" y="914"/>
                </a:cxn>
                <a:cxn ang="0">
                  <a:pos x="760" y="872"/>
                </a:cxn>
                <a:cxn ang="0">
                  <a:pos x="810" y="832"/>
                </a:cxn>
                <a:cxn ang="0">
                  <a:pos x="862" y="796"/>
                </a:cxn>
                <a:cxn ang="0">
                  <a:pos x="914" y="764"/>
                </a:cxn>
                <a:cxn ang="0">
                  <a:pos x="970" y="736"/>
                </a:cxn>
                <a:cxn ang="0">
                  <a:pos x="1028" y="710"/>
                </a:cxn>
                <a:cxn ang="0">
                  <a:pos x="1086" y="690"/>
                </a:cxn>
                <a:cxn ang="0">
                  <a:pos x="1146" y="672"/>
                </a:cxn>
                <a:cxn ang="0">
                  <a:pos x="1206" y="658"/>
                </a:cxn>
                <a:cxn ang="0">
                  <a:pos x="1268" y="648"/>
                </a:cxn>
                <a:cxn ang="0">
                  <a:pos x="1330" y="642"/>
                </a:cxn>
                <a:cxn ang="0">
                  <a:pos x="1392" y="642"/>
                </a:cxn>
                <a:cxn ang="0">
                  <a:pos x="1522" y="482"/>
                </a:cxn>
                <a:cxn ang="0">
                  <a:pos x="1650" y="322"/>
                </a:cxn>
                <a:cxn ang="0">
                  <a:pos x="1522" y="162"/>
                </a:cxn>
                <a:cxn ang="0">
                  <a:pos x="1392" y="0"/>
                </a:cxn>
              </a:cxnLst>
              <a:rect l="0" t="0" r="r" b="b"/>
              <a:pathLst>
                <a:path w="1650" h="1120">
                  <a:moveTo>
                    <a:pt x="1392" y="0"/>
                  </a:moveTo>
                  <a:lnTo>
                    <a:pt x="1392" y="0"/>
                  </a:lnTo>
                  <a:lnTo>
                    <a:pt x="1340" y="2"/>
                  </a:lnTo>
                  <a:lnTo>
                    <a:pt x="1288" y="4"/>
                  </a:lnTo>
                  <a:lnTo>
                    <a:pt x="1238" y="8"/>
                  </a:lnTo>
                  <a:lnTo>
                    <a:pt x="1186" y="14"/>
                  </a:lnTo>
                  <a:lnTo>
                    <a:pt x="1134" y="20"/>
                  </a:lnTo>
                  <a:lnTo>
                    <a:pt x="1084" y="30"/>
                  </a:lnTo>
                  <a:lnTo>
                    <a:pt x="1032" y="40"/>
                  </a:lnTo>
                  <a:lnTo>
                    <a:pt x="982" y="52"/>
                  </a:lnTo>
                  <a:lnTo>
                    <a:pt x="932" y="66"/>
                  </a:lnTo>
                  <a:lnTo>
                    <a:pt x="884" y="82"/>
                  </a:lnTo>
                  <a:lnTo>
                    <a:pt x="834" y="98"/>
                  </a:lnTo>
                  <a:lnTo>
                    <a:pt x="786" y="118"/>
                  </a:lnTo>
                  <a:lnTo>
                    <a:pt x="738" y="138"/>
                  </a:lnTo>
                  <a:lnTo>
                    <a:pt x="692" y="158"/>
                  </a:lnTo>
                  <a:lnTo>
                    <a:pt x="646" y="182"/>
                  </a:lnTo>
                  <a:lnTo>
                    <a:pt x="600" y="206"/>
                  </a:lnTo>
                  <a:lnTo>
                    <a:pt x="554" y="234"/>
                  </a:lnTo>
                  <a:lnTo>
                    <a:pt x="510" y="260"/>
                  </a:lnTo>
                  <a:lnTo>
                    <a:pt x="468" y="290"/>
                  </a:lnTo>
                  <a:lnTo>
                    <a:pt x="424" y="320"/>
                  </a:lnTo>
                  <a:lnTo>
                    <a:pt x="384" y="354"/>
                  </a:lnTo>
                  <a:lnTo>
                    <a:pt x="342" y="386"/>
                  </a:lnTo>
                  <a:lnTo>
                    <a:pt x="304" y="422"/>
                  </a:lnTo>
                  <a:lnTo>
                    <a:pt x="264" y="458"/>
                  </a:lnTo>
                  <a:lnTo>
                    <a:pt x="228" y="496"/>
                  </a:lnTo>
                  <a:lnTo>
                    <a:pt x="190" y="536"/>
                  </a:lnTo>
                  <a:lnTo>
                    <a:pt x="156" y="576"/>
                  </a:lnTo>
                  <a:lnTo>
                    <a:pt x="122" y="618"/>
                  </a:lnTo>
                  <a:lnTo>
                    <a:pt x="90" y="662"/>
                  </a:lnTo>
                  <a:lnTo>
                    <a:pt x="58" y="708"/>
                  </a:lnTo>
                  <a:lnTo>
                    <a:pt x="28" y="754"/>
                  </a:lnTo>
                  <a:lnTo>
                    <a:pt x="0" y="802"/>
                  </a:lnTo>
                  <a:lnTo>
                    <a:pt x="202" y="770"/>
                  </a:lnTo>
                  <a:lnTo>
                    <a:pt x="406" y="738"/>
                  </a:lnTo>
                  <a:lnTo>
                    <a:pt x="480" y="930"/>
                  </a:lnTo>
                  <a:lnTo>
                    <a:pt x="554" y="1120"/>
                  </a:lnTo>
                  <a:lnTo>
                    <a:pt x="554" y="1120"/>
                  </a:lnTo>
                  <a:lnTo>
                    <a:pt x="590" y="1064"/>
                  </a:lnTo>
                  <a:lnTo>
                    <a:pt x="628" y="1012"/>
                  </a:lnTo>
                  <a:lnTo>
                    <a:pt x="670" y="962"/>
                  </a:lnTo>
                  <a:lnTo>
                    <a:pt x="714" y="914"/>
                  </a:lnTo>
                  <a:lnTo>
                    <a:pt x="760" y="872"/>
                  </a:lnTo>
                  <a:lnTo>
                    <a:pt x="810" y="832"/>
                  </a:lnTo>
                  <a:lnTo>
                    <a:pt x="862" y="796"/>
                  </a:lnTo>
                  <a:lnTo>
                    <a:pt x="914" y="764"/>
                  </a:lnTo>
                  <a:lnTo>
                    <a:pt x="970" y="736"/>
                  </a:lnTo>
                  <a:lnTo>
                    <a:pt x="1028" y="710"/>
                  </a:lnTo>
                  <a:lnTo>
                    <a:pt x="1086" y="690"/>
                  </a:lnTo>
                  <a:lnTo>
                    <a:pt x="1146" y="672"/>
                  </a:lnTo>
                  <a:lnTo>
                    <a:pt x="1206" y="658"/>
                  </a:lnTo>
                  <a:lnTo>
                    <a:pt x="1268" y="648"/>
                  </a:lnTo>
                  <a:lnTo>
                    <a:pt x="1330" y="642"/>
                  </a:lnTo>
                  <a:lnTo>
                    <a:pt x="1392" y="642"/>
                  </a:lnTo>
                  <a:lnTo>
                    <a:pt x="1522" y="482"/>
                  </a:lnTo>
                  <a:lnTo>
                    <a:pt x="1650" y="322"/>
                  </a:lnTo>
                  <a:lnTo>
                    <a:pt x="1522" y="162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7733495" y="2551457"/>
            <a:ext cx="34550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93845" y="3841190"/>
            <a:ext cx="268874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6806323" y="5130922"/>
            <a:ext cx="437626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571116" y="2125059"/>
            <a:ext cx="1952804" cy="1035880"/>
            <a:chOff x="7641327" y="1622675"/>
            <a:chExt cx="1952804" cy="1035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571116" y="4728805"/>
            <a:ext cx="1952804" cy="1035880"/>
            <a:chOff x="7641327" y="1622675"/>
            <a:chExt cx="1952804" cy="103588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571116" y="3426932"/>
            <a:ext cx="1952804" cy="1035880"/>
            <a:chOff x="7641327" y="1622675"/>
            <a:chExt cx="1952804" cy="10358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993584" y="2351946"/>
            <a:ext cx="394755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649056" y="1945966"/>
            <a:ext cx="1952804" cy="1035880"/>
            <a:chOff x="7641327" y="1622675"/>
            <a:chExt cx="1952804" cy="10358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561" y="1901535"/>
            <a:ext cx="1897380" cy="284607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732" y="3187413"/>
            <a:ext cx="1897380" cy="284607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324" y="4463533"/>
            <a:ext cx="1897380" cy="284607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9648" y="1764377"/>
            <a:ext cx="1897380" cy="2846071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649056" y="3226569"/>
            <a:ext cx="1952804" cy="1035880"/>
            <a:chOff x="7641327" y="1622675"/>
            <a:chExt cx="1952804" cy="10358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4864" y="2965704"/>
            <a:ext cx="1897380" cy="284607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993584" y="4929954"/>
            <a:ext cx="36713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75966" y="3640950"/>
            <a:ext cx="271082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49056" y="4507171"/>
            <a:ext cx="1952804" cy="1035880"/>
            <a:chOff x="7641327" y="1622675"/>
            <a:chExt cx="1952804" cy="10358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6822" y="4272091"/>
            <a:ext cx="1897380" cy="28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88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28399 -2.22222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22175 -2.22222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36602 -3.33333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94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-0.30117 0.0060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30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22473 0.0044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20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-0.32383 -0.00764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98" y="-394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EF0D0DE-9CE9-40CC-9B33-8CD3A7AA74A7}"/>
              </a:ext>
            </a:extLst>
          </p:cNvPr>
          <p:cNvSpPr/>
          <p:nvPr/>
        </p:nvSpPr>
        <p:spPr>
          <a:xfrm>
            <a:off x="5084995" y="1461562"/>
            <a:ext cx="2022010" cy="1746747"/>
          </a:xfrm>
          <a:custGeom>
            <a:avLst/>
            <a:gdLst>
              <a:gd name="connsiteX0" fmla="*/ 436687 w 2022010"/>
              <a:gd name="connsiteY0" fmla="*/ 0 h 1746747"/>
              <a:gd name="connsiteX1" fmla="*/ 1589540 w 2022010"/>
              <a:gd name="connsiteY1" fmla="*/ 0 h 1746747"/>
              <a:gd name="connsiteX2" fmla="*/ 2022010 w 2022010"/>
              <a:gd name="connsiteY2" fmla="*/ 864939 h 1746747"/>
              <a:gd name="connsiteX3" fmla="*/ 1881023 w 2022010"/>
              <a:gd name="connsiteY3" fmla="*/ 864939 h 1746747"/>
              <a:gd name="connsiteX4" fmla="*/ 1444336 w 2022010"/>
              <a:gd name="connsiteY4" fmla="*/ 1738313 h 1746747"/>
              <a:gd name="connsiteX5" fmla="*/ 1448553 w 2022010"/>
              <a:gd name="connsiteY5" fmla="*/ 1746747 h 1746747"/>
              <a:gd name="connsiteX6" fmla="*/ 436687 w 2022010"/>
              <a:gd name="connsiteY6" fmla="*/ 1746747 h 1746747"/>
              <a:gd name="connsiteX7" fmla="*/ 0 w 2022010"/>
              <a:gd name="connsiteY7" fmla="*/ 873374 h 17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010" h="1746747">
                <a:moveTo>
                  <a:pt x="436687" y="0"/>
                </a:moveTo>
                <a:lnTo>
                  <a:pt x="1589540" y="0"/>
                </a:lnTo>
                <a:lnTo>
                  <a:pt x="2022010" y="864939"/>
                </a:lnTo>
                <a:lnTo>
                  <a:pt x="1881023" y="864939"/>
                </a:lnTo>
                <a:lnTo>
                  <a:pt x="1444336" y="1738313"/>
                </a:lnTo>
                <a:lnTo>
                  <a:pt x="1448553" y="1746747"/>
                </a:lnTo>
                <a:lnTo>
                  <a:pt x="436687" y="1746747"/>
                </a:lnTo>
                <a:lnTo>
                  <a:pt x="0" y="87337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5EC6109-BF0B-4449-AA64-5EF68CD3927E}"/>
              </a:ext>
            </a:extLst>
          </p:cNvPr>
          <p:cNvSpPr/>
          <p:nvPr/>
        </p:nvSpPr>
        <p:spPr>
          <a:xfrm>
            <a:off x="3640661" y="2326501"/>
            <a:ext cx="2022010" cy="1746747"/>
          </a:xfrm>
          <a:custGeom>
            <a:avLst/>
            <a:gdLst>
              <a:gd name="connsiteX0" fmla="*/ 436687 w 2022010"/>
              <a:gd name="connsiteY0" fmla="*/ 0 h 1746747"/>
              <a:gd name="connsiteX1" fmla="*/ 1448552 w 2022010"/>
              <a:gd name="connsiteY1" fmla="*/ 0 h 1746747"/>
              <a:gd name="connsiteX2" fmla="*/ 1444334 w 2022010"/>
              <a:gd name="connsiteY2" fmla="*/ 8435 h 1746747"/>
              <a:gd name="connsiteX3" fmla="*/ 1881021 w 2022010"/>
              <a:gd name="connsiteY3" fmla="*/ 881808 h 1746747"/>
              <a:gd name="connsiteX4" fmla="*/ 2022010 w 2022010"/>
              <a:gd name="connsiteY4" fmla="*/ 881808 h 1746747"/>
              <a:gd name="connsiteX5" fmla="*/ 1589540 w 2022010"/>
              <a:gd name="connsiteY5" fmla="*/ 1746747 h 1746747"/>
              <a:gd name="connsiteX6" fmla="*/ 436687 w 2022010"/>
              <a:gd name="connsiteY6" fmla="*/ 1746747 h 1746747"/>
              <a:gd name="connsiteX7" fmla="*/ 0 w 2022010"/>
              <a:gd name="connsiteY7" fmla="*/ 873374 h 17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2010" h="1746747">
                <a:moveTo>
                  <a:pt x="436687" y="0"/>
                </a:moveTo>
                <a:lnTo>
                  <a:pt x="1448552" y="0"/>
                </a:lnTo>
                <a:lnTo>
                  <a:pt x="1444334" y="8435"/>
                </a:lnTo>
                <a:lnTo>
                  <a:pt x="1881021" y="881808"/>
                </a:lnTo>
                <a:lnTo>
                  <a:pt x="2022010" y="881808"/>
                </a:lnTo>
                <a:lnTo>
                  <a:pt x="1589540" y="1746747"/>
                </a:lnTo>
                <a:lnTo>
                  <a:pt x="436687" y="1746747"/>
                </a:lnTo>
                <a:lnTo>
                  <a:pt x="0" y="87337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3C0A083-66A8-400F-8F13-67884E5152C7}"/>
              </a:ext>
            </a:extLst>
          </p:cNvPr>
          <p:cNvSpPr/>
          <p:nvPr/>
        </p:nvSpPr>
        <p:spPr>
          <a:xfrm>
            <a:off x="3640661" y="4006417"/>
            <a:ext cx="2026227" cy="1679915"/>
          </a:xfrm>
          <a:custGeom>
            <a:avLst/>
            <a:gdLst>
              <a:gd name="connsiteX0" fmla="*/ 403271 w 2026227"/>
              <a:gd name="connsiteY0" fmla="*/ 0 h 1679915"/>
              <a:gd name="connsiteX1" fmla="*/ 436687 w 2026227"/>
              <a:gd name="connsiteY1" fmla="*/ 66831 h 1679915"/>
              <a:gd name="connsiteX2" fmla="*/ 1589540 w 2026227"/>
              <a:gd name="connsiteY2" fmla="*/ 66831 h 1679915"/>
              <a:gd name="connsiteX3" fmla="*/ 1622956 w 2026227"/>
              <a:gd name="connsiteY3" fmla="*/ 0 h 1679915"/>
              <a:gd name="connsiteX4" fmla="*/ 2026227 w 2026227"/>
              <a:gd name="connsiteY4" fmla="*/ 806542 h 1679915"/>
              <a:gd name="connsiteX5" fmla="*/ 1589540 w 2026227"/>
              <a:gd name="connsiteY5" fmla="*/ 1679915 h 1679915"/>
              <a:gd name="connsiteX6" fmla="*/ 436687 w 2026227"/>
              <a:gd name="connsiteY6" fmla="*/ 1679915 h 1679915"/>
              <a:gd name="connsiteX7" fmla="*/ 0 w 2026227"/>
              <a:gd name="connsiteY7" fmla="*/ 806542 h 1679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6227" h="1679915">
                <a:moveTo>
                  <a:pt x="403271" y="0"/>
                </a:moveTo>
                <a:lnTo>
                  <a:pt x="436687" y="66831"/>
                </a:lnTo>
                <a:lnTo>
                  <a:pt x="1589540" y="66831"/>
                </a:lnTo>
                <a:lnTo>
                  <a:pt x="1622956" y="0"/>
                </a:lnTo>
                <a:lnTo>
                  <a:pt x="2026227" y="806542"/>
                </a:lnTo>
                <a:lnTo>
                  <a:pt x="1589540" y="1679915"/>
                </a:lnTo>
                <a:lnTo>
                  <a:pt x="436687" y="1679915"/>
                </a:lnTo>
                <a:lnTo>
                  <a:pt x="0" y="8065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26929-E753-4BA8-A598-CDB0F5B9FA30}"/>
              </a:ext>
            </a:extLst>
          </p:cNvPr>
          <p:cNvSpPr/>
          <p:nvPr/>
        </p:nvSpPr>
        <p:spPr>
          <a:xfrm>
            <a:off x="5118410" y="4746128"/>
            <a:ext cx="1992812" cy="1746747"/>
          </a:xfrm>
          <a:custGeom>
            <a:avLst/>
            <a:gdLst>
              <a:gd name="connsiteX0" fmla="*/ 515063 w 1992812"/>
              <a:gd name="connsiteY0" fmla="*/ 0 h 1746747"/>
              <a:gd name="connsiteX1" fmla="*/ 1556125 w 1992812"/>
              <a:gd name="connsiteY1" fmla="*/ 0 h 1746747"/>
              <a:gd name="connsiteX2" fmla="*/ 1992812 w 1992812"/>
              <a:gd name="connsiteY2" fmla="*/ 873374 h 1746747"/>
              <a:gd name="connsiteX3" fmla="*/ 1556125 w 1992812"/>
              <a:gd name="connsiteY3" fmla="*/ 1746747 h 1746747"/>
              <a:gd name="connsiteX4" fmla="*/ 403272 w 1992812"/>
              <a:gd name="connsiteY4" fmla="*/ 1746747 h 1746747"/>
              <a:gd name="connsiteX5" fmla="*/ 0 w 1992812"/>
              <a:gd name="connsiteY5" fmla="*/ 940204 h 1746747"/>
              <a:gd name="connsiteX6" fmla="*/ 111791 w 1992812"/>
              <a:gd name="connsiteY6" fmla="*/ 940204 h 1746747"/>
              <a:gd name="connsiteX7" fmla="*/ 548478 w 1992812"/>
              <a:gd name="connsiteY7" fmla="*/ 66831 h 17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2812" h="1746747">
                <a:moveTo>
                  <a:pt x="515063" y="0"/>
                </a:moveTo>
                <a:lnTo>
                  <a:pt x="1556125" y="0"/>
                </a:lnTo>
                <a:lnTo>
                  <a:pt x="1992812" y="873374"/>
                </a:lnTo>
                <a:lnTo>
                  <a:pt x="1556125" y="1746747"/>
                </a:lnTo>
                <a:lnTo>
                  <a:pt x="403272" y="1746747"/>
                </a:lnTo>
                <a:lnTo>
                  <a:pt x="0" y="940204"/>
                </a:lnTo>
                <a:lnTo>
                  <a:pt x="111791" y="940204"/>
                </a:lnTo>
                <a:lnTo>
                  <a:pt x="548478" y="668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E432107-8D0B-4A57-8A80-00410C49C63A}"/>
              </a:ext>
            </a:extLst>
          </p:cNvPr>
          <p:cNvSpPr/>
          <p:nvPr/>
        </p:nvSpPr>
        <p:spPr>
          <a:xfrm>
            <a:off x="6562747" y="3939585"/>
            <a:ext cx="1992811" cy="1746747"/>
          </a:xfrm>
          <a:custGeom>
            <a:avLst/>
            <a:gdLst>
              <a:gd name="connsiteX0" fmla="*/ 403271 w 1992811"/>
              <a:gd name="connsiteY0" fmla="*/ 0 h 1746747"/>
              <a:gd name="connsiteX1" fmla="*/ 1556124 w 1992811"/>
              <a:gd name="connsiteY1" fmla="*/ 0 h 1746747"/>
              <a:gd name="connsiteX2" fmla="*/ 1992811 w 1992811"/>
              <a:gd name="connsiteY2" fmla="*/ 873374 h 1746747"/>
              <a:gd name="connsiteX3" fmla="*/ 1556124 w 1992811"/>
              <a:gd name="connsiteY3" fmla="*/ 1746747 h 1746747"/>
              <a:gd name="connsiteX4" fmla="*/ 515060 w 1992811"/>
              <a:gd name="connsiteY4" fmla="*/ 1746747 h 1746747"/>
              <a:gd name="connsiteX5" fmla="*/ 548475 w 1992811"/>
              <a:gd name="connsiteY5" fmla="*/ 1679917 h 1746747"/>
              <a:gd name="connsiteX6" fmla="*/ 111788 w 1992811"/>
              <a:gd name="connsiteY6" fmla="*/ 806543 h 1746747"/>
              <a:gd name="connsiteX7" fmla="*/ 0 w 1992811"/>
              <a:gd name="connsiteY7" fmla="*/ 806543 h 17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2811" h="1746747">
                <a:moveTo>
                  <a:pt x="403271" y="0"/>
                </a:moveTo>
                <a:lnTo>
                  <a:pt x="1556124" y="0"/>
                </a:lnTo>
                <a:lnTo>
                  <a:pt x="1992811" y="873374"/>
                </a:lnTo>
                <a:lnTo>
                  <a:pt x="1556124" y="1746747"/>
                </a:lnTo>
                <a:lnTo>
                  <a:pt x="515060" y="1746747"/>
                </a:lnTo>
                <a:lnTo>
                  <a:pt x="548475" y="1679917"/>
                </a:lnTo>
                <a:lnTo>
                  <a:pt x="111788" y="806543"/>
                </a:lnTo>
                <a:lnTo>
                  <a:pt x="0" y="80654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D59A09-FF57-45AB-91C3-FC0041DF3252}"/>
              </a:ext>
            </a:extLst>
          </p:cNvPr>
          <p:cNvSpPr/>
          <p:nvPr/>
        </p:nvSpPr>
        <p:spPr>
          <a:xfrm>
            <a:off x="6529331" y="2326501"/>
            <a:ext cx="2026227" cy="1679916"/>
          </a:xfrm>
          <a:custGeom>
            <a:avLst/>
            <a:gdLst>
              <a:gd name="connsiteX0" fmla="*/ 436687 w 2026227"/>
              <a:gd name="connsiteY0" fmla="*/ 0 h 1679916"/>
              <a:gd name="connsiteX1" fmla="*/ 1589540 w 2026227"/>
              <a:gd name="connsiteY1" fmla="*/ 0 h 1679916"/>
              <a:gd name="connsiteX2" fmla="*/ 2026227 w 2026227"/>
              <a:gd name="connsiteY2" fmla="*/ 873374 h 1679916"/>
              <a:gd name="connsiteX3" fmla="*/ 1622956 w 2026227"/>
              <a:gd name="connsiteY3" fmla="*/ 1679916 h 1679916"/>
              <a:gd name="connsiteX4" fmla="*/ 1589540 w 2026227"/>
              <a:gd name="connsiteY4" fmla="*/ 1613084 h 1679916"/>
              <a:gd name="connsiteX5" fmla="*/ 436687 w 2026227"/>
              <a:gd name="connsiteY5" fmla="*/ 1613084 h 1679916"/>
              <a:gd name="connsiteX6" fmla="*/ 403272 w 2026227"/>
              <a:gd name="connsiteY6" fmla="*/ 1679916 h 1679916"/>
              <a:gd name="connsiteX7" fmla="*/ 0 w 2026227"/>
              <a:gd name="connsiteY7" fmla="*/ 873374 h 1679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6227" h="1679916">
                <a:moveTo>
                  <a:pt x="436687" y="0"/>
                </a:moveTo>
                <a:lnTo>
                  <a:pt x="1589540" y="0"/>
                </a:lnTo>
                <a:lnTo>
                  <a:pt x="2026227" y="873374"/>
                </a:lnTo>
                <a:lnTo>
                  <a:pt x="1622956" y="1679916"/>
                </a:lnTo>
                <a:lnTo>
                  <a:pt x="1589540" y="1613084"/>
                </a:lnTo>
                <a:lnTo>
                  <a:pt x="436687" y="1613084"/>
                </a:lnTo>
                <a:lnTo>
                  <a:pt x="403272" y="1679916"/>
                </a:lnTo>
                <a:lnTo>
                  <a:pt x="0" y="87337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4A443-3E57-4FA0-83F7-58A7B495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 Process Flow</a:t>
            </a:r>
            <a:endParaRPr lang="en-IN" dirty="0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3844CA0B-878C-4A16-A358-C4DF8A918E25}"/>
              </a:ext>
            </a:extLst>
          </p:cNvPr>
          <p:cNvSpPr/>
          <p:nvPr/>
        </p:nvSpPr>
        <p:spPr>
          <a:xfrm>
            <a:off x="4574353" y="2478457"/>
            <a:ext cx="3039080" cy="3039080"/>
          </a:xfrm>
          <a:prstGeom prst="donut">
            <a:avLst>
              <a:gd name="adj" fmla="val 42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A98F58-0E84-4525-BA1C-6E6CC9BC7B2B}"/>
              </a:ext>
            </a:extLst>
          </p:cNvPr>
          <p:cNvGrpSpPr/>
          <p:nvPr/>
        </p:nvGrpSpPr>
        <p:grpSpPr>
          <a:xfrm>
            <a:off x="5240043" y="1595224"/>
            <a:ext cx="1716130" cy="1479422"/>
            <a:chOff x="5240043" y="1595224"/>
            <a:chExt cx="1716130" cy="1479422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EFD98209-3843-4E46-A9E7-CADAF6839BE9}"/>
                </a:ext>
              </a:extLst>
            </p:cNvPr>
            <p:cNvSpPr/>
            <p:nvPr/>
          </p:nvSpPr>
          <p:spPr>
            <a:xfrm>
              <a:off x="5240043" y="1595224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FA545B-9759-4859-ADC3-B21D719BDD46}"/>
                </a:ext>
              </a:extLst>
            </p:cNvPr>
            <p:cNvSpPr txBox="1"/>
            <p:nvPr/>
          </p:nvSpPr>
          <p:spPr>
            <a:xfrm>
              <a:off x="5474338" y="1818668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A22F4-B485-4279-B2E9-E92E18F2D3CB}"/>
              </a:ext>
            </a:extLst>
          </p:cNvPr>
          <p:cNvGrpSpPr/>
          <p:nvPr/>
        </p:nvGrpSpPr>
        <p:grpSpPr>
          <a:xfrm>
            <a:off x="6684379" y="2460163"/>
            <a:ext cx="1716130" cy="1479422"/>
            <a:chOff x="6684379" y="2460163"/>
            <a:chExt cx="1716130" cy="1479422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40147ED-8183-4249-BC84-ACF897D2F39A}"/>
                </a:ext>
              </a:extLst>
            </p:cNvPr>
            <p:cNvSpPr/>
            <p:nvPr/>
          </p:nvSpPr>
          <p:spPr>
            <a:xfrm>
              <a:off x="6684379" y="2460163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9A6562-24C6-450C-9259-19B60CA83AB6}"/>
                </a:ext>
              </a:extLst>
            </p:cNvPr>
            <p:cNvSpPr txBox="1"/>
            <p:nvPr/>
          </p:nvSpPr>
          <p:spPr>
            <a:xfrm>
              <a:off x="6901966" y="2706518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5DE0CF-9B78-495E-99DF-97C729516420}"/>
              </a:ext>
            </a:extLst>
          </p:cNvPr>
          <p:cNvGrpSpPr/>
          <p:nvPr/>
        </p:nvGrpSpPr>
        <p:grpSpPr>
          <a:xfrm>
            <a:off x="6684379" y="4073247"/>
            <a:ext cx="1716130" cy="1479422"/>
            <a:chOff x="6684379" y="4073247"/>
            <a:chExt cx="1716130" cy="1479422"/>
          </a:xfrm>
        </p:grpSpPr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3D8C2CD2-11D7-4DEB-A32A-2EAEC9BBC5A6}"/>
                </a:ext>
              </a:extLst>
            </p:cNvPr>
            <p:cNvSpPr/>
            <p:nvPr/>
          </p:nvSpPr>
          <p:spPr>
            <a:xfrm>
              <a:off x="6684379" y="4073247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F0144B-1F63-4596-A795-8F11F6D5B2FD}"/>
                </a:ext>
              </a:extLst>
            </p:cNvPr>
            <p:cNvSpPr txBox="1"/>
            <p:nvPr/>
          </p:nvSpPr>
          <p:spPr>
            <a:xfrm>
              <a:off x="6901966" y="4377730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84B6C48-A6C7-4323-8FBC-A9D5682A91D4}"/>
              </a:ext>
            </a:extLst>
          </p:cNvPr>
          <p:cNvGrpSpPr/>
          <p:nvPr/>
        </p:nvGrpSpPr>
        <p:grpSpPr>
          <a:xfrm>
            <a:off x="5240043" y="4879790"/>
            <a:ext cx="1716130" cy="1479422"/>
            <a:chOff x="5240043" y="4879790"/>
            <a:chExt cx="1716130" cy="1479422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3AD09002-5705-4A85-868C-AD6D5E3B3569}"/>
                </a:ext>
              </a:extLst>
            </p:cNvPr>
            <p:cNvSpPr/>
            <p:nvPr/>
          </p:nvSpPr>
          <p:spPr>
            <a:xfrm>
              <a:off x="5240043" y="4879790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72D6D8-B4E0-4CC9-95E9-2EFA7D4ABFEF}"/>
                </a:ext>
              </a:extLst>
            </p:cNvPr>
            <p:cNvSpPr txBox="1"/>
            <p:nvPr/>
          </p:nvSpPr>
          <p:spPr>
            <a:xfrm>
              <a:off x="5449967" y="5111901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360DF7-08FE-4940-91FA-DA1E8567DDDE}"/>
              </a:ext>
            </a:extLst>
          </p:cNvPr>
          <p:cNvGrpSpPr/>
          <p:nvPr/>
        </p:nvGrpSpPr>
        <p:grpSpPr>
          <a:xfrm>
            <a:off x="3795709" y="4073247"/>
            <a:ext cx="1716130" cy="1479422"/>
            <a:chOff x="3795709" y="4073247"/>
            <a:chExt cx="1716130" cy="1479422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604B1D7-C31C-4822-9304-77B3DD76EFAF}"/>
                </a:ext>
              </a:extLst>
            </p:cNvPr>
            <p:cNvSpPr/>
            <p:nvPr/>
          </p:nvSpPr>
          <p:spPr>
            <a:xfrm>
              <a:off x="3795709" y="4073247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C51FA1-DC79-48CA-9CFD-45E839BA08FD}"/>
                </a:ext>
              </a:extLst>
            </p:cNvPr>
            <p:cNvSpPr txBox="1"/>
            <p:nvPr/>
          </p:nvSpPr>
          <p:spPr>
            <a:xfrm>
              <a:off x="4016026" y="4338542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B797CE-DA64-4DFA-91BA-59E259F274D7}"/>
              </a:ext>
            </a:extLst>
          </p:cNvPr>
          <p:cNvGrpSpPr/>
          <p:nvPr/>
        </p:nvGrpSpPr>
        <p:grpSpPr>
          <a:xfrm>
            <a:off x="3795709" y="2460163"/>
            <a:ext cx="1716130" cy="1479422"/>
            <a:chOff x="3795709" y="2460163"/>
            <a:chExt cx="1716130" cy="1479422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94C3085D-991D-4E74-9BC9-2CC0BFE951D1}"/>
                </a:ext>
              </a:extLst>
            </p:cNvPr>
            <p:cNvSpPr/>
            <p:nvPr/>
          </p:nvSpPr>
          <p:spPr>
            <a:xfrm>
              <a:off x="3795709" y="2460163"/>
              <a:ext cx="1716130" cy="147942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C9201-9030-4BD7-97A7-6D24081BB808}"/>
                </a:ext>
              </a:extLst>
            </p:cNvPr>
            <p:cNvSpPr txBox="1"/>
            <p:nvPr/>
          </p:nvSpPr>
          <p:spPr>
            <a:xfrm>
              <a:off x="4009079" y="2654313"/>
              <a:ext cx="12809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You can replace this text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5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246D6E-3DB9-42CB-B4B0-ECCA7EAB19E3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Step Cycle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3810000" y="1750662"/>
            <a:ext cx="4343400" cy="3722914"/>
            <a:chOff x="1895100" y="1981200"/>
            <a:chExt cx="4800600" cy="4114800"/>
          </a:xfrm>
        </p:grpSpPr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29000" y="1989348"/>
              <a:ext cx="1180059" cy="4106652"/>
            </a:xfrm>
            <a:custGeom>
              <a:avLst/>
              <a:gdLst/>
              <a:ahLst/>
              <a:cxnLst>
                <a:cxn ang="0">
                  <a:pos x="440" y="0"/>
                </a:cxn>
                <a:cxn ang="0">
                  <a:pos x="395" y="5"/>
                </a:cxn>
                <a:cxn ang="0">
                  <a:pos x="351" y="20"/>
                </a:cxn>
                <a:cxn ang="0">
                  <a:pos x="309" y="45"/>
                </a:cxn>
                <a:cxn ang="0">
                  <a:pos x="268" y="79"/>
                </a:cxn>
                <a:cxn ang="0">
                  <a:pos x="230" y="121"/>
                </a:cxn>
                <a:cxn ang="0">
                  <a:pos x="177" y="200"/>
                </a:cxn>
                <a:cxn ang="0">
                  <a:pos x="144" y="261"/>
                </a:cxn>
                <a:cxn ang="0">
                  <a:pos x="114" y="330"/>
                </a:cxn>
                <a:cxn ang="0">
                  <a:pos x="88" y="405"/>
                </a:cxn>
                <a:cxn ang="0">
                  <a:pos x="64" y="486"/>
                </a:cxn>
                <a:cxn ang="0">
                  <a:pos x="43" y="570"/>
                </a:cxn>
                <a:cxn ang="0">
                  <a:pos x="20" y="708"/>
                </a:cxn>
                <a:cxn ang="0">
                  <a:pos x="2" y="905"/>
                </a:cxn>
                <a:cxn ang="0">
                  <a:pos x="2" y="1110"/>
                </a:cxn>
                <a:cxn ang="0">
                  <a:pos x="19" y="1306"/>
                </a:cxn>
                <a:cxn ang="0">
                  <a:pos x="43" y="1444"/>
                </a:cxn>
                <a:cxn ang="0">
                  <a:pos x="64" y="1529"/>
                </a:cxn>
                <a:cxn ang="0">
                  <a:pos x="87" y="1609"/>
                </a:cxn>
                <a:cxn ang="0">
                  <a:pos x="114" y="1684"/>
                </a:cxn>
                <a:cxn ang="0">
                  <a:pos x="143" y="1753"/>
                </a:cxn>
                <a:cxn ang="0">
                  <a:pos x="176" y="1814"/>
                </a:cxn>
                <a:cxn ang="0">
                  <a:pos x="211" y="1869"/>
                </a:cxn>
                <a:cxn ang="0">
                  <a:pos x="248" y="1915"/>
                </a:cxn>
                <a:cxn ang="0">
                  <a:pos x="288" y="1953"/>
                </a:cxn>
                <a:cxn ang="0">
                  <a:pos x="329" y="1984"/>
                </a:cxn>
                <a:cxn ang="0">
                  <a:pos x="372" y="2004"/>
                </a:cxn>
                <a:cxn ang="0">
                  <a:pos x="417" y="2015"/>
                </a:cxn>
                <a:cxn ang="0">
                  <a:pos x="874" y="2016"/>
                </a:cxn>
                <a:cxn ang="0">
                  <a:pos x="830" y="2010"/>
                </a:cxn>
                <a:cxn ang="0">
                  <a:pos x="785" y="1995"/>
                </a:cxn>
                <a:cxn ang="0">
                  <a:pos x="744" y="1970"/>
                </a:cxn>
                <a:cxn ang="0">
                  <a:pos x="703" y="1935"/>
                </a:cxn>
                <a:cxn ang="0">
                  <a:pos x="665" y="1893"/>
                </a:cxn>
                <a:cxn ang="0">
                  <a:pos x="629" y="1842"/>
                </a:cxn>
                <a:cxn ang="0">
                  <a:pos x="594" y="1784"/>
                </a:cxn>
                <a:cxn ang="0">
                  <a:pos x="564" y="1719"/>
                </a:cxn>
                <a:cxn ang="0">
                  <a:pos x="535" y="1648"/>
                </a:cxn>
                <a:cxn ang="0">
                  <a:pos x="510" y="1570"/>
                </a:cxn>
                <a:cxn ang="0">
                  <a:pos x="488" y="1487"/>
                </a:cxn>
                <a:cxn ang="0">
                  <a:pos x="469" y="1399"/>
                </a:cxn>
                <a:cxn ang="0">
                  <a:pos x="444" y="1210"/>
                </a:cxn>
                <a:cxn ang="0">
                  <a:pos x="435" y="1008"/>
                </a:cxn>
                <a:cxn ang="0">
                  <a:pos x="444" y="805"/>
                </a:cxn>
                <a:cxn ang="0">
                  <a:pos x="469" y="616"/>
                </a:cxn>
                <a:cxn ang="0">
                  <a:pos x="488" y="527"/>
                </a:cxn>
                <a:cxn ang="0">
                  <a:pos x="511" y="444"/>
                </a:cxn>
                <a:cxn ang="0">
                  <a:pos x="536" y="366"/>
                </a:cxn>
                <a:cxn ang="0">
                  <a:pos x="564" y="295"/>
                </a:cxn>
                <a:cxn ang="0">
                  <a:pos x="595" y="230"/>
                </a:cxn>
                <a:cxn ang="0">
                  <a:pos x="630" y="172"/>
                </a:cxn>
                <a:cxn ang="0">
                  <a:pos x="685" y="99"/>
                </a:cxn>
                <a:cxn ang="0">
                  <a:pos x="725" y="62"/>
                </a:cxn>
                <a:cxn ang="0">
                  <a:pos x="766" y="31"/>
                </a:cxn>
                <a:cxn ang="0">
                  <a:pos x="809" y="12"/>
                </a:cxn>
                <a:cxn ang="0">
                  <a:pos x="854" y="1"/>
                </a:cxn>
                <a:cxn ang="0">
                  <a:pos x="881" y="0"/>
                </a:cxn>
              </a:cxnLst>
              <a:rect l="0" t="0" r="r" b="b"/>
              <a:pathLst>
                <a:path w="881" h="2016">
                  <a:moveTo>
                    <a:pt x="446" y="0"/>
                  </a:moveTo>
                  <a:lnTo>
                    <a:pt x="440" y="0"/>
                  </a:lnTo>
                  <a:lnTo>
                    <a:pt x="418" y="1"/>
                  </a:lnTo>
                  <a:lnTo>
                    <a:pt x="395" y="5"/>
                  </a:lnTo>
                  <a:lnTo>
                    <a:pt x="373" y="12"/>
                  </a:lnTo>
                  <a:lnTo>
                    <a:pt x="351" y="20"/>
                  </a:lnTo>
                  <a:lnTo>
                    <a:pt x="330" y="31"/>
                  </a:lnTo>
                  <a:lnTo>
                    <a:pt x="309" y="45"/>
                  </a:lnTo>
                  <a:lnTo>
                    <a:pt x="289" y="62"/>
                  </a:lnTo>
                  <a:lnTo>
                    <a:pt x="268" y="79"/>
                  </a:lnTo>
                  <a:lnTo>
                    <a:pt x="249" y="99"/>
                  </a:lnTo>
                  <a:lnTo>
                    <a:pt x="230" y="121"/>
                  </a:lnTo>
                  <a:lnTo>
                    <a:pt x="194" y="172"/>
                  </a:lnTo>
                  <a:lnTo>
                    <a:pt x="177" y="200"/>
                  </a:lnTo>
                  <a:lnTo>
                    <a:pt x="160" y="230"/>
                  </a:lnTo>
                  <a:lnTo>
                    <a:pt x="144" y="261"/>
                  </a:lnTo>
                  <a:lnTo>
                    <a:pt x="129" y="295"/>
                  </a:lnTo>
                  <a:lnTo>
                    <a:pt x="114" y="330"/>
                  </a:lnTo>
                  <a:lnTo>
                    <a:pt x="100" y="366"/>
                  </a:lnTo>
                  <a:lnTo>
                    <a:pt x="88" y="405"/>
                  </a:lnTo>
                  <a:lnTo>
                    <a:pt x="75" y="444"/>
                  </a:lnTo>
                  <a:lnTo>
                    <a:pt x="64" y="486"/>
                  </a:lnTo>
                  <a:lnTo>
                    <a:pt x="53" y="527"/>
                  </a:lnTo>
                  <a:lnTo>
                    <a:pt x="43" y="570"/>
                  </a:lnTo>
                  <a:lnTo>
                    <a:pt x="34" y="616"/>
                  </a:lnTo>
                  <a:lnTo>
                    <a:pt x="20" y="708"/>
                  </a:lnTo>
                  <a:lnTo>
                    <a:pt x="9" y="805"/>
                  </a:lnTo>
                  <a:lnTo>
                    <a:pt x="2" y="905"/>
                  </a:lnTo>
                  <a:lnTo>
                    <a:pt x="0" y="1008"/>
                  </a:lnTo>
                  <a:lnTo>
                    <a:pt x="2" y="1110"/>
                  </a:lnTo>
                  <a:lnTo>
                    <a:pt x="9" y="1210"/>
                  </a:lnTo>
                  <a:lnTo>
                    <a:pt x="19" y="1306"/>
                  </a:lnTo>
                  <a:lnTo>
                    <a:pt x="34" y="1399"/>
                  </a:lnTo>
                  <a:lnTo>
                    <a:pt x="43" y="1444"/>
                  </a:lnTo>
                  <a:lnTo>
                    <a:pt x="52" y="1487"/>
                  </a:lnTo>
                  <a:lnTo>
                    <a:pt x="64" y="1529"/>
                  </a:lnTo>
                  <a:lnTo>
                    <a:pt x="75" y="1570"/>
                  </a:lnTo>
                  <a:lnTo>
                    <a:pt x="87" y="1609"/>
                  </a:lnTo>
                  <a:lnTo>
                    <a:pt x="100" y="1648"/>
                  </a:lnTo>
                  <a:lnTo>
                    <a:pt x="114" y="1684"/>
                  </a:lnTo>
                  <a:lnTo>
                    <a:pt x="128" y="1719"/>
                  </a:lnTo>
                  <a:lnTo>
                    <a:pt x="143" y="1753"/>
                  </a:lnTo>
                  <a:lnTo>
                    <a:pt x="159" y="1784"/>
                  </a:lnTo>
                  <a:lnTo>
                    <a:pt x="176" y="1814"/>
                  </a:lnTo>
                  <a:lnTo>
                    <a:pt x="193" y="1842"/>
                  </a:lnTo>
                  <a:lnTo>
                    <a:pt x="211" y="1869"/>
                  </a:lnTo>
                  <a:lnTo>
                    <a:pt x="229" y="1893"/>
                  </a:lnTo>
                  <a:lnTo>
                    <a:pt x="248" y="1915"/>
                  </a:lnTo>
                  <a:lnTo>
                    <a:pt x="267" y="1935"/>
                  </a:lnTo>
                  <a:lnTo>
                    <a:pt x="288" y="1953"/>
                  </a:lnTo>
                  <a:lnTo>
                    <a:pt x="308" y="1970"/>
                  </a:lnTo>
                  <a:lnTo>
                    <a:pt x="329" y="1984"/>
                  </a:lnTo>
                  <a:lnTo>
                    <a:pt x="350" y="1995"/>
                  </a:lnTo>
                  <a:lnTo>
                    <a:pt x="372" y="2004"/>
                  </a:lnTo>
                  <a:lnTo>
                    <a:pt x="394" y="2010"/>
                  </a:lnTo>
                  <a:lnTo>
                    <a:pt x="417" y="2015"/>
                  </a:lnTo>
                  <a:lnTo>
                    <a:pt x="439" y="2016"/>
                  </a:lnTo>
                  <a:lnTo>
                    <a:pt x="874" y="2016"/>
                  </a:lnTo>
                  <a:lnTo>
                    <a:pt x="852" y="2015"/>
                  </a:lnTo>
                  <a:lnTo>
                    <a:pt x="830" y="2010"/>
                  </a:lnTo>
                  <a:lnTo>
                    <a:pt x="807" y="2004"/>
                  </a:lnTo>
                  <a:lnTo>
                    <a:pt x="785" y="1995"/>
                  </a:lnTo>
                  <a:lnTo>
                    <a:pt x="764" y="1984"/>
                  </a:lnTo>
                  <a:lnTo>
                    <a:pt x="744" y="1970"/>
                  </a:lnTo>
                  <a:lnTo>
                    <a:pt x="724" y="1953"/>
                  </a:lnTo>
                  <a:lnTo>
                    <a:pt x="703" y="1935"/>
                  </a:lnTo>
                  <a:lnTo>
                    <a:pt x="684" y="1915"/>
                  </a:lnTo>
                  <a:lnTo>
                    <a:pt x="665" y="1893"/>
                  </a:lnTo>
                  <a:lnTo>
                    <a:pt x="647" y="1869"/>
                  </a:lnTo>
                  <a:lnTo>
                    <a:pt x="629" y="1842"/>
                  </a:lnTo>
                  <a:lnTo>
                    <a:pt x="612" y="1814"/>
                  </a:lnTo>
                  <a:lnTo>
                    <a:pt x="594" y="1784"/>
                  </a:lnTo>
                  <a:lnTo>
                    <a:pt x="579" y="1753"/>
                  </a:lnTo>
                  <a:lnTo>
                    <a:pt x="564" y="1719"/>
                  </a:lnTo>
                  <a:lnTo>
                    <a:pt x="549" y="1684"/>
                  </a:lnTo>
                  <a:lnTo>
                    <a:pt x="535" y="1648"/>
                  </a:lnTo>
                  <a:lnTo>
                    <a:pt x="522" y="1609"/>
                  </a:lnTo>
                  <a:lnTo>
                    <a:pt x="510" y="1570"/>
                  </a:lnTo>
                  <a:lnTo>
                    <a:pt x="499" y="1529"/>
                  </a:lnTo>
                  <a:lnTo>
                    <a:pt x="488" y="1487"/>
                  </a:lnTo>
                  <a:lnTo>
                    <a:pt x="478" y="1444"/>
                  </a:lnTo>
                  <a:lnTo>
                    <a:pt x="469" y="1399"/>
                  </a:lnTo>
                  <a:lnTo>
                    <a:pt x="455" y="1306"/>
                  </a:lnTo>
                  <a:lnTo>
                    <a:pt x="444" y="1210"/>
                  </a:lnTo>
                  <a:lnTo>
                    <a:pt x="437" y="1110"/>
                  </a:lnTo>
                  <a:lnTo>
                    <a:pt x="435" y="1008"/>
                  </a:lnTo>
                  <a:lnTo>
                    <a:pt x="437" y="905"/>
                  </a:lnTo>
                  <a:lnTo>
                    <a:pt x="444" y="805"/>
                  </a:lnTo>
                  <a:lnTo>
                    <a:pt x="455" y="708"/>
                  </a:lnTo>
                  <a:lnTo>
                    <a:pt x="469" y="616"/>
                  </a:lnTo>
                  <a:lnTo>
                    <a:pt x="478" y="570"/>
                  </a:lnTo>
                  <a:lnTo>
                    <a:pt x="488" y="527"/>
                  </a:lnTo>
                  <a:lnTo>
                    <a:pt x="499" y="486"/>
                  </a:lnTo>
                  <a:lnTo>
                    <a:pt x="511" y="444"/>
                  </a:lnTo>
                  <a:lnTo>
                    <a:pt x="523" y="405"/>
                  </a:lnTo>
                  <a:lnTo>
                    <a:pt x="536" y="366"/>
                  </a:lnTo>
                  <a:lnTo>
                    <a:pt x="550" y="330"/>
                  </a:lnTo>
                  <a:lnTo>
                    <a:pt x="564" y="295"/>
                  </a:lnTo>
                  <a:lnTo>
                    <a:pt x="579" y="261"/>
                  </a:lnTo>
                  <a:lnTo>
                    <a:pt x="595" y="230"/>
                  </a:lnTo>
                  <a:lnTo>
                    <a:pt x="613" y="200"/>
                  </a:lnTo>
                  <a:lnTo>
                    <a:pt x="630" y="172"/>
                  </a:lnTo>
                  <a:lnTo>
                    <a:pt x="666" y="121"/>
                  </a:lnTo>
                  <a:lnTo>
                    <a:pt x="685" y="99"/>
                  </a:lnTo>
                  <a:lnTo>
                    <a:pt x="704" y="79"/>
                  </a:lnTo>
                  <a:lnTo>
                    <a:pt x="725" y="62"/>
                  </a:lnTo>
                  <a:lnTo>
                    <a:pt x="745" y="45"/>
                  </a:lnTo>
                  <a:lnTo>
                    <a:pt x="766" y="31"/>
                  </a:lnTo>
                  <a:lnTo>
                    <a:pt x="787" y="20"/>
                  </a:lnTo>
                  <a:lnTo>
                    <a:pt x="809" y="12"/>
                  </a:lnTo>
                  <a:lnTo>
                    <a:pt x="831" y="5"/>
                  </a:lnTo>
                  <a:lnTo>
                    <a:pt x="854" y="1"/>
                  </a:lnTo>
                  <a:lnTo>
                    <a:pt x="876" y="0"/>
                  </a:lnTo>
                  <a:lnTo>
                    <a:pt x="881" y="0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1895100" y="2692151"/>
              <a:ext cx="4800600" cy="2184649"/>
              <a:chOff x="1752600" y="2692151"/>
              <a:chExt cx="4800600" cy="2184649"/>
            </a:xfrm>
          </p:grpSpPr>
          <p:sp>
            <p:nvSpPr>
              <p:cNvPr id="9229" name="Freeform 13"/>
              <p:cNvSpPr>
                <a:spLocks/>
              </p:cNvSpPr>
              <p:nvPr/>
            </p:nvSpPr>
            <p:spPr bwMode="auto">
              <a:xfrm>
                <a:off x="4897821" y="2997546"/>
                <a:ext cx="1655379" cy="1251049"/>
              </a:xfrm>
              <a:custGeom>
                <a:avLst/>
                <a:gdLst/>
                <a:ahLst/>
                <a:cxnLst>
                  <a:cxn ang="0">
                    <a:pos x="910" y="470"/>
                  </a:cxn>
                  <a:cxn ang="0">
                    <a:pos x="906" y="427"/>
                  </a:cxn>
                  <a:cxn ang="0">
                    <a:pos x="894" y="386"/>
                  </a:cxn>
                  <a:cxn ang="0">
                    <a:pos x="874" y="345"/>
                  </a:cxn>
                  <a:cxn ang="0">
                    <a:pos x="846" y="307"/>
                  </a:cxn>
                  <a:cxn ang="0">
                    <a:pos x="811" y="270"/>
                  </a:cxn>
                  <a:cxn ang="0">
                    <a:pos x="770" y="234"/>
                  </a:cxn>
                  <a:cxn ang="0">
                    <a:pos x="722" y="200"/>
                  </a:cxn>
                  <a:cxn ang="0">
                    <a:pos x="668" y="168"/>
                  </a:cxn>
                  <a:cxn ang="0">
                    <a:pos x="608" y="138"/>
                  </a:cxn>
                  <a:cxn ang="0">
                    <a:pos x="543" y="110"/>
                  </a:cxn>
                  <a:cxn ang="0">
                    <a:pos x="435" y="73"/>
                  </a:cxn>
                  <a:cxn ang="0">
                    <a:pos x="358" y="53"/>
                  </a:cxn>
                  <a:cxn ang="0">
                    <a:pos x="276" y="35"/>
                  </a:cxn>
                  <a:cxn ang="0">
                    <a:pos x="146" y="14"/>
                  </a:cxn>
                  <a:cxn ang="0">
                    <a:pos x="8" y="0"/>
                  </a:cxn>
                  <a:cxn ang="0">
                    <a:pos x="0" y="458"/>
                  </a:cxn>
                  <a:cxn ang="0">
                    <a:pos x="139" y="472"/>
                  </a:cxn>
                  <a:cxn ang="0">
                    <a:pos x="268" y="493"/>
                  </a:cxn>
                  <a:cxn ang="0">
                    <a:pos x="350" y="511"/>
                  </a:cxn>
                  <a:cxn ang="0">
                    <a:pos x="428" y="532"/>
                  </a:cxn>
                  <a:cxn ang="0">
                    <a:pos x="535" y="569"/>
                  </a:cxn>
                  <a:cxn ang="0">
                    <a:pos x="600" y="597"/>
                  </a:cxn>
                  <a:cxn ang="0">
                    <a:pos x="661" y="626"/>
                  </a:cxn>
                  <a:cxn ang="0">
                    <a:pos x="714" y="658"/>
                  </a:cxn>
                  <a:cxn ang="0">
                    <a:pos x="762" y="692"/>
                  </a:cxn>
                  <a:cxn ang="0">
                    <a:pos x="804" y="728"/>
                  </a:cxn>
                  <a:cxn ang="0">
                    <a:pos x="839" y="766"/>
                  </a:cxn>
                  <a:cxn ang="0">
                    <a:pos x="866" y="804"/>
                  </a:cxn>
                  <a:cxn ang="0">
                    <a:pos x="887" y="844"/>
                  </a:cxn>
                  <a:cxn ang="0">
                    <a:pos x="898" y="886"/>
                  </a:cxn>
                  <a:cxn ang="0">
                    <a:pos x="903" y="928"/>
                  </a:cxn>
                  <a:cxn ang="0">
                    <a:pos x="898" y="934"/>
                  </a:cxn>
                  <a:cxn ang="0">
                    <a:pos x="910" y="475"/>
                  </a:cxn>
                </a:cxnLst>
                <a:rect l="0" t="0" r="r" b="b"/>
                <a:pathLst>
                  <a:path w="910" h="934">
                    <a:moveTo>
                      <a:pt x="910" y="475"/>
                    </a:moveTo>
                    <a:lnTo>
                      <a:pt x="910" y="470"/>
                    </a:lnTo>
                    <a:lnTo>
                      <a:pt x="909" y="449"/>
                    </a:lnTo>
                    <a:lnTo>
                      <a:pt x="906" y="427"/>
                    </a:lnTo>
                    <a:lnTo>
                      <a:pt x="900" y="407"/>
                    </a:lnTo>
                    <a:lnTo>
                      <a:pt x="894" y="386"/>
                    </a:lnTo>
                    <a:lnTo>
                      <a:pt x="884" y="366"/>
                    </a:lnTo>
                    <a:lnTo>
                      <a:pt x="874" y="345"/>
                    </a:lnTo>
                    <a:lnTo>
                      <a:pt x="861" y="326"/>
                    </a:lnTo>
                    <a:lnTo>
                      <a:pt x="846" y="307"/>
                    </a:lnTo>
                    <a:lnTo>
                      <a:pt x="829" y="288"/>
                    </a:lnTo>
                    <a:lnTo>
                      <a:pt x="811" y="270"/>
                    </a:lnTo>
                    <a:lnTo>
                      <a:pt x="792" y="252"/>
                    </a:lnTo>
                    <a:lnTo>
                      <a:pt x="770" y="234"/>
                    </a:lnTo>
                    <a:lnTo>
                      <a:pt x="747" y="217"/>
                    </a:lnTo>
                    <a:lnTo>
                      <a:pt x="722" y="200"/>
                    </a:lnTo>
                    <a:lnTo>
                      <a:pt x="696" y="184"/>
                    </a:lnTo>
                    <a:lnTo>
                      <a:pt x="668" y="168"/>
                    </a:lnTo>
                    <a:lnTo>
                      <a:pt x="639" y="152"/>
                    </a:lnTo>
                    <a:lnTo>
                      <a:pt x="608" y="138"/>
                    </a:lnTo>
                    <a:lnTo>
                      <a:pt x="576" y="123"/>
                    </a:lnTo>
                    <a:lnTo>
                      <a:pt x="543" y="110"/>
                    </a:lnTo>
                    <a:lnTo>
                      <a:pt x="473" y="85"/>
                    </a:lnTo>
                    <a:lnTo>
                      <a:pt x="435" y="73"/>
                    </a:lnTo>
                    <a:lnTo>
                      <a:pt x="397" y="62"/>
                    </a:lnTo>
                    <a:lnTo>
                      <a:pt x="358" y="53"/>
                    </a:lnTo>
                    <a:lnTo>
                      <a:pt x="317" y="43"/>
                    </a:lnTo>
                    <a:lnTo>
                      <a:pt x="276" y="35"/>
                    </a:lnTo>
                    <a:lnTo>
                      <a:pt x="233" y="26"/>
                    </a:lnTo>
                    <a:lnTo>
                      <a:pt x="146" y="14"/>
                    </a:lnTo>
                    <a:lnTo>
                      <a:pt x="55" y="3"/>
                    </a:lnTo>
                    <a:lnTo>
                      <a:pt x="8" y="0"/>
                    </a:lnTo>
                    <a:lnTo>
                      <a:pt x="192" y="227"/>
                    </a:lnTo>
                    <a:lnTo>
                      <a:pt x="0" y="458"/>
                    </a:lnTo>
                    <a:lnTo>
                      <a:pt x="47" y="461"/>
                    </a:lnTo>
                    <a:lnTo>
                      <a:pt x="139" y="472"/>
                    </a:lnTo>
                    <a:lnTo>
                      <a:pt x="226" y="485"/>
                    </a:lnTo>
                    <a:lnTo>
                      <a:pt x="268" y="493"/>
                    </a:lnTo>
                    <a:lnTo>
                      <a:pt x="310" y="502"/>
                    </a:lnTo>
                    <a:lnTo>
                      <a:pt x="350" y="511"/>
                    </a:lnTo>
                    <a:lnTo>
                      <a:pt x="390" y="521"/>
                    </a:lnTo>
                    <a:lnTo>
                      <a:pt x="428" y="532"/>
                    </a:lnTo>
                    <a:lnTo>
                      <a:pt x="465" y="543"/>
                    </a:lnTo>
                    <a:lnTo>
                      <a:pt x="535" y="569"/>
                    </a:lnTo>
                    <a:lnTo>
                      <a:pt x="568" y="582"/>
                    </a:lnTo>
                    <a:lnTo>
                      <a:pt x="600" y="597"/>
                    </a:lnTo>
                    <a:lnTo>
                      <a:pt x="631" y="610"/>
                    </a:lnTo>
                    <a:lnTo>
                      <a:pt x="661" y="626"/>
                    </a:lnTo>
                    <a:lnTo>
                      <a:pt x="689" y="642"/>
                    </a:lnTo>
                    <a:lnTo>
                      <a:pt x="714" y="658"/>
                    </a:lnTo>
                    <a:lnTo>
                      <a:pt x="740" y="675"/>
                    </a:lnTo>
                    <a:lnTo>
                      <a:pt x="762" y="692"/>
                    </a:lnTo>
                    <a:lnTo>
                      <a:pt x="784" y="710"/>
                    </a:lnTo>
                    <a:lnTo>
                      <a:pt x="804" y="728"/>
                    </a:lnTo>
                    <a:lnTo>
                      <a:pt x="822" y="747"/>
                    </a:lnTo>
                    <a:lnTo>
                      <a:pt x="839" y="766"/>
                    </a:lnTo>
                    <a:lnTo>
                      <a:pt x="854" y="785"/>
                    </a:lnTo>
                    <a:lnTo>
                      <a:pt x="866" y="804"/>
                    </a:lnTo>
                    <a:lnTo>
                      <a:pt x="877" y="824"/>
                    </a:lnTo>
                    <a:lnTo>
                      <a:pt x="887" y="844"/>
                    </a:lnTo>
                    <a:lnTo>
                      <a:pt x="893" y="866"/>
                    </a:lnTo>
                    <a:lnTo>
                      <a:pt x="898" y="886"/>
                    </a:lnTo>
                    <a:lnTo>
                      <a:pt x="901" y="907"/>
                    </a:lnTo>
                    <a:lnTo>
                      <a:pt x="903" y="928"/>
                    </a:lnTo>
                    <a:lnTo>
                      <a:pt x="903" y="934"/>
                    </a:lnTo>
                    <a:lnTo>
                      <a:pt x="898" y="934"/>
                    </a:lnTo>
                    <a:lnTo>
                      <a:pt x="906" y="475"/>
                    </a:lnTo>
                    <a:lnTo>
                      <a:pt x="910" y="475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0" name="Freeform 14"/>
              <p:cNvSpPr>
                <a:spLocks/>
              </p:cNvSpPr>
              <p:nvPr/>
            </p:nvSpPr>
            <p:spPr bwMode="auto">
              <a:xfrm>
                <a:off x="1754854" y="2692151"/>
                <a:ext cx="2149739" cy="1568500"/>
              </a:xfrm>
              <a:custGeom>
                <a:avLst/>
                <a:gdLst/>
                <a:ahLst/>
                <a:cxnLst>
                  <a:cxn ang="0">
                    <a:pos x="664" y="987"/>
                  </a:cxn>
                  <a:cxn ang="0">
                    <a:pos x="660" y="0"/>
                  </a:cxn>
                  <a:cxn ang="0">
                    <a:pos x="663" y="254"/>
                  </a:cxn>
                  <a:cxn ang="0">
                    <a:pos x="592" y="268"/>
                  </a:cxn>
                  <a:cxn ang="0">
                    <a:pos x="490" y="294"/>
                  </a:cxn>
                  <a:cxn ang="0">
                    <a:pos x="428" y="313"/>
                  </a:cxn>
                  <a:cxn ang="0">
                    <a:pos x="369" y="334"/>
                  </a:cxn>
                  <a:cxn ang="0">
                    <a:pos x="313" y="357"/>
                  </a:cxn>
                  <a:cxn ang="0">
                    <a:pos x="237" y="394"/>
                  </a:cxn>
                  <a:cxn ang="0">
                    <a:pos x="171" y="435"/>
                  </a:cxn>
                  <a:cxn ang="0">
                    <a:pos x="132" y="463"/>
                  </a:cxn>
                  <a:cxn ang="0">
                    <a:pos x="83" y="509"/>
                  </a:cxn>
                  <a:cxn ang="0">
                    <a:pos x="56" y="539"/>
                  </a:cxn>
                  <a:cxn ang="0">
                    <a:pos x="34" y="572"/>
                  </a:cxn>
                  <a:cxn ang="0">
                    <a:pos x="18" y="605"/>
                  </a:cxn>
                  <a:cxn ang="0">
                    <a:pos x="6" y="638"/>
                  </a:cxn>
                  <a:cxn ang="0">
                    <a:pos x="1" y="673"/>
                  </a:cxn>
                  <a:cxn ang="0">
                    <a:pos x="0" y="702"/>
                  </a:cxn>
                  <a:cxn ang="0">
                    <a:pos x="2" y="1169"/>
                  </a:cxn>
                  <a:cxn ang="0">
                    <a:pos x="0" y="1161"/>
                  </a:cxn>
                  <a:cxn ang="0">
                    <a:pos x="3" y="1126"/>
                  </a:cxn>
                  <a:cxn ang="0">
                    <a:pos x="12" y="1092"/>
                  </a:cxn>
                  <a:cxn ang="0">
                    <a:pos x="26" y="1059"/>
                  </a:cxn>
                  <a:cxn ang="0">
                    <a:pos x="45" y="1026"/>
                  </a:cxn>
                  <a:cxn ang="0">
                    <a:pos x="69" y="994"/>
                  </a:cxn>
                  <a:cxn ang="0">
                    <a:pos x="98" y="963"/>
                  </a:cxn>
                  <a:cxn ang="0">
                    <a:pos x="151" y="919"/>
                  </a:cxn>
                  <a:cxn ang="0">
                    <a:pos x="214" y="878"/>
                  </a:cxn>
                  <a:cxn ang="0">
                    <a:pos x="262" y="851"/>
                  </a:cxn>
                  <a:cxn ang="0">
                    <a:pos x="340" y="816"/>
                  </a:cxn>
                  <a:cxn ang="0">
                    <a:pos x="398" y="794"/>
                  </a:cxn>
                  <a:cxn ang="0">
                    <a:pos x="459" y="773"/>
                  </a:cxn>
                  <a:cxn ang="0">
                    <a:pos x="523" y="755"/>
                  </a:cxn>
                  <a:cxn ang="0">
                    <a:pos x="627" y="731"/>
                  </a:cxn>
                  <a:cxn ang="0">
                    <a:pos x="664" y="728"/>
                  </a:cxn>
                  <a:cxn ang="0">
                    <a:pos x="664" y="728"/>
                  </a:cxn>
                </a:cxnLst>
                <a:rect l="0" t="0" r="r" b="b"/>
                <a:pathLst>
                  <a:path w="1111" h="1171">
                    <a:moveTo>
                      <a:pt x="664" y="728"/>
                    </a:moveTo>
                    <a:lnTo>
                      <a:pt x="664" y="987"/>
                    </a:lnTo>
                    <a:lnTo>
                      <a:pt x="1111" y="451"/>
                    </a:lnTo>
                    <a:lnTo>
                      <a:pt x="660" y="0"/>
                    </a:lnTo>
                    <a:lnTo>
                      <a:pt x="664" y="257"/>
                    </a:lnTo>
                    <a:lnTo>
                      <a:pt x="663" y="254"/>
                    </a:lnTo>
                    <a:lnTo>
                      <a:pt x="627" y="261"/>
                    </a:lnTo>
                    <a:lnTo>
                      <a:pt x="592" y="268"/>
                    </a:lnTo>
                    <a:lnTo>
                      <a:pt x="523" y="285"/>
                    </a:lnTo>
                    <a:lnTo>
                      <a:pt x="490" y="294"/>
                    </a:lnTo>
                    <a:lnTo>
                      <a:pt x="459" y="303"/>
                    </a:lnTo>
                    <a:lnTo>
                      <a:pt x="428" y="313"/>
                    </a:lnTo>
                    <a:lnTo>
                      <a:pt x="398" y="323"/>
                    </a:lnTo>
                    <a:lnTo>
                      <a:pt x="369" y="334"/>
                    </a:lnTo>
                    <a:lnTo>
                      <a:pt x="340" y="346"/>
                    </a:lnTo>
                    <a:lnTo>
                      <a:pt x="313" y="357"/>
                    </a:lnTo>
                    <a:lnTo>
                      <a:pt x="262" y="381"/>
                    </a:lnTo>
                    <a:lnTo>
                      <a:pt x="237" y="394"/>
                    </a:lnTo>
                    <a:lnTo>
                      <a:pt x="214" y="407"/>
                    </a:lnTo>
                    <a:lnTo>
                      <a:pt x="171" y="435"/>
                    </a:lnTo>
                    <a:lnTo>
                      <a:pt x="151" y="449"/>
                    </a:lnTo>
                    <a:lnTo>
                      <a:pt x="132" y="463"/>
                    </a:lnTo>
                    <a:lnTo>
                      <a:pt x="98" y="493"/>
                    </a:lnTo>
                    <a:lnTo>
                      <a:pt x="83" y="509"/>
                    </a:lnTo>
                    <a:lnTo>
                      <a:pt x="69" y="523"/>
                    </a:lnTo>
                    <a:lnTo>
                      <a:pt x="56" y="539"/>
                    </a:lnTo>
                    <a:lnTo>
                      <a:pt x="45" y="555"/>
                    </a:lnTo>
                    <a:lnTo>
                      <a:pt x="34" y="572"/>
                    </a:lnTo>
                    <a:lnTo>
                      <a:pt x="26" y="588"/>
                    </a:lnTo>
                    <a:lnTo>
                      <a:pt x="18" y="605"/>
                    </a:lnTo>
                    <a:lnTo>
                      <a:pt x="12" y="621"/>
                    </a:lnTo>
                    <a:lnTo>
                      <a:pt x="6" y="638"/>
                    </a:lnTo>
                    <a:lnTo>
                      <a:pt x="3" y="655"/>
                    </a:lnTo>
                    <a:lnTo>
                      <a:pt x="1" y="673"/>
                    </a:lnTo>
                    <a:lnTo>
                      <a:pt x="0" y="690"/>
                    </a:lnTo>
                    <a:lnTo>
                      <a:pt x="0" y="702"/>
                    </a:lnTo>
                    <a:lnTo>
                      <a:pt x="2" y="688"/>
                    </a:lnTo>
                    <a:lnTo>
                      <a:pt x="2" y="1169"/>
                    </a:lnTo>
                    <a:lnTo>
                      <a:pt x="0" y="1171"/>
                    </a:lnTo>
                    <a:lnTo>
                      <a:pt x="0" y="1161"/>
                    </a:lnTo>
                    <a:lnTo>
                      <a:pt x="1" y="1144"/>
                    </a:lnTo>
                    <a:lnTo>
                      <a:pt x="3" y="1126"/>
                    </a:lnTo>
                    <a:lnTo>
                      <a:pt x="6" y="1109"/>
                    </a:lnTo>
                    <a:lnTo>
                      <a:pt x="12" y="1092"/>
                    </a:lnTo>
                    <a:lnTo>
                      <a:pt x="18" y="1076"/>
                    </a:lnTo>
                    <a:lnTo>
                      <a:pt x="26" y="1059"/>
                    </a:lnTo>
                    <a:lnTo>
                      <a:pt x="34" y="1043"/>
                    </a:lnTo>
                    <a:lnTo>
                      <a:pt x="45" y="1026"/>
                    </a:lnTo>
                    <a:lnTo>
                      <a:pt x="56" y="1010"/>
                    </a:lnTo>
                    <a:lnTo>
                      <a:pt x="69" y="994"/>
                    </a:lnTo>
                    <a:lnTo>
                      <a:pt x="83" y="979"/>
                    </a:lnTo>
                    <a:lnTo>
                      <a:pt x="98" y="963"/>
                    </a:lnTo>
                    <a:lnTo>
                      <a:pt x="132" y="933"/>
                    </a:lnTo>
                    <a:lnTo>
                      <a:pt x="151" y="919"/>
                    </a:lnTo>
                    <a:lnTo>
                      <a:pt x="171" y="905"/>
                    </a:lnTo>
                    <a:lnTo>
                      <a:pt x="214" y="878"/>
                    </a:lnTo>
                    <a:lnTo>
                      <a:pt x="237" y="864"/>
                    </a:lnTo>
                    <a:lnTo>
                      <a:pt x="262" y="851"/>
                    </a:lnTo>
                    <a:lnTo>
                      <a:pt x="313" y="828"/>
                    </a:lnTo>
                    <a:lnTo>
                      <a:pt x="340" y="816"/>
                    </a:lnTo>
                    <a:lnTo>
                      <a:pt x="369" y="804"/>
                    </a:lnTo>
                    <a:lnTo>
                      <a:pt x="398" y="794"/>
                    </a:lnTo>
                    <a:lnTo>
                      <a:pt x="428" y="783"/>
                    </a:lnTo>
                    <a:lnTo>
                      <a:pt x="459" y="773"/>
                    </a:lnTo>
                    <a:lnTo>
                      <a:pt x="490" y="764"/>
                    </a:lnTo>
                    <a:lnTo>
                      <a:pt x="523" y="755"/>
                    </a:lnTo>
                    <a:lnTo>
                      <a:pt x="592" y="738"/>
                    </a:lnTo>
                    <a:lnTo>
                      <a:pt x="627" y="731"/>
                    </a:lnTo>
                    <a:lnTo>
                      <a:pt x="663" y="725"/>
                    </a:lnTo>
                    <a:lnTo>
                      <a:pt x="664" y="728"/>
                    </a:lnTo>
                    <a:lnTo>
                      <a:pt x="664" y="987"/>
                    </a:lnTo>
                    <a:lnTo>
                      <a:pt x="664" y="72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31" name="Freeform 15"/>
              <p:cNvSpPr>
                <a:spLocks/>
              </p:cNvSpPr>
              <p:nvPr/>
            </p:nvSpPr>
            <p:spPr bwMode="auto">
              <a:xfrm>
                <a:off x="1752600" y="3633787"/>
                <a:ext cx="4791583" cy="1243013"/>
              </a:xfrm>
              <a:custGeom>
                <a:avLst/>
                <a:gdLst/>
                <a:ahLst/>
                <a:cxnLst>
                  <a:cxn ang="0">
                    <a:pos x="2125" y="487"/>
                  </a:cxn>
                  <a:cxn ang="0">
                    <a:pos x="2106" y="555"/>
                  </a:cxn>
                  <a:cxn ang="0">
                    <a:pos x="2065" y="619"/>
                  </a:cxn>
                  <a:cxn ang="0">
                    <a:pos x="2004" y="679"/>
                  </a:cxn>
                  <a:cxn ang="0">
                    <a:pos x="1927" y="734"/>
                  </a:cxn>
                  <a:cxn ang="0">
                    <a:pos x="1832" y="784"/>
                  </a:cxn>
                  <a:cxn ang="0">
                    <a:pos x="1723" y="828"/>
                  </a:cxn>
                  <a:cxn ang="0">
                    <a:pos x="1599" y="865"/>
                  </a:cxn>
                  <a:cxn ang="0">
                    <a:pos x="1465" y="894"/>
                  </a:cxn>
                  <a:cxn ang="0">
                    <a:pos x="1270" y="919"/>
                  </a:cxn>
                  <a:cxn ang="0">
                    <a:pos x="1116" y="927"/>
                  </a:cxn>
                  <a:cxn ang="0">
                    <a:pos x="958" y="926"/>
                  </a:cxn>
                  <a:cxn ang="0">
                    <a:pos x="756" y="909"/>
                  </a:cxn>
                  <a:cxn ang="0">
                    <a:pos x="616" y="885"/>
                  </a:cxn>
                  <a:cxn ang="0">
                    <a:pos x="485" y="853"/>
                  </a:cxn>
                  <a:cxn ang="0">
                    <a:pos x="367" y="815"/>
                  </a:cxn>
                  <a:cxn ang="0">
                    <a:pos x="263" y="769"/>
                  </a:cxn>
                  <a:cxn ang="0">
                    <a:pos x="172" y="718"/>
                  </a:cxn>
                  <a:cxn ang="0">
                    <a:pos x="100" y="662"/>
                  </a:cxn>
                  <a:cxn ang="0">
                    <a:pos x="46" y="600"/>
                  </a:cxn>
                  <a:cxn ang="0">
                    <a:pos x="13" y="534"/>
                  </a:cxn>
                  <a:cxn ang="0">
                    <a:pos x="0" y="466"/>
                  </a:cxn>
                  <a:cxn ang="0">
                    <a:pos x="5" y="53"/>
                  </a:cxn>
                  <a:cxn ang="0">
                    <a:pos x="33" y="120"/>
                  </a:cxn>
                  <a:cxn ang="0">
                    <a:pos x="80" y="183"/>
                  </a:cxn>
                  <a:cxn ang="0">
                    <a:pos x="147" y="242"/>
                  </a:cxn>
                  <a:cxn ang="0">
                    <a:pos x="231" y="295"/>
                  </a:cxn>
                  <a:cxn ang="0">
                    <a:pos x="331" y="342"/>
                  </a:cxn>
                  <a:cxn ang="0">
                    <a:pos x="445" y="383"/>
                  </a:cxn>
                  <a:cxn ang="0">
                    <a:pos x="571" y="417"/>
                  </a:cxn>
                  <a:cxn ang="0">
                    <a:pos x="709" y="443"/>
                  </a:cxn>
                  <a:cxn ang="0">
                    <a:pos x="855" y="461"/>
                  </a:cxn>
                  <a:cxn ang="0">
                    <a:pos x="1063" y="469"/>
                  </a:cxn>
                  <a:cxn ang="0">
                    <a:pos x="1220" y="464"/>
                  </a:cxn>
                  <a:cxn ang="0">
                    <a:pos x="1418" y="443"/>
                  </a:cxn>
                  <a:cxn ang="0">
                    <a:pos x="1555" y="416"/>
                  </a:cxn>
                  <a:cxn ang="0">
                    <a:pos x="1683" y="382"/>
                  </a:cxn>
                  <a:cxn ang="0">
                    <a:pos x="1797" y="341"/>
                  </a:cxn>
                  <a:cxn ang="0">
                    <a:pos x="1897" y="294"/>
                  </a:cxn>
                  <a:cxn ang="0">
                    <a:pos x="1981" y="240"/>
                  </a:cxn>
                  <a:cxn ang="0">
                    <a:pos x="2047" y="181"/>
                  </a:cxn>
                  <a:cxn ang="0">
                    <a:pos x="2094" y="118"/>
                  </a:cxn>
                  <a:cxn ang="0">
                    <a:pos x="2120" y="51"/>
                  </a:cxn>
                  <a:cxn ang="0">
                    <a:pos x="2126" y="0"/>
                  </a:cxn>
                </a:cxnLst>
                <a:rect l="0" t="0" r="r" b="b"/>
                <a:pathLst>
                  <a:path w="2126" h="928">
                    <a:moveTo>
                      <a:pt x="2126" y="459"/>
                    </a:moveTo>
                    <a:lnTo>
                      <a:pt x="2126" y="464"/>
                    </a:lnTo>
                    <a:lnTo>
                      <a:pt x="2125" y="487"/>
                    </a:lnTo>
                    <a:lnTo>
                      <a:pt x="2120" y="510"/>
                    </a:lnTo>
                    <a:lnTo>
                      <a:pt x="2114" y="532"/>
                    </a:lnTo>
                    <a:lnTo>
                      <a:pt x="2106" y="555"/>
                    </a:lnTo>
                    <a:lnTo>
                      <a:pt x="2094" y="577"/>
                    </a:lnTo>
                    <a:lnTo>
                      <a:pt x="2081" y="598"/>
                    </a:lnTo>
                    <a:lnTo>
                      <a:pt x="2065" y="619"/>
                    </a:lnTo>
                    <a:lnTo>
                      <a:pt x="2047" y="640"/>
                    </a:lnTo>
                    <a:lnTo>
                      <a:pt x="2027" y="660"/>
                    </a:lnTo>
                    <a:lnTo>
                      <a:pt x="2004" y="679"/>
                    </a:lnTo>
                    <a:lnTo>
                      <a:pt x="1981" y="698"/>
                    </a:lnTo>
                    <a:lnTo>
                      <a:pt x="1954" y="716"/>
                    </a:lnTo>
                    <a:lnTo>
                      <a:pt x="1927" y="734"/>
                    </a:lnTo>
                    <a:lnTo>
                      <a:pt x="1897" y="752"/>
                    </a:lnTo>
                    <a:lnTo>
                      <a:pt x="1865" y="768"/>
                    </a:lnTo>
                    <a:lnTo>
                      <a:pt x="1832" y="784"/>
                    </a:lnTo>
                    <a:lnTo>
                      <a:pt x="1797" y="799"/>
                    </a:lnTo>
                    <a:lnTo>
                      <a:pt x="1761" y="814"/>
                    </a:lnTo>
                    <a:lnTo>
                      <a:pt x="1723" y="828"/>
                    </a:lnTo>
                    <a:lnTo>
                      <a:pt x="1683" y="841"/>
                    </a:lnTo>
                    <a:lnTo>
                      <a:pt x="1642" y="853"/>
                    </a:lnTo>
                    <a:lnTo>
                      <a:pt x="1599" y="865"/>
                    </a:lnTo>
                    <a:lnTo>
                      <a:pt x="1555" y="875"/>
                    </a:lnTo>
                    <a:lnTo>
                      <a:pt x="1511" y="885"/>
                    </a:lnTo>
                    <a:lnTo>
                      <a:pt x="1465" y="894"/>
                    </a:lnTo>
                    <a:lnTo>
                      <a:pt x="1418" y="901"/>
                    </a:lnTo>
                    <a:lnTo>
                      <a:pt x="1370" y="909"/>
                    </a:lnTo>
                    <a:lnTo>
                      <a:pt x="1270" y="919"/>
                    </a:lnTo>
                    <a:lnTo>
                      <a:pt x="1220" y="923"/>
                    </a:lnTo>
                    <a:lnTo>
                      <a:pt x="1168" y="926"/>
                    </a:lnTo>
                    <a:lnTo>
                      <a:pt x="1116" y="927"/>
                    </a:lnTo>
                    <a:lnTo>
                      <a:pt x="1063" y="928"/>
                    </a:lnTo>
                    <a:lnTo>
                      <a:pt x="1010" y="927"/>
                    </a:lnTo>
                    <a:lnTo>
                      <a:pt x="958" y="926"/>
                    </a:lnTo>
                    <a:lnTo>
                      <a:pt x="855" y="919"/>
                    </a:lnTo>
                    <a:lnTo>
                      <a:pt x="805" y="914"/>
                    </a:lnTo>
                    <a:lnTo>
                      <a:pt x="756" y="909"/>
                    </a:lnTo>
                    <a:lnTo>
                      <a:pt x="709" y="901"/>
                    </a:lnTo>
                    <a:lnTo>
                      <a:pt x="662" y="894"/>
                    </a:lnTo>
                    <a:lnTo>
                      <a:pt x="616" y="885"/>
                    </a:lnTo>
                    <a:lnTo>
                      <a:pt x="571" y="876"/>
                    </a:lnTo>
                    <a:lnTo>
                      <a:pt x="528" y="865"/>
                    </a:lnTo>
                    <a:lnTo>
                      <a:pt x="485" y="853"/>
                    </a:lnTo>
                    <a:lnTo>
                      <a:pt x="445" y="842"/>
                    </a:lnTo>
                    <a:lnTo>
                      <a:pt x="405" y="829"/>
                    </a:lnTo>
                    <a:lnTo>
                      <a:pt x="367" y="815"/>
                    </a:lnTo>
                    <a:lnTo>
                      <a:pt x="331" y="800"/>
                    </a:lnTo>
                    <a:lnTo>
                      <a:pt x="296" y="785"/>
                    </a:lnTo>
                    <a:lnTo>
                      <a:pt x="263" y="769"/>
                    </a:lnTo>
                    <a:lnTo>
                      <a:pt x="231" y="753"/>
                    </a:lnTo>
                    <a:lnTo>
                      <a:pt x="201" y="736"/>
                    </a:lnTo>
                    <a:lnTo>
                      <a:pt x="172" y="718"/>
                    </a:lnTo>
                    <a:lnTo>
                      <a:pt x="147" y="700"/>
                    </a:lnTo>
                    <a:lnTo>
                      <a:pt x="122" y="681"/>
                    </a:lnTo>
                    <a:lnTo>
                      <a:pt x="100" y="662"/>
                    </a:lnTo>
                    <a:lnTo>
                      <a:pt x="80" y="642"/>
                    </a:lnTo>
                    <a:lnTo>
                      <a:pt x="62" y="622"/>
                    </a:lnTo>
                    <a:lnTo>
                      <a:pt x="46" y="600"/>
                    </a:lnTo>
                    <a:lnTo>
                      <a:pt x="33" y="579"/>
                    </a:lnTo>
                    <a:lnTo>
                      <a:pt x="21" y="557"/>
                    </a:lnTo>
                    <a:lnTo>
                      <a:pt x="13" y="534"/>
                    </a:lnTo>
                    <a:lnTo>
                      <a:pt x="5" y="512"/>
                    </a:lnTo>
                    <a:lnTo>
                      <a:pt x="1" y="490"/>
                    </a:lnTo>
                    <a:lnTo>
                      <a:pt x="0" y="466"/>
                    </a:lnTo>
                    <a:lnTo>
                      <a:pt x="0" y="8"/>
                    </a:lnTo>
                    <a:lnTo>
                      <a:pt x="1" y="31"/>
                    </a:lnTo>
                    <a:lnTo>
                      <a:pt x="5" y="53"/>
                    </a:lnTo>
                    <a:lnTo>
                      <a:pt x="13" y="76"/>
                    </a:lnTo>
                    <a:lnTo>
                      <a:pt x="21" y="98"/>
                    </a:lnTo>
                    <a:lnTo>
                      <a:pt x="33" y="120"/>
                    </a:lnTo>
                    <a:lnTo>
                      <a:pt x="46" y="142"/>
                    </a:lnTo>
                    <a:lnTo>
                      <a:pt x="62" y="163"/>
                    </a:lnTo>
                    <a:lnTo>
                      <a:pt x="80" y="183"/>
                    </a:lnTo>
                    <a:lnTo>
                      <a:pt x="100" y="203"/>
                    </a:lnTo>
                    <a:lnTo>
                      <a:pt x="122" y="223"/>
                    </a:lnTo>
                    <a:lnTo>
                      <a:pt x="147" y="242"/>
                    </a:lnTo>
                    <a:lnTo>
                      <a:pt x="172" y="260"/>
                    </a:lnTo>
                    <a:lnTo>
                      <a:pt x="201" y="278"/>
                    </a:lnTo>
                    <a:lnTo>
                      <a:pt x="231" y="295"/>
                    </a:lnTo>
                    <a:lnTo>
                      <a:pt x="263" y="311"/>
                    </a:lnTo>
                    <a:lnTo>
                      <a:pt x="296" y="327"/>
                    </a:lnTo>
                    <a:lnTo>
                      <a:pt x="331" y="342"/>
                    </a:lnTo>
                    <a:lnTo>
                      <a:pt x="367" y="357"/>
                    </a:lnTo>
                    <a:lnTo>
                      <a:pt x="405" y="370"/>
                    </a:lnTo>
                    <a:lnTo>
                      <a:pt x="445" y="383"/>
                    </a:lnTo>
                    <a:lnTo>
                      <a:pt x="485" y="395"/>
                    </a:lnTo>
                    <a:lnTo>
                      <a:pt x="528" y="407"/>
                    </a:lnTo>
                    <a:lnTo>
                      <a:pt x="571" y="417"/>
                    </a:lnTo>
                    <a:lnTo>
                      <a:pt x="616" y="427"/>
                    </a:lnTo>
                    <a:lnTo>
                      <a:pt x="662" y="435"/>
                    </a:lnTo>
                    <a:lnTo>
                      <a:pt x="709" y="443"/>
                    </a:lnTo>
                    <a:lnTo>
                      <a:pt x="756" y="450"/>
                    </a:lnTo>
                    <a:lnTo>
                      <a:pt x="805" y="456"/>
                    </a:lnTo>
                    <a:lnTo>
                      <a:pt x="855" y="461"/>
                    </a:lnTo>
                    <a:lnTo>
                      <a:pt x="958" y="467"/>
                    </a:lnTo>
                    <a:lnTo>
                      <a:pt x="1010" y="468"/>
                    </a:lnTo>
                    <a:lnTo>
                      <a:pt x="1063" y="469"/>
                    </a:lnTo>
                    <a:lnTo>
                      <a:pt x="1116" y="468"/>
                    </a:lnTo>
                    <a:lnTo>
                      <a:pt x="1168" y="467"/>
                    </a:lnTo>
                    <a:lnTo>
                      <a:pt x="1220" y="464"/>
                    </a:lnTo>
                    <a:lnTo>
                      <a:pt x="1270" y="461"/>
                    </a:lnTo>
                    <a:lnTo>
                      <a:pt x="1370" y="450"/>
                    </a:lnTo>
                    <a:lnTo>
                      <a:pt x="1418" y="443"/>
                    </a:lnTo>
                    <a:lnTo>
                      <a:pt x="1465" y="435"/>
                    </a:lnTo>
                    <a:lnTo>
                      <a:pt x="1511" y="427"/>
                    </a:lnTo>
                    <a:lnTo>
                      <a:pt x="1555" y="416"/>
                    </a:lnTo>
                    <a:lnTo>
                      <a:pt x="1599" y="407"/>
                    </a:lnTo>
                    <a:lnTo>
                      <a:pt x="1642" y="395"/>
                    </a:lnTo>
                    <a:lnTo>
                      <a:pt x="1683" y="382"/>
                    </a:lnTo>
                    <a:lnTo>
                      <a:pt x="1723" y="369"/>
                    </a:lnTo>
                    <a:lnTo>
                      <a:pt x="1761" y="356"/>
                    </a:lnTo>
                    <a:lnTo>
                      <a:pt x="1797" y="341"/>
                    </a:lnTo>
                    <a:lnTo>
                      <a:pt x="1832" y="326"/>
                    </a:lnTo>
                    <a:lnTo>
                      <a:pt x="1865" y="310"/>
                    </a:lnTo>
                    <a:lnTo>
                      <a:pt x="1897" y="294"/>
                    </a:lnTo>
                    <a:lnTo>
                      <a:pt x="1927" y="276"/>
                    </a:lnTo>
                    <a:lnTo>
                      <a:pt x="1954" y="258"/>
                    </a:lnTo>
                    <a:lnTo>
                      <a:pt x="1981" y="240"/>
                    </a:lnTo>
                    <a:lnTo>
                      <a:pt x="2004" y="220"/>
                    </a:lnTo>
                    <a:lnTo>
                      <a:pt x="2027" y="201"/>
                    </a:lnTo>
                    <a:lnTo>
                      <a:pt x="2047" y="181"/>
                    </a:lnTo>
                    <a:lnTo>
                      <a:pt x="2065" y="161"/>
                    </a:lnTo>
                    <a:lnTo>
                      <a:pt x="2081" y="140"/>
                    </a:lnTo>
                    <a:lnTo>
                      <a:pt x="2094" y="118"/>
                    </a:lnTo>
                    <a:lnTo>
                      <a:pt x="2106" y="96"/>
                    </a:lnTo>
                    <a:lnTo>
                      <a:pt x="2114" y="74"/>
                    </a:lnTo>
                    <a:lnTo>
                      <a:pt x="2120" y="51"/>
                    </a:lnTo>
                    <a:lnTo>
                      <a:pt x="2125" y="29"/>
                    </a:lnTo>
                    <a:lnTo>
                      <a:pt x="2126" y="6"/>
                    </a:lnTo>
                    <a:lnTo>
                      <a:pt x="2126" y="0"/>
                    </a:lnTo>
                    <a:lnTo>
                      <a:pt x="2126" y="45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014342" y="3948971"/>
              <a:ext cx="1488133" cy="2147029"/>
            </a:xfrm>
            <a:custGeom>
              <a:avLst/>
              <a:gdLst/>
              <a:ahLst/>
              <a:cxnLst>
                <a:cxn ang="0">
                  <a:pos x="421" y="424"/>
                </a:cxn>
                <a:cxn ang="0">
                  <a:pos x="175" y="424"/>
                </a:cxn>
                <a:cxn ang="0">
                  <a:pos x="683" y="0"/>
                </a:cxn>
                <a:cxn ang="0">
                  <a:pos x="1111" y="428"/>
                </a:cxn>
                <a:cxn ang="0">
                  <a:pos x="867" y="424"/>
                </a:cxn>
                <a:cxn ang="0">
                  <a:pos x="870" y="424"/>
                </a:cxn>
                <a:cxn ang="0">
                  <a:pos x="856" y="494"/>
                </a:cxn>
                <a:cxn ang="0">
                  <a:pos x="840" y="560"/>
                </a:cxn>
                <a:cxn ang="0">
                  <a:pos x="821" y="624"/>
                </a:cxn>
                <a:cxn ang="0">
                  <a:pos x="802" y="684"/>
                </a:cxn>
                <a:cxn ang="0">
                  <a:pos x="780" y="739"/>
                </a:cxn>
                <a:cxn ang="0">
                  <a:pos x="757" y="791"/>
                </a:cxn>
                <a:cxn ang="0">
                  <a:pos x="732" y="838"/>
                </a:cxn>
                <a:cxn ang="0">
                  <a:pos x="705" y="881"/>
                </a:cxn>
                <a:cxn ang="0">
                  <a:pos x="678" y="921"/>
                </a:cxn>
                <a:cxn ang="0">
                  <a:pos x="649" y="955"/>
                </a:cxn>
                <a:cxn ang="0">
                  <a:pos x="619" y="984"/>
                </a:cxn>
                <a:cxn ang="0">
                  <a:pos x="587" y="1010"/>
                </a:cxn>
                <a:cxn ang="0">
                  <a:pos x="556" y="1029"/>
                </a:cxn>
                <a:cxn ang="0">
                  <a:pos x="524" y="1043"/>
                </a:cxn>
                <a:cxn ang="0">
                  <a:pos x="490" y="1051"/>
                </a:cxn>
                <a:cxn ang="0">
                  <a:pos x="456" y="1054"/>
                </a:cxn>
                <a:cxn ang="0">
                  <a:pos x="445" y="1054"/>
                </a:cxn>
                <a:cxn ang="0">
                  <a:pos x="458" y="1052"/>
                </a:cxn>
                <a:cxn ang="0">
                  <a:pos x="2" y="1052"/>
                </a:cxn>
                <a:cxn ang="0">
                  <a:pos x="0" y="1053"/>
                </a:cxn>
                <a:cxn ang="0">
                  <a:pos x="10" y="1054"/>
                </a:cxn>
                <a:cxn ang="0">
                  <a:pos x="44" y="1051"/>
                </a:cxn>
                <a:cxn ang="0">
                  <a:pos x="78" y="1043"/>
                </a:cxn>
                <a:cxn ang="0">
                  <a:pos x="110" y="1029"/>
                </a:cxn>
                <a:cxn ang="0">
                  <a:pos x="142" y="1010"/>
                </a:cxn>
                <a:cxn ang="0">
                  <a:pos x="173" y="984"/>
                </a:cxn>
                <a:cxn ang="0">
                  <a:pos x="203" y="955"/>
                </a:cxn>
                <a:cxn ang="0">
                  <a:pos x="232" y="921"/>
                </a:cxn>
                <a:cxn ang="0">
                  <a:pos x="259" y="881"/>
                </a:cxn>
                <a:cxn ang="0">
                  <a:pos x="287" y="838"/>
                </a:cxn>
                <a:cxn ang="0">
                  <a:pos x="311" y="791"/>
                </a:cxn>
                <a:cxn ang="0">
                  <a:pos x="334" y="739"/>
                </a:cxn>
                <a:cxn ang="0">
                  <a:pos x="356" y="684"/>
                </a:cxn>
                <a:cxn ang="0">
                  <a:pos x="376" y="624"/>
                </a:cxn>
                <a:cxn ang="0">
                  <a:pos x="395" y="560"/>
                </a:cxn>
                <a:cxn ang="0">
                  <a:pos x="410" y="494"/>
                </a:cxn>
                <a:cxn ang="0">
                  <a:pos x="424" y="424"/>
                </a:cxn>
                <a:cxn ang="0">
                  <a:pos x="421" y="424"/>
                </a:cxn>
                <a:cxn ang="0">
                  <a:pos x="175" y="424"/>
                </a:cxn>
                <a:cxn ang="0">
                  <a:pos x="421" y="424"/>
                </a:cxn>
              </a:cxnLst>
              <a:rect l="0" t="0" r="r" b="b"/>
              <a:pathLst>
                <a:path w="1111" h="1054">
                  <a:moveTo>
                    <a:pt x="421" y="424"/>
                  </a:moveTo>
                  <a:lnTo>
                    <a:pt x="175" y="424"/>
                  </a:lnTo>
                  <a:lnTo>
                    <a:pt x="683" y="0"/>
                  </a:lnTo>
                  <a:lnTo>
                    <a:pt x="1111" y="428"/>
                  </a:lnTo>
                  <a:lnTo>
                    <a:pt x="867" y="424"/>
                  </a:lnTo>
                  <a:lnTo>
                    <a:pt x="870" y="424"/>
                  </a:lnTo>
                  <a:lnTo>
                    <a:pt x="856" y="494"/>
                  </a:lnTo>
                  <a:lnTo>
                    <a:pt x="840" y="560"/>
                  </a:lnTo>
                  <a:lnTo>
                    <a:pt x="821" y="624"/>
                  </a:lnTo>
                  <a:lnTo>
                    <a:pt x="802" y="684"/>
                  </a:lnTo>
                  <a:lnTo>
                    <a:pt x="780" y="739"/>
                  </a:lnTo>
                  <a:lnTo>
                    <a:pt x="757" y="791"/>
                  </a:lnTo>
                  <a:lnTo>
                    <a:pt x="732" y="838"/>
                  </a:lnTo>
                  <a:lnTo>
                    <a:pt x="705" y="881"/>
                  </a:lnTo>
                  <a:lnTo>
                    <a:pt x="678" y="921"/>
                  </a:lnTo>
                  <a:lnTo>
                    <a:pt x="649" y="955"/>
                  </a:lnTo>
                  <a:lnTo>
                    <a:pt x="619" y="984"/>
                  </a:lnTo>
                  <a:lnTo>
                    <a:pt x="587" y="1010"/>
                  </a:lnTo>
                  <a:lnTo>
                    <a:pt x="556" y="1029"/>
                  </a:lnTo>
                  <a:lnTo>
                    <a:pt x="524" y="1043"/>
                  </a:lnTo>
                  <a:lnTo>
                    <a:pt x="490" y="1051"/>
                  </a:lnTo>
                  <a:lnTo>
                    <a:pt x="456" y="1054"/>
                  </a:lnTo>
                  <a:lnTo>
                    <a:pt x="445" y="1054"/>
                  </a:lnTo>
                  <a:lnTo>
                    <a:pt x="458" y="1052"/>
                  </a:lnTo>
                  <a:lnTo>
                    <a:pt x="2" y="1052"/>
                  </a:lnTo>
                  <a:lnTo>
                    <a:pt x="0" y="1053"/>
                  </a:lnTo>
                  <a:lnTo>
                    <a:pt x="10" y="1054"/>
                  </a:lnTo>
                  <a:lnTo>
                    <a:pt x="44" y="1051"/>
                  </a:lnTo>
                  <a:lnTo>
                    <a:pt x="78" y="1043"/>
                  </a:lnTo>
                  <a:lnTo>
                    <a:pt x="110" y="1029"/>
                  </a:lnTo>
                  <a:lnTo>
                    <a:pt x="142" y="1010"/>
                  </a:lnTo>
                  <a:lnTo>
                    <a:pt x="173" y="984"/>
                  </a:lnTo>
                  <a:lnTo>
                    <a:pt x="203" y="955"/>
                  </a:lnTo>
                  <a:lnTo>
                    <a:pt x="232" y="921"/>
                  </a:lnTo>
                  <a:lnTo>
                    <a:pt x="259" y="881"/>
                  </a:lnTo>
                  <a:lnTo>
                    <a:pt x="287" y="838"/>
                  </a:lnTo>
                  <a:lnTo>
                    <a:pt x="311" y="791"/>
                  </a:lnTo>
                  <a:lnTo>
                    <a:pt x="334" y="739"/>
                  </a:lnTo>
                  <a:lnTo>
                    <a:pt x="356" y="684"/>
                  </a:lnTo>
                  <a:lnTo>
                    <a:pt x="376" y="624"/>
                  </a:lnTo>
                  <a:lnTo>
                    <a:pt x="395" y="560"/>
                  </a:lnTo>
                  <a:lnTo>
                    <a:pt x="410" y="494"/>
                  </a:lnTo>
                  <a:lnTo>
                    <a:pt x="424" y="424"/>
                  </a:lnTo>
                  <a:lnTo>
                    <a:pt x="421" y="424"/>
                  </a:lnTo>
                  <a:lnTo>
                    <a:pt x="175" y="424"/>
                  </a:lnTo>
                  <a:lnTo>
                    <a:pt x="421" y="4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26396" y="1981200"/>
              <a:ext cx="1186755" cy="1757957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40" y="0"/>
                </a:cxn>
                <a:cxn ang="0">
                  <a:pos x="461" y="1"/>
                </a:cxn>
                <a:cxn ang="0">
                  <a:pos x="481" y="4"/>
                </a:cxn>
                <a:cxn ang="0">
                  <a:pos x="502" y="9"/>
                </a:cxn>
                <a:cxn ang="0">
                  <a:pos x="522" y="16"/>
                </a:cxn>
                <a:cxn ang="0">
                  <a:pos x="542" y="26"/>
                </a:cxn>
                <a:cxn ang="0">
                  <a:pos x="561" y="37"/>
                </a:cxn>
                <a:cxn ang="0">
                  <a:pos x="580" y="49"/>
                </a:cxn>
                <a:cxn ang="0">
                  <a:pos x="599" y="65"/>
                </a:cxn>
                <a:cxn ang="0">
                  <a:pos x="618" y="81"/>
                </a:cxn>
                <a:cxn ang="0">
                  <a:pos x="636" y="100"/>
                </a:cxn>
                <a:cxn ang="0">
                  <a:pos x="653" y="119"/>
                </a:cxn>
                <a:cxn ang="0">
                  <a:pos x="670" y="141"/>
                </a:cxn>
                <a:cxn ang="0">
                  <a:pos x="687" y="165"/>
                </a:cxn>
                <a:cxn ang="0">
                  <a:pos x="703" y="190"/>
                </a:cxn>
                <a:cxn ang="0">
                  <a:pos x="719" y="216"/>
                </a:cxn>
                <a:cxn ang="0">
                  <a:pos x="735" y="243"/>
                </a:cxn>
                <a:cxn ang="0">
                  <a:pos x="749" y="273"/>
                </a:cxn>
                <a:cxn ang="0">
                  <a:pos x="763" y="304"/>
                </a:cxn>
                <a:cxn ang="0">
                  <a:pos x="776" y="336"/>
                </a:cxn>
                <a:cxn ang="0">
                  <a:pos x="789" y="369"/>
                </a:cxn>
                <a:cxn ang="0">
                  <a:pos x="801" y="404"/>
                </a:cxn>
                <a:cxn ang="0">
                  <a:pos x="812" y="440"/>
                </a:cxn>
                <a:cxn ang="0">
                  <a:pos x="834" y="515"/>
                </a:cxn>
                <a:cxn ang="0">
                  <a:pos x="852" y="595"/>
                </a:cxn>
                <a:cxn ang="0">
                  <a:pos x="867" y="678"/>
                </a:cxn>
                <a:cxn ang="0">
                  <a:pos x="878" y="765"/>
                </a:cxn>
                <a:cxn ang="0">
                  <a:pos x="886" y="856"/>
                </a:cxn>
                <a:cxn ang="0">
                  <a:pos x="670" y="681"/>
                </a:cxn>
                <a:cxn ang="0">
                  <a:pos x="451" y="863"/>
                </a:cxn>
                <a:cxn ang="0">
                  <a:pos x="443" y="772"/>
                </a:cxn>
                <a:cxn ang="0">
                  <a:pos x="432" y="685"/>
                </a:cxn>
                <a:cxn ang="0">
                  <a:pos x="417" y="602"/>
                </a:cxn>
                <a:cxn ang="0">
                  <a:pos x="399" y="522"/>
                </a:cxn>
                <a:cxn ang="0">
                  <a:pos x="377" y="447"/>
                </a:cxn>
                <a:cxn ang="0">
                  <a:pos x="366" y="411"/>
                </a:cxn>
                <a:cxn ang="0">
                  <a:pos x="354" y="377"/>
                </a:cxn>
                <a:cxn ang="0">
                  <a:pos x="341" y="343"/>
                </a:cxn>
                <a:cxn ang="0">
                  <a:pos x="328" y="311"/>
                </a:cxn>
                <a:cxn ang="0">
                  <a:pos x="314" y="280"/>
                </a:cxn>
                <a:cxn ang="0">
                  <a:pos x="300" y="250"/>
                </a:cxn>
                <a:cxn ang="0">
                  <a:pos x="284" y="223"/>
                </a:cxn>
                <a:cxn ang="0">
                  <a:pos x="268" y="197"/>
                </a:cxn>
                <a:cxn ang="0">
                  <a:pos x="252" y="172"/>
                </a:cxn>
                <a:cxn ang="0">
                  <a:pos x="235" y="148"/>
                </a:cxn>
                <a:cxn ang="0">
                  <a:pos x="218" y="126"/>
                </a:cxn>
                <a:cxn ang="0">
                  <a:pos x="201" y="107"/>
                </a:cxn>
                <a:cxn ang="0">
                  <a:pos x="183" y="88"/>
                </a:cxn>
                <a:cxn ang="0">
                  <a:pos x="165" y="72"/>
                </a:cxn>
                <a:cxn ang="0">
                  <a:pos x="145" y="57"/>
                </a:cxn>
                <a:cxn ang="0">
                  <a:pos x="126" y="44"/>
                </a:cxn>
                <a:cxn ang="0">
                  <a:pos x="107" y="33"/>
                </a:cxn>
                <a:cxn ang="0">
                  <a:pos x="87" y="23"/>
                </a:cxn>
                <a:cxn ang="0">
                  <a:pos x="67" y="16"/>
                </a:cxn>
                <a:cxn ang="0">
                  <a:pos x="46" y="11"/>
                </a:cxn>
                <a:cxn ang="0">
                  <a:pos x="26" y="8"/>
                </a:cxn>
                <a:cxn ang="0">
                  <a:pos x="5" y="7"/>
                </a:cxn>
                <a:cxn ang="0">
                  <a:pos x="0" y="7"/>
                </a:cxn>
                <a:cxn ang="0">
                  <a:pos x="0" y="11"/>
                </a:cxn>
                <a:cxn ang="0">
                  <a:pos x="435" y="4"/>
                </a:cxn>
                <a:cxn ang="0">
                  <a:pos x="435" y="0"/>
                </a:cxn>
              </a:cxnLst>
              <a:rect l="0" t="0" r="r" b="b"/>
              <a:pathLst>
                <a:path w="886" h="863">
                  <a:moveTo>
                    <a:pt x="435" y="0"/>
                  </a:moveTo>
                  <a:lnTo>
                    <a:pt x="440" y="0"/>
                  </a:lnTo>
                  <a:lnTo>
                    <a:pt x="461" y="1"/>
                  </a:lnTo>
                  <a:lnTo>
                    <a:pt x="481" y="4"/>
                  </a:lnTo>
                  <a:lnTo>
                    <a:pt x="502" y="9"/>
                  </a:lnTo>
                  <a:lnTo>
                    <a:pt x="522" y="16"/>
                  </a:lnTo>
                  <a:lnTo>
                    <a:pt x="542" y="26"/>
                  </a:lnTo>
                  <a:lnTo>
                    <a:pt x="561" y="37"/>
                  </a:lnTo>
                  <a:lnTo>
                    <a:pt x="580" y="49"/>
                  </a:lnTo>
                  <a:lnTo>
                    <a:pt x="599" y="65"/>
                  </a:lnTo>
                  <a:lnTo>
                    <a:pt x="618" y="81"/>
                  </a:lnTo>
                  <a:lnTo>
                    <a:pt x="636" y="100"/>
                  </a:lnTo>
                  <a:lnTo>
                    <a:pt x="653" y="119"/>
                  </a:lnTo>
                  <a:lnTo>
                    <a:pt x="670" y="141"/>
                  </a:lnTo>
                  <a:lnTo>
                    <a:pt x="687" y="165"/>
                  </a:lnTo>
                  <a:lnTo>
                    <a:pt x="703" y="190"/>
                  </a:lnTo>
                  <a:lnTo>
                    <a:pt x="719" y="216"/>
                  </a:lnTo>
                  <a:lnTo>
                    <a:pt x="735" y="243"/>
                  </a:lnTo>
                  <a:lnTo>
                    <a:pt x="749" y="273"/>
                  </a:lnTo>
                  <a:lnTo>
                    <a:pt x="763" y="304"/>
                  </a:lnTo>
                  <a:lnTo>
                    <a:pt x="776" y="336"/>
                  </a:lnTo>
                  <a:lnTo>
                    <a:pt x="789" y="369"/>
                  </a:lnTo>
                  <a:lnTo>
                    <a:pt x="801" y="404"/>
                  </a:lnTo>
                  <a:lnTo>
                    <a:pt x="812" y="440"/>
                  </a:lnTo>
                  <a:lnTo>
                    <a:pt x="834" y="515"/>
                  </a:lnTo>
                  <a:lnTo>
                    <a:pt x="852" y="595"/>
                  </a:lnTo>
                  <a:lnTo>
                    <a:pt x="867" y="678"/>
                  </a:lnTo>
                  <a:lnTo>
                    <a:pt x="878" y="765"/>
                  </a:lnTo>
                  <a:lnTo>
                    <a:pt x="886" y="856"/>
                  </a:lnTo>
                  <a:lnTo>
                    <a:pt x="670" y="681"/>
                  </a:lnTo>
                  <a:lnTo>
                    <a:pt x="451" y="863"/>
                  </a:lnTo>
                  <a:lnTo>
                    <a:pt x="443" y="772"/>
                  </a:lnTo>
                  <a:lnTo>
                    <a:pt x="432" y="685"/>
                  </a:lnTo>
                  <a:lnTo>
                    <a:pt x="417" y="602"/>
                  </a:lnTo>
                  <a:lnTo>
                    <a:pt x="399" y="522"/>
                  </a:lnTo>
                  <a:lnTo>
                    <a:pt x="377" y="447"/>
                  </a:lnTo>
                  <a:lnTo>
                    <a:pt x="366" y="411"/>
                  </a:lnTo>
                  <a:lnTo>
                    <a:pt x="354" y="377"/>
                  </a:lnTo>
                  <a:lnTo>
                    <a:pt x="341" y="343"/>
                  </a:lnTo>
                  <a:lnTo>
                    <a:pt x="328" y="311"/>
                  </a:lnTo>
                  <a:lnTo>
                    <a:pt x="314" y="280"/>
                  </a:lnTo>
                  <a:lnTo>
                    <a:pt x="300" y="250"/>
                  </a:lnTo>
                  <a:lnTo>
                    <a:pt x="284" y="223"/>
                  </a:lnTo>
                  <a:lnTo>
                    <a:pt x="268" y="197"/>
                  </a:lnTo>
                  <a:lnTo>
                    <a:pt x="252" y="172"/>
                  </a:lnTo>
                  <a:lnTo>
                    <a:pt x="235" y="148"/>
                  </a:lnTo>
                  <a:lnTo>
                    <a:pt x="218" y="126"/>
                  </a:lnTo>
                  <a:lnTo>
                    <a:pt x="201" y="107"/>
                  </a:lnTo>
                  <a:lnTo>
                    <a:pt x="183" y="88"/>
                  </a:lnTo>
                  <a:lnTo>
                    <a:pt x="165" y="72"/>
                  </a:lnTo>
                  <a:lnTo>
                    <a:pt x="145" y="57"/>
                  </a:lnTo>
                  <a:lnTo>
                    <a:pt x="126" y="44"/>
                  </a:lnTo>
                  <a:lnTo>
                    <a:pt x="107" y="33"/>
                  </a:lnTo>
                  <a:lnTo>
                    <a:pt x="87" y="23"/>
                  </a:lnTo>
                  <a:lnTo>
                    <a:pt x="67" y="16"/>
                  </a:lnTo>
                  <a:lnTo>
                    <a:pt x="46" y="11"/>
                  </a:lnTo>
                  <a:lnTo>
                    <a:pt x="26" y="8"/>
                  </a:lnTo>
                  <a:lnTo>
                    <a:pt x="5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435" y="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7682920" y="4679801"/>
            <a:ext cx="2971800" cy="1590902"/>
            <a:chOff x="5090940" y="4710830"/>
            <a:chExt cx="2971800" cy="1590902"/>
          </a:xfrm>
        </p:grpSpPr>
        <p:sp>
          <p:nvSpPr>
            <p:cNvPr id="23" name="TextBox 22"/>
            <p:cNvSpPr txBox="1"/>
            <p:nvPr/>
          </p:nvSpPr>
          <p:spPr>
            <a:xfrm>
              <a:off x="5090940" y="4710830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3">
                      <a:lumMod val="50000"/>
                    </a:schemeClr>
                  </a:solidFill>
                  <a:latin typeface="Tw Cen MT Condensed Extra Bold" panose="020B0803020202020204" pitchFamily="34" charset="0"/>
                </a:rPr>
                <a:t>Process 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90940" y="5101403"/>
              <a:ext cx="297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here. Your text here. Your text here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828800" y="1229812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 Condensed Extra Bold" panose="020B0803020202020204" pitchFamily="34" charset="0"/>
              </a:rPr>
              <a:t>Process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28800" y="175066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text here. Your text here. Your text here</a:t>
            </a:r>
          </a:p>
        </p:txBody>
      </p:sp>
      <p:grpSp>
        <p:nvGrpSpPr>
          <p:cNvPr id="6" name="Group 31"/>
          <p:cNvGrpSpPr/>
          <p:nvPr/>
        </p:nvGrpSpPr>
        <p:grpSpPr>
          <a:xfrm>
            <a:off x="2818606" y="2742056"/>
            <a:ext cx="915194" cy="762794"/>
            <a:chOff x="989806" y="2896394"/>
            <a:chExt cx="915194" cy="762794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609600" y="3276600"/>
              <a:ext cx="762000" cy="1588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990600" y="3657600"/>
              <a:ext cx="914400" cy="1588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rot="10800000">
            <a:off x="6782980" y="4984600"/>
            <a:ext cx="838200" cy="158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6 Step Process Flow</a:t>
            </a:r>
          </a:p>
        </p:txBody>
      </p:sp>
      <p:sp>
        <p:nvSpPr>
          <p:cNvPr id="6" name="Ellipse 53"/>
          <p:cNvSpPr/>
          <p:nvPr/>
        </p:nvSpPr>
        <p:spPr bwMode="auto">
          <a:xfrm>
            <a:off x="4084638" y="5403398"/>
            <a:ext cx="4297363" cy="624425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44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pitchFamily="34" charset="0"/>
              <a:ea typeface="ＭＳ Ｐゴシック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14800" y="1593397"/>
            <a:ext cx="4114800" cy="4114800"/>
            <a:chOff x="3200400" y="990600"/>
            <a:chExt cx="4114800" cy="4114800"/>
          </a:xfrm>
        </p:grpSpPr>
        <p:sp>
          <p:nvSpPr>
            <p:cNvPr id="7" name="Oval 6"/>
            <p:cNvSpPr/>
            <p:nvPr/>
          </p:nvSpPr>
          <p:spPr>
            <a:xfrm>
              <a:off x="3200400" y="990600"/>
              <a:ext cx="4114800" cy="4114800"/>
            </a:xfrm>
            <a:prstGeom prst="ellipse">
              <a:avLst/>
            </a:prstGeom>
            <a:gradFill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505200" y="1282446"/>
              <a:ext cx="3518154" cy="3518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709886" y="3447354"/>
            <a:ext cx="2895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3162228">
            <a:off x="4709886" y="3447354"/>
            <a:ext cx="2895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7228457">
            <a:off x="4702215" y="3442216"/>
            <a:ext cx="28956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81600" y="2583997"/>
            <a:ext cx="1767254" cy="1837944"/>
            <a:chOff x="0" y="4114800"/>
            <a:chExt cx="1184275" cy="1227226"/>
          </a:xfrm>
        </p:grpSpPr>
        <p:sp>
          <p:nvSpPr>
            <p:cNvPr id="11" name="Oval 68"/>
            <p:cNvSpPr>
              <a:spLocks noChangeArrowheads="1"/>
            </p:cNvSpPr>
            <p:nvPr/>
          </p:nvSpPr>
          <p:spPr bwMode="auto">
            <a:xfrm>
              <a:off x="131924" y="4290263"/>
              <a:ext cx="1051336" cy="105176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Oval 69"/>
            <p:cNvSpPr>
              <a:spLocks noChangeArrowheads="1"/>
            </p:cNvSpPr>
            <p:nvPr/>
          </p:nvSpPr>
          <p:spPr bwMode="auto">
            <a:xfrm>
              <a:off x="136998" y="4275049"/>
              <a:ext cx="1047277" cy="104770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Oval 70"/>
            <p:cNvSpPr>
              <a:spLocks noChangeArrowheads="1"/>
            </p:cNvSpPr>
            <p:nvPr/>
          </p:nvSpPr>
          <p:spPr bwMode="auto">
            <a:xfrm>
              <a:off x="0" y="4114800"/>
              <a:ext cx="1095987" cy="1095375"/>
            </a:xfrm>
            <a:prstGeom prst="ellipse">
              <a:avLst/>
            </a:prstGeom>
            <a:gradFill rotWithShape="1">
              <a:gsLst>
                <a:gs pos="0">
                  <a:srgbClr val="FFB3B3">
                    <a:alpha val="70000"/>
                  </a:srgbClr>
                </a:gs>
                <a:gs pos="100000">
                  <a:srgbClr val="FFB3B3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Oval 71"/>
            <p:cNvSpPr>
              <a:spLocks noChangeArrowheads="1"/>
            </p:cNvSpPr>
            <p:nvPr/>
          </p:nvSpPr>
          <p:spPr bwMode="auto">
            <a:xfrm>
              <a:off x="262834" y="4333875"/>
              <a:ext cx="438395" cy="4381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5" name="Chevron 24"/>
          <p:cNvSpPr/>
          <p:nvPr/>
        </p:nvSpPr>
        <p:spPr>
          <a:xfrm>
            <a:off x="3991428" y="3317280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6" name="Chevron 25"/>
          <p:cNvSpPr/>
          <p:nvPr/>
        </p:nvSpPr>
        <p:spPr>
          <a:xfrm rot="2473557">
            <a:off x="4704599" y="1833436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Chevron 26"/>
          <p:cNvSpPr/>
          <p:nvPr/>
        </p:nvSpPr>
        <p:spPr>
          <a:xfrm rot="7362283">
            <a:off x="6854026" y="1737970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Chevron 27"/>
          <p:cNvSpPr/>
          <p:nvPr/>
        </p:nvSpPr>
        <p:spPr>
          <a:xfrm rot="10800000">
            <a:off x="7728858" y="3317280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9" name="Chevron 28"/>
          <p:cNvSpPr/>
          <p:nvPr/>
        </p:nvSpPr>
        <p:spPr>
          <a:xfrm rot="14415459">
            <a:off x="6958598" y="4871455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" name="Chevron 29"/>
          <p:cNvSpPr/>
          <p:nvPr/>
        </p:nvSpPr>
        <p:spPr>
          <a:xfrm rot="17696353">
            <a:off x="4923580" y="4915716"/>
            <a:ext cx="609600" cy="685800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33158" y="1527558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6230" y="3208423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Your text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96200" y="541822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37358" y="541822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88516" y="336082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2844" y="1574730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05800" y="336082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8" grpId="0"/>
      <p:bldP spid="39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7706D92-BDF4-4120-926B-305FE43D3273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 Process Flow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3740727" y="1524001"/>
            <a:ext cx="4724400" cy="4264231"/>
            <a:chOff x="1905000" y="1831769"/>
            <a:chExt cx="4724400" cy="4264231"/>
          </a:xfrm>
          <a:effectLst>
            <a:outerShdw blurRad="1905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14" name="Hexagon 13"/>
            <p:cNvSpPr/>
            <p:nvPr/>
          </p:nvSpPr>
          <p:spPr>
            <a:xfrm>
              <a:off x="2383536" y="2362200"/>
              <a:ext cx="3712464" cy="3200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  <a:sp3d extrusionH="317500">
              <a:bevelT w="114300" prst="artDeco"/>
              <a:extrusionClr>
                <a:schemeClr val="bg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643250" y="1831769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1831769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905000" y="3429000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429000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24400" y="5029200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643250" y="5029200"/>
              <a:ext cx="1066800" cy="1066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sp3d extrusionH="317500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63190" y="227151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96536" y="22619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5986" y="323998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3222" y="4237401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7449" y="4196826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48386" y="321623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reflection blurRad="6350" stA="55000" endA="300" endPos="45500" dir="5400000" sy="-100000" algn="bl" rotWithShape="0"/>
                </a:effectLst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9634" y="2430967"/>
            <a:ext cx="24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73611" y="2359232"/>
            <a:ext cx="24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67484" y="3652624"/>
            <a:ext cx="210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96103" y="4955381"/>
            <a:ext cx="24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1" y="3637809"/>
            <a:ext cx="220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68811" y="4955380"/>
            <a:ext cx="240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2739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 rot="18969326">
            <a:off x="4653312" y="4221782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4718541">
            <a:off x="4592901" y="1635346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3"/>
          <p:cNvSpPr/>
          <p:nvPr/>
        </p:nvSpPr>
        <p:spPr>
          <a:xfrm rot="11969447">
            <a:off x="7010867" y="2909709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 rot="15517767">
            <a:off x="6235980" y="4241878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 rot="8122022">
            <a:off x="6207744" y="1605200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272120" y="3234610"/>
            <a:ext cx="1464543" cy="14645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731520" h="731520"/>
            <a:bevelB w="731520" h="73152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3"/>
          <p:cNvSpPr/>
          <p:nvPr/>
        </p:nvSpPr>
        <p:spPr>
          <a:xfrm rot="986463">
            <a:off x="3834293" y="2999942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5400000" scaled="1"/>
            <a:tileRect/>
          </a:gradFill>
          <a:ln w="63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1887" y="1751042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1: </a:t>
            </a:r>
          </a:p>
          <a:p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6 Step Circular 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8928" y="3411968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2: </a:t>
            </a:r>
          </a:p>
          <a:p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91250" y="4926646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3: </a:t>
            </a:r>
          </a:p>
          <a:p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56759" y="4926646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4: </a:t>
            </a:r>
          </a:p>
          <a:p>
            <a:pPr algn="r"/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02534" y="3411968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5: </a:t>
            </a:r>
          </a:p>
          <a:p>
            <a:pPr algn="r"/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6352" y="1751042"/>
            <a:ext cx="2199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 Step 6: </a:t>
            </a:r>
          </a:p>
          <a:p>
            <a:pPr algn="r"/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</p:txBody>
      </p:sp>
    </p:spTree>
    <p:extLst>
      <p:ext uri="{BB962C8B-B14F-4D97-AF65-F5344CB8AC3E}">
        <p14:creationId xmlns:p14="http://schemas.microsoft.com/office/powerpoint/2010/main" val="1292137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6" grpId="0"/>
      <p:bldP spid="20" grpId="0"/>
      <p:bldP spid="21" grpId="0"/>
      <p:bldP spid="22" grpId="0"/>
      <p:bldP spid="23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85724" y="1612116"/>
            <a:ext cx="2379801" cy="2133600"/>
            <a:chOff x="2372600" y="1612116"/>
            <a:chExt cx="2379801" cy="2133600"/>
          </a:xfrm>
        </p:grpSpPr>
        <p:sp>
          <p:nvSpPr>
            <p:cNvPr id="5" name="Rounded Rectangle 4"/>
            <p:cNvSpPr/>
            <p:nvPr/>
          </p:nvSpPr>
          <p:spPr>
            <a:xfrm>
              <a:off x="2378224" y="1612116"/>
              <a:ext cx="2082800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2372600" y="2017197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 rot="5400000" flipH="1">
              <a:off x="3723701" y="2564616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63148" y="1688316"/>
            <a:ext cx="2374177" cy="2133600"/>
            <a:chOff x="5350024" y="1688316"/>
            <a:chExt cx="2374177" cy="2133600"/>
          </a:xfrm>
        </p:grpSpPr>
        <p:sp>
          <p:nvSpPr>
            <p:cNvPr id="38" name="Rounded Rectangle 37"/>
            <p:cNvSpPr/>
            <p:nvPr/>
          </p:nvSpPr>
          <p:spPr>
            <a:xfrm>
              <a:off x="5350024" y="1688316"/>
              <a:ext cx="2082800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Isosceles Triangle 38"/>
            <p:cNvSpPr/>
            <p:nvPr/>
          </p:nvSpPr>
          <p:spPr>
            <a:xfrm rot="5400000" flipH="1">
              <a:off x="6695501" y="2640816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5391491" y="2017197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511147" y="1688316"/>
            <a:ext cx="2082801" cy="2480310"/>
            <a:chOff x="8398023" y="1688316"/>
            <a:chExt cx="2082801" cy="2480310"/>
          </a:xfrm>
        </p:grpSpPr>
        <p:sp>
          <p:nvSpPr>
            <p:cNvPr id="44" name="Rounded Rectangle 43"/>
            <p:cNvSpPr/>
            <p:nvPr/>
          </p:nvSpPr>
          <p:spPr>
            <a:xfrm>
              <a:off x="8398023" y="1688316"/>
              <a:ext cx="2082801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Isosceles Triangle 47"/>
            <p:cNvSpPr/>
            <p:nvPr/>
          </p:nvSpPr>
          <p:spPr>
            <a:xfrm flipH="1" flipV="1">
              <a:off x="8562399" y="3940026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8410382" y="2017197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33078" y="4381681"/>
            <a:ext cx="2448562" cy="2133600"/>
            <a:chOff x="7719954" y="4381681"/>
            <a:chExt cx="2448562" cy="2133600"/>
          </a:xfrm>
        </p:grpSpPr>
        <p:sp>
          <p:nvSpPr>
            <p:cNvPr id="51" name="Rounded Rectangle 50"/>
            <p:cNvSpPr/>
            <p:nvPr/>
          </p:nvSpPr>
          <p:spPr>
            <a:xfrm flipH="1">
              <a:off x="8011330" y="4381681"/>
              <a:ext cx="2082800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Isosceles Triangle 51"/>
            <p:cNvSpPr/>
            <p:nvPr/>
          </p:nvSpPr>
          <p:spPr>
            <a:xfrm rot="16200000">
              <a:off x="6919854" y="5334181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8157016" y="4786762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65088" y="4381681"/>
            <a:ext cx="2455717" cy="2133600"/>
            <a:chOff x="4751964" y="4381681"/>
            <a:chExt cx="2455717" cy="2133600"/>
          </a:xfrm>
        </p:grpSpPr>
        <p:sp>
          <p:nvSpPr>
            <p:cNvPr id="57" name="Rounded Rectangle 56"/>
            <p:cNvSpPr/>
            <p:nvPr/>
          </p:nvSpPr>
          <p:spPr>
            <a:xfrm flipH="1">
              <a:off x="5043340" y="4381681"/>
              <a:ext cx="2082800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Isosceles Triangle 57"/>
            <p:cNvSpPr/>
            <p:nvPr/>
          </p:nvSpPr>
          <p:spPr>
            <a:xfrm rot="16200000">
              <a:off x="3951864" y="5334181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196181" y="4786762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84664" y="4032684"/>
            <a:ext cx="2175306" cy="2482597"/>
            <a:chOff x="2071540" y="4032684"/>
            <a:chExt cx="2175306" cy="2482597"/>
          </a:xfrm>
        </p:grpSpPr>
        <p:sp>
          <p:nvSpPr>
            <p:cNvPr id="67" name="Isosceles Triangle 66"/>
            <p:cNvSpPr/>
            <p:nvPr/>
          </p:nvSpPr>
          <p:spPr>
            <a:xfrm flipH="1">
              <a:off x="2228451" y="4032684"/>
              <a:ext cx="1828800" cy="2286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 flipH="1">
              <a:off x="2071540" y="4381681"/>
              <a:ext cx="2082801" cy="2133600"/>
            </a:xfrm>
            <a:prstGeom prst="roundRect">
              <a:avLst>
                <a:gd name="adj" fmla="val 3401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35000">
                  <a:schemeClr val="bg1">
                    <a:lumMod val="95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2235346" y="4786762"/>
              <a:ext cx="2011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You can replace this sample text with your text and more text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63699" y="1612116"/>
            <a:ext cx="523220" cy="2133600"/>
            <a:chOff x="1850575" y="1612116"/>
            <a:chExt cx="523220" cy="2133600"/>
          </a:xfrm>
        </p:grpSpPr>
        <p:sp>
          <p:nvSpPr>
            <p:cNvPr id="4" name="Rectangle 3"/>
            <p:cNvSpPr/>
            <p:nvPr/>
          </p:nvSpPr>
          <p:spPr>
            <a:xfrm>
              <a:off x="1857524" y="1612116"/>
              <a:ext cx="446314" cy="2133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1472426" y="2388629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41724" y="1688316"/>
            <a:ext cx="523220" cy="2133600"/>
            <a:chOff x="4828600" y="1688316"/>
            <a:chExt cx="523220" cy="2133600"/>
          </a:xfrm>
        </p:grpSpPr>
        <p:sp>
          <p:nvSpPr>
            <p:cNvPr id="37" name="Rectangle 36"/>
            <p:cNvSpPr/>
            <p:nvPr/>
          </p:nvSpPr>
          <p:spPr>
            <a:xfrm>
              <a:off x="4829324" y="1688316"/>
              <a:ext cx="446314" cy="2133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4450451" y="2501442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66863" y="1688316"/>
            <a:ext cx="523220" cy="2133600"/>
            <a:chOff x="7853739" y="1688316"/>
            <a:chExt cx="523220" cy="2133600"/>
          </a:xfrm>
        </p:grpSpPr>
        <p:sp>
          <p:nvSpPr>
            <p:cNvPr id="43" name="Rectangle 42"/>
            <p:cNvSpPr/>
            <p:nvPr/>
          </p:nvSpPr>
          <p:spPr>
            <a:xfrm>
              <a:off x="7877323" y="1688316"/>
              <a:ext cx="446314" cy="2133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7475590" y="2509062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3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231385" y="4381681"/>
            <a:ext cx="523220" cy="2133600"/>
            <a:chOff x="10118261" y="4381681"/>
            <a:chExt cx="523220" cy="2133600"/>
          </a:xfrm>
        </p:grpSpPr>
        <p:sp>
          <p:nvSpPr>
            <p:cNvPr id="50" name="Rectangle 49"/>
            <p:cNvSpPr/>
            <p:nvPr/>
          </p:nvSpPr>
          <p:spPr>
            <a:xfrm flipH="1">
              <a:off x="10168516" y="4381681"/>
              <a:ext cx="446314" cy="2133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5400000" flipH="1">
              <a:off x="9740112" y="5194807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4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59584" y="4381681"/>
            <a:ext cx="523220" cy="2133600"/>
            <a:chOff x="7146460" y="4381681"/>
            <a:chExt cx="523220" cy="2133600"/>
          </a:xfrm>
        </p:grpSpPr>
        <p:sp>
          <p:nvSpPr>
            <p:cNvPr id="56" name="Rectangle 55"/>
            <p:cNvSpPr/>
            <p:nvPr/>
          </p:nvSpPr>
          <p:spPr>
            <a:xfrm flipH="1">
              <a:off x="7200526" y="4381681"/>
              <a:ext cx="446314" cy="2133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5400000" flipH="1">
              <a:off x="6768311" y="5194807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83974" y="4381681"/>
            <a:ext cx="523220" cy="2133600"/>
            <a:chOff x="4170850" y="4381681"/>
            <a:chExt cx="523220" cy="2133600"/>
          </a:xfrm>
        </p:grpSpPr>
        <p:sp>
          <p:nvSpPr>
            <p:cNvPr id="62" name="Rectangle 61"/>
            <p:cNvSpPr/>
            <p:nvPr/>
          </p:nvSpPr>
          <p:spPr>
            <a:xfrm flipH="1">
              <a:off x="4228726" y="4381681"/>
              <a:ext cx="446314" cy="21336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 rot="5400000" flipH="1">
              <a:off x="3792701" y="5206237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STAGE 6</a:t>
              </a:r>
            </a:p>
          </p:txBody>
        </p:sp>
      </p:grpSp>
      <p:sp>
        <p:nvSpPr>
          <p:cNvPr id="40" name="Title 3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6 Step Circular Flow </a:t>
            </a:r>
          </a:p>
        </p:txBody>
      </p:sp>
    </p:spTree>
    <p:extLst>
      <p:ext uri="{BB962C8B-B14F-4D97-AF65-F5344CB8AC3E}">
        <p14:creationId xmlns:p14="http://schemas.microsoft.com/office/powerpoint/2010/main" val="2880605712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1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4495800" y="2286000"/>
            <a:ext cx="3505200" cy="3227021"/>
            <a:chOff x="2573170" y="1823336"/>
            <a:chExt cx="4300027" cy="3958770"/>
          </a:xfrm>
        </p:grpSpPr>
        <p:sp>
          <p:nvSpPr>
            <p:cNvPr id="15" name="Isosceles Triangle 14"/>
            <p:cNvSpPr/>
            <p:nvPr/>
          </p:nvSpPr>
          <p:spPr>
            <a:xfrm>
              <a:off x="3288851" y="3800906"/>
              <a:ext cx="2298192" cy="1981200"/>
            </a:xfrm>
            <a:prstGeom prst="triangl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3600000">
              <a:off x="2414674" y="3304689"/>
              <a:ext cx="2298192" cy="1981200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7201166">
              <a:off x="2423079" y="2309701"/>
              <a:ext cx="2298192" cy="1981200"/>
            </a:xfrm>
            <a:prstGeom prst="triangle">
              <a:avLst/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5000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flipV="1">
              <a:off x="3292481" y="1823336"/>
              <a:ext cx="2298192" cy="1981200"/>
            </a:xfrm>
            <a:prstGeom prst="triangle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>
                    <a:lumMod val="7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7201166">
              <a:off x="4733501" y="2308763"/>
              <a:ext cx="2298192" cy="1981200"/>
            </a:xfrm>
            <a:prstGeom prst="triangle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2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3600000">
              <a:off x="4733332" y="3310153"/>
              <a:ext cx="2298192" cy="1981200"/>
            </a:xfrm>
            <a:prstGeom prst="triangle">
              <a:avLst/>
            </a:pr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 Process Flow</a:t>
            </a:r>
          </a:p>
        </p:txBody>
      </p:sp>
      <p:sp>
        <p:nvSpPr>
          <p:cNvPr id="6" name="Ellipse 53"/>
          <p:cNvSpPr/>
          <p:nvPr/>
        </p:nvSpPr>
        <p:spPr bwMode="auto">
          <a:xfrm>
            <a:off x="3975780" y="5471575"/>
            <a:ext cx="4297363" cy="624425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44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pitchFamily="34" charset="0"/>
              <a:ea typeface="ＭＳ Ｐゴシック" charset="-128"/>
            </a:endParaRPr>
          </a:p>
        </p:txBody>
      </p:sp>
      <p:sp>
        <p:nvSpPr>
          <p:cNvPr id="21" name="Donut 20"/>
          <p:cNvSpPr/>
          <p:nvPr/>
        </p:nvSpPr>
        <p:spPr>
          <a:xfrm>
            <a:off x="4151027" y="2057399"/>
            <a:ext cx="3773773" cy="3733800"/>
          </a:xfrm>
          <a:prstGeom prst="donut">
            <a:avLst>
              <a:gd name="adj" fmla="val 7462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Chevron 26"/>
          <p:cNvSpPr/>
          <p:nvPr/>
        </p:nvSpPr>
        <p:spPr>
          <a:xfrm rot="19801500">
            <a:off x="7340598" y="2697219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8" name="Chevron 27"/>
          <p:cNvSpPr/>
          <p:nvPr/>
        </p:nvSpPr>
        <p:spPr>
          <a:xfrm rot="13197615">
            <a:off x="4225177" y="2706489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9" name="Chevron 28"/>
          <p:cNvSpPr/>
          <p:nvPr/>
        </p:nvSpPr>
        <p:spPr>
          <a:xfrm rot="8693228">
            <a:off x="4252935" y="4449511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0" name="Chevron 29"/>
          <p:cNvSpPr/>
          <p:nvPr/>
        </p:nvSpPr>
        <p:spPr>
          <a:xfrm rot="5400000">
            <a:off x="5722226" y="5328557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2154999">
            <a:off x="7280101" y="4448825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" name="Chevron 31"/>
          <p:cNvSpPr/>
          <p:nvPr/>
        </p:nvSpPr>
        <p:spPr>
          <a:xfrm rot="16421170">
            <a:off x="5741113" y="1801636"/>
            <a:ext cx="609600" cy="68580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72942" y="32004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72942" y="41148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34742" y="44958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72742" y="41148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 Condensed Extra Bold" panose="020B0803020202020204" pitchFamily="34" charset="0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2742" y="327660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w Cen MT Condensed Extra Bold" panose="020B0803020202020204" pitchFamily="34" charset="0"/>
              </a:rPr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34742" y="2857482"/>
            <a:ext cx="40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w Cen MT Condensed Extra Bold" panose="020B0803020202020204" pitchFamily="34" charset="0"/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19525" y="1155478"/>
            <a:ext cx="2761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99225" y="2514970"/>
            <a:ext cx="26996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03025" y="4673023"/>
            <a:ext cx="2761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6033" y="5976257"/>
            <a:ext cx="47997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71643" y="4175746"/>
            <a:ext cx="2761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65308" y="1918763"/>
            <a:ext cx="27614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>
                <a:latin typeface="Tw Cen MT Condensed Extra Bold" panose="020B0803020202020204" pitchFamily="34" charset="0"/>
              </a:rPr>
              <a:t>Process Step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 with yours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 Process Flow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95600" y="1219200"/>
            <a:ext cx="5396457" cy="1659927"/>
            <a:chOff x="1261705" y="1676400"/>
            <a:chExt cx="4389411" cy="1350164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261705" y="1676400"/>
              <a:ext cx="4389411" cy="1350164"/>
            </a:xfrm>
            <a:custGeom>
              <a:avLst/>
              <a:gdLst/>
              <a:ahLst/>
              <a:cxnLst>
                <a:cxn ang="0">
                  <a:pos x="344" y="980"/>
                </a:cxn>
                <a:cxn ang="0">
                  <a:pos x="344" y="980"/>
                </a:cxn>
                <a:cxn ang="0">
                  <a:pos x="366" y="958"/>
                </a:cxn>
                <a:cxn ang="0">
                  <a:pos x="392" y="936"/>
                </a:cxn>
                <a:cxn ang="0">
                  <a:pos x="416" y="914"/>
                </a:cxn>
                <a:cxn ang="0">
                  <a:pos x="444" y="894"/>
                </a:cxn>
                <a:cxn ang="0">
                  <a:pos x="472" y="876"/>
                </a:cxn>
                <a:cxn ang="0">
                  <a:pos x="500" y="860"/>
                </a:cxn>
                <a:cxn ang="0">
                  <a:pos x="530" y="844"/>
                </a:cxn>
                <a:cxn ang="0">
                  <a:pos x="562" y="830"/>
                </a:cxn>
                <a:cxn ang="0">
                  <a:pos x="594" y="818"/>
                </a:cxn>
                <a:cxn ang="0">
                  <a:pos x="626" y="806"/>
                </a:cxn>
                <a:cxn ang="0">
                  <a:pos x="660" y="796"/>
                </a:cxn>
                <a:cxn ang="0">
                  <a:pos x="696" y="788"/>
                </a:cxn>
                <a:cxn ang="0">
                  <a:pos x="730" y="782"/>
                </a:cxn>
                <a:cxn ang="0">
                  <a:pos x="766" y="778"/>
                </a:cxn>
                <a:cxn ang="0">
                  <a:pos x="802" y="774"/>
                </a:cxn>
                <a:cxn ang="0">
                  <a:pos x="840" y="774"/>
                </a:cxn>
                <a:cxn ang="0">
                  <a:pos x="2696" y="774"/>
                </a:cxn>
                <a:cxn ang="0">
                  <a:pos x="2696" y="774"/>
                </a:cxn>
                <a:cxn ang="0">
                  <a:pos x="2734" y="776"/>
                </a:cxn>
                <a:cxn ang="0">
                  <a:pos x="2772" y="778"/>
                </a:cxn>
                <a:cxn ang="0">
                  <a:pos x="2810" y="784"/>
                </a:cxn>
                <a:cxn ang="0">
                  <a:pos x="2848" y="790"/>
                </a:cxn>
                <a:cxn ang="0">
                  <a:pos x="2884" y="798"/>
                </a:cxn>
                <a:cxn ang="0">
                  <a:pos x="2918" y="810"/>
                </a:cxn>
                <a:cxn ang="0">
                  <a:pos x="2952" y="822"/>
                </a:cxn>
                <a:cxn ang="0">
                  <a:pos x="2986" y="836"/>
                </a:cxn>
                <a:cxn ang="0">
                  <a:pos x="3186" y="480"/>
                </a:cxn>
                <a:cxn ang="0">
                  <a:pos x="2946" y="0"/>
                </a:cxn>
                <a:cxn ang="0">
                  <a:pos x="398" y="0"/>
                </a:cxn>
                <a:cxn ang="0">
                  <a:pos x="398" y="0"/>
                </a:cxn>
                <a:cxn ang="0">
                  <a:pos x="344" y="2"/>
                </a:cxn>
                <a:cxn ang="0">
                  <a:pos x="292" y="6"/>
                </a:cxn>
                <a:cxn ang="0">
                  <a:pos x="242" y="14"/>
                </a:cxn>
                <a:cxn ang="0">
                  <a:pos x="190" y="26"/>
                </a:cxn>
                <a:cxn ang="0">
                  <a:pos x="142" y="42"/>
                </a:cxn>
                <a:cxn ang="0">
                  <a:pos x="92" y="58"/>
                </a:cxn>
                <a:cxn ang="0">
                  <a:pos x="46" y="80"/>
                </a:cxn>
                <a:cxn ang="0">
                  <a:pos x="0" y="102"/>
                </a:cxn>
                <a:cxn ang="0">
                  <a:pos x="426" y="416"/>
                </a:cxn>
                <a:cxn ang="0">
                  <a:pos x="344" y="980"/>
                </a:cxn>
              </a:cxnLst>
              <a:rect l="0" t="0" r="r" b="b"/>
              <a:pathLst>
                <a:path w="3186" h="980">
                  <a:moveTo>
                    <a:pt x="344" y="980"/>
                  </a:moveTo>
                  <a:lnTo>
                    <a:pt x="344" y="980"/>
                  </a:lnTo>
                  <a:lnTo>
                    <a:pt x="366" y="958"/>
                  </a:lnTo>
                  <a:lnTo>
                    <a:pt x="392" y="936"/>
                  </a:lnTo>
                  <a:lnTo>
                    <a:pt x="416" y="914"/>
                  </a:lnTo>
                  <a:lnTo>
                    <a:pt x="444" y="894"/>
                  </a:lnTo>
                  <a:lnTo>
                    <a:pt x="472" y="876"/>
                  </a:lnTo>
                  <a:lnTo>
                    <a:pt x="500" y="860"/>
                  </a:lnTo>
                  <a:lnTo>
                    <a:pt x="530" y="844"/>
                  </a:lnTo>
                  <a:lnTo>
                    <a:pt x="562" y="830"/>
                  </a:lnTo>
                  <a:lnTo>
                    <a:pt x="594" y="818"/>
                  </a:lnTo>
                  <a:lnTo>
                    <a:pt x="626" y="806"/>
                  </a:lnTo>
                  <a:lnTo>
                    <a:pt x="660" y="796"/>
                  </a:lnTo>
                  <a:lnTo>
                    <a:pt x="696" y="788"/>
                  </a:lnTo>
                  <a:lnTo>
                    <a:pt x="730" y="782"/>
                  </a:lnTo>
                  <a:lnTo>
                    <a:pt x="766" y="778"/>
                  </a:lnTo>
                  <a:lnTo>
                    <a:pt x="802" y="774"/>
                  </a:lnTo>
                  <a:lnTo>
                    <a:pt x="840" y="774"/>
                  </a:lnTo>
                  <a:lnTo>
                    <a:pt x="2696" y="774"/>
                  </a:lnTo>
                  <a:lnTo>
                    <a:pt x="2696" y="774"/>
                  </a:lnTo>
                  <a:lnTo>
                    <a:pt x="2734" y="776"/>
                  </a:lnTo>
                  <a:lnTo>
                    <a:pt x="2772" y="778"/>
                  </a:lnTo>
                  <a:lnTo>
                    <a:pt x="2810" y="784"/>
                  </a:lnTo>
                  <a:lnTo>
                    <a:pt x="2848" y="790"/>
                  </a:lnTo>
                  <a:lnTo>
                    <a:pt x="2884" y="798"/>
                  </a:lnTo>
                  <a:lnTo>
                    <a:pt x="2918" y="810"/>
                  </a:lnTo>
                  <a:lnTo>
                    <a:pt x="2952" y="822"/>
                  </a:lnTo>
                  <a:lnTo>
                    <a:pt x="2986" y="836"/>
                  </a:lnTo>
                  <a:lnTo>
                    <a:pt x="3186" y="480"/>
                  </a:lnTo>
                  <a:lnTo>
                    <a:pt x="2946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44" y="2"/>
                  </a:lnTo>
                  <a:lnTo>
                    <a:pt x="292" y="6"/>
                  </a:lnTo>
                  <a:lnTo>
                    <a:pt x="242" y="14"/>
                  </a:lnTo>
                  <a:lnTo>
                    <a:pt x="190" y="26"/>
                  </a:lnTo>
                  <a:lnTo>
                    <a:pt x="142" y="42"/>
                  </a:lnTo>
                  <a:lnTo>
                    <a:pt x="92" y="58"/>
                  </a:lnTo>
                  <a:lnTo>
                    <a:pt x="46" y="80"/>
                  </a:lnTo>
                  <a:lnTo>
                    <a:pt x="0" y="102"/>
                  </a:lnTo>
                  <a:lnTo>
                    <a:pt x="426" y="416"/>
                  </a:lnTo>
                  <a:lnTo>
                    <a:pt x="344" y="98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99905" y="1828800"/>
              <a:ext cx="3124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 can replace this placeholder  text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49141" y="1237054"/>
            <a:ext cx="1954649" cy="3075948"/>
            <a:chOff x="5420513" y="1690107"/>
            <a:chExt cx="1589887" cy="2501937"/>
          </a:xfrm>
        </p:grpSpPr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5420513" y="1690107"/>
              <a:ext cx="1589887" cy="250193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2" y="480"/>
                </a:cxn>
                <a:cxn ang="0">
                  <a:pos x="40" y="836"/>
                </a:cxn>
                <a:cxn ang="0">
                  <a:pos x="40" y="836"/>
                </a:cxn>
                <a:cxn ang="0">
                  <a:pos x="80" y="856"/>
                </a:cxn>
                <a:cxn ang="0">
                  <a:pos x="118" y="878"/>
                </a:cxn>
                <a:cxn ang="0">
                  <a:pos x="154" y="900"/>
                </a:cxn>
                <a:cxn ang="0">
                  <a:pos x="188" y="926"/>
                </a:cxn>
                <a:cxn ang="0">
                  <a:pos x="220" y="954"/>
                </a:cxn>
                <a:cxn ang="0">
                  <a:pos x="250" y="984"/>
                </a:cxn>
                <a:cxn ang="0">
                  <a:pos x="276" y="1016"/>
                </a:cxn>
                <a:cxn ang="0">
                  <a:pos x="302" y="1050"/>
                </a:cxn>
                <a:cxn ang="0">
                  <a:pos x="324" y="1084"/>
                </a:cxn>
                <a:cxn ang="0">
                  <a:pos x="344" y="1120"/>
                </a:cxn>
                <a:cxn ang="0">
                  <a:pos x="362" y="1158"/>
                </a:cxn>
                <a:cxn ang="0">
                  <a:pos x="376" y="1196"/>
                </a:cxn>
                <a:cxn ang="0">
                  <a:pos x="388" y="1236"/>
                </a:cxn>
                <a:cxn ang="0">
                  <a:pos x="396" y="1278"/>
                </a:cxn>
                <a:cxn ang="0">
                  <a:pos x="400" y="1320"/>
                </a:cxn>
                <a:cxn ang="0">
                  <a:pos x="402" y="1362"/>
                </a:cxn>
                <a:cxn ang="0">
                  <a:pos x="402" y="1556"/>
                </a:cxn>
                <a:cxn ang="0">
                  <a:pos x="402" y="1592"/>
                </a:cxn>
                <a:cxn ang="0">
                  <a:pos x="822" y="1816"/>
                </a:cxn>
                <a:cxn ang="0">
                  <a:pos x="1154" y="1588"/>
                </a:cxn>
                <a:cxn ang="0">
                  <a:pos x="1154" y="1534"/>
                </a:cxn>
                <a:cxn ang="0">
                  <a:pos x="1154" y="1156"/>
                </a:cxn>
                <a:cxn ang="0">
                  <a:pos x="1154" y="1156"/>
                </a:cxn>
                <a:cxn ang="0">
                  <a:pos x="1154" y="1096"/>
                </a:cxn>
                <a:cxn ang="0">
                  <a:pos x="1150" y="1038"/>
                </a:cxn>
                <a:cxn ang="0">
                  <a:pos x="1144" y="980"/>
                </a:cxn>
                <a:cxn ang="0">
                  <a:pos x="1134" y="924"/>
                </a:cxn>
                <a:cxn ang="0">
                  <a:pos x="1124" y="868"/>
                </a:cxn>
                <a:cxn ang="0">
                  <a:pos x="1112" y="812"/>
                </a:cxn>
                <a:cxn ang="0">
                  <a:pos x="1096" y="758"/>
                </a:cxn>
                <a:cxn ang="0">
                  <a:pos x="1078" y="706"/>
                </a:cxn>
                <a:cxn ang="0">
                  <a:pos x="1060" y="656"/>
                </a:cxn>
                <a:cxn ang="0">
                  <a:pos x="1038" y="606"/>
                </a:cxn>
                <a:cxn ang="0">
                  <a:pos x="1014" y="556"/>
                </a:cxn>
                <a:cxn ang="0">
                  <a:pos x="990" y="510"/>
                </a:cxn>
                <a:cxn ang="0">
                  <a:pos x="964" y="464"/>
                </a:cxn>
                <a:cxn ang="0">
                  <a:pos x="934" y="420"/>
                </a:cxn>
                <a:cxn ang="0">
                  <a:pos x="904" y="378"/>
                </a:cxn>
                <a:cxn ang="0">
                  <a:pos x="872" y="338"/>
                </a:cxn>
                <a:cxn ang="0">
                  <a:pos x="838" y="300"/>
                </a:cxn>
                <a:cxn ang="0">
                  <a:pos x="804" y="264"/>
                </a:cxn>
                <a:cxn ang="0">
                  <a:pos x="768" y="230"/>
                </a:cxn>
                <a:cxn ang="0">
                  <a:pos x="730" y="198"/>
                </a:cxn>
                <a:cxn ang="0">
                  <a:pos x="690" y="168"/>
                </a:cxn>
                <a:cxn ang="0">
                  <a:pos x="650" y="140"/>
                </a:cxn>
                <a:cxn ang="0">
                  <a:pos x="610" y="114"/>
                </a:cxn>
                <a:cxn ang="0">
                  <a:pos x="566" y="90"/>
                </a:cxn>
                <a:cxn ang="0">
                  <a:pos x="522" y="70"/>
                </a:cxn>
                <a:cxn ang="0">
                  <a:pos x="478" y="52"/>
                </a:cxn>
                <a:cxn ang="0">
                  <a:pos x="432" y="36"/>
                </a:cxn>
                <a:cxn ang="0">
                  <a:pos x="386" y="24"/>
                </a:cxn>
                <a:cxn ang="0">
                  <a:pos x="338" y="14"/>
                </a:cxn>
                <a:cxn ang="0">
                  <a:pos x="290" y="6"/>
                </a:cxn>
                <a:cxn ang="0">
                  <a:pos x="242" y="2"/>
                </a:cxn>
                <a:cxn ang="0">
                  <a:pos x="192" y="0"/>
                </a:cxn>
                <a:cxn ang="0">
                  <a:pos x="192" y="0"/>
                </a:cxn>
              </a:cxnLst>
              <a:rect l="0" t="0" r="r" b="b"/>
              <a:pathLst>
                <a:path w="1154" h="1816">
                  <a:moveTo>
                    <a:pt x="192" y="0"/>
                  </a:moveTo>
                  <a:lnTo>
                    <a:pt x="0" y="0"/>
                  </a:lnTo>
                  <a:lnTo>
                    <a:pt x="242" y="480"/>
                  </a:lnTo>
                  <a:lnTo>
                    <a:pt x="40" y="836"/>
                  </a:lnTo>
                  <a:lnTo>
                    <a:pt x="40" y="836"/>
                  </a:lnTo>
                  <a:lnTo>
                    <a:pt x="80" y="856"/>
                  </a:lnTo>
                  <a:lnTo>
                    <a:pt x="118" y="878"/>
                  </a:lnTo>
                  <a:lnTo>
                    <a:pt x="154" y="900"/>
                  </a:lnTo>
                  <a:lnTo>
                    <a:pt x="188" y="926"/>
                  </a:lnTo>
                  <a:lnTo>
                    <a:pt x="220" y="954"/>
                  </a:lnTo>
                  <a:lnTo>
                    <a:pt x="250" y="984"/>
                  </a:lnTo>
                  <a:lnTo>
                    <a:pt x="276" y="1016"/>
                  </a:lnTo>
                  <a:lnTo>
                    <a:pt x="302" y="1050"/>
                  </a:lnTo>
                  <a:lnTo>
                    <a:pt x="324" y="1084"/>
                  </a:lnTo>
                  <a:lnTo>
                    <a:pt x="344" y="1120"/>
                  </a:lnTo>
                  <a:lnTo>
                    <a:pt x="362" y="1158"/>
                  </a:lnTo>
                  <a:lnTo>
                    <a:pt x="376" y="1196"/>
                  </a:lnTo>
                  <a:lnTo>
                    <a:pt x="388" y="1236"/>
                  </a:lnTo>
                  <a:lnTo>
                    <a:pt x="396" y="1278"/>
                  </a:lnTo>
                  <a:lnTo>
                    <a:pt x="400" y="1320"/>
                  </a:lnTo>
                  <a:lnTo>
                    <a:pt x="402" y="1362"/>
                  </a:lnTo>
                  <a:lnTo>
                    <a:pt x="402" y="1556"/>
                  </a:lnTo>
                  <a:lnTo>
                    <a:pt x="402" y="1592"/>
                  </a:lnTo>
                  <a:lnTo>
                    <a:pt x="822" y="1816"/>
                  </a:lnTo>
                  <a:lnTo>
                    <a:pt x="1154" y="1588"/>
                  </a:lnTo>
                  <a:lnTo>
                    <a:pt x="1154" y="1534"/>
                  </a:lnTo>
                  <a:lnTo>
                    <a:pt x="1154" y="1156"/>
                  </a:lnTo>
                  <a:lnTo>
                    <a:pt x="1154" y="1156"/>
                  </a:lnTo>
                  <a:lnTo>
                    <a:pt x="1154" y="1096"/>
                  </a:lnTo>
                  <a:lnTo>
                    <a:pt x="1150" y="1038"/>
                  </a:lnTo>
                  <a:lnTo>
                    <a:pt x="1144" y="980"/>
                  </a:lnTo>
                  <a:lnTo>
                    <a:pt x="1134" y="924"/>
                  </a:lnTo>
                  <a:lnTo>
                    <a:pt x="1124" y="868"/>
                  </a:lnTo>
                  <a:lnTo>
                    <a:pt x="1112" y="812"/>
                  </a:lnTo>
                  <a:lnTo>
                    <a:pt x="1096" y="758"/>
                  </a:lnTo>
                  <a:lnTo>
                    <a:pt x="1078" y="706"/>
                  </a:lnTo>
                  <a:lnTo>
                    <a:pt x="1060" y="656"/>
                  </a:lnTo>
                  <a:lnTo>
                    <a:pt x="1038" y="606"/>
                  </a:lnTo>
                  <a:lnTo>
                    <a:pt x="1014" y="556"/>
                  </a:lnTo>
                  <a:lnTo>
                    <a:pt x="990" y="510"/>
                  </a:lnTo>
                  <a:lnTo>
                    <a:pt x="964" y="464"/>
                  </a:lnTo>
                  <a:lnTo>
                    <a:pt x="934" y="420"/>
                  </a:lnTo>
                  <a:lnTo>
                    <a:pt x="904" y="378"/>
                  </a:lnTo>
                  <a:lnTo>
                    <a:pt x="872" y="338"/>
                  </a:lnTo>
                  <a:lnTo>
                    <a:pt x="838" y="300"/>
                  </a:lnTo>
                  <a:lnTo>
                    <a:pt x="804" y="264"/>
                  </a:lnTo>
                  <a:lnTo>
                    <a:pt x="768" y="230"/>
                  </a:lnTo>
                  <a:lnTo>
                    <a:pt x="730" y="198"/>
                  </a:lnTo>
                  <a:lnTo>
                    <a:pt x="690" y="168"/>
                  </a:lnTo>
                  <a:lnTo>
                    <a:pt x="650" y="140"/>
                  </a:lnTo>
                  <a:lnTo>
                    <a:pt x="610" y="114"/>
                  </a:lnTo>
                  <a:lnTo>
                    <a:pt x="566" y="90"/>
                  </a:lnTo>
                  <a:lnTo>
                    <a:pt x="522" y="70"/>
                  </a:lnTo>
                  <a:lnTo>
                    <a:pt x="478" y="52"/>
                  </a:lnTo>
                  <a:lnTo>
                    <a:pt x="432" y="36"/>
                  </a:lnTo>
                  <a:lnTo>
                    <a:pt x="386" y="24"/>
                  </a:lnTo>
                  <a:lnTo>
                    <a:pt x="338" y="14"/>
                  </a:lnTo>
                  <a:lnTo>
                    <a:pt x="290" y="6"/>
                  </a:lnTo>
                  <a:lnTo>
                    <a:pt x="242" y="2"/>
                  </a:lnTo>
                  <a:lnTo>
                    <a:pt x="192" y="0"/>
                  </a:lnTo>
                  <a:lnTo>
                    <a:pt x="19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61579" y="2514600"/>
              <a:ext cx="1308201" cy="67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08557" y="3996360"/>
            <a:ext cx="2313735" cy="2649109"/>
            <a:chOff x="5120170" y="3957831"/>
            <a:chExt cx="1881963" cy="21547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5120170" y="3957831"/>
              <a:ext cx="1881963" cy="2154752"/>
            </a:xfrm>
            <a:custGeom>
              <a:avLst/>
              <a:gdLst/>
              <a:ahLst/>
              <a:cxnLst>
                <a:cxn ang="0">
                  <a:pos x="1034" y="228"/>
                </a:cxn>
                <a:cxn ang="0">
                  <a:pos x="614" y="4"/>
                </a:cxn>
                <a:cxn ang="0">
                  <a:pos x="614" y="202"/>
                </a:cxn>
                <a:cxn ang="0">
                  <a:pos x="614" y="202"/>
                </a:cxn>
                <a:cxn ang="0">
                  <a:pos x="614" y="228"/>
                </a:cxn>
                <a:cxn ang="0">
                  <a:pos x="612" y="256"/>
                </a:cxn>
                <a:cxn ang="0">
                  <a:pos x="608" y="282"/>
                </a:cxn>
                <a:cxn ang="0">
                  <a:pos x="604" y="308"/>
                </a:cxn>
                <a:cxn ang="0">
                  <a:pos x="598" y="334"/>
                </a:cxn>
                <a:cxn ang="0">
                  <a:pos x="590" y="358"/>
                </a:cxn>
                <a:cxn ang="0">
                  <a:pos x="582" y="384"/>
                </a:cxn>
                <a:cxn ang="0">
                  <a:pos x="572" y="408"/>
                </a:cxn>
                <a:cxn ang="0">
                  <a:pos x="562" y="432"/>
                </a:cxn>
                <a:cxn ang="0">
                  <a:pos x="550" y="454"/>
                </a:cxn>
                <a:cxn ang="0">
                  <a:pos x="524" y="500"/>
                </a:cxn>
                <a:cxn ang="0">
                  <a:pos x="494" y="542"/>
                </a:cxn>
                <a:cxn ang="0">
                  <a:pos x="460" y="582"/>
                </a:cxn>
                <a:cxn ang="0">
                  <a:pos x="422" y="618"/>
                </a:cxn>
                <a:cxn ang="0">
                  <a:pos x="380" y="652"/>
                </a:cxn>
                <a:cxn ang="0">
                  <a:pos x="336" y="684"/>
                </a:cxn>
                <a:cxn ang="0">
                  <a:pos x="290" y="710"/>
                </a:cxn>
                <a:cxn ang="0">
                  <a:pos x="240" y="734"/>
                </a:cxn>
                <a:cxn ang="0">
                  <a:pos x="186" y="754"/>
                </a:cxn>
                <a:cxn ang="0">
                  <a:pos x="132" y="770"/>
                </a:cxn>
                <a:cxn ang="0">
                  <a:pos x="76" y="780"/>
                </a:cxn>
                <a:cxn ang="0">
                  <a:pos x="0" y="1124"/>
                </a:cxn>
                <a:cxn ang="0">
                  <a:pos x="254" y="1564"/>
                </a:cxn>
                <a:cxn ang="0">
                  <a:pos x="404" y="1564"/>
                </a:cxn>
                <a:cxn ang="0">
                  <a:pos x="404" y="1564"/>
                </a:cxn>
                <a:cxn ang="0">
                  <a:pos x="452" y="1562"/>
                </a:cxn>
                <a:cxn ang="0">
                  <a:pos x="502" y="1558"/>
                </a:cxn>
                <a:cxn ang="0">
                  <a:pos x="550" y="1552"/>
                </a:cxn>
                <a:cxn ang="0">
                  <a:pos x="598" y="1540"/>
                </a:cxn>
                <a:cxn ang="0">
                  <a:pos x="644" y="1528"/>
                </a:cxn>
                <a:cxn ang="0">
                  <a:pos x="690" y="1512"/>
                </a:cxn>
                <a:cxn ang="0">
                  <a:pos x="734" y="1494"/>
                </a:cxn>
                <a:cxn ang="0">
                  <a:pos x="778" y="1474"/>
                </a:cxn>
                <a:cxn ang="0">
                  <a:pos x="820" y="1450"/>
                </a:cxn>
                <a:cxn ang="0">
                  <a:pos x="862" y="1424"/>
                </a:cxn>
                <a:cxn ang="0">
                  <a:pos x="902" y="1396"/>
                </a:cxn>
                <a:cxn ang="0">
                  <a:pos x="942" y="1366"/>
                </a:cxn>
                <a:cxn ang="0">
                  <a:pos x="980" y="1334"/>
                </a:cxn>
                <a:cxn ang="0">
                  <a:pos x="1016" y="1300"/>
                </a:cxn>
                <a:cxn ang="0">
                  <a:pos x="1050" y="1264"/>
                </a:cxn>
                <a:cxn ang="0">
                  <a:pos x="1084" y="1226"/>
                </a:cxn>
                <a:cxn ang="0">
                  <a:pos x="1116" y="1186"/>
                </a:cxn>
                <a:cxn ang="0">
                  <a:pos x="1146" y="1144"/>
                </a:cxn>
                <a:cxn ang="0">
                  <a:pos x="1174" y="1100"/>
                </a:cxn>
                <a:cxn ang="0">
                  <a:pos x="1202" y="1054"/>
                </a:cxn>
                <a:cxn ang="0">
                  <a:pos x="1226" y="1008"/>
                </a:cxn>
                <a:cxn ang="0">
                  <a:pos x="1250" y="960"/>
                </a:cxn>
                <a:cxn ang="0">
                  <a:pos x="1270" y="910"/>
                </a:cxn>
                <a:cxn ang="0">
                  <a:pos x="1290" y="858"/>
                </a:cxn>
                <a:cxn ang="0">
                  <a:pos x="1308" y="806"/>
                </a:cxn>
                <a:cxn ang="0">
                  <a:pos x="1322" y="752"/>
                </a:cxn>
                <a:cxn ang="0">
                  <a:pos x="1336" y="696"/>
                </a:cxn>
                <a:cxn ang="0">
                  <a:pos x="1346" y="642"/>
                </a:cxn>
                <a:cxn ang="0">
                  <a:pos x="1354" y="584"/>
                </a:cxn>
                <a:cxn ang="0">
                  <a:pos x="1360" y="526"/>
                </a:cxn>
                <a:cxn ang="0">
                  <a:pos x="1364" y="468"/>
                </a:cxn>
                <a:cxn ang="0">
                  <a:pos x="1366" y="408"/>
                </a:cxn>
                <a:cxn ang="0">
                  <a:pos x="1366" y="0"/>
                </a:cxn>
                <a:cxn ang="0">
                  <a:pos x="1034" y="228"/>
                </a:cxn>
              </a:cxnLst>
              <a:rect l="0" t="0" r="r" b="b"/>
              <a:pathLst>
                <a:path w="1366" h="1564">
                  <a:moveTo>
                    <a:pt x="1034" y="228"/>
                  </a:moveTo>
                  <a:lnTo>
                    <a:pt x="614" y="4"/>
                  </a:lnTo>
                  <a:lnTo>
                    <a:pt x="614" y="202"/>
                  </a:lnTo>
                  <a:lnTo>
                    <a:pt x="614" y="202"/>
                  </a:lnTo>
                  <a:lnTo>
                    <a:pt x="614" y="228"/>
                  </a:lnTo>
                  <a:lnTo>
                    <a:pt x="612" y="256"/>
                  </a:lnTo>
                  <a:lnTo>
                    <a:pt x="608" y="282"/>
                  </a:lnTo>
                  <a:lnTo>
                    <a:pt x="604" y="308"/>
                  </a:lnTo>
                  <a:lnTo>
                    <a:pt x="598" y="334"/>
                  </a:lnTo>
                  <a:lnTo>
                    <a:pt x="590" y="358"/>
                  </a:lnTo>
                  <a:lnTo>
                    <a:pt x="582" y="384"/>
                  </a:lnTo>
                  <a:lnTo>
                    <a:pt x="572" y="408"/>
                  </a:lnTo>
                  <a:lnTo>
                    <a:pt x="562" y="432"/>
                  </a:lnTo>
                  <a:lnTo>
                    <a:pt x="550" y="454"/>
                  </a:lnTo>
                  <a:lnTo>
                    <a:pt x="524" y="500"/>
                  </a:lnTo>
                  <a:lnTo>
                    <a:pt x="494" y="542"/>
                  </a:lnTo>
                  <a:lnTo>
                    <a:pt x="460" y="582"/>
                  </a:lnTo>
                  <a:lnTo>
                    <a:pt x="422" y="618"/>
                  </a:lnTo>
                  <a:lnTo>
                    <a:pt x="380" y="652"/>
                  </a:lnTo>
                  <a:lnTo>
                    <a:pt x="336" y="684"/>
                  </a:lnTo>
                  <a:lnTo>
                    <a:pt x="290" y="710"/>
                  </a:lnTo>
                  <a:lnTo>
                    <a:pt x="240" y="734"/>
                  </a:lnTo>
                  <a:lnTo>
                    <a:pt x="186" y="754"/>
                  </a:lnTo>
                  <a:lnTo>
                    <a:pt x="132" y="770"/>
                  </a:lnTo>
                  <a:lnTo>
                    <a:pt x="76" y="780"/>
                  </a:lnTo>
                  <a:lnTo>
                    <a:pt x="0" y="1124"/>
                  </a:lnTo>
                  <a:lnTo>
                    <a:pt x="254" y="1564"/>
                  </a:lnTo>
                  <a:lnTo>
                    <a:pt x="404" y="1564"/>
                  </a:lnTo>
                  <a:lnTo>
                    <a:pt x="404" y="1564"/>
                  </a:lnTo>
                  <a:lnTo>
                    <a:pt x="452" y="1562"/>
                  </a:lnTo>
                  <a:lnTo>
                    <a:pt x="502" y="1558"/>
                  </a:lnTo>
                  <a:lnTo>
                    <a:pt x="550" y="1552"/>
                  </a:lnTo>
                  <a:lnTo>
                    <a:pt x="598" y="1540"/>
                  </a:lnTo>
                  <a:lnTo>
                    <a:pt x="644" y="1528"/>
                  </a:lnTo>
                  <a:lnTo>
                    <a:pt x="690" y="1512"/>
                  </a:lnTo>
                  <a:lnTo>
                    <a:pt x="734" y="1494"/>
                  </a:lnTo>
                  <a:lnTo>
                    <a:pt x="778" y="1474"/>
                  </a:lnTo>
                  <a:lnTo>
                    <a:pt x="820" y="1450"/>
                  </a:lnTo>
                  <a:lnTo>
                    <a:pt x="862" y="1424"/>
                  </a:lnTo>
                  <a:lnTo>
                    <a:pt x="902" y="1396"/>
                  </a:lnTo>
                  <a:lnTo>
                    <a:pt x="942" y="1366"/>
                  </a:lnTo>
                  <a:lnTo>
                    <a:pt x="980" y="1334"/>
                  </a:lnTo>
                  <a:lnTo>
                    <a:pt x="1016" y="1300"/>
                  </a:lnTo>
                  <a:lnTo>
                    <a:pt x="1050" y="1264"/>
                  </a:lnTo>
                  <a:lnTo>
                    <a:pt x="1084" y="1226"/>
                  </a:lnTo>
                  <a:lnTo>
                    <a:pt x="1116" y="1186"/>
                  </a:lnTo>
                  <a:lnTo>
                    <a:pt x="1146" y="1144"/>
                  </a:lnTo>
                  <a:lnTo>
                    <a:pt x="1174" y="1100"/>
                  </a:lnTo>
                  <a:lnTo>
                    <a:pt x="1202" y="1054"/>
                  </a:lnTo>
                  <a:lnTo>
                    <a:pt x="1226" y="1008"/>
                  </a:lnTo>
                  <a:lnTo>
                    <a:pt x="1250" y="960"/>
                  </a:lnTo>
                  <a:lnTo>
                    <a:pt x="1270" y="910"/>
                  </a:lnTo>
                  <a:lnTo>
                    <a:pt x="1290" y="858"/>
                  </a:lnTo>
                  <a:lnTo>
                    <a:pt x="1308" y="806"/>
                  </a:lnTo>
                  <a:lnTo>
                    <a:pt x="1322" y="752"/>
                  </a:lnTo>
                  <a:lnTo>
                    <a:pt x="1336" y="696"/>
                  </a:lnTo>
                  <a:lnTo>
                    <a:pt x="1346" y="642"/>
                  </a:lnTo>
                  <a:lnTo>
                    <a:pt x="1354" y="584"/>
                  </a:lnTo>
                  <a:lnTo>
                    <a:pt x="1360" y="526"/>
                  </a:lnTo>
                  <a:lnTo>
                    <a:pt x="1364" y="468"/>
                  </a:lnTo>
                  <a:lnTo>
                    <a:pt x="1366" y="408"/>
                  </a:lnTo>
                  <a:lnTo>
                    <a:pt x="1366" y="0"/>
                  </a:lnTo>
                  <a:lnTo>
                    <a:pt x="1034" y="22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455" y="5036125"/>
              <a:ext cx="1443850" cy="67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1329" y="5348505"/>
            <a:ext cx="3489235" cy="1327941"/>
            <a:chOff x="2555712" y="5045110"/>
            <a:chExt cx="2838100" cy="1080131"/>
          </a:xfrm>
        </p:grpSpPr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2555712" y="5045110"/>
              <a:ext cx="2838100" cy="1080131"/>
            </a:xfrm>
            <a:custGeom>
              <a:avLst/>
              <a:gdLst/>
              <a:ahLst/>
              <a:cxnLst>
                <a:cxn ang="0">
                  <a:pos x="1882" y="0"/>
                </a:cxn>
                <a:cxn ang="0">
                  <a:pos x="1882" y="0"/>
                </a:cxn>
                <a:cxn ang="0">
                  <a:pos x="1826" y="6"/>
                </a:cxn>
                <a:cxn ang="0">
                  <a:pos x="1796" y="8"/>
                </a:cxn>
                <a:cxn ang="0">
                  <a:pos x="1768" y="10"/>
                </a:cxn>
                <a:cxn ang="0">
                  <a:pos x="210" y="10"/>
                </a:cxn>
                <a:cxn ang="0">
                  <a:pos x="0" y="382"/>
                </a:cxn>
                <a:cxn ang="0">
                  <a:pos x="230" y="784"/>
                </a:cxn>
                <a:cxn ang="0">
                  <a:pos x="2060" y="784"/>
                </a:cxn>
                <a:cxn ang="0">
                  <a:pos x="1806" y="344"/>
                </a:cxn>
                <a:cxn ang="0">
                  <a:pos x="1882" y="0"/>
                </a:cxn>
              </a:cxnLst>
              <a:rect l="0" t="0" r="r" b="b"/>
              <a:pathLst>
                <a:path w="2060" h="784">
                  <a:moveTo>
                    <a:pt x="1882" y="0"/>
                  </a:moveTo>
                  <a:lnTo>
                    <a:pt x="1882" y="0"/>
                  </a:lnTo>
                  <a:lnTo>
                    <a:pt x="1826" y="6"/>
                  </a:lnTo>
                  <a:lnTo>
                    <a:pt x="1796" y="8"/>
                  </a:lnTo>
                  <a:lnTo>
                    <a:pt x="1768" y="10"/>
                  </a:lnTo>
                  <a:lnTo>
                    <a:pt x="210" y="10"/>
                  </a:lnTo>
                  <a:lnTo>
                    <a:pt x="0" y="382"/>
                  </a:lnTo>
                  <a:lnTo>
                    <a:pt x="230" y="784"/>
                  </a:lnTo>
                  <a:lnTo>
                    <a:pt x="2060" y="784"/>
                  </a:lnTo>
                  <a:lnTo>
                    <a:pt x="1806" y="344"/>
                  </a:lnTo>
                  <a:lnTo>
                    <a:pt x="18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3552" y="5415007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21889" y="4402137"/>
            <a:ext cx="2889629" cy="2252759"/>
            <a:chOff x="453775" y="4292875"/>
            <a:chExt cx="2350388" cy="1832366"/>
          </a:xfrm>
        </p:grpSpPr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453775" y="4292875"/>
              <a:ext cx="2350388" cy="1832366"/>
            </a:xfrm>
            <a:custGeom>
              <a:avLst/>
              <a:gdLst/>
              <a:ahLst/>
              <a:cxnLst>
                <a:cxn ang="0">
                  <a:pos x="1686" y="556"/>
                </a:cxn>
                <a:cxn ang="0">
                  <a:pos x="1388" y="556"/>
                </a:cxn>
                <a:cxn ang="0">
                  <a:pos x="1388" y="556"/>
                </a:cxn>
                <a:cxn ang="0">
                  <a:pos x="1336" y="554"/>
                </a:cxn>
                <a:cxn ang="0">
                  <a:pos x="1284" y="548"/>
                </a:cxn>
                <a:cxn ang="0">
                  <a:pos x="1234" y="538"/>
                </a:cxn>
                <a:cxn ang="0">
                  <a:pos x="1186" y="526"/>
                </a:cxn>
                <a:cxn ang="0">
                  <a:pos x="1140" y="512"/>
                </a:cxn>
                <a:cxn ang="0">
                  <a:pos x="1094" y="492"/>
                </a:cxn>
                <a:cxn ang="0">
                  <a:pos x="1052" y="472"/>
                </a:cxn>
                <a:cxn ang="0">
                  <a:pos x="1010" y="446"/>
                </a:cxn>
                <a:cxn ang="0">
                  <a:pos x="972" y="420"/>
                </a:cxn>
                <a:cxn ang="0">
                  <a:pos x="936" y="390"/>
                </a:cxn>
                <a:cxn ang="0">
                  <a:pos x="902" y="360"/>
                </a:cxn>
                <a:cxn ang="0">
                  <a:pos x="870" y="326"/>
                </a:cxn>
                <a:cxn ang="0">
                  <a:pos x="842" y="290"/>
                </a:cxn>
                <a:cxn ang="0">
                  <a:pos x="816" y="252"/>
                </a:cxn>
                <a:cxn ang="0">
                  <a:pos x="794" y="212"/>
                </a:cxn>
                <a:cxn ang="0">
                  <a:pos x="776" y="170"/>
                </a:cxn>
                <a:cxn ang="0">
                  <a:pos x="374" y="0"/>
                </a:cxn>
                <a:cxn ang="0">
                  <a:pos x="0" y="394"/>
                </a:cxn>
                <a:cxn ang="0">
                  <a:pos x="0" y="394"/>
                </a:cxn>
                <a:cxn ang="0">
                  <a:pos x="10" y="444"/>
                </a:cxn>
                <a:cxn ang="0">
                  <a:pos x="20" y="492"/>
                </a:cxn>
                <a:cxn ang="0">
                  <a:pos x="32" y="540"/>
                </a:cxn>
                <a:cxn ang="0">
                  <a:pos x="46" y="588"/>
                </a:cxn>
                <a:cxn ang="0">
                  <a:pos x="62" y="634"/>
                </a:cxn>
                <a:cxn ang="0">
                  <a:pos x="80" y="678"/>
                </a:cxn>
                <a:cxn ang="0">
                  <a:pos x="98" y="722"/>
                </a:cxn>
                <a:cxn ang="0">
                  <a:pos x="118" y="766"/>
                </a:cxn>
                <a:cxn ang="0">
                  <a:pos x="140" y="806"/>
                </a:cxn>
                <a:cxn ang="0">
                  <a:pos x="164" y="848"/>
                </a:cxn>
                <a:cxn ang="0">
                  <a:pos x="188" y="886"/>
                </a:cxn>
                <a:cxn ang="0">
                  <a:pos x="214" y="924"/>
                </a:cxn>
                <a:cxn ang="0">
                  <a:pos x="240" y="960"/>
                </a:cxn>
                <a:cxn ang="0">
                  <a:pos x="270" y="996"/>
                </a:cxn>
                <a:cxn ang="0">
                  <a:pos x="298" y="1030"/>
                </a:cxn>
                <a:cxn ang="0">
                  <a:pos x="330" y="1062"/>
                </a:cxn>
                <a:cxn ang="0">
                  <a:pos x="362" y="1092"/>
                </a:cxn>
                <a:cxn ang="0">
                  <a:pos x="394" y="1122"/>
                </a:cxn>
                <a:cxn ang="0">
                  <a:pos x="428" y="1148"/>
                </a:cxn>
                <a:cxn ang="0">
                  <a:pos x="464" y="1174"/>
                </a:cxn>
                <a:cxn ang="0">
                  <a:pos x="500" y="1198"/>
                </a:cxn>
                <a:cxn ang="0">
                  <a:pos x="536" y="1220"/>
                </a:cxn>
                <a:cxn ang="0">
                  <a:pos x="574" y="1240"/>
                </a:cxn>
                <a:cxn ang="0">
                  <a:pos x="612" y="1258"/>
                </a:cxn>
                <a:cxn ang="0">
                  <a:pos x="652" y="1274"/>
                </a:cxn>
                <a:cxn ang="0">
                  <a:pos x="692" y="1288"/>
                </a:cxn>
                <a:cxn ang="0">
                  <a:pos x="732" y="1302"/>
                </a:cxn>
                <a:cxn ang="0">
                  <a:pos x="774" y="1312"/>
                </a:cxn>
                <a:cxn ang="0">
                  <a:pos x="816" y="1320"/>
                </a:cxn>
                <a:cxn ang="0">
                  <a:pos x="858" y="1324"/>
                </a:cxn>
                <a:cxn ang="0">
                  <a:pos x="902" y="1328"/>
                </a:cxn>
                <a:cxn ang="0">
                  <a:pos x="946" y="1330"/>
                </a:cxn>
                <a:cxn ang="0">
                  <a:pos x="1706" y="1330"/>
                </a:cxn>
                <a:cxn ang="0">
                  <a:pos x="1476" y="928"/>
                </a:cxn>
                <a:cxn ang="0">
                  <a:pos x="1686" y="556"/>
                </a:cxn>
              </a:cxnLst>
              <a:rect l="0" t="0" r="r" b="b"/>
              <a:pathLst>
                <a:path w="1706" h="1330">
                  <a:moveTo>
                    <a:pt x="1686" y="556"/>
                  </a:moveTo>
                  <a:lnTo>
                    <a:pt x="1388" y="556"/>
                  </a:lnTo>
                  <a:lnTo>
                    <a:pt x="1388" y="556"/>
                  </a:lnTo>
                  <a:lnTo>
                    <a:pt x="1336" y="554"/>
                  </a:lnTo>
                  <a:lnTo>
                    <a:pt x="1284" y="548"/>
                  </a:lnTo>
                  <a:lnTo>
                    <a:pt x="1234" y="538"/>
                  </a:lnTo>
                  <a:lnTo>
                    <a:pt x="1186" y="526"/>
                  </a:lnTo>
                  <a:lnTo>
                    <a:pt x="1140" y="512"/>
                  </a:lnTo>
                  <a:lnTo>
                    <a:pt x="1094" y="492"/>
                  </a:lnTo>
                  <a:lnTo>
                    <a:pt x="1052" y="472"/>
                  </a:lnTo>
                  <a:lnTo>
                    <a:pt x="1010" y="446"/>
                  </a:lnTo>
                  <a:lnTo>
                    <a:pt x="972" y="420"/>
                  </a:lnTo>
                  <a:lnTo>
                    <a:pt x="936" y="390"/>
                  </a:lnTo>
                  <a:lnTo>
                    <a:pt x="902" y="360"/>
                  </a:lnTo>
                  <a:lnTo>
                    <a:pt x="870" y="326"/>
                  </a:lnTo>
                  <a:lnTo>
                    <a:pt x="842" y="290"/>
                  </a:lnTo>
                  <a:lnTo>
                    <a:pt x="816" y="252"/>
                  </a:lnTo>
                  <a:lnTo>
                    <a:pt x="794" y="212"/>
                  </a:lnTo>
                  <a:lnTo>
                    <a:pt x="776" y="170"/>
                  </a:lnTo>
                  <a:lnTo>
                    <a:pt x="374" y="0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10" y="444"/>
                  </a:lnTo>
                  <a:lnTo>
                    <a:pt x="20" y="492"/>
                  </a:lnTo>
                  <a:lnTo>
                    <a:pt x="32" y="540"/>
                  </a:lnTo>
                  <a:lnTo>
                    <a:pt x="46" y="588"/>
                  </a:lnTo>
                  <a:lnTo>
                    <a:pt x="62" y="634"/>
                  </a:lnTo>
                  <a:lnTo>
                    <a:pt x="80" y="678"/>
                  </a:lnTo>
                  <a:lnTo>
                    <a:pt x="98" y="722"/>
                  </a:lnTo>
                  <a:lnTo>
                    <a:pt x="118" y="766"/>
                  </a:lnTo>
                  <a:lnTo>
                    <a:pt x="140" y="806"/>
                  </a:lnTo>
                  <a:lnTo>
                    <a:pt x="164" y="848"/>
                  </a:lnTo>
                  <a:lnTo>
                    <a:pt x="188" y="886"/>
                  </a:lnTo>
                  <a:lnTo>
                    <a:pt x="214" y="924"/>
                  </a:lnTo>
                  <a:lnTo>
                    <a:pt x="240" y="960"/>
                  </a:lnTo>
                  <a:lnTo>
                    <a:pt x="270" y="996"/>
                  </a:lnTo>
                  <a:lnTo>
                    <a:pt x="298" y="1030"/>
                  </a:lnTo>
                  <a:lnTo>
                    <a:pt x="330" y="1062"/>
                  </a:lnTo>
                  <a:lnTo>
                    <a:pt x="362" y="1092"/>
                  </a:lnTo>
                  <a:lnTo>
                    <a:pt x="394" y="1122"/>
                  </a:lnTo>
                  <a:lnTo>
                    <a:pt x="428" y="1148"/>
                  </a:lnTo>
                  <a:lnTo>
                    <a:pt x="464" y="1174"/>
                  </a:lnTo>
                  <a:lnTo>
                    <a:pt x="500" y="1198"/>
                  </a:lnTo>
                  <a:lnTo>
                    <a:pt x="536" y="1220"/>
                  </a:lnTo>
                  <a:lnTo>
                    <a:pt x="574" y="1240"/>
                  </a:lnTo>
                  <a:lnTo>
                    <a:pt x="612" y="1258"/>
                  </a:lnTo>
                  <a:lnTo>
                    <a:pt x="652" y="1274"/>
                  </a:lnTo>
                  <a:lnTo>
                    <a:pt x="692" y="1288"/>
                  </a:lnTo>
                  <a:lnTo>
                    <a:pt x="732" y="1302"/>
                  </a:lnTo>
                  <a:lnTo>
                    <a:pt x="774" y="1312"/>
                  </a:lnTo>
                  <a:lnTo>
                    <a:pt x="816" y="1320"/>
                  </a:lnTo>
                  <a:lnTo>
                    <a:pt x="858" y="1324"/>
                  </a:lnTo>
                  <a:lnTo>
                    <a:pt x="902" y="1328"/>
                  </a:lnTo>
                  <a:lnTo>
                    <a:pt x="946" y="1330"/>
                  </a:lnTo>
                  <a:lnTo>
                    <a:pt x="1706" y="1330"/>
                  </a:lnTo>
                  <a:lnTo>
                    <a:pt x="1476" y="928"/>
                  </a:lnTo>
                  <a:lnTo>
                    <a:pt x="1686" y="5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280" y="4981700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71739" y="1424535"/>
            <a:ext cx="1676865" cy="3580701"/>
            <a:chOff x="416443" y="1841656"/>
            <a:chExt cx="1363941" cy="2912497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416443" y="1841656"/>
              <a:ext cx="1363941" cy="2912497"/>
            </a:xfrm>
            <a:custGeom>
              <a:avLst/>
              <a:gdLst/>
              <a:ahLst/>
              <a:cxnLst>
                <a:cxn ang="0">
                  <a:pos x="792" y="1890"/>
                </a:cxn>
                <a:cxn ang="0">
                  <a:pos x="774" y="1842"/>
                </a:cxn>
                <a:cxn ang="0">
                  <a:pos x="762" y="1790"/>
                </a:cxn>
                <a:cxn ang="0">
                  <a:pos x="754" y="1740"/>
                </a:cxn>
                <a:cxn ang="0">
                  <a:pos x="752" y="1686"/>
                </a:cxn>
                <a:cxn ang="0">
                  <a:pos x="752" y="1260"/>
                </a:cxn>
                <a:cxn ang="0">
                  <a:pos x="754" y="1206"/>
                </a:cxn>
                <a:cxn ang="0">
                  <a:pos x="762" y="1152"/>
                </a:cxn>
                <a:cxn ang="0">
                  <a:pos x="776" y="1102"/>
                </a:cxn>
                <a:cxn ang="0">
                  <a:pos x="794" y="1052"/>
                </a:cxn>
                <a:cxn ang="0">
                  <a:pos x="816" y="1004"/>
                </a:cxn>
                <a:cxn ang="0">
                  <a:pos x="842" y="960"/>
                </a:cxn>
                <a:cxn ang="0">
                  <a:pos x="908" y="878"/>
                </a:cxn>
                <a:cxn ang="0">
                  <a:pos x="564" y="0"/>
                </a:cxn>
                <a:cxn ang="0">
                  <a:pos x="532" y="18"/>
                </a:cxn>
                <a:cxn ang="0">
                  <a:pos x="472" y="56"/>
                </a:cxn>
                <a:cxn ang="0">
                  <a:pos x="416" y="100"/>
                </a:cxn>
                <a:cxn ang="0">
                  <a:pos x="360" y="150"/>
                </a:cxn>
                <a:cxn ang="0">
                  <a:pos x="310" y="202"/>
                </a:cxn>
                <a:cxn ang="0">
                  <a:pos x="262" y="260"/>
                </a:cxn>
                <a:cxn ang="0">
                  <a:pos x="216" y="320"/>
                </a:cxn>
                <a:cxn ang="0">
                  <a:pos x="176" y="386"/>
                </a:cxn>
                <a:cxn ang="0">
                  <a:pos x="138" y="454"/>
                </a:cxn>
                <a:cxn ang="0">
                  <a:pos x="106" y="526"/>
                </a:cxn>
                <a:cxn ang="0">
                  <a:pos x="76" y="600"/>
                </a:cxn>
                <a:cxn ang="0">
                  <a:pos x="52" y="678"/>
                </a:cxn>
                <a:cxn ang="0">
                  <a:pos x="32" y="756"/>
                </a:cxn>
                <a:cxn ang="0">
                  <a:pos x="16" y="838"/>
                </a:cxn>
                <a:cxn ang="0">
                  <a:pos x="6" y="924"/>
                </a:cxn>
                <a:cxn ang="0">
                  <a:pos x="0" y="1010"/>
                </a:cxn>
                <a:cxn ang="0">
                  <a:pos x="0" y="1892"/>
                </a:cxn>
                <a:cxn ang="0">
                  <a:pos x="0" y="1948"/>
                </a:cxn>
                <a:cxn ang="0">
                  <a:pos x="10" y="2060"/>
                </a:cxn>
                <a:cxn ang="0">
                  <a:pos x="390" y="1718"/>
                </a:cxn>
              </a:cxnLst>
              <a:rect l="0" t="0" r="r" b="b"/>
              <a:pathLst>
                <a:path w="990" h="2114">
                  <a:moveTo>
                    <a:pt x="792" y="1890"/>
                  </a:moveTo>
                  <a:lnTo>
                    <a:pt x="792" y="1890"/>
                  </a:lnTo>
                  <a:lnTo>
                    <a:pt x="782" y="1866"/>
                  </a:lnTo>
                  <a:lnTo>
                    <a:pt x="774" y="1842"/>
                  </a:lnTo>
                  <a:lnTo>
                    <a:pt x="768" y="1816"/>
                  </a:lnTo>
                  <a:lnTo>
                    <a:pt x="762" y="1790"/>
                  </a:lnTo>
                  <a:lnTo>
                    <a:pt x="758" y="1766"/>
                  </a:lnTo>
                  <a:lnTo>
                    <a:pt x="754" y="1740"/>
                  </a:lnTo>
                  <a:lnTo>
                    <a:pt x="752" y="1712"/>
                  </a:lnTo>
                  <a:lnTo>
                    <a:pt x="752" y="1686"/>
                  </a:lnTo>
                  <a:lnTo>
                    <a:pt x="752" y="1260"/>
                  </a:lnTo>
                  <a:lnTo>
                    <a:pt x="752" y="1260"/>
                  </a:lnTo>
                  <a:lnTo>
                    <a:pt x="752" y="1232"/>
                  </a:lnTo>
                  <a:lnTo>
                    <a:pt x="754" y="1206"/>
                  </a:lnTo>
                  <a:lnTo>
                    <a:pt x="758" y="1178"/>
                  </a:lnTo>
                  <a:lnTo>
                    <a:pt x="762" y="1152"/>
                  </a:lnTo>
                  <a:lnTo>
                    <a:pt x="768" y="1126"/>
                  </a:lnTo>
                  <a:lnTo>
                    <a:pt x="776" y="1102"/>
                  </a:lnTo>
                  <a:lnTo>
                    <a:pt x="784" y="1076"/>
                  </a:lnTo>
                  <a:lnTo>
                    <a:pt x="794" y="1052"/>
                  </a:lnTo>
                  <a:lnTo>
                    <a:pt x="804" y="1028"/>
                  </a:lnTo>
                  <a:lnTo>
                    <a:pt x="816" y="1004"/>
                  </a:lnTo>
                  <a:lnTo>
                    <a:pt x="828" y="982"/>
                  </a:lnTo>
                  <a:lnTo>
                    <a:pt x="842" y="960"/>
                  </a:lnTo>
                  <a:lnTo>
                    <a:pt x="874" y="918"/>
                  </a:lnTo>
                  <a:lnTo>
                    <a:pt x="908" y="878"/>
                  </a:lnTo>
                  <a:lnTo>
                    <a:pt x="990" y="312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32" y="18"/>
                  </a:lnTo>
                  <a:lnTo>
                    <a:pt x="502" y="36"/>
                  </a:lnTo>
                  <a:lnTo>
                    <a:pt x="472" y="56"/>
                  </a:lnTo>
                  <a:lnTo>
                    <a:pt x="444" y="78"/>
                  </a:lnTo>
                  <a:lnTo>
                    <a:pt x="416" y="100"/>
                  </a:lnTo>
                  <a:lnTo>
                    <a:pt x="388" y="124"/>
                  </a:lnTo>
                  <a:lnTo>
                    <a:pt x="360" y="150"/>
                  </a:lnTo>
                  <a:lnTo>
                    <a:pt x="334" y="176"/>
                  </a:lnTo>
                  <a:lnTo>
                    <a:pt x="310" y="202"/>
                  </a:lnTo>
                  <a:lnTo>
                    <a:pt x="286" y="230"/>
                  </a:lnTo>
                  <a:lnTo>
                    <a:pt x="262" y="260"/>
                  </a:lnTo>
                  <a:lnTo>
                    <a:pt x="238" y="290"/>
                  </a:lnTo>
                  <a:lnTo>
                    <a:pt x="216" y="320"/>
                  </a:lnTo>
                  <a:lnTo>
                    <a:pt x="196" y="352"/>
                  </a:lnTo>
                  <a:lnTo>
                    <a:pt x="176" y="386"/>
                  </a:lnTo>
                  <a:lnTo>
                    <a:pt x="156" y="420"/>
                  </a:lnTo>
                  <a:lnTo>
                    <a:pt x="138" y="454"/>
                  </a:lnTo>
                  <a:lnTo>
                    <a:pt x="122" y="490"/>
                  </a:lnTo>
                  <a:lnTo>
                    <a:pt x="106" y="526"/>
                  </a:lnTo>
                  <a:lnTo>
                    <a:pt x="90" y="562"/>
                  </a:lnTo>
                  <a:lnTo>
                    <a:pt x="76" y="600"/>
                  </a:lnTo>
                  <a:lnTo>
                    <a:pt x="64" y="638"/>
                  </a:lnTo>
                  <a:lnTo>
                    <a:pt x="52" y="678"/>
                  </a:lnTo>
                  <a:lnTo>
                    <a:pt x="40" y="716"/>
                  </a:lnTo>
                  <a:lnTo>
                    <a:pt x="32" y="756"/>
                  </a:lnTo>
                  <a:lnTo>
                    <a:pt x="22" y="798"/>
                  </a:lnTo>
                  <a:lnTo>
                    <a:pt x="16" y="838"/>
                  </a:lnTo>
                  <a:lnTo>
                    <a:pt x="10" y="880"/>
                  </a:lnTo>
                  <a:lnTo>
                    <a:pt x="6" y="924"/>
                  </a:lnTo>
                  <a:lnTo>
                    <a:pt x="2" y="966"/>
                  </a:lnTo>
                  <a:lnTo>
                    <a:pt x="0" y="1010"/>
                  </a:lnTo>
                  <a:lnTo>
                    <a:pt x="0" y="1052"/>
                  </a:lnTo>
                  <a:lnTo>
                    <a:pt x="0" y="1892"/>
                  </a:lnTo>
                  <a:lnTo>
                    <a:pt x="0" y="1892"/>
                  </a:lnTo>
                  <a:lnTo>
                    <a:pt x="0" y="1948"/>
                  </a:lnTo>
                  <a:lnTo>
                    <a:pt x="4" y="2004"/>
                  </a:lnTo>
                  <a:lnTo>
                    <a:pt x="10" y="2060"/>
                  </a:lnTo>
                  <a:lnTo>
                    <a:pt x="18" y="2114"/>
                  </a:lnTo>
                  <a:lnTo>
                    <a:pt x="390" y="1718"/>
                  </a:lnTo>
                  <a:lnTo>
                    <a:pt x="792" y="189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prst="cross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3505" y="2743200"/>
              <a:ext cx="1066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06962" y="3449259"/>
            <a:ext cx="459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replace this placeholder  text with yours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06FF1BC-6EC6-4720-B85B-992F375C0773}"/>
              </a:ext>
            </a:extLst>
          </p:cNvPr>
          <p:cNvSpPr/>
          <p:nvPr/>
        </p:nvSpPr>
        <p:spPr>
          <a:xfrm>
            <a:off x="0" y="4711468"/>
            <a:ext cx="12192000" cy="216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 Step Process Flow</a:t>
            </a:r>
            <a:endParaRPr lang="en-US" sz="4000" dirty="0"/>
          </a:p>
        </p:txBody>
      </p:sp>
      <p:grpSp>
        <p:nvGrpSpPr>
          <p:cNvPr id="9" name="Group 15"/>
          <p:cNvGrpSpPr/>
          <p:nvPr/>
        </p:nvGrpSpPr>
        <p:grpSpPr>
          <a:xfrm>
            <a:off x="5913331" y="1570344"/>
            <a:ext cx="1871133" cy="1981200"/>
            <a:chOff x="4389330" y="2027544"/>
            <a:chExt cx="1871133" cy="1981200"/>
          </a:xfrm>
        </p:grpSpPr>
        <p:sp>
          <p:nvSpPr>
            <p:cNvPr id="3" name="Chevron 2"/>
            <p:cNvSpPr/>
            <p:nvPr/>
          </p:nvSpPr>
          <p:spPr>
            <a:xfrm>
              <a:off x="4389330" y="2027544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266700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6390928" y="2947520"/>
            <a:ext cx="1981200" cy="1871133"/>
            <a:chOff x="4866928" y="3404719"/>
            <a:chExt cx="1981200" cy="1871133"/>
          </a:xfrm>
        </p:grpSpPr>
        <p:sp>
          <p:nvSpPr>
            <p:cNvPr id="8" name="Chevron 7"/>
            <p:cNvSpPr/>
            <p:nvPr/>
          </p:nvSpPr>
          <p:spPr>
            <a:xfrm rot="14400000" flipH="1">
              <a:off x="4921961" y="3349686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5400" y="411480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5530080" y="4087531"/>
            <a:ext cx="1981200" cy="1871133"/>
            <a:chOff x="4006080" y="4544730"/>
            <a:chExt cx="1981200" cy="1871133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" name="Chevron 6"/>
            <p:cNvSpPr/>
            <p:nvPr/>
          </p:nvSpPr>
          <p:spPr>
            <a:xfrm rot="18000000" flipH="1">
              <a:off x="4061113" y="4489697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3400" y="525780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4174067" y="3849662"/>
            <a:ext cx="1871133" cy="1981200"/>
            <a:chOff x="2650066" y="4306862"/>
            <a:chExt cx="1871133" cy="19812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" name="Chevron 5"/>
            <p:cNvSpPr/>
            <p:nvPr/>
          </p:nvSpPr>
          <p:spPr>
            <a:xfrm flipH="1">
              <a:off x="2650066" y="4306862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1760" y="489966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9" name="Group 20"/>
          <p:cNvGrpSpPr/>
          <p:nvPr/>
        </p:nvGrpSpPr>
        <p:grpSpPr>
          <a:xfrm>
            <a:off x="3581400" y="2580383"/>
            <a:ext cx="1981200" cy="1871133"/>
            <a:chOff x="2057400" y="3037582"/>
            <a:chExt cx="1981200" cy="1871133"/>
          </a:xfrm>
        </p:grpSpPr>
        <p:sp>
          <p:nvSpPr>
            <p:cNvPr id="5" name="Chevron 4"/>
            <p:cNvSpPr/>
            <p:nvPr/>
          </p:nvSpPr>
          <p:spPr>
            <a:xfrm rot="3600000" flipH="1">
              <a:off x="2112433" y="2982549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340614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20" name="Group 16"/>
          <p:cNvGrpSpPr/>
          <p:nvPr/>
        </p:nvGrpSpPr>
        <p:grpSpPr>
          <a:xfrm>
            <a:off x="4447754" y="1447801"/>
            <a:ext cx="1981200" cy="1871133"/>
            <a:chOff x="2923754" y="1905000"/>
            <a:chExt cx="1981200" cy="1871133"/>
          </a:xfrm>
        </p:grpSpPr>
        <p:sp>
          <p:nvSpPr>
            <p:cNvPr id="4" name="Chevron 3"/>
            <p:cNvSpPr/>
            <p:nvPr/>
          </p:nvSpPr>
          <p:spPr>
            <a:xfrm rot="18000000">
              <a:off x="2978787" y="1849967"/>
              <a:ext cx="1871133" cy="1981200"/>
            </a:xfrm>
            <a:prstGeom prst="chevron">
              <a:avLst>
                <a:gd name="adj" fmla="val 30588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24200" y="2286000"/>
              <a:ext cx="14499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sp>
        <p:nvSpPr>
          <p:cNvPr id="23" name="Trapezoid 22"/>
          <p:cNvSpPr/>
          <p:nvPr/>
        </p:nvSpPr>
        <p:spPr>
          <a:xfrm>
            <a:off x="4572000" y="1642110"/>
            <a:ext cx="2819400" cy="415290"/>
          </a:xfrm>
          <a:prstGeom prst="trapezoid">
            <a:avLst>
              <a:gd name="adj" fmla="val 52273"/>
            </a:avLst>
          </a:prstGeom>
          <a:gradFill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19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486400" y="3200400"/>
            <a:ext cx="1054802" cy="105480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 w="525780" h="525780"/>
            <a:bevelB w="525780" h="52578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7 Step Process Flow</a:t>
            </a:r>
          </a:p>
        </p:txBody>
      </p:sp>
      <p:grpSp>
        <p:nvGrpSpPr>
          <p:cNvPr id="11" name="Group 9"/>
          <p:cNvGrpSpPr/>
          <p:nvPr/>
        </p:nvGrpSpPr>
        <p:grpSpPr>
          <a:xfrm>
            <a:off x="3558949" y="971028"/>
            <a:ext cx="5095875" cy="5099050"/>
            <a:chOff x="1978025" y="1492250"/>
            <a:chExt cx="5095875" cy="5099050"/>
          </a:xfrm>
          <a:effectLst>
            <a:outerShdw blurRad="2413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4"/>
            <p:cNvSpPr>
              <a:spLocks/>
            </p:cNvSpPr>
            <p:nvPr/>
          </p:nvSpPr>
          <p:spPr bwMode="auto">
            <a:xfrm>
              <a:off x="5724525" y="2460625"/>
              <a:ext cx="1349375" cy="2359025"/>
            </a:xfrm>
            <a:custGeom>
              <a:avLst/>
              <a:gdLst/>
              <a:ahLst/>
              <a:cxnLst>
                <a:cxn ang="0">
                  <a:pos x="808" y="1354"/>
                </a:cxn>
                <a:cxn ang="0">
                  <a:pos x="808" y="1354"/>
                </a:cxn>
                <a:cxn ang="0">
                  <a:pos x="818" y="1312"/>
                </a:cxn>
                <a:cxn ang="0">
                  <a:pos x="826" y="1268"/>
                </a:cxn>
                <a:cxn ang="0">
                  <a:pos x="832" y="1226"/>
                </a:cxn>
                <a:cxn ang="0">
                  <a:pos x="838" y="1182"/>
                </a:cxn>
                <a:cxn ang="0">
                  <a:pos x="844" y="1138"/>
                </a:cxn>
                <a:cxn ang="0">
                  <a:pos x="846" y="1094"/>
                </a:cxn>
                <a:cxn ang="0">
                  <a:pos x="848" y="1050"/>
                </a:cxn>
                <a:cxn ang="0">
                  <a:pos x="850" y="1006"/>
                </a:cxn>
                <a:cxn ang="0">
                  <a:pos x="848" y="962"/>
                </a:cxn>
                <a:cxn ang="0">
                  <a:pos x="848" y="918"/>
                </a:cxn>
                <a:cxn ang="0">
                  <a:pos x="844" y="874"/>
                </a:cxn>
                <a:cxn ang="0">
                  <a:pos x="840" y="830"/>
                </a:cxn>
                <a:cxn ang="0">
                  <a:pos x="836" y="786"/>
                </a:cxn>
                <a:cxn ang="0">
                  <a:pos x="828" y="742"/>
                </a:cxn>
                <a:cxn ang="0">
                  <a:pos x="822" y="698"/>
                </a:cxn>
                <a:cxn ang="0">
                  <a:pos x="812" y="654"/>
                </a:cxn>
                <a:cxn ang="0">
                  <a:pos x="802" y="612"/>
                </a:cxn>
                <a:cxn ang="0">
                  <a:pos x="790" y="568"/>
                </a:cxn>
                <a:cxn ang="0">
                  <a:pos x="778" y="524"/>
                </a:cxn>
                <a:cxn ang="0">
                  <a:pos x="764" y="482"/>
                </a:cxn>
                <a:cxn ang="0">
                  <a:pos x="750" y="440"/>
                </a:cxn>
                <a:cxn ang="0">
                  <a:pos x="734" y="398"/>
                </a:cxn>
                <a:cxn ang="0">
                  <a:pos x="716" y="356"/>
                </a:cxn>
                <a:cxn ang="0">
                  <a:pos x="696" y="314"/>
                </a:cxn>
                <a:cxn ang="0">
                  <a:pos x="676" y="274"/>
                </a:cxn>
                <a:cxn ang="0">
                  <a:pos x="656" y="234"/>
                </a:cxn>
                <a:cxn ang="0">
                  <a:pos x="632" y="194"/>
                </a:cxn>
                <a:cxn ang="0">
                  <a:pos x="608" y="154"/>
                </a:cxn>
                <a:cxn ang="0">
                  <a:pos x="584" y="114"/>
                </a:cxn>
                <a:cxn ang="0">
                  <a:pos x="558" y="76"/>
                </a:cxn>
                <a:cxn ang="0">
                  <a:pos x="530" y="38"/>
                </a:cxn>
                <a:cxn ang="0">
                  <a:pos x="500" y="0"/>
                </a:cxn>
                <a:cxn ang="0">
                  <a:pos x="440" y="178"/>
                </a:cxn>
                <a:cxn ang="0">
                  <a:pos x="380" y="358"/>
                </a:cxn>
                <a:cxn ang="0">
                  <a:pos x="190" y="378"/>
                </a:cxn>
                <a:cxn ang="0">
                  <a:pos x="2" y="396"/>
                </a:cxn>
                <a:cxn ang="0">
                  <a:pos x="0" y="398"/>
                </a:cxn>
                <a:cxn ang="0">
                  <a:pos x="0" y="398"/>
                </a:cxn>
                <a:cxn ang="0">
                  <a:pos x="34" y="444"/>
                </a:cxn>
                <a:cxn ang="0">
                  <a:pos x="64" y="490"/>
                </a:cxn>
                <a:cxn ang="0">
                  <a:pos x="92" y="538"/>
                </a:cxn>
                <a:cxn ang="0">
                  <a:pos x="118" y="588"/>
                </a:cxn>
                <a:cxn ang="0">
                  <a:pos x="140" y="638"/>
                </a:cxn>
                <a:cxn ang="0">
                  <a:pos x="158" y="688"/>
                </a:cxn>
                <a:cxn ang="0">
                  <a:pos x="174" y="740"/>
                </a:cxn>
                <a:cxn ang="0">
                  <a:pos x="188" y="792"/>
                </a:cxn>
                <a:cxn ang="0">
                  <a:pos x="196" y="844"/>
                </a:cxn>
                <a:cxn ang="0">
                  <a:pos x="204" y="896"/>
                </a:cxn>
                <a:cxn ang="0">
                  <a:pos x="208" y="950"/>
                </a:cxn>
                <a:cxn ang="0">
                  <a:pos x="210" y="1002"/>
                </a:cxn>
                <a:cxn ang="0">
                  <a:pos x="208" y="1056"/>
                </a:cxn>
                <a:cxn ang="0">
                  <a:pos x="202" y="1108"/>
                </a:cxn>
                <a:cxn ang="0">
                  <a:pos x="196" y="1160"/>
                </a:cxn>
                <a:cxn ang="0">
                  <a:pos x="184" y="1212"/>
                </a:cxn>
                <a:cxn ang="0">
                  <a:pos x="316" y="1350"/>
                </a:cxn>
                <a:cxn ang="0">
                  <a:pos x="450" y="1486"/>
                </a:cxn>
                <a:cxn ang="0">
                  <a:pos x="628" y="1420"/>
                </a:cxn>
                <a:cxn ang="0">
                  <a:pos x="808" y="1354"/>
                </a:cxn>
              </a:cxnLst>
              <a:rect l="0" t="0" r="r" b="b"/>
              <a:pathLst>
                <a:path w="850" h="1486">
                  <a:moveTo>
                    <a:pt x="808" y="1354"/>
                  </a:moveTo>
                  <a:lnTo>
                    <a:pt x="808" y="1354"/>
                  </a:lnTo>
                  <a:lnTo>
                    <a:pt x="818" y="1312"/>
                  </a:lnTo>
                  <a:lnTo>
                    <a:pt x="826" y="1268"/>
                  </a:lnTo>
                  <a:lnTo>
                    <a:pt x="832" y="1226"/>
                  </a:lnTo>
                  <a:lnTo>
                    <a:pt x="838" y="1182"/>
                  </a:lnTo>
                  <a:lnTo>
                    <a:pt x="844" y="1138"/>
                  </a:lnTo>
                  <a:lnTo>
                    <a:pt x="846" y="1094"/>
                  </a:lnTo>
                  <a:lnTo>
                    <a:pt x="848" y="1050"/>
                  </a:lnTo>
                  <a:lnTo>
                    <a:pt x="850" y="1006"/>
                  </a:lnTo>
                  <a:lnTo>
                    <a:pt x="848" y="962"/>
                  </a:lnTo>
                  <a:lnTo>
                    <a:pt x="848" y="918"/>
                  </a:lnTo>
                  <a:lnTo>
                    <a:pt x="844" y="874"/>
                  </a:lnTo>
                  <a:lnTo>
                    <a:pt x="840" y="830"/>
                  </a:lnTo>
                  <a:lnTo>
                    <a:pt x="836" y="786"/>
                  </a:lnTo>
                  <a:lnTo>
                    <a:pt x="828" y="742"/>
                  </a:lnTo>
                  <a:lnTo>
                    <a:pt x="822" y="698"/>
                  </a:lnTo>
                  <a:lnTo>
                    <a:pt x="812" y="654"/>
                  </a:lnTo>
                  <a:lnTo>
                    <a:pt x="802" y="612"/>
                  </a:lnTo>
                  <a:lnTo>
                    <a:pt x="790" y="568"/>
                  </a:lnTo>
                  <a:lnTo>
                    <a:pt x="778" y="524"/>
                  </a:lnTo>
                  <a:lnTo>
                    <a:pt x="764" y="482"/>
                  </a:lnTo>
                  <a:lnTo>
                    <a:pt x="750" y="440"/>
                  </a:lnTo>
                  <a:lnTo>
                    <a:pt x="734" y="398"/>
                  </a:lnTo>
                  <a:lnTo>
                    <a:pt x="716" y="356"/>
                  </a:lnTo>
                  <a:lnTo>
                    <a:pt x="696" y="314"/>
                  </a:lnTo>
                  <a:lnTo>
                    <a:pt x="676" y="274"/>
                  </a:lnTo>
                  <a:lnTo>
                    <a:pt x="656" y="234"/>
                  </a:lnTo>
                  <a:lnTo>
                    <a:pt x="632" y="194"/>
                  </a:lnTo>
                  <a:lnTo>
                    <a:pt x="608" y="154"/>
                  </a:lnTo>
                  <a:lnTo>
                    <a:pt x="584" y="114"/>
                  </a:lnTo>
                  <a:lnTo>
                    <a:pt x="558" y="76"/>
                  </a:lnTo>
                  <a:lnTo>
                    <a:pt x="530" y="38"/>
                  </a:lnTo>
                  <a:lnTo>
                    <a:pt x="500" y="0"/>
                  </a:lnTo>
                  <a:lnTo>
                    <a:pt x="440" y="178"/>
                  </a:lnTo>
                  <a:lnTo>
                    <a:pt x="380" y="358"/>
                  </a:lnTo>
                  <a:lnTo>
                    <a:pt x="190" y="378"/>
                  </a:lnTo>
                  <a:lnTo>
                    <a:pt x="2" y="396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34" y="444"/>
                  </a:lnTo>
                  <a:lnTo>
                    <a:pt x="64" y="490"/>
                  </a:lnTo>
                  <a:lnTo>
                    <a:pt x="92" y="538"/>
                  </a:lnTo>
                  <a:lnTo>
                    <a:pt x="118" y="588"/>
                  </a:lnTo>
                  <a:lnTo>
                    <a:pt x="140" y="638"/>
                  </a:lnTo>
                  <a:lnTo>
                    <a:pt x="158" y="688"/>
                  </a:lnTo>
                  <a:lnTo>
                    <a:pt x="174" y="740"/>
                  </a:lnTo>
                  <a:lnTo>
                    <a:pt x="188" y="792"/>
                  </a:lnTo>
                  <a:lnTo>
                    <a:pt x="196" y="844"/>
                  </a:lnTo>
                  <a:lnTo>
                    <a:pt x="204" y="896"/>
                  </a:lnTo>
                  <a:lnTo>
                    <a:pt x="208" y="950"/>
                  </a:lnTo>
                  <a:lnTo>
                    <a:pt x="210" y="1002"/>
                  </a:lnTo>
                  <a:lnTo>
                    <a:pt x="208" y="1056"/>
                  </a:lnTo>
                  <a:lnTo>
                    <a:pt x="202" y="1108"/>
                  </a:lnTo>
                  <a:lnTo>
                    <a:pt x="196" y="1160"/>
                  </a:lnTo>
                  <a:lnTo>
                    <a:pt x="184" y="1212"/>
                  </a:lnTo>
                  <a:lnTo>
                    <a:pt x="316" y="1350"/>
                  </a:lnTo>
                  <a:lnTo>
                    <a:pt x="450" y="1486"/>
                  </a:lnTo>
                  <a:lnTo>
                    <a:pt x="628" y="1420"/>
                  </a:lnTo>
                  <a:lnTo>
                    <a:pt x="808" y="13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3336925" y="5422900"/>
              <a:ext cx="2279650" cy="1168400"/>
            </a:xfrm>
            <a:custGeom>
              <a:avLst/>
              <a:gdLst/>
              <a:ahLst/>
              <a:cxnLst>
                <a:cxn ang="0">
                  <a:pos x="46" y="576"/>
                </a:cxn>
                <a:cxn ang="0">
                  <a:pos x="46" y="576"/>
                </a:cxn>
                <a:cxn ang="0">
                  <a:pos x="86" y="594"/>
                </a:cxn>
                <a:cxn ang="0">
                  <a:pos x="128" y="612"/>
                </a:cxn>
                <a:cxn ang="0">
                  <a:pos x="168" y="628"/>
                </a:cxn>
                <a:cxn ang="0">
                  <a:pos x="210" y="644"/>
                </a:cxn>
                <a:cxn ang="0">
                  <a:pos x="252" y="658"/>
                </a:cxn>
                <a:cxn ang="0">
                  <a:pos x="294" y="670"/>
                </a:cxn>
                <a:cxn ang="0">
                  <a:pos x="336" y="682"/>
                </a:cxn>
                <a:cxn ang="0">
                  <a:pos x="378" y="694"/>
                </a:cxn>
                <a:cxn ang="0">
                  <a:pos x="422" y="702"/>
                </a:cxn>
                <a:cxn ang="0">
                  <a:pos x="464" y="710"/>
                </a:cxn>
                <a:cxn ang="0">
                  <a:pos x="508" y="718"/>
                </a:cxn>
                <a:cxn ang="0">
                  <a:pos x="552" y="724"/>
                </a:cxn>
                <a:cxn ang="0">
                  <a:pos x="596" y="728"/>
                </a:cxn>
                <a:cxn ang="0">
                  <a:pos x="640" y="732"/>
                </a:cxn>
                <a:cxn ang="0">
                  <a:pos x="684" y="734"/>
                </a:cxn>
                <a:cxn ang="0">
                  <a:pos x="728" y="736"/>
                </a:cxn>
                <a:cxn ang="0">
                  <a:pos x="774" y="736"/>
                </a:cxn>
                <a:cxn ang="0">
                  <a:pos x="818" y="734"/>
                </a:cxn>
                <a:cxn ang="0">
                  <a:pos x="862" y="732"/>
                </a:cxn>
                <a:cxn ang="0">
                  <a:pos x="908" y="728"/>
                </a:cxn>
                <a:cxn ang="0">
                  <a:pos x="952" y="722"/>
                </a:cxn>
                <a:cxn ang="0">
                  <a:pos x="996" y="716"/>
                </a:cxn>
                <a:cxn ang="0">
                  <a:pos x="1042" y="708"/>
                </a:cxn>
                <a:cxn ang="0">
                  <a:pos x="1086" y="698"/>
                </a:cxn>
                <a:cxn ang="0">
                  <a:pos x="1130" y="688"/>
                </a:cxn>
                <a:cxn ang="0">
                  <a:pos x="1174" y="676"/>
                </a:cxn>
                <a:cxn ang="0">
                  <a:pos x="1218" y="662"/>
                </a:cxn>
                <a:cxn ang="0">
                  <a:pos x="1262" y="648"/>
                </a:cxn>
                <a:cxn ang="0">
                  <a:pos x="1306" y="632"/>
                </a:cxn>
                <a:cxn ang="0">
                  <a:pos x="1350" y="616"/>
                </a:cxn>
                <a:cxn ang="0">
                  <a:pos x="1394" y="596"/>
                </a:cxn>
                <a:cxn ang="0">
                  <a:pos x="1436" y="576"/>
                </a:cxn>
                <a:cxn ang="0">
                  <a:pos x="1276" y="478"/>
                </a:cxn>
                <a:cxn ang="0">
                  <a:pos x="1114" y="380"/>
                </a:cxn>
                <a:cxn ang="0">
                  <a:pos x="1138" y="190"/>
                </a:cxn>
                <a:cxn ang="0">
                  <a:pos x="1160" y="2"/>
                </a:cxn>
                <a:cxn ang="0">
                  <a:pos x="1160" y="0"/>
                </a:cxn>
                <a:cxn ang="0">
                  <a:pos x="1160" y="0"/>
                </a:cxn>
                <a:cxn ang="0">
                  <a:pos x="1108" y="24"/>
                </a:cxn>
                <a:cxn ang="0">
                  <a:pos x="1056" y="42"/>
                </a:cxn>
                <a:cxn ang="0">
                  <a:pos x="1002" y="60"/>
                </a:cxn>
                <a:cxn ang="0">
                  <a:pos x="948" y="72"/>
                </a:cxn>
                <a:cxn ang="0">
                  <a:pos x="896" y="84"/>
                </a:cxn>
                <a:cxn ang="0">
                  <a:pos x="842" y="90"/>
                </a:cxn>
                <a:cxn ang="0">
                  <a:pos x="788" y="94"/>
                </a:cxn>
                <a:cxn ang="0">
                  <a:pos x="734" y="96"/>
                </a:cxn>
                <a:cxn ang="0">
                  <a:pos x="682" y="94"/>
                </a:cxn>
                <a:cxn ang="0">
                  <a:pos x="628" y="88"/>
                </a:cxn>
                <a:cxn ang="0">
                  <a:pos x="576" y="80"/>
                </a:cxn>
                <a:cxn ang="0">
                  <a:pos x="524" y="70"/>
                </a:cxn>
                <a:cxn ang="0">
                  <a:pos x="472" y="56"/>
                </a:cxn>
                <a:cxn ang="0">
                  <a:pos x="422" y="40"/>
                </a:cxn>
                <a:cxn ang="0">
                  <a:pos x="372" y="20"/>
                </a:cxn>
                <a:cxn ang="0">
                  <a:pos x="324" y="0"/>
                </a:cxn>
                <a:cxn ang="0">
                  <a:pos x="162" y="98"/>
                </a:cxn>
                <a:cxn ang="0">
                  <a:pos x="0" y="196"/>
                </a:cxn>
                <a:cxn ang="0">
                  <a:pos x="22" y="386"/>
                </a:cxn>
                <a:cxn ang="0">
                  <a:pos x="46" y="576"/>
                </a:cxn>
              </a:cxnLst>
              <a:rect l="0" t="0" r="r" b="b"/>
              <a:pathLst>
                <a:path w="1436" h="736">
                  <a:moveTo>
                    <a:pt x="46" y="576"/>
                  </a:moveTo>
                  <a:lnTo>
                    <a:pt x="46" y="576"/>
                  </a:lnTo>
                  <a:lnTo>
                    <a:pt x="86" y="594"/>
                  </a:lnTo>
                  <a:lnTo>
                    <a:pt x="128" y="612"/>
                  </a:lnTo>
                  <a:lnTo>
                    <a:pt x="168" y="628"/>
                  </a:lnTo>
                  <a:lnTo>
                    <a:pt x="210" y="644"/>
                  </a:lnTo>
                  <a:lnTo>
                    <a:pt x="252" y="658"/>
                  </a:lnTo>
                  <a:lnTo>
                    <a:pt x="294" y="670"/>
                  </a:lnTo>
                  <a:lnTo>
                    <a:pt x="336" y="682"/>
                  </a:lnTo>
                  <a:lnTo>
                    <a:pt x="378" y="694"/>
                  </a:lnTo>
                  <a:lnTo>
                    <a:pt x="422" y="702"/>
                  </a:lnTo>
                  <a:lnTo>
                    <a:pt x="464" y="710"/>
                  </a:lnTo>
                  <a:lnTo>
                    <a:pt x="508" y="718"/>
                  </a:lnTo>
                  <a:lnTo>
                    <a:pt x="552" y="724"/>
                  </a:lnTo>
                  <a:lnTo>
                    <a:pt x="596" y="728"/>
                  </a:lnTo>
                  <a:lnTo>
                    <a:pt x="640" y="732"/>
                  </a:lnTo>
                  <a:lnTo>
                    <a:pt x="684" y="734"/>
                  </a:lnTo>
                  <a:lnTo>
                    <a:pt x="728" y="736"/>
                  </a:lnTo>
                  <a:lnTo>
                    <a:pt x="774" y="736"/>
                  </a:lnTo>
                  <a:lnTo>
                    <a:pt x="818" y="734"/>
                  </a:lnTo>
                  <a:lnTo>
                    <a:pt x="862" y="732"/>
                  </a:lnTo>
                  <a:lnTo>
                    <a:pt x="908" y="728"/>
                  </a:lnTo>
                  <a:lnTo>
                    <a:pt x="952" y="722"/>
                  </a:lnTo>
                  <a:lnTo>
                    <a:pt x="996" y="716"/>
                  </a:lnTo>
                  <a:lnTo>
                    <a:pt x="1042" y="708"/>
                  </a:lnTo>
                  <a:lnTo>
                    <a:pt x="1086" y="698"/>
                  </a:lnTo>
                  <a:lnTo>
                    <a:pt x="1130" y="688"/>
                  </a:lnTo>
                  <a:lnTo>
                    <a:pt x="1174" y="676"/>
                  </a:lnTo>
                  <a:lnTo>
                    <a:pt x="1218" y="662"/>
                  </a:lnTo>
                  <a:lnTo>
                    <a:pt x="1262" y="648"/>
                  </a:lnTo>
                  <a:lnTo>
                    <a:pt x="1306" y="632"/>
                  </a:lnTo>
                  <a:lnTo>
                    <a:pt x="1350" y="616"/>
                  </a:lnTo>
                  <a:lnTo>
                    <a:pt x="1394" y="596"/>
                  </a:lnTo>
                  <a:lnTo>
                    <a:pt x="1436" y="576"/>
                  </a:lnTo>
                  <a:lnTo>
                    <a:pt x="1276" y="478"/>
                  </a:lnTo>
                  <a:lnTo>
                    <a:pt x="1114" y="380"/>
                  </a:lnTo>
                  <a:lnTo>
                    <a:pt x="1138" y="190"/>
                  </a:lnTo>
                  <a:lnTo>
                    <a:pt x="1160" y="2"/>
                  </a:lnTo>
                  <a:lnTo>
                    <a:pt x="1160" y="0"/>
                  </a:lnTo>
                  <a:lnTo>
                    <a:pt x="1160" y="0"/>
                  </a:lnTo>
                  <a:lnTo>
                    <a:pt x="1108" y="24"/>
                  </a:lnTo>
                  <a:lnTo>
                    <a:pt x="1056" y="42"/>
                  </a:lnTo>
                  <a:lnTo>
                    <a:pt x="1002" y="60"/>
                  </a:lnTo>
                  <a:lnTo>
                    <a:pt x="948" y="72"/>
                  </a:lnTo>
                  <a:lnTo>
                    <a:pt x="896" y="84"/>
                  </a:lnTo>
                  <a:lnTo>
                    <a:pt x="842" y="90"/>
                  </a:lnTo>
                  <a:lnTo>
                    <a:pt x="788" y="94"/>
                  </a:lnTo>
                  <a:lnTo>
                    <a:pt x="734" y="96"/>
                  </a:lnTo>
                  <a:lnTo>
                    <a:pt x="682" y="94"/>
                  </a:lnTo>
                  <a:lnTo>
                    <a:pt x="628" y="88"/>
                  </a:lnTo>
                  <a:lnTo>
                    <a:pt x="576" y="80"/>
                  </a:lnTo>
                  <a:lnTo>
                    <a:pt x="524" y="70"/>
                  </a:lnTo>
                  <a:lnTo>
                    <a:pt x="472" y="56"/>
                  </a:lnTo>
                  <a:lnTo>
                    <a:pt x="422" y="40"/>
                  </a:lnTo>
                  <a:lnTo>
                    <a:pt x="372" y="20"/>
                  </a:lnTo>
                  <a:lnTo>
                    <a:pt x="324" y="0"/>
                  </a:lnTo>
                  <a:lnTo>
                    <a:pt x="162" y="98"/>
                  </a:lnTo>
                  <a:lnTo>
                    <a:pt x="0" y="196"/>
                  </a:lnTo>
                  <a:lnTo>
                    <a:pt x="22" y="386"/>
                  </a:lnTo>
                  <a:lnTo>
                    <a:pt x="46" y="57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978025" y="2447925"/>
              <a:ext cx="1349375" cy="2152650"/>
            </a:xfrm>
            <a:custGeom>
              <a:avLst/>
              <a:gdLst/>
              <a:ahLst/>
              <a:cxnLst>
                <a:cxn ang="0">
                  <a:pos x="350" y="0"/>
                </a:cxn>
                <a:cxn ang="0">
                  <a:pos x="350" y="0"/>
                </a:cxn>
                <a:cxn ang="0">
                  <a:pos x="322" y="36"/>
                </a:cxn>
                <a:cxn ang="0">
                  <a:pos x="296" y="72"/>
                </a:cxn>
                <a:cxn ang="0">
                  <a:pos x="272" y="108"/>
                </a:cxn>
                <a:cxn ang="0">
                  <a:pos x="248" y="144"/>
                </a:cxn>
                <a:cxn ang="0">
                  <a:pos x="224" y="182"/>
                </a:cxn>
                <a:cxn ang="0">
                  <a:pos x="202" y="220"/>
                </a:cxn>
                <a:cxn ang="0">
                  <a:pos x="182" y="258"/>
                </a:cxn>
                <a:cxn ang="0">
                  <a:pos x="162" y="298"/>
                </a:cxn>
                <a:cxn ang="0">
                  <a:pos x="142" y="338"/>
                </a:cxn>
                <a:cxn ang="0">
                  <a:pos x="126" y="378"/>
                </a:cxn>
                <a:cxn ang="0">
                  <a:pos x="108" y="418"/>
                </a:cxn>
                <a:cxn ang="0">
                  <a:pos x="94" y="460"/>
                </a:cxn>
                <a:cxn ang="0">
                  <a:pos x="78" y="502"/>
                </a:cxn>
                <a:cxn ang="0">
                  <a:pos x="66" y="544"/>
                </a:cxn>
                <a:cxn ang="0">
                  <a:pos x="54" y="588"/>
                </a:cxn>
                <a:cxn ang="0">
                  <a:pos x="42" y="630"/>
                </a:cxn>
                <a:cxn ang="0">
                  <a:pos x="32" y="674"/>
                </a:cxn>
                <a:cxn ang="0">
                  <a:pos x="24" y="718"/>
                </a:cxn>
                <a:cxn ang="0">
                  <a:pos x="16" y="762"/>
                </a:cxn>
                <a:cxn ang="0">
                  <a:pos x="10" y="806"/>
                </a:cxn>
                <a:cxn ang="0">
                  <a:pos x="6" y="850"/>
                </a:cxn>
                <a:cxn ang="0">
                  <a:pos x="2" y="896"/>
                </a:cxn>
                <a:cxn ang="0">
                  <a:pos x="0" y="942"/>
                </a:cxn>
                <a:cxn ang="0">
                  <a:pos x="0" y="986"/>
                </a:cxn>
                <a:cxn ang="0">
                  <a:pos x="0" y="1032"/>
                </a:cxn>
                <a:cxn ang="0">
                  <a:pos x="2" y="1078"/>
                </a:cxn>
                <a:cxn ang="0">
                  <a:pos x="4" y="1124"/>
                </a:cxn>
                <a:cxn ang="0">
                  <a:pos x="8" y="1170"/>
                </a:cxn>
                <a:cxn ang="0">
                  <a:pos x="14" y="1216"/>
                </a:cxn>
                <a:cxn ang="0">
                  <a:pos x="22" y="1262"/>
                </a:cxn>
                <a:cxn ang="0">
                  <a:pos x="30" y="1308"/>
                </a:cxn>
                <a:cxn ang="0">
                  <a:pos x="40" y="1356"/>
                </a:cxn>
                <a:cxn ang="0">
                  <a:pos x="170" y="1220"/>
                </a:cxn>
                <a:cxn ang="0">
                  <a:pos x="304" y="1086"/>
                </a:cxn>
                <a:cxn ang="0">
                  <a:pos x="482" y="1150"/>
                </a:cxn>
                <a:cxn ang="0">
                  <a:pos x="660" y="1214"/>
                </a:cxn>
                <a:cxn ang="0">
                  <a:pos x="664" y="1214"/>
                </a:cxn>
                <a:cxn ang="0">
                  <a:pos x="664" y="1214"/>
                </a:cxn>
                <a:cxn ang="0">
                  <a:pos x="652" y="1158"/>
                </a:cxn>
                <a:cxn ang="0">
                  <a:pos x="646" y="1102"/>
                </a:cxn>
                <a:cxn ang="0">
                  <a:pos x="640" y="1048"/>
                </a:cxn>
                <a:cxn ang="0">
                  <a:pos x="640" y="992"/>
                </a:cxn>
                <a:cxn ang="0">
                  <a:pos x="642" y="938"/>
                </a:cxn>
                <a:cxn ang="0">
                  <a:pos x="646" y="884"/>
                </a:cxn>
                <a:cxn ang="0">
                  <a:pos x="654" y="830"/>
                </a:cxn>
                <a:cxn ang="0">
                  <a:pos x="666" y="778"/>
                </a:cxn>
                <a:cxn ang="0">
                  <a:pos x="680" y="726"/>
                </a:cxn>
                <a:cxn ang="0">
                  <a:pos x="696" y="676"/>
                </a:cxn>
                <a:cxn ang="0">
                  <a:pos x="716" y="626"/>
                </a:cxn>
                <a:cxn ang="0">
                  <a:pos x="738" y="578"/>
                </a:cxn>
                <a:cxn ang="0">
                  <a:pos x="762" y="532"/>
                </a:cxn>
                <a:cxn ang="0">
                  <a:pos x="788" y="486"/>
                </a:cxn>
                <a:cxn ang="0">
                  <a:pos x="818" y="442"/>
                </a:cxn>
                <a:cxn ang="0">
                  <a:pos x="850" y="400"/>
                </a:cxn>
                <a:cxn ang="0">
                  <a:pos x="790" y="218"/>
                </a:cxn>
                <a:cxn ang="0">
                  <a:pos x="730" y="38"/>
                </a:cxn>
                <a:cxn ang="0">
                  <a:pos x="542" y="20"/>
                </a:cxn>
                <a:cxn ang="0">
                  <a:pos x="350" y="0"/>
                </a:cxn>
              </a:cxnLst>
              <a:rect l="0" t="0" r="r" b="b"/>
              <a:pathLst>
                <a:path w="850" h="1356">
                  <a:moveTo>
                    <a:pt x="350" y="0"/>
                  </a:moveTo>
                  <a:lnTo>
                    <a:pt x="350" y="0"/>
                  </a:lnTo>
                  <a:lnTo>
                    <a:pt x="322" y="36"/>
                  </a:lnTo>
                  <a:lnTo>
                    <a:pt x="296" y="72"/>
                  </a:lnTo>
                  <a:lnTo>
                    <a:pt x="272" y="108"/>
                  </a:lnTo>
                  <a:lnTo>
                    <a:pt x="248" y="144"/>
                  </a:lnTo>
                  <a:lnTo>
                    <a:pt x="224" y="182"/>
                  </a:lnTo>
                  <a:lnTo>
                    <a:pt x="202" y="220"/>
                  </a:lnTo>
                  <a:lnTo>
                    <a:pt x="182" y="258"/>
                  </a:lnTo>
                  <a:lnTo>
                    <a:pt x="162" y="298"/>
                  </a:lnTo>
                  <a:lnTo>
                    <a:pt x="142" y="338"/>
                  </a:lnTo>
                  <a:lnTo>
                    <a:pt x="126" y="378"/>
                  </a:lnTo>
                  <a:lnTo>
                    <a:pt x="108" y="418"/>
                  </a:lnTo>
                  <a:lnTo>
                    <a:pt x="94" y="460"/>
                  </a:lnTo>
                  <a:lnTo>
                    <a:pt x="78" y="502"/>
                  </a:lnTo>
                  <a:lnTo>
                    <a:pt x="66" y="544"/>
                  </a:lnTo>
                  <a:lnTo>
                    <a:pt x="54" y="588"/>
                  </a:lnTo>
                  <a:lnTo>
                    <a:pt x="42" y="630"/>
                  </a:lnTo>
                  <a:lnTo>
                    <a:pt x="32" y="674"/>
                  </a:lnTo>
                  <a:lnTo>
                    <a:pt x="24" y="718"/>
                  </a:lnTo>
                  <a:lnTo>
                    <a:pt x="16" y="762"/>
                  </a:lnTo>
                  <a:lnTo>
                    <a:pt x="10" y="806"/>
                  </a:lnTo>
                  <a:lnTo>
                    <a:pt x="6" y="850"/>
                  </a:lnTo>
                  <a:lnTo>
                    <a:pt x="2" y="896"/>
                  </a:lnTo>
                  <a:lnTo>
                    <a:pt x="0" y="942"/>
                  </a:lnTo>
                  <a:lnTo>
                    <a:pt x="0" y="986"/>
                  </a:lnTo>
                  <a:lnTo>
                    <a:pt x="0" y="1032"/>
                  </a:lnTo>
                  <a:lnTo>
                    <a:pt x="2" y="1078"/>
                  </a:lnTo>
                  <a:lnTo>
                    <a:pt x="4" y="1124"/>
                  </a:lnTo>
                  <a:lnTo>
                    <a:pt x="8" y="1170"/>
                  </a:lnTo>
                  <a:lnTo>
                    <a:pt x="14" y="1216"/>
                  </a:lnTo>
                  <a:lnTo>
                    <a:pt x="22" y="1262"/>
                  </a:lnTo>
                  <a:lnTo>
                    <a:pt x="30" y="1308"/>
                  </a:lnTo>
                  <a:lnTo>
                    <a:pt x="40" y="1356"/>
                  </a:lnTo>
                  <a:lnTo>
                    <a:pt x="170" y="1220"/>
                  </a:lnTo>
                  <a:lnTo>
                    <a:pt x="304" y="1086"/>
                  </a:lnTo>
                  <a:lnTo>
                    <a:pt x="482" y="1150"/>
                  </a:lnTo>
                  <a:lnTo>
                    <a:pt x="660" y="1214"/>
                  </a:lnTo>
                  <a:lnTo>
                    <a:pt x="664" y="1214"/>
                  </a:lnTo>
                  <a:lnTo>
                    <a:pt x="664" y="1214"/>
                  </a:lnTo>
                  <a:lnTo>
                    <a:pt x="652" y="1158"/>
                  </a:lnTo>
                  <a:lnTo>
                    <a:pt x="646" y="1102"/>
                  </a:lnTo>
                  <a:lnTo>
                    <a:pt x="640" y="1048"/>
                  </a:lnTo>
                  <a:lnTo>
                    <a:pt x="640" y="992"/>
                  </a:lnTo>
                  <a:lnTo>
                    <a:pt x="642" y="938"/>
                  </a:lnTo>
                  <a:lnTo>
                    <a:pt x="646" y="884"/>
                  </a:lnTo>
                  <a:lnTo>
                    <a:pt x="654" y="830"/>
                  </a:lnTo>
                  <a:lnTo>
                    <a:pt x="666" y="778"/>
                  </a:lnTo>
                  <a:lnTo>
                    <a:pt x="680" y="726"/>
                  </a:lnTo>
                  <a:lnTo>
                    <a:pt x="696" y="676"/>
                  </a:lnTo>
                  <a:lnTo>
                    <a:pt x="716" y="626"/>
                  </a:lnTo>
                  <a:lnTo>
                    <a:pt x="738" y="578"/>
                  </a:lnTo>
                  <a:lnTo>
                    <a:pt x="762" y="532"/>
                  </a:lnTo>
                  <a:lnTo>
                    <a:pt x="788" y="486"/>
                  </a:lnTo>
                  <a:lnTo>
                    <a:pt x="818" y="442"/>
                  </a:lnTo>
                  <a:lnTo>
                    <a:pt x="850" y="400"/>
                  </a:lnTo>
                  <a:lnTo>
                    <a:pt x="790" y="218"/>
                  </a:lnTo>
                  <a:lnTo>
                    <a:pt x="730" y="38"/>
                  </a:lnTo>
                  <a:lnTo>
                    <a:pt x="542" y="2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5106988" y="4379913"/>
              <a:ext cx="1895475" cy="1952625"/>
            </a:xfrm>
            <a:custGeom>
              <a:avLst/>
              <a:gdLst/>
              <a:ahLst/>
              <a:cxnLst>
                <a:cxn ang="0">
                  <a:pos x="326" y="1230"/>
                </a:cxn>
                <a:cxn ang="0">
                  <a:pos x="326" y="1230"/>
                </a:cxn>
                <a:cxn ang="0">
                  <a:pos x="366" y="1210"/>
                </a:cxn>
                <a:cxn ang="0">
                  <a:pos x="404" y="1190"/>
                </a:cxn>
                <a:cxn ang="0">
                  <a:pos x="442" y="1168"/>
                </a:cxn>
                <a:cxn ang="0">
                  <a:pos x="480" y="1146"/>
                </a:cxn>
                <a:cxn ang="0">
                  <a:pos x="518" y="1122"/>
                </a:cxn>
                <a:cxn ang="0">
                  <a:pos x="554" y="1096"/>
                </a:cxn>
                <a:cxn ang="0">
                  <a:pos x="590" y="1070"/>
                </a:cxn>
                <a:cxn ang="0">
                  <a:pos x="624" y="1044"/>
                </a:cxn>
                <a:cxn ang="0">
                  <a:pos x="658" y="1016"/>
                </a:cxn>
                <a:cxn ang="0">
                  <a:pos x="692" y="988"/>
                </a:cxn>
                <a:cxn ang="0">
                  <a:pos x="724" y="958"/>
                </a:cxn>
                <a:cxn ang="0">
                  <a:pos x="756" y="928"/>
                </a:cxn>
                <a:cxn ang="0">
                  <a:pos x="788" y="896"/>
                </a:cxn>
                <a:cxn ang="0">
                  <a:pos x="818" y="864"/>
                </a:cxn>
                <a:cxn ang="0">
                  <a:pos x="848" y="830"/>
                </a:cxn>
                <a:cxn ang="0">
                  <a:pos x="876" y="796"/>
                </a:cxn>
                <a:cxn ang="0">
                  <a:pos x="904" y="762"/>
                </a:cxn>
                <a:cxn ang="0">
                  <a:pos x="930" y="726"/>
                </a:cxn>
                <a:cxn ang="0">
                  <a:pos x="956" y="688"/>
                </a:cxn>
                <a:cxn ang="0">
                  <a:pos x="980" y="652"/>
                </a:cxn>
                <a:cxn ang="0">
                  <a:pos x="1004" y="614"/>
                </a:cxn>
                <a:cxn ang="0">
                  <a:pos x="1028" y="574"/>
                </a:cxn>
                <a:cxn ang="0">
                  <a:pos x="1048" y="534"/>
                </a:cxn>
                <a:cxn ang="0">
                  <a:pos x="1070" y="494"/>
                </a:cxn>
                <a:cxn ang="0">
                  <a:pos x="1090" y="452"/>
                </a:cxn>
                <a:cxn ang="0">
                  <a:pos x="1108" y="410"/>
                </a:cxn>
                <a:cxn ang="0">
                  <a:pos x="1124" y="368"/>
                </a:cxn>
                <a:cxn ang="0">
                  <a:pos x="1140" y="324"/>
                </a:cxn>
                <a:cxn ang="0">
                  <a:pos x="1156" y="280"/>
                </a:cxn>
                <a:cxn ang="0">
                  <a:pos x="1170" y="236"/>
                </a:cxn>
                <a:cxn ang="0">
                  <a:pos x="1182" y="190"/>
                </a:cxn>
                <a:cxn ang="0">
                  <a:pos x="1194" y="144"/>
                </a:cxn>
                <a:cxn ang="0">
                  <a:pos x="1016" y="208"/>
                </a:cxn>
                <a:cxn ang="0">
                  <a:pos x="838" y="272"/>
                </a:cxn>
                <a:cxn ang="0">
                  <a:pos x="706" y="138"/>
                </a:cxn>
                <a:cxn ang="0">
                  <a:pos x="572" y="2"/>
                </a:cxn>
                <a:cxn ang="0">
                  <a:pos x="570" y="0"/>
                </a:cxn>
                <a:cxn ang="0">
                  <a:pos x="570" y="0"/>
                </a:cxn>
                <a:cxn ang="0">
                  <a:pos x="556" y="56"/>
                </a:cxn>
                <a:cxn ang="0">
                  <a:pos x="538" y="110"/>
                </a:cxn>
                <a:cxn ang="0">
                  <a:pos x="518" y="160"/>
                </a:cxn>
                <a:cxn ang="0">
                  <a:pos x="496" y="210"/>
                </a:cxn>
                <a:cxn ang="0">
                  <a:pos x="470" y="260"/>
                </a:cxn>
                <a:cxn ang="0">
                  <a:pos x="442" y="306"/>
                </a:cxn>
                <a:cxn ang="0">
                  <a:pos x="412" y="350"/>
                </a:cxn>
                <a:cxn ang="0">
                  <a:pos x="380" y="392"/>
                </a:cxn>
                <a:cxn ang="0">
                  <a:pos x="344" y="434"/>
                </a:cxn>
                <a:cxn ang="0">
                  <a:pos x="308" y="472"/>
                </a:cxn>
                <a:cxn ang="0">
                  <a:pos x="268" y="508"/>
                </a:cxn>
                <a:cxn ang="0">
                  <a:pos x="228" y="542"/>
                </a:cxn>
                <a:cxn ang="0">
                  <a:pos x="186" y="574"/>
                </a:cxn>
                <a:cxn ang="0">
                  <a:pos x="142" y="602"/>
                </a:cxn>
                <a:cxn ang="0">
                  <a:pos x="96" y="628"/>
                </a:cxn>
                <a:cxn ang="0">
                  <a:pos x="48" y="654"/>
                </a:cxn>
                <a:cxn ang="0">
                  <a:pos x="24" y="842"/>
                </a:cxn>
                <a:cxn ang="0">
                  <a:pos x="0" y="1030"/>
                </a:cxn>
                <a:cxn ang="0">
                  <a:pos x="162" y="1130"/>
                </a:cxn>
                <a:cxn ang="0">
                  <a:pos x="326" y="1230"/>
                </a:cxn>
              </a:cxnLst>
              <a:rect l="0" t="0" r="r" b="b"/>
              <a:pathLst>
                <a:path w="1194" h="1230">
                  <a:moveTo>
                    <a:pt x="326" y="1230"/>
                  </a:moveTo>
                  <a:lnTo>
                    <a:pt x="326" y="1230"/>
                  </a:lnTo>
                  <a:lnTo>
                    <a:pt x="366" y="1210"/>
                  </a:lnTo>
                  <a:lnTo>
                    <a:pt x="404" y="1190"/>
                  </a:lnTo>
                  <a:lnTo>
                    <a:pt x="442" y="1168"/>
                  </a:lnTo>
                  <a:lnTo>
                    <a:pt x="480" y="1146"/>
                  </a:lnTo>
                  <a:lnTo>
                    <a:pt x="518" y="1122"/>
                  </a:lnTo>
                  <a:lnTo>
                    <a:pt x="554" y="1096"/>
                  </a:lnTo>
                  <a:lnTo>
                    <a:pt x="590" y="1070"/>
                  </a:lnTo>
                  <a:lnTo>
                    <a:pt x="624" y="1044"/>
                  </a:lnTo>
                  <a:lnTo>
                    <a:pt x="658" y="1016"/>
                  </a:lnTo>
                  <a:lnTo>
                    <a:pt x="692" y="988"/>
                  </a:lnTo>
                  <a:lnTo>
                    <a:pt x="724" y="958"/>
                  </a:lnTo>
                  <a:lnTo>
                    <a:pt x="756" y="928"/>
                  </a:lnTo>
                  <a:lnTo>
                    <a:pt x="788" y="896"/>
                  </a:lnTo>
                  <a:lnTo>
                    <a:pt x="818" y="864"/>
                  </a:lnTo>
                  <a:lnTo>
                    <a:pt x="848" y="830"/>
                  </a:lnTo>
                  <a:lnTo>
                    <a:pt x="876" y="796"/>
                  </a:lnTo>
                  <a:lnTo>
                    <a:pt x="904" y="762"/>
                  </a:lnTo>
                  <a:lnTo>
                    <a:pt x="930" y="726"/>
                  </a:lnTo>
                  <a:lnTo>
                    <a:pt x="956" y="688"/>
                  </a:lnTo>
                  <a:lnTo>
                    <a:pt x="980" y="652"/>
                  </a:lnTo>
                  <a:lnTo>
                    <a:pt x="1004" y="614"/>
                  </a:lnTo>
                  <a:lnTo>
                    <a:pt x="1028" y="574"/>
                  </a:lnTo>
                  <a:lnTo>
                    <a:pt x="1048" y="534"/>
                  </a:lnTo>
                  <a:lnTo>
                    <a:pt x="1070" y="494"/>
                  </a:lnTo>
                  <a:lnTo>
                    <a:pt x="1090" y="452"/>
                  </a:lnTo>
                  <a:lnTo>
                    <a:pt x="1108" y="410"/>
                  </a:lnTo>
                  <a:lnTo>
                    <a:pt x="1124" y="368"/>
                  </a:lnTo>
                  <a:lnTo>
                    <a:pt x="1140" y="324"/>
                  </a:lnTo>
                  <a:lnTo>
                    <a:pt x="1156" y="280"/>
                  </a:lnTo>
                  <a:lnTo>
                    <a:pt x="1170" y="236"/>
                  </a:lnTo>
                  <a:lnTo>
                    <a:pt x="1182" y="190"/>
                  </a:lnTo>
                  <a:lnTo>
                    <a:pt x="1194" y="144"/>
                  </a:lnTo>
                  <a:lnTo>
                    <a:pt x="1016" y="208"/>
                  </a:lnTo>
                  <a:lnTo>
                    <a:pt x="838" y="272"/>
                  </a:lnTo>
                  <a:lnTo>
                    <a:pt x="706" y="138"/>
                  </a:lnTo>
                  <a:lnTo>
                    <a:pt x="572" y="2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56" y="56"/>
                  </a:lnTo>
                  <a:lnTo>
                    <a:pt x="538" y="110"/>
                  </a:lnTo>
                  <a:lnTo>
                    <a:pt x="518" y="160"/>
                  </a:lnTo>
                  <a:lnTo>
                    <a:pt x="496" y="210"/>
                  </a:lnTo>
                  <a:lnTo>
                    <a:pt x="470" y="260"/>
                  </a:lnTo>
                  <a:lnTo>
                    <a:pt x="442" y="306"/>
                  </a:lnTo>
                  <a:lnTo>
                    <a:pt x="412" y="350"/>
                  </a:lnTo>
                  <a:lnTo>
                    <a:pt x="380" y="392"/>
                  </a:lnTo>
                  <a:lnTo>
                    <a:pt x="344" y="434"/>
                  </a:lnTo>
                  <a:lnTo>
                    <a:pt x="308" y="472"/>
                  </a:lnTo>
                  <a:lnTo>
                    <a:pt x="268" y="508"/>
                  </a:lnTo>
                  <a:lnTo>
                    <a:pt x="228" y="542"/>
                  </a:lnTo>
                  <a:lnTo>
                    <a:pt x="186" y="574"/>
                  </a:lnTo>
                  <a:lnTo>
                    <a:pt x="142" y="602"/>
                  </a:lnTo>
                  <a:lnTo>
                    <a:pt x="96" y="628"/>
                  </a:lnTo>
                  <a:lnTo>
                    <a:pt x="48" y="654"/>
                  </a:lnTo>
                  <a:lnTo>
                    <a:pt x="24" y="842"/>
                  </a:lnTo>
                  <a:lnTo>
                    <a:pt x="0" y="1030"/>
                  </a:lnTo>
                  <a:lnTo>
                    <a:pt x="162" y="1130"/>
                  </a:lnTo>
                  <a:lnTo>
                    <a:pt x="326" y="123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4524375" y="1492250"/>
              <a:ext cx="1990725" cy="1590675"/>
            </a:xfrm>
            <a:custGeom>
              <a:avLst/>
              <a:gdLst/>
              <a:ahLst/>
              <a:cxnLst>
                <a:cxn ang="0">
                  <a:pos x="1254" y="604"/>
                </a:cxn>
                <a:cxn ang="0">
                  <a:pos x="1254" y="604"/>
                </a:cxn>
                <a:cxn ang="0">
                  <a:pos x="1226" y="570"/>
                </a:cxn>
                <a:cxn ang="0">
                  <a:pos x="1196" y="536"/>
                </a:cxn>
                <a:cxn ang="0">
                  <a:pos x="1166" y="504"/>
                </a:cxn>
                <a:cxn ang="0">
                  <a:pos x="1136" y="472"/>
                </a:cxn>
                <a:cxn ang="0">
                  <a:pos x="1104" y="442"/>
                </a:cxn>
                <a:cxn ang="0">
                  <a:pos x="1072" y="412"/>
                </a:cxn>
                <a:cxn ang="0">
                  <a:pos x="1040" y="382"/>
                </a:cxn>
                <a:cxn ang="0">
                  <a:pos x="1006" y="354"/>
                </a:cxn>
                <a:cxn ang="0">
                  <a:pos x="970" y="328"/>
                </a:cxn>
                <a:cxn ang="0">
                  <a:pos x="936" y="300"/>
                </a:cxn>
                <a:cxn ang="0">
                  <a:pos x="900" y="276"/>
                </a:cxn>
                <a:cxn ang="0">
                  <a:pos x="862" y="252"/>
                </a:cxn>
                <a:cxn ang="0">
                  <a:pos x="824" y="228"/>
                </a:cxn>
                <a:cxn ang="0">
                  <a:pos x="786" y="206"/>
                </a:cxn>
                <a:cxn ang="0">
                  <a:pos x="748" y="184"/>
                </a:cxn>
                <a:cxn ang="0">
                  <a:pos x="708" y="164"/>
                </a:cxn>
                <a:cxn ang="0">
                  <a:pos x="668" y="144"/>
                </a:cxn>
                <a:cxn ang="0">
                  <a:pos x="626" y="126"/>
                </a:cxn>
                <a:cxn ang="0">
                  <a:pos x="586" y="110"/>
                </a:cxn>
                <a:cxn ang="0">
                  <a:pos x="544" y="94"/>
                </a:cxn>
                <a:cxn ang="0">
                  <a:pos x="500" y="80"/>
                </a:cxn>
                <a:cxn ang="0">
                  <a:pos x="458" y="66"/>
                </a:cxn>
                <a:cxn ang="0">
                  <a:pos x="414" y="54"/>
                </a:cxn>
                <a:cxn ang="0">
                  <a:pos x="370" y="42"/>
                </a:cxn>
                <a:cxn ang="0">
                  <a:pos x="326" y="32"/>
                </a:cxn>
                <a:cxn ang="0">
                  <a:pos x="280" y="24"/>
                </a:cxn>
                <a:cxn ang="0">
                  <a:pos x="236" y="18"/>
                </a:cxn>
                <a:cxn ang="0">
                  <a:pos x="190" y="10"/>
                </a:cxn>
                <a:cxn ang="0">
                  <a:pos x="142" y="6"/>
                </a:cxn>
                <a:cxn ang="0">
                  <a:pos x="96" y="2"/>
                </a:cxn>
                <a:cxn ang="0">
                  <a:pos x="50" y="0"/>
                </a:cxn>
                <a:cxn ang="0">
                  <a:pos x="2" y="0"/>
                </a:cxn>
                <a:cxn ang="0">
                  <a:pos x="104" y="158"/>
                </a:cxn>
                <a:cxn ang="0">
                  <a:pos x="206" y="318"/>
                </a:cxn>
                <a:cxn ang="0">
                  <a:pos x="104" y="478"/>
                </a:cxn>
                <a:cxn ang="0">
                  <a:pos x="0" y="638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58" y="642"/>
                </a:cxn>
                <a:cxn ang="0">
                  <a:pos x="114" y="646"/>
                </a:cxn>
                <a:cxn ang="0">
                  <a:pos x="168" y="654"/>
                </a:cxn>
                <a:cxn ang="0">
                  <a:pos x="222" y="666"/>
                </a:cxn>
                <a:cxn ang="0">
                  <a:pos x="274" y="680"/>
                </a:cxn>
                <a:cxn ang="0">
                  <a:pos x="326" y="696"/>
                </a:cxn>
                <a:cxn ang="0">
                  <a:pos x="376" y="716"/>
                </a:cxn>
                <a:cxn ang="0">
                  <a:pos x="426" y="738"/>
                </a:cxn>
                <a:cxn ang="0">
                  <a:pos x="472" y="764"/>
                </a:cxn>
                <a:cxn ang="0">
                  <a:pos x="518" y="790"/>
                </a:cxn>
                <a:cxn ang="0">
                  <a:pos x="562" y="820"/>
                </a:cxn>
                <a:cxn ang="0">
                  <a:pos x="604" y="852"/>
                </a:cxn>
                <a:cxn ang="0">
                  <a:pos x="644" y="888"/>
                </a:cxn>
                <a:cxn ang="0">
                  <a:pos x="682" y="924"/>
                </a:cxn>
                <a:cxn ang="0">
                  <a:pos x="718" y="962"/>
                </a:cxn>
                <a:cxn ang="0">
                  <a:pos x="752" y="1002"/>
                </a:cxn>
                <a:cxn ang="0">
                  <a:pos x="942" y="986"/>
                </a:cxn>
                <a:cxn ang="0">
                  <a:pos x="1132" y="966"/>
                </a:cxn>
                <a:cxn ang="0">
                  <a:pos x="1192" y="786"/>
                </a:cxn>
                <a:cxn ang="0">
                  <a:pos x="1254" y="604"/>
                </a:cxn>
              </a:cxnLst>
              <a:rect l="0" t="0" r="r" b="b"/>
              <a:pathLst>
                <a:path w="1254" h="1002">
                  <a:moveTo>
                    <a:pt x="1254" y="604"/>
                  </a:moveTo>
                  <a:lnTo>
                    <a:pt x="1254" y="604"/>
                  </a:lnTo>
                  <a:lnTo>
                    <a:pt x="1226" y="570"/>
                  </a:lnTo>
                  <a:lnTo>
                    <a:pt x="1196" y="536"/>
                  </a:lnTo>
                  <a:lnTo>
                    <a:pt x="1166" y="504"/>
                  </a:lnTo>
                  <a:lnTo>
                    <a:pt x="1136" y="472"/>
                  </a:lnTo>
                  <a:lnTo>
                    <a:pt x="1104" y="442"/>
                  </a:lnTo>
                  <a:lnTo>
                    <a:pt x="1072" y="412"/>
                  </a:lnTo>
                  <a:lnTo>
                    <a:pt x="1040" y="382"/>
                  </a:lnTo>
                  <a:lnTo>
                    <a:pt x="1006" y="354"/>
                  </a:lnTo>
                  <a:lnTo>
                    <a:pt x="970" y="328"/>
                  </a:lnTo>
                  <a:lnTo>
                    <a:pt x="936" y="300"/>
                  </a:lnTo>
                  <a:lnTo>
                    <a:pt x="900" y="276"/>
                  </a:lnTo>
                  <a:lnTo>
                    <a:pt x="862" y="252"/>
                  </a:lnTo>
                  <a:lnTo>
                    <a:pt x="824" y="228"/>
                  </a:lnTo>
                  <a:lnTo>
                    <a:pt x="786" y="206"/>
                  </a:lnTo>
                  <a:lnTo>
                    <a:pt x="748" y="184"/>
                  </a:lnTo>
                  <a:lnTo>
                    <a:pt x="708" y="164"/>
                  </a:lnTo>
                  <a:lnTo>
                    <a:pt x="668" y="144"/>
                  </a:lnTo>
                  <a:lnTo>
                    <a:pt x="626" y="126"/>
                  </a:lnTo>
                  <a:lnTo>
                    <a:pt x="586" y="110"/>
                  </a:lnTo>
                  <a:lnTo>
                    <a:pt x="544" y="94"/>
                  </a:lnTo>
                  <a:lnTo>
                    <a:pt x="500" y="80"/>
                  </a:lnTo>
                  <a:lnTo>
                    <a:pt x="458" y="66"/>
                  </a:lnTo>
                  <a:lnTo>
                    <a:pt x="414" y="54"/>
                  </a:lnTo>
                  <a:lnTo>
                    <a:pt x="370" y="42"/>
                  </a:lnTo>
                  <a:lnTo>
                    <a:pt x="326" y="32"/>
                  </a:lnTo>
                  <a:lnTo>
                    <a:pt x="280" y="24"/>
                  </a:lnTo>
                  <a:lnTo>
                    <a:pt x="236" y="18"/>
                  </a:lnTo>
                  <a:lnTo>
                    <a:pt x="190" y="10"/>
                  </a:lnTo>
                  <a:lnTo>
                    <a:pt x="142" y="6"/>
                  </a:lnTo>
                  <a:lnTo>
                    <a:pt x="96" y="2"/>
                  </a:lnTo>
                  <a:lnTo>
                    <a:pt x="50" y="0"/>
                  </a:lnTo>
                  <a:lnTo>
                    <a:pt x="2" y="0"/>
                  </a:lnTo>
                  <a:lnTo>
                    <a:pt x="104" y="158"/>
                  </a:lnTo>
                  <a:lnTo>
                    <a:pt x="206" y="318"/>
                  </a:lnTo>
                  <a:lnTo>
                    <a:pt x="104" y="478"/>
                  </a:lnTo>
                  <a:lnTo>
                    <a:pt x="0" y="638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8" y="642"/>
                  </a:lnTo>
                  <a:lnTo>
                    <a:pt x="114" y="646"/>
                  </a:lnTo>
                  <a:lnTo>
                    <a:pt x="168" y="654"/>
                  </a:lnTo>
                  <a:lnTo>
                    <a:pt x="222" y="666"/>
                  </a:lnTo>
                  <a:lnTo>
                    <a:pt x="274" y="680"/>
                  </a:lnTo>
                  <a:lnTo>
                    <a:pt x="326" y="696"/>
                  </a:lnTo>
                  <a:lnTo>
                    <a:pt x="376" y="716"/>
                  </a:lnTo>
                  <a:lnTo>
                    <a:pt x="426" y="738"/>
                  </a:lnTo>
                  <a:lnTo>
                    <a:pt x="472" y="764"/>
                  </a:lnTo>
                  <a:lnTo>
                    <a:pt x="518" y="790"/>
                  </a:lnTo>
                  <a:lnTo>
                    <a:pt x="562" y="820"/>
                  </a:lnTo>
                  <a:lnTo>
                    <a:pt x="604" y="852"/>
                  </a:lnTo>
                  <a:lnTo>
                    <a:pt x="644" y="888"/>
                  </a:lnTo>
                  <a:lnTo>
                    <a:pt x="682" y="924"/>
                  </a:lnTo>
                  <a:lnTo>
                    <a:pt x="718" y="962"/>
                  </a:lnTo>
                  <a:lnTo>
                    <a:pt x="752" y="1002"/>
                  </a:lnTo>
                  <a:lnTo>
                    <a:pt x="942" y="986"/>
                  </a:lnTo>
                  <a:lnTo>
                    <a:pt x="1132" y="966"/>
                  </a:lnTo>
                  <a:lnTo>
                    <a:pt x="1192" y="786"/>
                  </a:lnTo>
                  <a:lnTo>
                    <a:pt x="1254" y="60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536825" y="1492250"/>
              <a:ext cx="2317750" cy="1590675"/>
            </a:xfrm>
            <a:custGeom>
              <a:avLst/>
              <a:gdLst/>
              <a:ahLst/>
              <a:cxnLst>
                <a:cxn ang="0">
                  <a:pos x="1252" y="0"/>
                </a:cxn>
                <a:cxn ang="0">
                  <a:pos x="1252" y="0"/>
                </a:cxn>
                <a:cxn ang="0">
                  <a:pos x="1208" y="0"/>
                </a:cxn>
                <a:cxn ang="0">
                  <a:pos x="1164" y="2"/>
                </a:cxn>
                <a:cxn ang="0">
                  <a:pos x="1120" y="6"/>
                </a:cxn>
                <a:cxn ang="0">
                  <a:pos x="1076" y="10"/>
                </a:cxn>
                <a:cxn ang="0">
                  <a:pos x="1032" y="14"/>
                </a:cxn>
                <a:cxn ang="0">
                  <a:pos x="990" y="22"/>
                </a:cxn>
                <a:cxn ang="0">
                  <a:pos x="946" y="30"/>
                </a:cxn>
                <a:cxn ang="0">
                  <a:pos x="902" y="38"/>
                </a:cxn>
                <a:cxn ang="0">
                  <a:pos x="860" y="48"/>
                </a:cxn>
                <a:cxn ang="0">
                  <a:pos x="818" y="60"/>
                </a:cxn>
                <a:cxn ang="0">
                  <a:pos x="774" y="72"/>
                </a:cxn>
                <a:cxn ang="0">
                  <a:pos x="732" y="86"/>
                </a:cxn>
                <a:cxn ang="0">
                  <a:pos x="690" y="100"/>
                </a:cxn>
                <a:cxn ang="0">
                  <a:pos x="650" y="116"/>
                </a:cxn>
                <a:cxn ang="0">
                  <a:pos x="608" y="134"/>
                </a:cxn>
                <a:cxn ang="0">
                  <a:pos x="568" y="152"/>
                </a:cxn>
                <a:cxn ang="0">
                  <a:pos x="528" y="172"/>
                </a:cxn>
                <a:cxn ang="0">
                  <a:pos x="488" y="192"/>
                </a:cxn>
                <a:cxn ang="0">
                  <a:pos x="450" y="214"/>
                </a:cxn>
                <a:cxn ang="0">
                  <a:pos x="412" y="238"/>
                </a:cxn>
                <a:cxn ang="0">
                  <a:pos x="374" y="262"/>
                </a:cxn>
                <a:cxn ang="0">
                  <a:pos x="336" y="286"/>
                </a:cxn>
                <a:cxn ang="0">
                  <a:pos x="298" y="314"/>
                </a:cxn>
                <a:cxn ang="0">
                  <a:pos x="262" y="340"/>
                </a:cxn>
                <a:cxn ang="0">
                  <a:pos x="228" y="370"/>
                </a:cxn>
                <a:cxn ang="0">
                  <a:pos x="192" y="400"/>
                </a:cxn>
                <a:cxn ang="0">
                  <a:pos x="158" y="430"/>
                </a:cxn>
                <a:cxn ang="0">
                  <a:pos x="126" y="462"/>
                </a:cxn>
                <a:cxn ang="0">
                  <a:pos x="92" y="496"/>
                </a:cxn>
                <a:cxn ang="0">
                  <a:pos x="60" y="530"/>
                </a:cxn>
                <a:cxn ang="0">
                  <a:pos x="30" y="566"/>
                </a:cxn>
                <a:cxn ang="0">
                  <a:pos x="0" y="602"/>
                </a:cxn>
                <a:cxn ang="0">
                  <a:pos x="186" y="620"/>
                </a:cxn>
                <a:cxn ang="0">
                  <a:pos x="376" y="640"/>
                </a:cxn>
                <a:cxn ang="0">
                  <a:pos x="436" y="820"/>
                </a:cxn>
                <a:cxn ang="0">
                  <a:pos x="498" y="1000"/>
                </a:cxn>
                <a:cxn ang="0">
                  <a:pos x="500" y="1002"/>
                </a:cxn>
                <a:cxn ang="0">
                  <a:pos x="500" y="1002"/>
                </a:cxn>
                <a:cxn ang="0">
                  <a:pos x="536" y="958"/>
                </a:cxn>
                <a:cxn ang="0">
                  <a:pos x="574" y="918"/>
                </a:cxn>
                <a:cxn ang="0">
                  <a:pos x="616" y="880"/>
                </a:cxn>
                <a:cxn ang="0">
                  <a:pos x="658" y="844"/>
                </a:cxn>
                <a:cxn ang="0">
                  <a:pos x="702" y="812"/>
                </a:cxn>
                <a:cxn ang="0">
                  <a:pos x="746" y="782"/>
                </a:cxn>
                <a:cxn ang="0">
                  <a:pos x="794" y="756"/>
                </a:cxn>
                <a:cxn ang="0">
                  <a:pos x="842" y="732"/>
                </a:cxn>
                <a:cxn ang="0">
                  <a:pos x="890" y="710"/>
                </a:cxn>
                <a:cxn ang="0">
                  <a:pos x="940" y="692"/>
                </a:cxn>
                <a:cxn ang="0">
                  <a:pos x="990" y="676"/>
                </a:cxn>
                <a:cxn ang="0">
                  <a:pos x="1042" y="662"/>
                </a:cxn>
                <a:cxn ang="0">
                  <a:pos x="1094" y="652"/>
                </a:cxn>
                <a:cxn ang="0">
                  <a:pos x="1146" y="646"/>
                </a:cxn>
                <a:cxn ang="0">
                  <a:pos x="1200" y="642"/>
                </a:cxn>
                <a:cxn ang="0">
                  <a:pos x="1252" y="640"/>
                </a:cxn>
                <a:cxn ang="0">
                  <a:pos x="1356" y="480"/>
                </a:cxn>
                <a:cxn ang="0">
                  <a:pos x="1460" y="322"/>
                </a:cxn>
                <a:cxn ang="0">
                  <a:pos x="1356" y="162"/>
                </a:cxn>
                <a:cxn ang="0">
                  <a:pos x="1252" y="0"/>
                </a:cxn>
              </a:cxnLst>
              <a:rect l="0" t="0" r="r" b="b"/>
              <a:pathLst>
                <a:path w="1460" h="1002">
                  <a:moveTo>
                    <a:pt x="1252" y="0"/>
                  </a:moveTo>
                  <a:lnTo>
                    <a:pt x="1252" y="0"/>
                  </a:lnTo>
                  <a:lnTo>
                    <a:pt x="1208" y="0"/>
                  </a:lnTo>
                  <a:lnTo>
                    <a:pt x="1164" y="2"/>
                  </a:lnTo>
                  <a:lnTo>
                    <a:pt x="1120" y="6"/>
                  </a:lnTo>
                  <a:lnTo>
                    <a:pt x="1076" y="10"/>
                  </a:lnTo>
                  <a:lnTo>
                    <a:pt x="1032" y="14"/>
                  </a:lnTo>
                  <a:lnTo>
                    <a:pt x="990" y="22"/>
                  </a:lnTo>
                  <a:lnTo>
                    <a:pt x="946" y="30"/>
                  </a:lnTo>
                  <a:lnTo>
                    <a:pt x="902" y="38"/>
                  </a:lnTo>
                  <a:lnTo>
                    <a:pt x="860" y="48"/>
                  </a:lnTo>
                  <a:lnTo>
                    <a:pt x="818" y="60"/>
                  </a:lnTo>
                  <a:lnTo>
                    <a:pt x="774" y="72"/>
                  </a:lnTo>
                  <a:lnTo>
                    <a:pt x="732" y="86"/>
                  </a:lnTo>
                  <a:lnTo>
                    <a:pt x="690" y="100"/>
                  </a:lnTo>
                  <a:lnTo>
                    <a:pt x="650" y="116"/>
                  </a:lnTo>
                  <a:lnTo>
                    <a:pt x="608" y="134"/>
                  </a:lnTo>
                  <a:lnTo>
                    <a:pt x="568" y="152"/>
                  </a:lnTo>
                  <a:lnTo>
                    <a:pt x="528" y="172"/>
                  </a:lnTo>
                  <a:lnTo>
                    <a:pt x="488" y="192"/>
                  </a:lnTo>
                  <a:lnTo>
                    <a:pt x="450" y="214"/>
                  </a:lnTo>
                  <a:lnTo>
                    <a:pt x="412" y="238"/>
                  </a:lnTo>
                  <a:lnTo>
                    <a:pt x="374" y="262"/>
                  </a:lnTo>
                  <a:lnTo>
                    <a:pt x="336" y="286"/>
                  </a:lnTo>
                  <a:lnTo>
                    <a:pt x="298" y="314"/>
                  </a:lnTo>
                  <a:lnTo>
                    <a:pt x="262" y="340"/>
                  </a:lnTo>
                  <a:lnTo>
                    <a:pt x="228" y="370"/>
                  </a:lnTo>
                  <a:lnTo>
                    <a:pt x="192" y="400"/>
                  </a:lnTo>
                  <a:lnTo>
                    <a:pt x="158" y="430"/>
                  </a:lnTo>
                  <a:lnTo>
                    <a:pt x="126" y="462"/>
                  </a:lnTo>
                  <a:lnTo>
                    <a:pt x="92" y="496"/>
                  </a:lnTo>
                  <a:lnTo>
                    <a:pt x="60" y="530"/>
                  </a:lnTo>
                  <a:lnTo>
                    <a:pt x="30" y="566"/>
                  </a:lnTo>
                  <a:lnTo>
                    <a:pt x="0" y="602"/>
                  </a:lnTo>
                  <a:lnTo>
                    <a:pt x="186" y="620"/>
                  </a:lnTo>
                  <a:lnTo>
                    <a:pt x="376" y="640"/>
                  </a:lnTo>
                  <a:lnTo>
                    <a:pt x="436" y="820"/>
                  </a:lnTo>
                  <a:lnTo>
                    <a:pt x="498" y="1000"/>
                  </a:lnTo>
                  <a:lnTo>
                    <a:pt x="500" y="1002"/>
                  </a:lnTo>
                  <a:lnTo>
                    <a:pt x="500" y="1002"/>
                  </a:lnTo>
                  <a:lnTo>
                    <a:pt x="536" y="958"/>
                  </a:lnTo>
                  <a:lnTo>
                    <a:pt x="574" y="918"/>
                  </a:lnTo>
                  <a:lnTo>
                    <a:pt x="616" y="880"/>
                  </a:lnTo>
                  <a:lnTo>
                    <a:pt x="658" y="844"/>
                  </a:lnTo>
                  <a:lnTo>
                    <a:pt x="702" y="812"/>
                  </a:lnTo>
                  <a:lnTo>
                    <a:pt x="746" y="782"/>
                  </a:lnTo>
                  <a:lnTo>
                    <a:pt x="794" y="756"/>
                  </a:lnTo>
                  <a:lnTo>
                    <a:pt x="842" y="732"/>
                  </a:lnTo>
                  <a:lnTo>
                    <a:pt x="890" y="710"/>
                  </a:lnTo>
                  <a:lnTo>
                    <a:pt x="940" y="692"/>
                  </a:lnTo>
                  <a:lnTo>
                    <a:pt x="990" y="676"/>
                  </a:lnTo>
                  <a:lnTo>
                    <a:pt x="1042" y="662"/>
                  </a:lnTo>
                  <a:lnTo>
                    <a:pt x="1094" y="652"/>
                  </a:lnTo>
                  <a:lnTo>
                    <a:pt x="1146" y="646"/>
                  </a:lnTo>
                  <a:lnTo>
                    <a:pt x="1200" y="642"/>
                  </a:lnTo>
                  <a:lnTo>
                    <a:pt x="1252" y="640"/>
                  </a:lnTo>
                  <a:lnTo>
                    <a:pt x="1356" y="480"/>
                  </a:lnTo>
                  <a:lnTo>
                    <a:pt x="1460" y="322"/>
                  </a:lnTo>
                  <a:lnTo>
                    <a:pt x="1356" y="162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8100" cmpd="sng">
              <a:noFill/>
              <a:prstDash val="solid"/>
              <a:round/>
              <a:headEnd/>
              <a:tailEnd/>
            </a:ln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035175" y="4175125"/>
              <a:ext cx="1816100" cy="2162175"/>
            </a:xfrm>
            <a:custGeom>
              <a:avLst/>
              <a:gdLst/>
              <a:ahLst/>
              <a:cxnLst>
                <a:cxn ang="0">
                  <a:pos x="0" y="274"/>
                </a:cxn>
                <a:cxn ang="0">
                  <a:pos x="0" y="274"/>
                </a:cxn>
                <a:cxn ang="0">
                  <a:pos x="10" y="316"/>
                </a:cxn>
                <a:cxn ang="0">
                  <a:pos x="22" y="360"/>
                </a:cxn>
                <a:cxn ang="0">
                  <a:pos x="34" y="402"/>
                </a:cxn>
                <a:cxn ang="0">
                  <a:pos x="48" y="444"/>
                </a:cxn>
                <a:cxn ang="0">
                  <a:pos x="64" y="484"/>
                </a:cxn>
                <a:cxn ang="0">
                  <a:pos x="80" y="526"/>
                </a:cxn>
                <a:cxn ang="0">
                  <a:pos x="98" y="566"/>
                </a:cxn>
                <a:cxn ang="0">
                  <a:pos x="116" y="606"/>
                </a:cxn>
                <a:cxn ang="0">
                  <a:pos x="134" y="646"/>
                </a:cxn>
                <a:cxn ang="0">
                  <a:pos x="156" y="684"/>
                </a:cxn>
                <a:cxn ang="0">
                  <a:pos x="176" y="724"/>
                </a:cxn>
                <a:cxn ang="0">
                  <a:pos x="200" y="762"/>
                </a:cxn>
                <a:cxn ang="0">
                  <a:pos x="224" y="798"/>
                </a:cxn>
                <a:cxn ang="0">
                  <a:pos x="248" y="836"/>
                </a:cxn>
                <a:cxn ang="0">
                  <a:pos x="274" y="872"/>
                </a:cxn>
                <a:cxn ang="0">
                  <a:pos x="300" y="906"/>
                </a:cxn>
                <a:cxn ang="0">
                  <a:pos x="328" y="942"/>
                </a:cxn>
                <a:cxn ang="0">
                  <a:pos x="358" y="976"/>
                </a:cxn>
                <a:cxn ang="0">
                  <a:pos x="388" y="1008"/>
                </a:cxn>
                <a:cxn ang="0">
                  <a:pos x="418" y="1042"/>
                </a:cxn>
                <a:cxn ang="0">
                  <a:pos x="450" y="1072"/>
                </a:cxn>
                <a:cxn ang="0">
                  <a:pos x="484" y="1104"/>
                </a:cxn>
                <a:cxn ang="0">
                  <a:pos x="518" y="1134"/>
                </a:cxn>
                <a:cxn ang="0">
                  <a:pos x="552" y="1162"/>
                </a:cxn>
                <a:cxn ang="0">
                  <a:pos x="588" y="1190"/>
                </a:cxn>
                <a:cxn ang="0">
                  <a:pos x="626" y="1218"/>
                </a:cxn>
                <a:cxn ang="0">
                  <a:pos x="664" y="1244"/>
                </a:cxn>
                <a:cxn ang="0">
                  <a:pos x="702" y="1270"/>
                </a:cxn>
                <a:cxn ang="0">
                  <a:pos x="742" y="1294"/>
                </a:cxn>
                <a:cxn ang="0">
                  <a:pos x="782" y="1318"/>
                </a:cxn>
                <a:cxn ang="0">
                  <a:pos x="824" y="1340"/>
                </a:cxn>
                <a:cxn ang="0">
                  <a:pos x="866" y="1362"/>
                </a:cxn>
                <a:cxn ang="0">
                  <a:pos x="842" y="1174"/>
                </a:cxn>
                <a:cxn ang="0">
                  <a:pos x="820" y="986"/>
                </a:cxn>
                <a:cxn ang="0">
                  <a:pos x="982" y="886"/>
                </a:cxn>
                <a:cxn ang="0">
                  <a:pos x="1144" y="788"/>
                </a:cxn>
                <a:cxn ang="0">
                  <a:pos x="1144" y="784"/>
                </a:cxn>
                <a:cxn ang="0">
                  <a:pos x="1144" y="784"/>
                </a:cxn>
                <a:cxn ang="0">
                  <a:pos x="1094" y="758"/>
                </a:cxn>
                <a:cxn ang="0">
                  <a:pos x="1046" y="730"/>
                </a:cxn>
                <a:cxn ang="0">
                  <a:pos x="1000" y="700"/>
                </a:cxn>
                <a:cxn ang="0">
                  <a:pos x="956" y="666"/>
                </a:cxn>
                <a:cxn ang="0">
                  <a:pos x="914" y="630"/>
                </a:cxn>
                <a:cxn ang="0">
                  <a:pos x="876" y="592"/>
                </a:cxn>
                <a:cxn ang="0">
                  <a:pos x="840" y="554"/>
                </a:cxn>
                <a:cxn ang="0">
                  <a:pos x="804" y="512"/>
                </a:cxn>
                <a:cxn ang="0">
                  <a:pos x="774" y="470"/>
                </a:cxn>
                <a:cxn ang="0">
                  <a:pos x="744" y="424"/>
                </a:cxn>
                <a:cxn ang="0">
                  <a:pos x="718" y="378"/>
                </a:cxn>
                <a:cxn ang="0">
                  <a:pos x="694" y="332"/>
                </a:cxn>
                <a:cxn ang="0">
                  <a:pos x="672" y="282"/>
                </a:cxn>
                <a:cxn ang="0">
                  <a:pos x="654" y="234"/>
                </a:cxn>
                <a:cxn ang="0">
                  <a:pos x="638" y="182"/>
                </a:cxn>
                <a:cxn ang="0">
                  <a:pos x="624" y="132"/>
                </a:cxn>
                <a:cxn ang="0">
                  <a:pos x="446" y="66"/>
                </a:cxn>
                <a:cxn ang="0">
                  <a:pos x="268" y="0"/>
                </a:cxn>
                <a:cxn ang="0">
                  <a:pos x="134" y="136"/>
                </a:cxn>
                <a:cxn ang="0">
                  <a:pos x="0" y="274"/>
                </a:cxn>
              </a:cxnLst>
              <a:rect l="0" t="0" r="r" b="b"/>
              <a:pathLst>
                <a:path w="1144" h="1362">
                  <a:moveTo>
                    <a:pt x="0" y="274"/>
                  </a:moveTo>
                  <a:lnTo>
                    <a:pt x="0" y="274"/>
                  </a:lnTo>
                  <a:lnTo>
                    <a:pt x="10" y="316"/>
                  </a:lnTo>
                  <a:lnTo>
                    <a:pt x="22" y="360"/>
                  </a:lnTo>
                  <a:lnTo>
                    <a:pt x="34" y="402"/>
                  </a:lnTo>
                  <a:lnTo>
                    <a:pt x="48" y="444"/>
                  </a:lnTo>
                  <a:lnTo>
                    <a:pt x="64" y="484"/>
                  </a:lnTo>
                  <a:lnTo>
                    <a:pt x="80" y="526"/>
                  </a:lnTo>
                  <a:lnTo>
                    <a:pt x="98" y="566"/>
                  </a:lnTo>
                  <a:lnTo>
                    <a:pt x="116" y="606"/>
                  </a:lnTo>
                  <a:lnTo>
                    <a:pt x="134" y="646"/>
                  </a:lnTo>
                  <a:lnTo>
                    <a:pt x="156" y="684"/>
                  </a:lnTo>
                  <a:lnTo>
                    <a:pt x="176" y="724"/>
                  </a:lnTo>
                  <a:lnTo>
                    <a:pt x="200" y="762"/>
                  </a:lnTo>
                  <a:lnTo>
                    <a:pt x="224" y="798"/>
                  </a:lnTo>
                  <a:lnTo>
                    <a:pt x="248" y="836"/>
                  </a:lnTo>
                  <a:lnTo>
                    <a:pt x="274" y="872"/>
                  </a:lnTo>
                  <a:lnTo>
                    <a:pt x="300" y="906"/>
                  </a:lnTo>
                  <a:lnTo>
                    <a:pt x="328" y="942"/>
                  </a:lnTo>
                  <a:lnTo>
                    <a:pt x="358" y="976"/>
                  </a:lnTo>
                  <a:lnTo>
                    <a:pt x="388" y="1008"/>
                  </a:lnTo>
                  <a:lnTo>
                    <a:pt x="418" y="1042"/>
                  </a:lnTo>
                  <a:lnTo>
                    <a:pt x="450" y="1072"/>
                  </a:lnTo>
                  <a:lnTo>
                    <a:pt x="484" y="1104"/>
                  </a:lnTo>
                  <a:lnTo>
                    <a:pt x="518" y="1134"/>
                  </a:lnTo>
                  <a:lnTo>
                    <a:pt x="552" y="1162"/>
                  </a:lnTo>
                  <a:lnTo>
                    <a:pt x="588" y="1190"/>
                  </a:lnTo>
                  <a:lnTo>
                    <a:pt x="626" y="1218"/>
                  </a:lnTo>
                  <a:lnTo>
                    <a:pt x="664" y="1244"/>
                  </a:lnTo>
                  <a:lnTo>
                    <a:pt x="702" y="1270"/>
                  </a:lnTo>
                  <a:lnTo>
                    <a:pt x="742" y="1294"/>
                  </a:lnTo>
                  <a:lnTo>
                    <a:pt x="782" y="1318"/>
                  </a:lnTo>
                  <a:lnTo>
                    <a:pt x="824" y="1340"/>
                  </a:lnTo>
                  <a:lnTo>
                    <a:pt x="866" y="1362"/>
                  </a:lnTo>
                  <a:lnTo>
                    <a:pt x="842" y="1174"/>
                  </a:lnTo>
                  <a:lnTo>
                    <a:pt x="820" y="986"/>
                  </a:lnTo>
                  <a:lnTo>
                    <a:pt x="982" y="886"/>
                  </a:lnTo>
                  <a:lnTo>
                    <a:pt x="1144" y="788"/>
                  </a:lnTo>
                  <a:lnTo>
                    <a:pt x="1144" y="784"/>
                  </a:lnTo>
                  <a:lnTo>
                    <a:pt x="1144" y="784"/>
                  </a:lnTo>
                  <a:lnTo>
                    <a:pt x="1094" y="758"/>
                  </a:lnTo>
                  <a:lnTo>
                    <a:pt x="1046" y="730"/>
                  </a:lnTo>
                  <a:lnTo>
                    <a:pt x="1000" y="700"/>
                  </a:lnTo>
                  <a:lnTo>
                    <a:pt x="956" y="666"/>
                  </a:lnTo>
                  <a:lnTo>
                    <a:pt x="914" y="630"/>
                  </a:lnTo>
                  <a:lnTo>
                    <a:pt x="876" y="592"/>
                  </a:lnTo>
                  <a:lnTo>
                    <a:pt x="840" y="554"/>
                  </a:lnTo>
                  <a:lnTo>
                    <a:pt x="804" y="512"/>
                  </a:lnTo>
                  <a:lnTo>
                    <a:pt x="774" y="470"/>
                  </a:lnTo>
                  <a:lnTo>
                    <a:pt x="744" y="424"/>
                  </a:lnTo>
                  <a:lnTo>
                    <a:pt x="718" y="378"/>
                  </a:lnTo>
                  <a:lnTo>
                    <a:pt x="694" y="332"/>
                  </a:lnTo>
                  <a:lnTo>
                    <a:pt x="672" y="282"/>
                  </a:lnTo>
                  <a:lnTo>
                    <a:pt x="654" y="234"/>
                  </a:lnTo>
                  <a:lnTo>
                    <a:pt x="638" y="182"/>
                  </a:lnTo>
                  <a:lnTo>
                    <a:pt x="624" y="132"/>
                  </a:lnTo>
                  <a:lnTo>
                    <a:pt x="446" y="66"/>
                  </a:lnTo>
                  <a:lnTo>
                    <a:pt x="268" y="0"/>
                  </a:lnTo>
                  <a:lnTo>
                    <a:pt x="134" y="136"/>
                  </a:lnTo>
                  <a:lnTo>
                    <a:pt x="0" y="27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127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7142898" y="2334540"/>
            <a:ext cx="34550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8447503" y="3233409"/>
            <a:ext cx="21792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7643309" y="4387360"/>
            <a:ext cx="298342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980519" y="1908142"/>
            <a:ext cx="1952804" cy="1035880"/>
            <a:chOff x="7641327" y="1622675"/>
            <a:chExt cx="1952804" cy="1035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980519" y="3942272"/>
            <a:ext cx="1952804" cy="1035880"/>
            <a:chOff x="7641327" y="1622675"/>
            <a:chExt cx="1952804" cy="103588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980519" y="2819151"/>
            <a:ext cx="1952804" cy="1035880"/>
            <a:chOff x="7641327" y="1622675"/>
            <a:chExt cx="1952804" cy="103588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1220645" y="2341061"/>
            <a:ext cx="405795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86519" y="1935081"/>
            <a:ext cx="1952804" cy="1035880"/>
            <a:chOff x="7641327" y="1622675"/>
            <a:chExt cx="1952804" cy="103588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964" y="1684618"/>
            <a:ext cx="1897380" cy="28460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4390" y="2579632"/>
            <a:ext cx="1897380" cy="28460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5310" y="3719971"/>
            <a:ext cx="1897380" cy="28460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7111" y="1753492"/>
            <a:ext cx="1897380" cy="284607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986519" y="3030625"/>
            <a:ext cx="1952804" cy="1035880"/>
            <a:chOff x="7641327" y="1622675"/>
            <a:chExt cx="1952804" cy="103588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750" y="2769760"/>
            <a:ext cx="1897380" cy="2846071"/>
          </a:xfrm>
          <a:prstGeom prst="rect">
            <a:avLst/>
          </a:prstGeom>
        </p:spPr>
      </p:pic>
      <p:cxnSp>
        <p:nvCxnSpPr>
          <p:cNvPr id="48" name="Straight Connector 47"/>
          <p:cNvCxnSpPr>
            <a:cxnSpLocks/>
          </p:cNvCxnSpPr>
          <p:nvPr/>
        </p:nvCxnSpPr>
        <p:spPr>
          <a:xfrm>
            <a:off x="1220645" y="4689769"/>
            <a:ext cx="307829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1220645" y="3445006"/>
            <a:ext cx="247703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986519" y="4266986"/>
            <a:ext cx="1952804" cy="1035880"/>
            <a:chOff x="7641327" y="1622675"/>
            <a:chExt cx="1952804" cy="103588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808" y="4031906"/>
            <a:ext cx="1897380" cy="2846071"/>
          </a:xfrm>
          <a:prstGeom prst="rect">
            <a:avLst/>
          </a:prstGeom>
        </p:spPr>
      </p:pic>
      <p:cxnSp>
        <p:nvCxnSpPr>
          <p:cNvPr id="57" name="Straight Connector 56"/>
          <p:cNvCxnSpPr>
            <a:cxnSpLocks/>
          </p:cNvCxnSpPr>
          <p:nvPr/>
        </p:nvCxnSpPr>
        <p:spPr>
          <a:xfrm>
            <a:off x="5907914" y="5347764"/>
            <a:ext cx="4718819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980519" y="4945647"/>
            <a:ext cx="1952804" cy="1035880"/>
            <a:chOff x="7641327" y="1622675"/>
            <a:chExt cx="1952804" cy="103588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6444" y="4659510"/>
            <a:ext cx="1897380" cy="28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4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28398 7.40741E-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17994 -4.81481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0.24401 1.48148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1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38151 4.44444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25299 0.00509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25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20365 0.00417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208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33346 -0.00787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-39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8 Step Circular Flow</a:t>
            </a:r>
          </a:p>
        </p:txBody>
      </p:sp>
      <p:grpSp>
        <p:nvGrpSpPr>
          <p:cNvPr id="20" name="Group 10"/>
          <p:cNvGrpSpPr/>
          <p:nvPr/>
        </p:nvGrpSpPr>
        <p:grpSpPr>
          <a:xfrm>
            <a:off x="3582238" y="992773"/>
            <a:ext cx="5437990" cy="5451576"/>
            <a:chOff x="1978025" y="1492250"/>
            <a:chExt cx="5083175" cy="5095875"/>
          </a:xfrm>
          <a:effectLst>
            <a:outerShdw blurRad="2794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4511675" y="1492250"/>
              <a:ext cx="1800225" cy="1466850"/>
            </a:xfrm>
            <a:custGeom>
              <a:avLst/>
              <a:gdLst/>
              <a:ahLst/>
              <a:cxnLst>
                <a:cxn ang="0">
                  <a:pos x="1134" y="472"/>
                </a:cxn>
                <a:cxn ang="0">
                  <a:pos x="1134" y="472"/>
                </a:cxn>
                <a:cxn ang="0">
                  <a:pos x="1078" y="418"/>
                </a:cxn>
                <a:cxn ang="0">
                  <a:pos x="1020" y="368"/>
                </a:cxn>
                <a:cxn ang="0">
                  <a:pos x="960" y="320"/>
                </a:cxn>
                <a:cxn ang="0">
                  <a:pos x="896" y="274"/>
                </a:cxn>
                <a:cxn ang="0">
                  <a:pos x="832" y="234"/>
                </a:cxn>
                <a:cxn ang="0">
                  <a:pos x="764" y="194"/>
                </a:cxn>
                <a:cxn ang="0">
                  <a:pos x="696" y="160"/>
                </a:cxn>
                <a:cxn ang="0">
                  <a:pos x="624" y="126"/>
                </a:cxn>
                <a:cxn ang="0">
                  <a:pos x="552" y="98"/>
                </a:cxn>
                <a:cxn ang="0">
                  <a:pos x="478" y="72"/>
                </a:cxn>
                <a:cxn ang="0">
                  <a:pos x="400" y="52"/>
                </a:cxn>
                <a:cxn ang="0">
                  <a:pos x="324" y="34"/>
                </a:cxn>
                <a:cxn ang="0">
                  <a:pos x="244" y="20"/>
                </a:cxn>
                <a:cxn ang="0">
                  <a:pos x="164" y="10"/>
                </a:cxn>
                <a:cxn ang="0">
                  <a:pos x="82" y="2"/>
                </a:cxn>
                <a:cxn ang="0">
                  <a:pos x="0" y="0"/>
                </a:cxn>
                <a:cxn ang="0">
                  <a:pos x="128" y="160"/>
                </a:cxn>
                <a:cxn ang="0">
                  <a:pos x="256" y="320"/>
                </a:cxn>
                <a:cxn ang="0">
                  <a:pos x="128" y="48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50" y="642"/>
                </a:cxn>
                <a:cxn ang="0">
                  <a:pos x="98" y="646"/>
                </a:cxn>
                <a:cxn ang="0">
                  <a:pos x="146" y="652"/>
                </a:cxn>
                <a:cxn ang="0">
                  <a:pos x="194" y="660"/>
                </a:cxn>
                <a:cxn ang="0">
                  <a:pos x="240" y="672"/>
                </a:cxn>
                <a:cxn ang="0">
                  <a:pos x="286" y="684"/>
                </a:cxn>
                <a:cxn ang="0">
                  <a:pos x="330" y="700"/>
                </a:cxn>
                <a:cxn ang="0">
                  <a:pos x="374" y="716"/>
                </a:cxn>
                <a:cxn ang="0">
                  <a:pos x="418" y="736"/>
                </a:cxn>
                <a:cxn ang="0">
                  <a:pos x="458" y="758"/>
                </a:cxn>
                <a:cxn ang="0">
                  <a:pos x="500" y="780"/>
                </a:cxn>
                <a:cxn ang="0">
                  <a:pos x="538" y="806"/>
                </a:cxn>
                <a:cxn ang="0">
                  <a:pos x="576" y="832"/>
                </a:cxn>
                <a:cxn ang="0">
                  <a:pos x="612" y="860"/>
                </a:cxn>
                <a:cxn ang="0">
                  <a:pos x="646" y="892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2" y="924"/>
                </a:cxn>
                <a:cxn ang="0">
                  <a:pos x="884" y="900"/>
                </a:cxn>
                <a:cxn ang="0">
                  <a:pos x="1088" y="878"/>
                </a:cxn>
                <a:cxn ang="0">
                  <a:pos x="1110" y="674"/>
                </a:cxn>
                <a:cxn ang="0">
                  <a:pos x="1132" y="472"/>
                </a:cxn>
                <a:cxn ang="0">
                  <a:pos x="1134" y="472"/>
                </a:cxn>
              </a:cxnLst>
              <a:rect l="0" t="0" r="r" b="b"/>
              <a:pathLst>
                <a:path w="1134" h="924">
                  <a:moveTo>
                    <a:pt x="1134" y="472"/>
                  </a:moveTo>
                  <a:lnTo>
                    <a:pt x="1134" y="472"/>
                  </a:lnTo>
                  <a:lnTo>
                    <a:pt x="1078" y="418"/>
                  </a:lnTo>
                  <a:lnTo>
                    <a:pt x="1020" y="368"/>
                  </a:lnTo>
                  <a:lnTo>
                    <a:pt x="960" y="320"/>
                  </a:lnTo>
                  <a:lnTo>
                    <a:pt x="896" y="274"/>
                  </a:lnTo>
                  <a:lnTo>
                    <a:pt x="832" y="234"/>
                  </a:lnTo>
                  <a:lnTo>
                    <a:pt x="764" y="194"/>
                  </a:lnTo>
                  <a:lnTo>
                    <a:pt x="696" y="160"/>
                  </a:lnTo>
                  <a:lnTo>
                    <a:pt x="624" y="126"/>
                  </a:lnTo>
                  <a:lnTo>
                    <a:pt x="552" y="98"/>
                  </a:lnTo>
                  <a:lnTo>
                    <a:pt x="478" y="72"/>
                  </a:lnTo>
                  <a:lnTo>
                    <a:pt x="400" y="52"/>
                  </a:lnTo>
                  <a:lnTo>
                    <a:pt x="324" y="34"/>
                  </a:lnTo>
                  <a:lnTo>
                    <a:pt x="244" y="20"/>
                  </a:lnTo>
                  <a:lnTo>
                    <a:pt x="164" y="10"/>
                  </a:lnTo>
                  <a:lnTo>
                    <a:pt x="82" y="2"/>
                  </a:lnTo>
                  <a:lnTo>
                    <a:pt x="0" y="0"/>
                  </a:lnTo>
                  <a:lnTo>
                    <a:pt x="128" y="160"/>
                  </a:lnTo>
                  <a:lnTo>
                    <a:pt x="256" y="320"/>
                  </a:lnTo>
                  <a:lnTo>
                    <a:pt x="128" y="48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0" y="642"/>
                  </a:lnTo>
                  <a:lnTo>
                    <a:pt x="98" y="646"/>
                  </a:lnTo>
                  <a:lnTo>
                    <a:pt x="146" y="652"/>
                  </a:lnTo>
                  <a:lnTo>
                    <a:pt x="194" y="660"/>
                  </a:lnTo>
                  <a:lnTo>
                    <a:pt x="240" y="672"/>
                  </a:lnTo>
                  <a:lnTo>
                    <a:pt x="286" y="684"/>
                  </a:lnTo>
                  <a:lnTo>
                    <a:pt x="330" y="700"/>
                  </a:lnTo>
                  <a:lnTo>
                    <a:pt x="374" y="716"/>
                  </a:lnTo>
                  <a:lnTo>
                    <a:pt x="418" y="736"/>
                  </a:lnTo>
                  <a:lnTo>
                    <a:pt x="458" y="758"/>
                  </a:lnTo>
                  <a:lnTo>
                    <a:pt x="500" y="780"/>
                  </a:lnTo>
                  <a:lnTo>
                    <a:pt x="538" y="806"/>
                  </a:lnTo>
                  <a:lnTo>
                    <a:pt x="576" y="832"/>
                  </a:lnTo>
                  <a:lnTo>
                    <a:pt x="612" y="860"/>
                  </a:lnTo>
                  <a:lnTo>
                    <a:pt x="646" y="892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2" y="924"/>
                  </a:lnTo>
                  <a:lnTo>
                    <a:pt x="884" y="900"/>
                  </a:lnTo>
                  <a:lnTo>
                    <a:pt x="1088" y="878"/>
                  </a:lnTo>
                  <a:lnTo>
                    <a:pt x="1110" y="674"/>
                  </a:lnTo>
                  <a:lnTo>
                    <a:pt x="1132" y="472"/>
                  </a:lnTo>
                  <a:lnTo>
                    <a:pt x="1134" y="47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2717800" y="1492250"/>
              <a:ext cx="2203450" cy="1463675"/>
            </a:xfrm>
            <a:custGeom>
              <a:avLst/>
              <a:gdLst/>
              <a:ahLst/>
              <a:cxnLst>
                <a:cxn ang="0">
                  <a:pos x="1134" y="0"/>
                </a:cxn>
                <a:cxn ang="0">
                  <a:pos x="1134" y="0"/>
                </a:cxn>
                <a:cxn ang="0">
                  <a:pos x="1056" y="2"/>
                </a:cxn>
                <a:cxn ang="0">
                  <a:pos x="980" y="8"/>
                </a:cxn>
                <a:cxn ang="0">
                  <a:pos x="904" y="16"/>
                </a:cxn>
                <a:cxn ang="0">
                  <a:pos x="828" y="30"/>
                </a:cxn>
                <a:cxn ang="0">
                  <a:pos x="752" y="46"/>
                </a:cxn>
                <a:cxn ang="0">
                  <a:pos x="676" y="66"/>
                </a:cxn>
                <a:cxn ang="0">
                  <a:pos x="602" y="90"/>
                </a:cxn>
                <a:cxn ang="0">
                  <a:pos x="530" y="118"/>
                </a:cxn>
                <a:cxn ang="0">
                  <a:pos x="458" y="148"/>
                </a:cxn>
                <a:cxn ang="0">
                  <a:pos x="388" y="184"/>
                </a:cxn>
                <a:cxn ang="0">
                  <a:pos x="318" y="222"/>
                </a:cxn>
                <a:cxn ang="0">
                  <a:pos x="250" y="264"/>
                </a:cxn>
                <a:cxn ang="0">
                  <a:pos x="186" y="310"/>
                </a:cxn>
                <a:cxn ang="0">
                  <a:pos x="122" y="360"/>
                </a:cxn>
                <a:cxn ang="0">
                  <a:pos x="60" y="412"/>
                </a:cxn>
                <a:cxn ang="0">
                  <a:pos x="0" y="470"/>
                </a:cxn>
                <a:cxn ang="0">
                  <a:pos x="202" y="492"/>
                </a:cxn>
                <a:cxn ang="0">
                  <a:pos x="406" y="514"/>
                </a:cxn>
                <a:cxn ang="0">
                  <a:pos x="428" y="718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88" y="888"/>
                </a:cxn>
                <a:cxn ang="0">
                  <a:pos x="524" y="856"/>
                </a:cxn>
                <a:cxn ang="0">
                  <a:pos x="564" y="826"/>
                </a:cxn>
                <a:cxn ang="0">
                  <a:pos x="602" y="798"/>
                </a:cxn>
                <a:cxn ang="0">
                  <a:pos x="644" y="774"/>
                </a:cxn>
                <a:cxn ang="0">
                  <a:pos x="684" y="750"/>
                </a:cxn>
                <a:cxn ang="0">
                  <a:pos x="728" y="730"/>
                </a:cxn>
                <a:cxn ang="0">
                  <a:pos x="770" y="710"/>
                </a:cxn>
                <a:cxn ang="0">
                  <a:pos x="814" y="694"/>
                </a:cxn>
                <a:cxn ang="0">
                  <a:pos x="858" y="680"/>
                </a:cxn>
                <a:cxn ang="0">
                  <a:pos x="904" y="668"/>
                </a:cxn>
                <a:cxn ang="0">
                  <a:pos x="948" y="658"/>
                </a:cxn>
                <a:cxn ang="0">
                  <a:pos x="994" y="650"/>
                </a:cxn>
                <a:cxn ang="0">
                  <a:pos x="1040" y="646"/>
                </a:cxn>
                <a:cxn ang="0">
                  <a:pos x="1086" y="642"/>
                </a:cxn>
                <a:cxn ang="0">
                  <a:pos x="1132" y="640"/>
                </a:cxn>
                <a:cxn ang="0">
                  <a:pos x="1132" y="642"/>
                </a:cxn>
                <a:cxn ang="0">
                  <a:pos x="1132" y="640"/>
                </a:cxn>
                <a:cxn ang="0">
                  <a:pos x="1132" y="640"/>
                </a:cxn>
                <a:cxn ang="0">
                  <a:pos x="1134" y="640"/>
                </a:cxn>
                <a:cxn ang="0">
                  <a:pos x="1134" y="640"/>
                </a:cxn>
                <a:cxn ang="0">
                  <a:pos x="1260" y="482"/>
                </a:cxn>
                <a:cxn ang="0">
                  <a:pos x="1388" y="322"/>
                </a:cxn>
                <a:cxn ang="0">
                  <a:pos x="1260" y="162"/>
                </a:cxn>
                <a:cxn ang="0">
                  <a:pos x="1134" y="2"/>
                </a:cxn>
                <a:cxn ang="0">
                  <a:pos x="1134" y="0"/>
                </a:cxn>
              </a:cxnLst>
              <a:rect l="0" t="0" r="r" b="b"/>
              <a:pathLst>
                <a:path w="1388" h="922">
                  <a:moveTo>
                    <a:pt x="1134" y="0"/>
                  </a:moveTo>
                  <a:lnTo>
                    <a:pt x="1134" y="0"/>
                  </a:lnTo>
                  <a:lnTo>
                    <a:pt x="1056" y="2"/>
                  </a:lnTo>
                  <a:lnTo>
                    <a:pt x="980" y="8"/>
                  </a:lnTo>
                  <a:lnTo>
                    <a:pt x="904" y="16"/>
                  </a:lnTo>
                  <a:lnTo>
                    <a:pt x="828" y="30"/>
                  </a:lnTo>
                  <a:lnTo>
                    <a:pt x="752" y="46"/>
                  </a:lnTo>
                  <a:lnTo>
                    <a:pt x="676" y="66"/>
                  </a:lnTo>
                  <a:lnTo>
                    <a:pt x="602" y="90"/>
                  </a:lnTo>
                  <a:lnTo>
                    <a:pt x="530" y="118"/>
                  </a:lnTo>
                  <a:lnTo>
                    <a:pt x="458" y="148"/>
                  </a:lnTo>
                  <a:lnTo>
                    <a:pt x="388" y="184"/>
                  </a:lnTo>
                  <a:lnTo>
                    <a:pt x="318" y="222"/>
                  </a:lnTo>
                  <a:lnTo>
                    <a:pt x="250" y="264"/>
                  </a:lnTo>
                  <a:lnTo>
                    <a:pt x="186" y="310"/>
                  </a:lnTo>
                  <a:lnTo>
                    <a:pt x="122" y="360"/>
                  </a:lnTo>
                  <a:lnTo>
                    <a:pt x="60" y="412"/>
                  </a:lnTo>
                  <a:lnTo>
                    <a:pt x="0" y="470"/>
                  </a:lnTo>
                  <a:lnTo>
                    <a:pt x="202" y="492"/>
                  </a:lnTo>
                  <a:lnTo>
                    <a:pt x="406" y="514"/>
                  </a:lnTo>
                  <a:lnTo>
                    <a:pt x="428" y="718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88" y="888"/>
                  </a:lnTo>
                  <a:lnTo>
                    <a:pt x="524" y="856"/>
                  </a:lnTo>
                  <a:lnTo>
                    <a:pt x="564" y="826"/>
                  </a:lnTo>
                  <a:lnTo>
                    <a:pt x="602" y="798"/>
                  </a:lnTo>
                  <a:lnTo>
                    <a:pt x="644" y="774"/>
                  </a:lnTo>
                  <a:lnTo>
                    <a:pt x="684" y="750"/>
                  </a:lnTo>
                  <a:lnTo>
                    <a:pt x="728" y="730"/>
                  </a:lnTo>
                  <a:lnTo>
                    <a:pt x="770" y="710"/>
                  </a:lnTo>
                  <a:lnTo>
                    <a:pt x="814" y="694"/>
                  </a:lnTo>
                  <a:lnTo>
                    <a:pt x="858" y="680"/>
                  </a:lnTo>
                  <a:lnTo>
                    <a:pt x="904" y="668"/>
                  </a:lnTo>
                  <a:lnTo>
                    <a:pt x="948" y="658"/>
                  </a:lnTo>
                  <a:lnTo>
                    <a:pt x="994" y="650"/>
                  </a:lnTo>
                  <a:lnTo>
                    <a:pt x="1040" y="646"/>
                  </a:lnTo>
                  <a:lnTo>
                    <a:pt x="1086" y="642"/>
                  </a:lnTo>
                  <a:lnTo>
                    <a:pt x="1132" y="640"/>
                  </a:lnTo>
                  <a:lnTo>
                    <a:pt x="1132" y="642"/>
                  </a:lnTo>
                  <a:lnTo>
                    <a:pt x="1132" y="640"/>
                  </a:lnTo>
                  <a:lnTo>
                    <a:pt x="1132" y="640"/>
                  </a:lnTo>
                  <a:lnTo>
                    <a:pt x="1134" y="640"/>
                  </a:lnTo>
                  <a:lnTo>
                    <a:pt x="1134" y="640"/>
                  </a:lnTo>
                  <a:lnTo>
                    <a:pt x="1260" y="482"/>
                  </a:lnTo>
                  <a:lnTo>
                    <a:pt x="1388" y="322"/>
                  </a:lnTo>
                  <a:lnTo>
                    <a:pt x="1260" y="162"/>
                  </a:lnTo>
                  <a:lnTo>
                    <a:pt x="1134" y="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594350" y="4035425"/>
              <a:ext cx="1466850" cy="1800225"/>
            </a:xfrm>
            <a:custGeom>
              <a:avLst/>
              <a:gdLst/>
              <a:ahLst/>
              <a:cxnLst>
                <a:cxn ang="0">
                  <a:pos x="454" y="1134"/>
                </a:cxn>
                <a:cxn ang="0">
                  <a:pos x="454" y="1134"/>
                </a:cxn>
                <a:cxn ang="0">
                  <a:pos x="506" y="1078"/>
                </a:cxn>
                <a:cxn ang="0">
                  <a:pos x="556" y="1020"/>
                </a:cxn>
                <a:cxn ang="0">
                  <a:pos x="604" y="960"/>
                </a:cxn>
                <a:cxn ang="0">
                  <a:pos x="650" y="896"/>
                </a:cxn>
                <a:cxn ang="0">
                  <a:pos x="690" y="832"/>
                </a:cxn>
                <a:cxn ang="0">
                  <a:pos x="730" y="764"/>
                </a:cxn>
                <a:cxn ang="0">
                  <a:pos x="764" y="696"/>
                </a:cxn>
                <a:cxn ang="0">
                  <a:pos x="798" y="624"/>
                </a:cxn>
                <a:cxn ang="0">
                  <a:pos x="826" y="552"/>
                </a:cxn>
                <a:cxn ang="0">
                  <a:pos x="852" y="478"/>
                </a:cxn>
                <a:cxn ang="0">
                  <a:pos x="872" y="402"/>
                </a:cxn>
                <a:cxn ang="0">
                  <a:pos x="890" y="324"/>
                </a:cxn>
                <a:cxn ang="0">
                  <a:pos x="904" y="244"/>
                </a:cxn>
                <a:cxn ang="0">
                  <a:pos x="914" y="164"/>
                </a:cxn>
                <a:cxn ang="0">
                  <a:pos x="922" y="82"/>
                </a:cxn>
                <a:cxn ang="0">
                  <a:pos x="924" y="0"/>
                </a:cxn>
                <a:cxn ang="0">
                  <a:pos x="764" y="128"/>
                </a:cxn>
                <a:cxn ang="0">
                  <a:pos x="604" y="256"/>
                </a:cxn>
                <a:cxn ang="0">
                  <a:pos x="444" y="128"/>
                </a:cxn>
                <a:cxn ang="0">
                  <a:pos x="284" y="0"/>
                </a:cxn>
                <a:cxn ang="0">
                  <a:pos x="284" y="0"/>
                </a:cxn>
                <a:cxn ang="0">
                  <a:pos x="284" y="0"/>
                </a:cxn>
                <a:cxn ang="0">
                  <a:pos x="282" y="50"/>
                </a:cxn>
                <a:cxn ang="0">
                  <a:pos x="278" y="98"/>
                </a:cxn>
                <a:cxn ang="0">
                  <a:pos x="272" y="146"/>
                </a:cxn>
                <a:cxn ang="0">
                  <a:pos x="264" y="194"/>
                </a:cxn>
                <a:cxn ang="0">
                  <a:pos x="252" y="240"/>
                </a:cxn>
                <a:cxn ang="0">
                  <a:pos x="240" y="286"/>
                </a:cxn>
                <a:cxn ang="0">
                  <a:pos x="224" y="332"/>
                </a:cxn>
                <a:cxn ang="0">
                  <a:pos x="208" y="374"/>
                </a:cxn>
                <a:cxn ang="0">
                  <a:pos x="188" y="418"/>
                </a:cxn>
                <a:cxn ang="0">
                  <a:pos x="166" y="458"/>
                </a:cxn>
                <a:cxn ang="0">
                  <a:pos x="144" y="500"/>
                </a:cxn>
                <a:cxn ang="0">
                  <a:pos x="118" y="538"/>
                </a:cxn>
                <a:cxn ang="0">
                  <a:pos x="92" y="576"/>
                </a:cxn>
                <a:cxn ang="0">
                  <a:pos x="64" y="612"/>
                </a:cxn>
                <a:cxn ang="0">
                  <a:pos x="32" y="646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2"/>
                </a:cxn>
                <a:cxn ang="0">
                  <a:pos x="24" y="884"/>
                </a:cxn>
                <a:cxn ang="0">
                  <a:pos x="46" y="1088"/>
                </a:cxn>
                <a:cxn ang="0">
                  <a:pos x="250" y="1110"/>
                </a:cxn>
                <a:cxn ang="0">
                  <a:pos x="452" y="1132"/>
                </a:cxn>
                <a:cxn ang="0">
                  <a:pos x="454" y="1134"/>
                </a:cxn>
              </a:cxnLst>
              <a:rect l="0" t="0" r="r" b="b"/>
              <a:pathLst>
                <a:path w="924" h="1134">
                  <a:moveTo>
                    <a:pt x="454" y="1134"/>
                  </a:moveTo>
                  <a:lnTo>
                    <a:pt x="454" y="1134"/>
                  </a:lnTo>
                  <a:lnTo>
                    <a:pt x="506" y="1078"/>
                  </a:lnTo>
                  <a:lnTo>
                    <a:pt x="556" y="1020"/>
                  </a:lnTo>
                  <a:lnTo>
                    <a:pt x="604" y="960"/>
                  </a:lnTo>
                  <a:lnTo>
                    <a:pt x="650" y="896"/>
                  </a:lnTo>
                  <a:lnTo>
                    <a:pt x="690" y="832"/>
                  </a:lnTo>
                  <a:lnTo>
                    <a:pt x="730" y="764"/>
                  </a:lnTo>
                  <a:lnTo>
                    <a:pt x="764" y="696"/>
                  </a:lnTo>
                  <a:lnTo>
                    <a:pt x="798" y="624"/>
                  </a:lnTo>
                  <a:lnTo>
                    <a:pt x="826" y="552"/>
                  </a:lnTo>
                  <a:lnTo>
                    <a:pt x="852" y="478"/>
                  </a:lnTo>
                  <a:lnTo>
                    <a:pt x="872" y="402"/>
                  </a:lnTo>
                  <a:lnTo>
                    <a:pt x="890" y="324"/>
                  </a:lnTo>
                  <a:lnTo>
                    <a:pt x="904" y="244"/>
                  </a:lnTo>
                  <a:lnTo>
                    <a:pt x="914" y="164"/>
                  </a:lnTo>
                  <a:lnTo>
                    <a:pt x="922" y="82"/>
                  </a:lnTo>
                  <a:lnTo>
                    <a:pt x="924" y="0"/>
                  </a:lnTo>
                  <a:lnTo>
                    <a:pt x="764" y="128"/>
                  </a:lnTo>
                  <a:lnTo>
                    <a:pt x="604" y="256"/>
                  </a:lnTo>
                  <a:lnTo>
                    <a:pt x="444" y="128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2" y="50"/>
                  </a:lnTo>
                  <a:lnTo>
                    <a:pt x="278" y="98"/>
                  </a:lnTo>
                  <a:lnTo>
                    <a:pt x="272" y="146"/>
                  </a:lnTo>
                  <a:lnTo>
                    <a:pt x="264" y="194"/>
                  </a:lnTo>
                  <a:lnTo>
                    <a:pt x="252" y="240"/>
                  </a:lnTo>
                  <a:lnTo>
                    <a:pt x="240" y="286"/>
                  </a:lnTo>
                  <a:lnTo>
                    <a:pt x="224" y="332"/>
                  </a:lnTo>
                  <a:lnTo>
                    <a:pt x="208" y="374"/>
                  </a:lnTo>
                  <a:lnTo>
                    <a:pt x="188" y="418"/>
                  </a:lnTo>
                  <a:lnTo>
                    <a:pt x="166" y="458"/>
                  </a:lnTo>
                  <a:lnTo>
                    <a:pt x="144" y="500"/>
                  </a:lnTo>
                  <a:lnTo>
                    <a:pt x="118" y="538"/>
                  </a:lnTo>
                  <a:lnTo>
                    <a:pt x="92" y="576"/>
                  </a:lnTo>
                  <a:lnTo>
                    <a:pt x="64" y="612"/>
                  </a:lnTo>
                  <a:lnTo>
                    <a:pt x="32" y="646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2"/>
                  </a:lnTo>
                  <a:lnTo>
                    <a:pt x="24" y="884"/>
                  </a:lnTo>
                  <a:lnTo>
                    <a:pt x="46" y="1088"/>
                  </a:lnTo>
                  <a:lnTo>
                    <a:pt x="250" y="1110"/>
                  </a:lnTo>
                  <a:lnTo>
                    <a:pt x="452" y="1132"/>
                  </a:lnTo>
                  <a:lnTo>
                    <a:pt x="454" y="113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978025" y="3635375"/>
              <a:ext cx="1463675" cy="2203450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254"/>
                </a:cxn>
                <a:cxn ang="0">
                  <a:pos x="2" y="332"/>
                </a:cxn>
                <a:cxn ang="0">
                  <a:pos x="6" y="408"/>
                </a:cxn>
                <a:cxn ang="0">
                  <a:pos x="16" y="484"/>
                </a:cxn>
                <a:cxn ang="0">
                  <a:pos x="28" y="560"/>
                </a:cxn>
                <a:cxn ang="0">
                  <a:pos x="44" y="636"/>
                </a:cxn>
                <a:cxn ang="0">
                  <a:pos x="66" y="712"/>
                </a:cxn>
                <a:cxn ang="0">
                  <a:pos x="88" y="786"/>
                </a:cxn>
                <a:cxn ang="0">
                  <a:pos x="116" y="858"/>
                </a:cxn>
                <a:cxn ang="0">
                  <a:pos x="148" y="930"/>
                </a:cxn>
                <a:cxn ang="0">
                  <a:pos x="182" y="1000"/>
                </a:cxn>
                <a:cxn ang="0">
                  <a:pos x="220" y="1070"/>
                </a:cxn>
                <a:cxn ang="0">
                  <a:pos x="264" y="1138"/>
                </a:cxn>
                <a:cxn ang="0">
                  <a:pos x="308" y="1202"/>
                </a:cxn>
                <a:cxn ang="0">
                  <a:pos x="358" y="1266"/>
                </a:cxn>
                <a:cxn ang="0">
                  <a:pos x="412" y="1328"/>
                </a:cxn>
                <a:cxn ang="0">
                  <a:pos x="468" y="1388"/>
                </a:cxn>
                <a:cxn ang="0">
                  <a:pos x="492" y="1186"/>
                </a:cxn>
                <a:cxn ang="0">
                  <a:pos x="514" y="982"/>
                </a:cxn>
                <a:cxn ang="0">
                  <a:pos x="718" y="960"/>
                </a:cxn>
                <a:cxn ang="0">
                  <a:pos x="920" y="936"/>
                </a:cxn>
                <a:cxn ang="0">
                  <a:pos x="922" y="936"/>
                </a:cxn>
                <a:cxn ang="0">
                  <a:pos x="922" y="936"/>
                </a:cxn>
                <a:cxn ang="0">
                  <a:pos x="886" y="900"/>
                </a:cxn>
                <a:cxn ang="0">
                  <a:pos x="856" y="864"/>
                </a:cxn>
                <a:cxn ang="0">
                  <a:pos x="826" y="824"/>
                </a:cxn>
                <a:cxn ang="0">
                  <a:pos x="798" y="786"/>
                </a:cxn>
                <a:cxn ang="0">
                  <a:pos x="772" y="744"/>
                </a:cxn>
                <a:cxn ang="0">
                  <a:pos x="750" y="704"/>
                </a:cxn>
                <a:cxn ang="0">
                  <a:pos x="728" y="660"/>
                </a:cxn>
                <a:cxn ang="0">
                  <a:pos x="710" y="618"/>
                </a:cxn>
                <a:cxn ang="0">
                  <a:pos x="694" y="574"/>
                </a:cxn>
                <a:cxn ang="0">
                  <a:pos x="680" y="530"/>
                </a:cxn>
                <a:cxn ang="0">
                  <a:pos x="666" y="484"/>
                </a:cxn>
                <a:cxn ang="0">
                  <a:pos x="658" y="440"/>
                </a:cxn>
                <a:cxn ang="0">
                  <a:pos x="650" y="394"/>
                </a:cxn>
                <a:cxn ang="0">
                  <a:pos x="644" y="348"/>
                </a:cxn>
                <a:cxn ang="0">
                  <a:pos x="640" y="302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4"/>
                </a:cxn>
                <a:cxn ang="0">
                  <a:pos x="640" y="254"/>
                </a:cxn>
                <a:cxn ang="0">
                  <a:pos x="480" y="128"/>
                </a:cxn>
                <a:cxn ang="0">
                  <a:pos x="320" y="0"/>
                </a:cxn>
                <a:cxn ang="0">
                  <a:pos x="160" y="128"/>
                </a:cxn>
                <a:cxn ang="0">
                  <a:pos x="2" y="254"/>
                </a:cxn>
                <a:cxn ang="0">
                  <a:pos x="0" y="254"/>
                </a:cxn>
              </a:cxnLst>
              <a:rect l="0" t="0" r="r" b="b"/>
              <a:pathLst>
                <a:path w="922" h="1388">
                  <a:moveTo>
                    <a:pt x="0" y="254"/>
                  </a:moveTo>
                  <a:lnTo>
                    <a:pt x="0" y="254"/>
                  </a:lnTo>
                  <a:lnTo>
                    <a:pt x="2" y="332"/>
                  </a:lnTo>
                  <a:lnTo>
                    <a:pt x="6" y="408"/>
                  </a:lnTo>
                  <a:lnTo>
                    <a:pt x="16" y="484"/>
                  </a:lnTo>
                  <a:lnTo>
                    <a:pt x="28" y="560"/>
                  </a:lnTo>
                  <a:lnTo>
                    <a:pt x="44" y="636"/>
                  </a:lnTo>
                  <a:lnTo>
                    <a:pt x="66" y="712"/>
                  </a:lnTo>
                  <a:lnTo>
                    <a:pt x="88" y="786"/>
                  </a:lnTo>
                  <a:lnTo>
                    <a:pt x="116" y="858"/>
                  </a:lnTo>
                  <a:lnTo>
                    <a:pt x="148" y="930"/>
                  </a:lnTo>
                  <a:lnTo>
                    <a:pt x="182" y="1000"/>
                  </a:lnTo>
                  <a:lnTo>
                    <a:pt x="220" y="1070"/>
                  </a:lnTo>
                  <a:lnTo>
                    <a:pt x="264" y="1138"/>
                  </a:lnTo>
                  <a:lnTo>
                    <a:pt x="308" y="1202"/>
                  </a:lnTo>
                  <a:lnTo>
                    <a:pt x="358" y="1266"/>
                  </a:lnTo>
                  <a:lnTo>
                    <a:pt x="412" y="1328"/>
                  </a:lnTo>
                  <a:lnTo>
                    <a:pt x="468" y="1388"/>
                  </a:lnTo>
                  <a:lnTo>
                    <a:pt x="492" y="1186"/>
                  </a:lnTo>
                  <a:lnTo>
                    <a:pt x="514" y="982"/>
                  </a:lnTo>
                  <a:lnTo>
                    <a:pt x="718" y="960"/>
                  </a:lnTo>
                  <a:lnTo>
                    <a:pt x="920" y="936"/>
                  </a:lnTo>
                  <a:lnTo>
                    <a:pt x="922" y="936"/>
                  </a:lnTo>
                  <a:lnTo>
                    <a:pt x="922" y="936"/>
                  </a:lnTo>
                  <a:lnTo>
                    <a:pt x="886" y="900"/>
                  </a:lnTo>
                  <a:lnTo>
                    <a:pt x="856" y="864"/>
                  </a:lnTo>
                  <a:lnTo>
                    <a:pt x="826" y="824"/>
                  </a:lnTo>
                  <a:lnTo>
                    <a:pt x="798" y="786"/>
                  </a:lnTo>
                  <a:lnTo>
                    <a:pt x="772" y="744"/>
                  </a:lnTo>
                  <a:lnTo>
                    <a:pt x="750" y="704"/>
                  </a:lnTo>
                  <a:lnTo>
                    <a:pt x="728" y="660"/>
                  </a:lnTo>
                  <a:lnTo>
                    <a:pt x="710" y="618"/>
                  </a:lnTo>
                  <a:lnTo>
                    <a:pt x="694" y="574"/>
                  </a:lnTo>
                  <a:lnTo>
                    <a:pt x="680" y="530"/>
                  </a:lnTo>
                  <a:lnTo>
                    <a:pt x="666" y="484"/>
                  </a:lnTo>
                  <a:lnTo>
                    <a:pt x="658" y="440"/>
                  </a:lnTo>
                  <a:lnTo>
                    <a:pt x="650" y="394"/>
                  </a:lnTo>
                  <a:lnTo>
                    <a:pt x="644" y="348"/>
                  </a:lnTo>
                  <a:lnTo>
                    <a:pt x="640" y="302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4"/>
                  </a:lnTo>
                  <a:lnTo>
                    <a:pt x="640" y="254"/>
                  </a:lnTo>
                  <a:lnTo>
                    <a:pt x="480" y="128"/>
                  </a:lnTo>
                  <a:lnTo>
                    <a:pt x="320" y="0"/>
                  </a:lnTo>
                  <a:lnTo>
                    <a:pt x="160" y="128"/>
                  </a:lnTo>
                  <a:lnTo>
                    <a:pt x="2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78025" y="2235200"/>
              <a:ext cx="1463675" cy="1800225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470" y="0"/>
                </a:cxn>
                <a:cxn ang="0">
                  <a:pos x="416" y="56"/>
                </a:cxn>
                <a:cxn ang="0">
                  <a:pos x="366" y="114"/>
                </a:cxn>
                <a:cxn ang="0">
                  <a:pos x="318" y="174"/>
                </a:cxn>
                <a:cxn ang="0">
                  <a:pos x="274" y="238"/>
                </a:cxn>
                <a:cxn ang="0">
                  <a:pos x="232" y="302"/>
                </a:cxn>
                <a:cxn ang="0">
                  <a:pos x="194" y="370"/>
                </a:cxn>
                <a:cxn ang="0">
                  <a:pos x="158" y="438"/>
                </a:cxn>
                <a:cxn ang="0">
                  <a:pos x="126" y="510"/>
                </a:cxn>
                <a:cxn ang="0">
                  <a:pos x="98" y="582"/>
                </a:cxn>
                <a:cxn ang="0">
                  <a:pos x="72" y="658"/>
                </a:cxn>
                <a:cxn ang="0">
                  <a:pos x="50" y="734"/>
                </a:cxn>
                <a:cxn ang="0">
                  <a:pos x="32" y="810"/>
                </a:cxn>
                <a:cxn ang="0">
                  <a:pos x="18" y="890"/>
                </a:cxn>
                <a:cxn ang="0">
                  <a:pos x="8" y="970"/>
                </a:cxn>
                <a:cxn ang="0">
                  <a:pos x="2" y="1052"/>
                </a:cxn>
                <a:cxn ang="0">
                  <a:pos x="0" y="1134"/>
                </a:cxn>
                <a:cxn ang="0">
                  <a:pos x="160" y="1006"/>
                </a:cxn>
                <a:cxn ang="0">
                  <a:pos x="320" y="878"/>
                </a:cxn>
                <a:cxn ang="0">
                  <a:pos x="480" y="1006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084"/>
                </a:cxn>
                <a:cxn ang="0">
                  <a:pos x="644" y="1036"/>
                </a:cxn>
                <a:cxn ang="0">
                  <a:pos x="650" y="988"/>
                </a:cxn>
                <a:cxn ang="0">
                  <a:pos x="660" y="940"/>
                </a:cxn>
                <a:cxn ang="0">
                  <a:pos x="670" y="894"/>
                </a:cxn>
                <a:cxn ang="0">
                  <a:pos x="682" y="848"/>
                </a:cxn>
                <a:cxn ang="0">
                  <a:pos x="698" y="804"/>
                </a:cxn>
                <a:cxn ang="0">
                  <a:pos x="716" y="760"/>
                </a:cxn>
                <a:cxn ang="0">
                  <a:pos x="734" y="716"/>
                </a:cxn>
                <a:cxn ang="0">
                  <a:pos x="756" y="676"/>
                </a:cxn>
                <a:cxn ang="0">
                  <a:pos x="780" y="636"/>
                </a:cxn>
                <a:cxn ang="0">
                  <a:pos x="804" y="596"/>
                </a:cxn>
                <a:cxn ang="0">
                  <a:pos x="832" y="558"/>
                </a:cxn>
                <a:cxn ang="0">
                  <a:pos x="860" y="522"/>
                </a:cxn>
                <a:cxn ang="0">
                  <a:pos x="890" y="488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2"/>
                </a:cxn>
                <a:cxn ang="0">
                  <a:pos x="900" y="250"/>
                </a:cxn>
                <a:cxn ang="0">
                  <a:pos x="878" y="48"/>
                </a:cxn>
                <a:cxn ang="0">
                  <a:pos x="674" y="24"/>
                </a:cxn>
                <a:cxn ang="0">
                  <a:pos x="472" y="2"/>
                </a:cxn>
                <a:cxn ang="0">
                  <a:pos x="470" y="0"/>
                </a:cxn>
              </a:cxnLst>
              <a:rect l="0" t="0" r="r" b="b"/>
              <a:pathLst>
                <a:path w="922" h="1134">
                  <a:moveTo>
                    <a:pt x="470" y="0"/>
                  </a:moveTo>
                  <a:lnTo>
                    <a:pt x="470" y="0"/>
                  </a:lnTo>
                  <a:lnTo>
                    <a:pt x="416" y="56"/>
                  </a:lnTo>
                  <a:lnTo>
                    <a:pt x="366" y="114"/>
                  </a:lnTo>
                  <a:lnTo>
                    <a:pt x="318" y="174"/>
                  </a:lnTo>
                  <a:lnTo>
                    <a:pt x="274" y="238"/>
                  </a:lnTo>
                  <a:lnTo>
                    <a:pt x="232" y="302"/>
                  </a:lnTo>
                  <a:lnTo>
                    <a:pt x="194" y="370"/>
                  </a:lnTo>
                  <a:lnTo>
                    <a:pt x="158" y="438"/>
                  </a:lnTo>
                  <a:lnTo>
                    <a:pt x="126" y="510"/>
                  </a:lnTo>
                  <a:lnTo>
                    <a:pt x="98" y="582"/>
                  </a:lnTo>
                  <a:lnTo>
                    <a:pt x="72" y="658"/>
                  </a:lnTo>
                  <a:lnTo>
                    <a:pt x="50" y="734"/>
                  </a:lnTo>
                  <a:lnTo>
                    <a:pt x="32" y="810"/>
                  </a:lnTo>
                  <a:lnTo>
                    <a:pt x="18" y="890"/>
                  </a:lnTo>
                  <a:lnTo>
                    <a:pt x="8" y="970"/>
                  </a:lnTo>
                  <a:lnTo>
                    <a:pt x="2" y="1052"/>
                  </a:lnTo>
                  <a:lnTo>
                    <a:pt x="0" y="1134"/>
                  </a:lnTo>
                  <a:lnTo>
                    <a:pt x="160" y="1006"/>
                  </a:lnTo>
                  <a:lnTo>
                    <a:pt x="320" y="878"/>
                  </a:lnTo>
                  <a:lnTo>
                    <a:pt x="480" y="1006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084"/>
                  </a:lnTo>
                  <a:lnTo>
                    <a:pt x="644" y="1036"/>
                  </a:lnTo>
                  <a:lnTo>
                    <a:pt x="650" y="988"/>
                  </a:lnTo>
                  <a:lnTo>
                    <a:pt x="660" y="940"/>
                  </a:lnTo>
                  <a:lnTo>
                    <a:pt x="670" y="894"/>
                  </a:lnTo>
                  <a:lnTo>
                    <a:pt x="682" y="848"/>
                  </a:lnTo>
                  <a:lnTo>
                    <a:pt x="698" y="804"/>
                  </a:lnTo>
                  <a:lnTo>
                    <a:pt x="716" y="760"/>
                  </a:lnTo>
                  <a:lnTo>
                    <a:pt x="734" y="716"/>
                  </a:lnTo>
                  <a:lnTo>
                    <a:pt x="756" y="676"/>
                  </a:lnTo>
                  <a:lnTo>
                    <a:pt x="780" y="636"/>
                  </a:lnTo>
                  <a:lnTo>
                    <a:pt x="804" y="596"/>
                  </a:lnTo>
                  <a:lnTo>
                    <a:pt x="832" y="558"/>
                  </a:lnTo>
                  <a:lnTo>
                    <a:pt x="860" y="522"/>
                  </a:lnTo>
                  <a:lnTo>
                    <a:pt x="890" y="488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2"/>
                  </a:lnTo>
                  <a:lnTo>
                    <a:pt x="900" y="250"/>
                  </a:lnTo>
                  <a:lnTo>
                    <a:pt x="878" y="48"/>
                  </a:lnTo>
                  <a:lnTo>
                    <a:pt x="674" y="24"/>
                  </a:lnTo>
                  <a:lnTo>
                    <a:pt x="472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720975" y="5121275"/>
              <a:ext cx="1800225" cy="1466850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454"/>
                </a:cxn>
                <a:cxn ang="0">
                  <a:pos x="56" y="506"/>
                </a:cxn>
                <a:cxn ang="0">
                  <a:pos x="114" y="556"/>
                </a:cxn>
                <a:cxn ang="0">
                  <a:pos x="174" y="604"/>
                </a:cxn>
                <a:cxn ang="0">
                  <a:pos x="236" y="650"/>
                </a:cxn>
                <a:cxn ang="0">
                  <a:pos x="302" y="692"/>
                </a:cxn>
                <a:cxn ang="0">
                  <a:pos x="370" y="730"/>
                </a:cxn>
                <a:cxn ang="0">
                  <a:pos x="438" y="766"/>
                </a:cxn>
                <a:cxn ang="0">
                  <a:pos x="510" y="798"/>
                </a:cxn>
                <a:cxn ang="0">
                  <a:pos x="582" y="826"/>
                </a:cxn>
                <a:cxn ang="0">
                  <a:pos x="656" y="852"/>
                </a:cxn>
                <a:cxn ang="0">
                  <a:pos x="732" y="874"/>
                </a:cxn>
                <a:cxn ang="0">
                  <a:pos x="810" y="892"/>
                </a:cxn>
                <a:cxn ang="0">
                  <a:pos x="890" y="906"/>
                </a:cxn>
                <a:cxn ang="0">
                  <a:pos x="970" y="916"/>
                </a:cxn>
                <a:cxn ang="0">
                  <a:pos x="1050" y="922"/>
                </a:cxn>
                <a:cxn ang="0">
                  <a:pos x="1134" y="924"/>
                </a:cxn>
                <a:cxn ang="0">
                  <a:pos x="1006" y="764"/>
                </a:cxn>
                <a:cxn ang="0">
                  <a:pos x="878" y="604"/>
                </a:cxn>
                <a:cxn ang="0">
                  <a:pos x="1006" y="44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084" y="282"/>
                </a:cxn>
                <a:cxn ang="0">
                  <a:pos x="1036" y="278"/>
                </a:cxn>
                <a:cxn ang="0">
                  <a:pos x="986" y="272"/>
                </a:cxn>
                <a:cxn ang="0">
                  <a:pos x="940" y="264"/>
                </a:cxn>
                <a:cxn ang="0">
                  <a:pos x="892" y="254"/>
                </a:cxn>
                <a:cxn ang="0">
                  <a:pos x="848" y="240"/>
                </a:cxn>
                <a:cxn ang="0">
                  <a:pos x="802" y="226"/>
                </a:cxn>
                <a:cxn ang="0">
                  <a:pos x="758" y="208"/>
                </a:cxn>
                <a:cxn ang="0">
                  <a:pos x="716" y="188"/>
                </a:cxn>
                <a:cxn ang="0">
                  <a:pos x="674" y="168"/>
                </a:cxn>
                <a:cxn ang="0">
                  <a:pos x="634" y="144"/>
                </a:cxn>
                <a:cxn ang="0">
                  <a:pos x="596" y="120"/>
                </a:cxn>
                <a:cxn ang="0">
                  <a:pos x="558" y="92"/>
                </a:cxn>
                <a:cxn ang="0">
                  <a:pos x="522" y="64"/>
                </a:cxn>
                <a:cxn ang="0">
                  <a:pos x="486" y="34"/>
                </a:cxn>
                <a:cxn ang="0">
                  <a:pos x="454" y="2"/>
                </a:cxn>
                <a:cxn ang="0">
                  <a:pos x="454" y="0"/>
                </a:cxn>
                <a:cxn ang="0">
                  <a:pos x="452" y="2"/>
                </a:cxn>
                <a:cxn ang="0">
                  <a:pos x="452" y="2"/>
                </a:cxn>
                <a:cxn ang="0">
                  <a:pos x="452" y="0"/>
                </a:cxn>
                <a:cxn ang="0">
                  <a:pos x="452" y="2"/>
                </a:cxn>
                <a:cxn ang="0">
                  <a:pos x="250" y="24"/>
                </a:cxn>
                <a:cxn ang="0">
                  <a:pos x="46" y="46"/>
                </a:cxn>
                <a:cxn ang="0">
                  <a:pos x="24" y="250"/>
                </a:cxn>
                <a:cxn ang="0">
                  <a:pos x="2" y="452"/>
                </a:cxn>
                <a:cxn ang="0">
                  <a:pos x="0" y="454"/>
                </a:cxn>
              </a:cxnLst>
              <a:rect l="0" t="0" r="r" b="b"/>
              <a:pathLst>
                <a:path w="1134" h="924">
                  <a:moveTo>
                    <a:pt x="0" y="454"/>
                  </a:moveTo>
                  <a:lnTo>
                    <a:pt x="0" y="454"/>
                  </a:lnTo>
                  <a:lnTo>
                    <a:pt x="56" y="506"/>
                  </a:lnTo>
                  <a:lnTo>
                    <a:pt x="114" y="556"/>
                  </a:lnTo>
                  <a:lnTo>
                    <a:pt x="174" y="604"/>
                  </a:lnTo>
                  <a:lnTo>
                    <a:pt x="236" y="650"/>
                  </a:lnTo>
                  <a:lnTo>
                    <a:pt x="302" y="692"/>
                  </a:lnTo>
                  <a:lnTo>
                    <a:pt x="370" y="730"/>
                  </a:lnTo>
                  <a:lnTo>
                    <a:pt x="438" y="766"/>
                  </a:lnTo>
                  <a:lnTo>
                    <a:pt x="510" y="798"/>
                  </a:lnTo>
                  <a:lnTo>
                    <a:pt x="582" y="826"/>
                  </a:lnTo>
                  <a:lnTo>
                    <a:pt x="656" y="852"/>
                  </a:lnTo>
                  <a:lnTo>
                    <a:pt x="732" y="874"/>
                  </a:lnTo>
                  <a:lnTo>
                    <a:pt x="810" y="892"/>
                  </a:lnTo>
                  <a:lnTo>
                    <a:pt x="890" y="906"/>
                  </a:lnTo>
                  <a:lnTo>
                    <a:pt x="970" y="916"/>
                  </a:lnTo>
                  <a:lnTo>
                    <a:pt x="1050" y="922"/>
                  </a:lnTo>
                  <a:lnTo>
                    <a:pt x="1134" y="924"/>
                  </a:lnTo>
                  <a:lnTo>
                    <a:pt x="1006" y="764"/>
                  </a:lnTo>
                  <a:lnTo>
                    <a:pt x="878" y="604"/>
                  </a:lnTo>
                  <a:lnTo>
                    <a:pt x="1006" y="44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084" y="282"/>
                  </a:lnTo>
                  <a:lnTo>
                    <a:pt x="1036" y="278"/>
                  </a:lnTo>
                  <a:lnTo>
                    <a:pt x="986" y="272"/>
                  </a:lnTo>
                  <a:lnTo>
                    <a:pt x="940" y="264"/>
                  </a:lnTo>
                  <a:lnTo>
                    <a:pt x="892" y="254"/>
                  </a:lnTo>
                  <a:lnTo>
                    <a:pt x="848" y="240"/>
                  </a:lnTo>
                  <a:lnTo>
                    <a:pt x="802" y="226"/>
                  </a:lnTo>
                  <a:lnTo>
                    <a:pt x="758" y="208"/>
                  </a:lnTo>
                  <a:lnTo>
                    <a:pt x="716" y="188"/>
                  </a:lnTo>
                  <a:lnTo>
                    <a:pt x="674" y="168"/>
                  </a:lnTo>
                  <a:lnTo>
                    <a:pt x="634" y="144"/>
                  </a:lnTo>
                  <a:lnTo>
                    <a:pt x="596" y="120"/>
                  </a:lnTo>
                  <a:lnTo>
                    <a:pt x="558" y="92"/>
                  </a:lnTo>
                  <a:lnTo>
                    <a:pt x="522" y="64"/>
                  </a:lnTo>
                  <a:lnTo>
                    <a:pt x="486" y="34"/>
                  </a:lnTo>
                  <a:lnTo>
                    <a:pt x="454" y="2"/>
                  </a:lnTo>
                  <a:lnTo>
                    <a:pt x="454" y="0"/>
                  </a:lnTo>
                  <a:lnTo>
                    <a:pt x="452" y="2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52" y="2"/>
                  </a:lnTo>
                  <a:lnTo>
                    <a:pt x="250" y="24"/>
                  </a:lnTo>
                  <a:lnTo>
                    <a:pt x="46" y="46"/>
                  </a:lnTo>
                  <a:lnTo>
                    <a:pt x="24" y="250"/>
                  </a:lnTo>
                  <a:lnTo>
                    <a:pt x="2" y="452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5597525" y="2238375"/>
              <a:ext cx="1463675" cy="2206625"/>
            </a:xfrm>
            <a:custGeom>
              <a:avLst/>
              <a:gdLst/>
              <a:ahLst/>
              <a:cxnLst>
                <a:cxn ang="0">
                  <a:pos x="922" y="1134"/>
                </a:cxn>
                <a:cxn ang="0">
                  <a:pos x="922" y="1134"/>
                </a:cxn>
                <a:cxn ang="0">
                  <a:pos x="920" y="1058"/>
                </a:cxn>
                <a:cxn ang="0">
                  <a:pos x="914" y="982"/>
                </a:cxn>
                <a:cxn ang="0">
                  <a:pos x="906" y="904"/>
                </a:cxn>
                <a:cxn ang="0">
                  <a:pos x="892" y="828"/>
                </a:cxn>
                <a:cxn ang="0">
                  <a:pos x="876" y="754"/>
                </a:cxn>
                <a:cxn ang="0">
                  <a:pos x="856" y="678"/>
                </a:cxn>
                <a:cxn ang="0">
                  <a:pos x="832" y="604"/>
                </a:cxn>
                <a:cxn ang="0">
                  <a:pos x="804" y="532"/>
                </a:cxn>
                <a:cxn ang="0">
                  <a:pos x="774" y="460"/>
                </a:cxn>
                <a:cxn ang="0">
                  <a:pos x="738" y="390"/>
                </a:cxn>
                <a:cxn ang="0">
                  <a:pos x="700" y="320"/>
                </a:cxn>
                <a:cxn ang="0">
                  <a:pos x="658" y="252"/>
                </a:cxn>
                <a:cxn ang="0">
                  <a:pos x="612" y="186"/>
                </a:cxn>
                <a:cxn ang="0">
                  <a:pos x="562" y="122"/>
                </a:cxn>
                <a:cxn ang="0">
                  <a:pos x="510" y="60"/>
                </a:cxn>
                <a:cxn ang="0">
                  <a:pos x="452" y="0"/>
                </a:cxn>
                <a:cxn ang="0">
                  <a:pos x="430" y="204"/>
                </a:cxn>
                <a:cxn ang="0">
                  <a:pos x="408" y="408"/>
                </a:cxn>
                <a:cxn ang="0">
                  <a:pos x="204" y="430"/>
                </a:cxn>
                <a:cxn ang="0">
                  <a:pos x="0" y="452"/>
                </a:cxn>
                <a:cxn ang="0">
                  <a:pos x="0" y="454"/>
                </a:cxn>
                <a:cxn ang="0">
                  <a:pos x="0" y="454"/>
                </a:cxn>
                <a:cxn ang="0">
                  <a:pos x="34" y="490"/>
                </a:cxn>
                <a:cxn ang="0">
                  <a:pos x="66" y="526"/>
                </a:cxn>
                <a:cxn ang="0">
                  <a:pos x="96" y="564"/>
                </a:cxn>
                <a:cxn ang="0">
                  <a:pos x="124" y="604"/>
                </a:cxn>
                <a:cxn ang="0">
                  <a:pos x="148" y="644"/>
                </a:cxn>
                <a:cxn ang="0">
                  <a:pos x="172" y="686"/>
                </a:cxn>
                <a:cxn ang="0">
                  <a:pos x="192" y="728"/>
                </a:cxn>
                <a:cxn ang="0">
                  <a:pos x="212" y="772"/>
                </a:cxn>
                <a:cxn ang="0">
                  <a:pos x="228" y="816"/>
                </a:cxn>
                <a:cxn ang="0">
                  <a:pos x="242" y="860"/>
                </a:cxn>
                <a:cxn ang="0">
                  <a:pos x="254" y="904"/>
                </a:cxn>
                <a:cxn ang="0">
                  <a:pos x="264" y="950"/>
                </a:cxn>
                <a:cxn ang="0">
                  <a:pos x="272" y="996"/>
                </a:cxn>
                <a:cxn ang="0">
                  <a:pos x="276" y="1042"/>
                </a:cxn>
                <a:cxn ang="0">
                  <a:pos x="280" y="1088"/>
                </a:cxn>
                <a:cxn ang="0">
                  <a:pos x="282" y="1134"/>
                </a:cxn>
                <a:cxn ang="0">
                  <a:pos x="280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440" y="1262"/>
                </a:cxn>
                <a:cxn ang="0">
                  <a:pos x="600" y="1390"/>
                </a:cxn>
                <a:cxn ang="0">
                  <a:pos x="760" y="1262"/>
                </a:cxn>
                <a:cxn ang="0">
                  <a:pos x="920" y="1134"/>
                </a:cxn>
                <a:cxn ang="0">
                  <a:pos x="922" y="1134"/>
                </a:cxn>
              </a:cxnLst>
              <a:rect l="0" t="0" r="r" b="b"/>
              <a:pathLst>
                <a:path w="922" h="1390">
                  <a:moveTo>
                    <a:pt x="922" y="1134"/>
                  </a:moveTo>
                  <a:lnTo>
                    <a:pt x="922" y="1134"/>
                  </a:lnTo>
                  <a:lnTo>
                    <a:pt x="920" y="1058"/>
                  </a:lnTo>
                  <a:lnTo>
                    <a:pt x="914" y="982"/>
                  </a:lnTo>
                  <a:lnTo>
                    <a:pt x="906" y="904"/>
                  </a:lnTo>
                  <a:lnTo>
                    <a:pt x="892" y="828"/>
                  </a:lnTo>
                  <a:lnTo>
                    <a:pt x="876" y="754"/>
                  </a:lnTo>
                  <a:lnTo>
                    <a:pt x="856" y="678"/>
                  </a:lnTo>
                  <a:lnTo>
                    <a:pt x="832" y="604"/>
                  </a:lnTo>
                  <a:lnTo>
                    <a:pt x="804" y="532"/>
                  </a:lnTo>
                  <a:lnTo>
                    <a:pt x="774" y="460"/>
                  </a:lnTo>
                  <a:lnTo>
                    <a:pt x="738" y="390"/>
                  </a:lnTo>
                  <a:lnTo>
                    <a:pt x="700" y="320"/>
                  </a:lnTo>
                  <a:lnTo>
                    <a:pt x="658" y="252"/>
                  </a:lnTo>
                  <a:lnTo>
                    <a:pt x="612" y="186"/>
                  </a:lnTo>
                  <a:lnTo>
                    <a:pt x="562" y="122"/>
                  </a:lnTo>
                  <a:lnTo>
                    <a:pt x="510" y="60"/>
                  </a:lnTo>
                  <a:lnTo>
                    <a:pt x="452" y="0"/>
                  </a:lnTo>
                  <a:lnTo>
                    <a:pt x="430" y="204"/>
                  </a:lnTo>
                  <a:lnTo>
                    <a:pt x="408" y="408"/>
                  </a:lnTo>
                  <a:lnTo>
                    <a:pt x="204" y="430"/>
                  </a:lnTo>
                  <a:lnTo>
                    <a:pt x="0" y="452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34" y="490"/>
                  </a:lnTo>
                  <a:lnTo>
                    <a:pt x="66" y="526"/>
                  </a:lnTo>
                  <a:lnTo>
                    <a:pt x="96" y="564"/>
                  </a:lnTo>
                  <a:lnTo>
                    <a:pt x="124" y="604"/>
                  </a:lnTo>
                  <a:lnTo>
                    <a:pt x="148" y="644"/>
                  </a:lnTo>
                  <a:lnTo>
                    <a:pt x="172" y="686"/>
                  </a:lnTo>
                  <a:lnTo>
                    <a:pt x="192" y="728"/>
                  </a:lnTo>
                  <a:lnTo>
                    <a:pt x="212" y="772"/>
                  </a:lnTo>
                  <a:lnTo>
                    <a:pt x="228" y="816"/>
                  </a:lnTo>
                  <a:lnTo>
                    <a:pt x="242" y="860"/>
                  </a:lnTo>
                  <a:lnTo>
                    <a:pt x="254" y="904"/>
                  </a:lnTo>
                  <a:lnTo>
                    <a:pt x="264" y="950"/>
                  </a:lnTo>
                  <a:lnTo>
                    <a:pt x="272" y="996"/>
                  </a:lnTo>
                  <a:lnTo>
                    <a:pt x="276" y="1042"/>
                  </a:lnTo>
                  <a:lnTo>
                    <a:pt x="280" y="1088"/>
                  </a:lnTo>
                  <a:lnTo>
                    <a:pt x="282" y="1134"/>
                  </a:lnTo>
                  <a:lnTo>
                    <a:pt x="280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440" y="1262"/>
                  </a:lnTo>
                  <a:lnTo>
                    <a:pt x="600" y="1390"/>
                  </a:lnTo>
                  <a:lnTo>
                    <a:pt x="760" y="1262"/>
                  </a:lnTo>
                  <a:lnTo>
                    <a:pt x="920" y="1134"/>
                  </a:lnTo>
                  <a:lnTo>
                    <a:pt x="922" y="113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105275" y="5124450"/>
              <a:ext cx="2206625" cy="1463675"/>
            </a:xfrm>
            <a:custGeom>
              <a:avLst/>
              <a:gdLst/>
              <a:ahLst/>
              <a:cxnLst>
                <a:cxn ang="0">
                  <a:pos x="256" y="922"/>
                </a:cxn>
                <a:cxn ang="0">
                  <a:pos x="256" y="922"/>
                </a:cxn>
                <a:cxn ang="0">
                  <a:pos x="332" y="920"/>
                </a:cxn>
                <a:cxn ang="0">
                  <a:pos x="408" y="914"/>
                </a:cxn>
                <a:cxn ang="0">
                  <a:pos x="486" y="906"/>
                </a:cxn>
                <a:cxn ang="0">
                  <a:pos x="562" y="892"/>
                </a:cxn>
                <a:cxn ang="0">
                  <a:pos x="636" y="876"/>
                </a:cxn>
                <a:cxn ang="0">
                  <a:pos x="712" y="856"/>
                </a:cxn>
                <a:cxn ang="0">
                  <a:pos x="786" y="832"/>
                </a:cxn>
                <a:cxn ang="0">
                  <a:pos x="858" y="804"/>
                </a:cxn>
                <a:cxn ang="0">
                  <a:pos x="930" y="774"/>
                </a:cxn>
                <a:cxn ang="0">
                  <a:pos x="1000" y="738"/>
                </a:cxn>
                <a:cxn ang="0">
                  <a:pos x="1070" y="700"/>
                </a:cxn>
                <a:cxn ang="0">
                  <a:pos x="1138" y="658"/>
                </a:cxn>
                <a:cxn ang="0">
                  <a:pos x="1204" y="612"/>
                </a:cxn>
                <a:cxn ang="0">
                  <a:pos x="1268" y="562"/>
                </a:cxn>
                <a:cxn ang="0">
                  <a:pos x="1330" y="510"/>
                </a:cxn>
                <a:cxn ang="0">
                  <a:pos x="1390" y="452"/>
                </a:cxn>
                <a:cxn ang="0">
                  <a:pos x="1186" y="430"/>
                </a:cxn>
                <a:cxn ang="0">
                  <a:pos x="982" y="408"/>
                </a:cxn>
                <a:cxn ang="0">
                  <a:pos x="960" y="204"/>
                </a:cxn>
                <a:cxn ang="0">
                  <a:pos x="938" y="0"/>
                </a:cxn>
                <a:cxn ang="0">
                  <a:pos x="936" y="0"/>
                </a:cxn>
                <a:cxn ang="0">
                  <a:pos x="936" y="0"/>
                </a:cxn>
                <a:cxn ang="0">
                  <a:pos x="900" y="34"/>
                </a:cxn>
                <a:cxn ang="0">
                  <a:pos x="864" y="66"/>
                </a:cxn>
                <a:cxn ang="0">
                  <a:pos x="826" y="96"/>
                </a:cxn>
                <a:cxn ang="0">
                  <a:pos x="786" y="124"/>
                </a:cxn>
                <a:cxn ang="0">
                  <a:pos x="746" y="148"/>
                </a:cxn>
                <a:cxn ang="0">
                  <a:pos x="704" y="172"/>
                </a:cxn>
                <a:cxn ang="0">
                  <a:pos x="662" y="192"/>
                </a:cxn>
                <a:cxn ang="0">
                  <a:pos x="618" y="212"/>
                </a:cxn>
                <a:cxn ang="0">
                  <a:pos x="574" y="228"/>
                </a:cxn>
                <a:cxn ang="0">
                  <a:pos x="530" y="242"/>
                </a:cxn>
                <a:cxn ang="0">
                  <a:pos x="486" y="254"/>
                </a:cxn>
                <a:cxn ang="0">
                  <a:pos x="440" y="264"/>
                </a:cxn>
                <a:cxn ang="0">
                  <a:pos x="394" y="272"/>
                </a:cxn>
                <a:cxn ang="0">
                  <a:pos x="348" y="278"/>
                </a:cxn>
                <a:cxn ang="0">
                  <a:pos x="302" y="280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128" y="440"/>
                </a:cxn>
                <a:cxn ang="0">
                  <a:pos x="0" y="600"/>
                </a:cxn>
                <a:cxn ang="0">
                  <a:pos x="128" y="760"/>
                </a:cxn>
                <a:cxn ang="0">
                  <a:pos x="256" y="920"/>
                </a:cxn>
                <a:cxn ang="0">
                  <a:pos x="256" y="922"/>
                </a:cxn>
              </a:cxnLst>
              <a:rect l="0" t="0" r="r" b="b"/>
              <a:pathLst>
                <a:path w="1390" h="922">
                  <a:moveTo>
                    <a:pt x="256" y="922"/>
                  </a:moveTo>
                  <a:lnTo>
                    <a:pt x="256" y="922"/>
                  </a:lnTo>
                  <a:lnTo>
                    <a:pt x="332" y="920"/>
                  </a:lnTo>
                  <a:lnTo>
                    <a:pt x="408" y="914"/>
                  </a:lnTo>
                  <a:lnTo>
                    <a:pt x="486" y="906"/>
                  </a:lnTo>
                  <a:lnTo>
                    <a:pt x="562" y="892"/>
                  </a:lnTo>
                  <a:lnTo>
                    <a:pt x="636" y="876"/>
                  </a:lnTo>
                  <a:lnTo>
                    <a:pt x="712" y="856"/>
                  </a:lnTo>
                  <a:lnTo>
                    <a:pt x="786" y="832"/>
                  </a:lnTo>
                  <a:lnTo>
                    <a:pt x="858" y="804"/>
                  </a:lnTo>
                  <a:lnTo>
                    <a:pt x="930" y="774"/>
                  </a:lnTo>
                  <a:lnTo>
                    <a:pt x="1000" y="738"/>
                  </a:lnTo>
                  <a:lnTo>
                    <a:pt x="1070" y="700"/>
                  </a:lnTo>
                  <a:lnTo>
                    <a:pt x="1138" y="658"/>
                  </a:lnTo>
                  <a:lnTo>
                    <a:pt x="1204" y="612"/>
                  </a:lnTo>
                  <a:lnTo>
                    <a:pt x="1268" y="562"/>
                  </a:lnTo>
                  <a:lnTo>
                    <a:pt x="1330" y="510"/>
                  </a:lnTo>
                  <a:lnTo>
                    <a:pt x="1390" y="452"/>
                  </a:lnTo>
                  <a:lnTo>
                    <a:pt x="1186" y="430"/>
                  </a:lnTo>
                  <a:lnTo>
                    <a:pt x="982" y="408"/>
                  </a:lnTo>
                  <a:lnTo>
                    <a:pt x="960" y="204"/>
                  </a:lnTo>
                  <a:lnTo>
                    <a:pt x="938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00" y="34"/>
                  </a:lnTo>
                  <a:lnTo>
                    <a:pt x="864" y="66"/>
                  </a:lnTo>
                  <a:lnTo>
                    <a:pt x="826" y="96"/>
                  </a:lnTo>
                  <a:lnTo>
                    <a:pt x="786" y="124"/>
                  </a:lnTo>
                  <a:lnTo>
                    <a:pt x="746" y="148"/>
                  </a:lnTo>
                  <a:lnTo>
                    <a:pt x="704" y="172"/>
                  </a:lnTo>
                  <a:lnTo>
                    <a:pt x="662" y="192"/>
                  </a:lnTo>
                  <a:lnTo>
                    <a:pt x="618" y="212"/>
                  </a:lnTo>
                  <a:lnTo>
                    <a:pt x="574" y="228"/>
                  </a:lnTo>
                  <a:lnTo>
                    <a:pt x="530" y="242"/>
                  </a:lnTo>
                  <a:lnTo>
                    <a:pt x="486" y="254"/>
                  </a:lnTo>
                  <a:lnTo>
                    <a:pt x="440" y="264"/>
                  </a:lnTo>
                  <a:lnTo>
                    <a:pt x="394" y="272"/>
                  </a:lnTo>
                  <a:lnTo>
                    <a:pt x="348" y="278"/>
                  </a:lnTo>
                  <a:lnTo>
                    <a:pt x="302" y="280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128" y="440"/>
                  </a:lnTo>
                  <a:lnTo>
                    <a:pt x="0" y="600"/>
                  </a:lnTo>
                  <a:lnTo>
                    <a:pt x="128" y="760"/>
                  </a:lnTo>
                  <a:lnTo>
                    <a:pt x="256" y="920"/>
                  </a:lnTo>
                  <a:lnTo>
                    <a:pt x="256" y="92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7480356" y="2454282"/>
            <a:ext cx="3645003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436617" y="3494669"/>
            <a:ext cx="268874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7948112" y="4594190"/>
            <a:ext cx="317724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9449309" y="2027884"/>
            <a:ext cx="1952804" cy="1035880"/>
            <a:chOff x="7641327" y="1622675"/>
            <a:chExt cx="1952804" cy="10358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527447" y="4148111"/>
            <a:ext cx="1952804" cy="1035880"/>
            <a:chOff x="7641327" y="1622675"/>
            <a:chExt cx="1952804" cy="10358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449309" y="3080411"/>
            <a:ext cx="1952804" cy="1035880"/>
            <a:chOff x="7641327" y="1622675"/>
            <a:chExt cx="1952804" cy="10358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730784" y="3015986"/>
            <a:ext cx="4057954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04026" y="2604258"/>
            <a:ext cx="1952804" cy="1035880"/>
            <a:chOff x="7641327" y="1622675"/>
            <a:chExt cx="1952804" cy="10358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422" y="1804360"/>
            <a:ext cx="1897380" cy="28460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04" y="2840892"/>
            <a:ext cx="1897380" cy="284607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0113" y="3926801"/>
            <a:ext cx="1897380" cy="28460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7250" y="2428417"/>
            <a:ext cx="1897380" cy="2846071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61659" y="3824804"/>
            <a:ext cx="1952804" cy="1035880"/>
            <a:chOff x="7641327" y="1622675"/>
            <a:chExt cx="1952804" cy="10358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740" y="3563939"/>
            <a:ext cx="1897380" cy="2846071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751114" y="5343832"/>
            <a:ext cx="4148989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751114" y="4239185"/>
            <a:ext cx="297455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61659" y="4921049"/>
            <a:ext cx="1952804" cy="1035880"/>
            <a:chOff x="7641327" y="1622675"/>
            <a:chExt cx="1952804" cy="103588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1973" y="4685969"/>
            <a:ext cx="1897380" cy="2846071"/>
          </a:xfrm>
          <a:prstGeom prst="rect">
            <a:avLst/>
          </a:prstGeom>
        </p:spPr>
      </p:pic>
      <p:cxnSp>
        <p:nvCxnSpPr>
          <p:cNvPr id="56" name="Straight Connector 55"/>
          <p:cNvCxnSpPr>
            <a:cxnSpLocks/>
          </p:cNvCxnSpPr>
          <p:nvPr/>
        </p:nvCxnSpPr>
        <p:spPr>
          <a:xfrm>
            <a:off x="6664424" y="5596456"/>
            <a:ext cx="4460935" cy="13012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449309" y="5206907"/>
            <a:ext cx="1952804" cy="1035880"/>
            <a:chOff x="7641327" y="1622675"/>
            <a:chExt cx="1952804" cy="103588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64132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2468" y="4989911"/>
            <a:ext cx="1897380" cy="2846071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505244" y="1568378"/>
            <a:ext cx="1952804" cy="1035880"/>
            <a:chOff x="7641327" y="1622675"/>
            <a:chExt cx="1952804" cy="103588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1028997-3024-4025-9BC5-29B10B923BFC}"/>
                </a:ext>
              </a:extLst>
            </p:cNvPr>
            <p:cNvSpPr txBox="1"/>
            <p:nvPr/>
          </p:nvSpPr>
          <p:spPr>
            <a:xfrm>
              <a:off x="7641327" y="2012224"/>
              <a:ext cx="1952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IN" dirty="0">
                  <a:solidFill>
                    <a:prstClr val="black"/>
                  </a:solidFill>
                </a:rPr>
                <a:t>You can replace this sample text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52AD9F-034F-4658-9733-6198024EA7A3}"/>
                </a:ext>
              </a:extLst>
            </p:cNvPr>
            <p:cNvSpPr txBox="1"/>
            <p:nvPr/>
          </p:nvSpPr>
          <p:spPr>
            <a:xfrm>
              <a:off x="7968237" y="1622675"/>
              <a:ext cx="1625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defRPr/>
              </a:pPr>
              <a:r>
                <a:rPr lang="en-IN" sz="2400" dirty="0">
                  <a:solidFill>
                    <a:prstClr val="black"/>
                  </a:solidFill>
                  <a:latin typeface="Tw Cen MT Condensed Extra Bold"/>
                </a:rPr>
                <a:t>Subtitle Text</a:t>
              </a:r>
            </a:p>
          </p:txBody>
        </p:sp>
      </p:grpSp>
      <p:pic>
        <p:nvPicPr>
          <p:cNvPr id="102" name="Picture 101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896" y="1788414"/>
            <a:ext cx="1897380" cy="2846071"/>
          </a:xfrm>
          <a:prstGeom prst="rect">
            <a:avLst/>
          </a:prstGeom>
        </p:spPr>
      </p:pic>
      <p:cxnSp>
        <p:nvCxnSpPr>
          <p:cNvPr id="103" name="Straight Connector 102"/>
          <p:cNvCxnSpPr/>
          <p:nvPr/>
        </p:nvCxnSpPr>
        <p:spPr>
          <a:xfrm>
            <a:off x="730784" y="1993815"/>
            <a:ext cx="4985036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715821" y="2002135"/>
            <a:ext cx="0" cy="40984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9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29805 -1.85185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22174 7.40741E-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26224 -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6 L 0.36536 -3.7037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0.34218 0.00509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9" y="25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4453 -3.33333E-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7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250"/>
                            </p:stCondLst>
                            <p:childTnLst>
                              <p:par>
                                <p:cTn id="13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33346 -0.00787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0" y="-39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"/>
                            </p:stCondLst>
                            <p:childTnLst>
                              <p:par>
                                <p:cTn id="1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.0125 L -0.00417 -0.06412 L -0.41003 -0.06297 " pathEditMode="relative" rAng="0" ptsTypes="AAA">
                                      <p:cBhvr>
                                        <p:cTn id="179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91" y="-3843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50"/>
                            </p:stCondLst>
                            <p:childTnLst>
                              <p:par>
                                <p:cTn id="19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7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8 Step Circular Flow</a:t>
            </a:r>
          </a:p>
        </p:txBody>
      </p:sp>
      <p:grpSp>
        <p:nvGrpSpPr>
          <p:cNvPr id="14" name="Group 12"/>
          <p:cNvGrpSpPr/>
          <p:nvPr/>
        </p:nvGrpSpPr>
        <p:grpSpPr>
          <a:xfrm>
            <a:off x="3705384" y="1604675"/>
            <a:ext cx="4854257" cy="4839757"/>
            <a:chOff x="1986202" y="1767189"/>
            <a:chExt cx="4854257" cy="4839757"/>
          </a:xfrm>
          <a:effectLst>
            <a:outerShdw blurRad="1143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4" name="Circular Arrow 3"/>
            <p:cNvSpPr/>
            <p:nvPr/>
          </p:nvSpPr>
          <p:spPr>
            <a:xfrm rot="2700000">
              <a:off x="3367389" y="1579185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Circular Arrow 3"/>
            <p:cNvSpPr/>
            <p:nvPr/>
          </p:nvSpPr>
          <p:spPr>
            <a:xfrm rot="16200000">
              <a:off x="2808300" y="4919852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Circular Arrow 3"/>
            <p:cNvSpPr/>
            <p:nvPr/>
          </p:nvSpPr>
          <p:spPr>
            <a:xfrm rot="13500000">
              <a:off x="4193790" y="5150754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" name="Circular Arrow 3"/>
            <p:cNvSpPr/>
            <p:nvPr/>
          </p:nvSpPr>
          <p:spPr>
            <a:xfrm rot="10800000">
              <a:off x="5343832" y="4343400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Circular Arrow 3"/>
            <p:cNvSpPr/>
            <p:nvPr/>
          </p:nvSpPr>
          <p:spPr>
            <a:xfrm rot="8100000">
              <a:off x="5572271" y="2960617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Circular Arrow 3"/>
            <p:cNvSpPr/>
            <p:nvPr/>
          </p:nvSpPr>
          <p:spPr>
            <a:xfrm rot="5400000">
              <a:off x="4760004" y="1822692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Circular Arrow 3"/>
            <p:cNvSpPr/>
            <p:nvPr/>
          </p:nvSpPr>
          <p:spPr>
            <a:xfrm rot="2700000">
              <a:off x="3367389" y="1579185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Circular Arrow 3"/>
            <p:cNvSpPr/>
            <p:nvPr/>
          </p:nvSpPr>
          <p:spPr>
            <a:xfrm rot="21600000">
              <a:off x="2219721" y="2374488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Circular Arrow 3"/>
            <p:cNvSpPr/>
            <p:nvPr/>
          </p:nvSpPr>
          <p:spPr>
            <a:xfrm rot="18900000">
              <a:off x="1986202" y="3761946"/>
              <a:ext cx="1268188" cy="1644196"/>
            </a:xfrm>
            <a:custGeom>
              <a:avLst/>
              <a:gdLst/>
              <a:ahLst/>
              <a:cxnLst/>
              <a:rect l="l" t="t" r="r" b="b"/>
              <a:pathLst>
                <a:path w="1268188" h="1644196">
                  <a:moveTo>
                    <a:pt x="474124" y="0"/>
                  </a:moveTo>
                  <a:lnTo>
                    <a:pt x="1268188" y="135088"/>
                  </a:lnTo>
                  <a:lnTo>
                    <a:pt x="1062736" y="1067194"/>
                  </a:lnTo>
                  <a:lnTo>
                    <a:pt x="926591" y="820353"/>
                  </a:lnTo>
                  <a:cubicBezTo>
                    <a:pt x="741073" y="1059256"/>
                    <a:pt x="628038" y="1345132"/>
                    <a:pt x="599828" y="1644196"/>
                  </a:cubicBezTo>
                  <a:lnTo>
                    <a:pt x="361117" y="1270501"/>
                  </a:lnTo>
                  <a:lnTo>
                    <a:pt x="0" y="1526613"/>
                  </a:lnTo>
                  <a:cubicBezTo>
                    <a:pt x="57312" y="1048206"/>
                    <a:pt x="272217" y="599833"/>
                    <a:pt x="613486" y="2526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9"/>
          <p:cNvGrpSpPr/>
          <p:nvPr/>
        </p:nvGrpSpPr>
        <p:grpSpPr>
          <a:xfrm>
            <a:off x="6995315" y="2452795"/>
            <a:ext cx="4460757" cy="729832"/>
            <a:chOff x="5271131" y="2354824"/>
            <a:chExt cx="4460757" cy="729832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5390294" y="2354824"/>
              <a:ext cx="840564" cy="59965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230858" y="2354824"/>
              <a:ext cx="350103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5271131" y="2885658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7835879" y="3629927"/>
            <a:ext cx="3543933" cy="198998"/>
            <a:chOff x="6111695" y="3531956"/>
            <a:chExt cx="3543933" cy="19899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51701" y="3631455"/>
              <a:ext cx="3403927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6111695" y="3531956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51"/>
          <p:cNvGrpSpPr/>
          <p:nvPr/>
        </p:nvGrpSpPr>
        <p:grpSpPr>
          <a:xfrm>
            <a:off x="7721457" y="4581655"/>
            <a:ext cx="3658355" cy="198998"/>
            <a:chOff x="5997274" y="4483684"/>
            <a:chExt cx="3658355" cy="198998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111695" y="4583183"/>
              <a:ext cx="3543934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997274" y="4483684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6557213" y="5193224"/>
            <a:ext cx="4898859" cy="631859"/>
            <a:chOff x="4833030" y="5095252"/>
            <a:chExt cx="4898859" cy="631859"/>
          </a:xfrm>
        </p:grpSpPr>
        <p:cxnSp>
          <p:nvCxnSpPr>
            <p:cNvPr id="30" name="Straight Connector 29"/>
            <p:cNvCxnSpPr>
              <a:stCxn id="28" idx="1"/>
            </p:cNvCxnSpPr>
            <p:nvPr/>
          </p:nvCxnSpPr>
          <p:spPr>
            <a:xfrm>
              <a:off x="4862173" y="5124395"/>
              <a:ext cx="1748288" cy="602716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10461" y="5727111"/>
              <a:ext cx="312142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833030" y="5095252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53"/>
          <p:cNvGrpSpPr/>
          <p:nvPr/>
        </p:nvGrpSpPr>
        <p:grpSpPr>
          <a:xfrm>
            <a:off x="994062" y="5093724"/>
            <a:ext cx="4213028" cy="198998"/>
            <a:chOff x="-730121" y="4995753"/>
            <a:chExt cx="4213028" cy="198998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-730121" y="5095252"/>
              <a:ext cx="411352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283909" y="4995753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54"/>
          <p:cNvGrpSpPr/>
          <p:nvPr/>
        </p:nvGrpSpPr>
        <p:grpSpPr>
          <a:xfrm>
            <a:off x="1071040" y="4081386"/>
            <a:ext cx="3268438" cy="198998"/>
            <a:chOff x="-653144" y="3983415"/>
            <a:chExt cx="3268438" cy="198998"/>
          </a:xfrm>
        </p:grpSpPr>
        <p:cxnSp>
          <p:nvCxnSpPr>
            <p:cNvPr id="38" name="Straight Connector 37"/>
            <p:cNvCxnSpPr>
              <a:endCxn id="37" idx="2"/>
            </p:cNvCxnSpPr>
            <p:nvPr/>
          </p:nvCxnSpPr>
          <p:spPr>
            <a:xfrm>
              <a:off x="-653144" y="4082914"/>
              <a:ext cx="306944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416296" y="3983415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55"/>
          <p:cNvGrpSpPr/>
          <p:nvPr/>
        </p:nvGrpSpPr>
        <p:grpSpPr>
          <a:xfrm>
            <a:off x="1165996" y="3258515"/>
            <a:ext cx="3588550" cy="198998"/>
            <a:chOff x="-558187" y="3160544"/>
            <a:chExt cx="3588550" cy="19899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-558187" y="3252738"/>
              <a:ext cx="3507788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831365" y="3160544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56"/>
          <p:cNvGrpSpPr/>
          <p:nvPr/>
        </p:nvGrpSpPr>
        <p:grpSpPr>
          <a:xfrm>
            <a:off x="1593554" y="2452796"/>
            <a:ext cx="4216778" cy="600837"/>
            <a:chOff x="-130630" y="2354824"/>
            <a:chExt cx="4216778" cy="600837"/>
          </a:xfrm>
        </p:grpSpPr>
        <p:cxnSp>
          <p:nvCxnSpPr>
            <p:cNvPr id="47" name="Straight Connector 46"/>
            <p:cNvCxnSpPr>
              <a:stCxn id="45" idx="6"/>
            </p:cNvCxnSpPr>
            <p:nvPr/>
          </p:nvCxnSpPr>
          <p:spPr>
            <a:xfrm flipH="1" flipV="1">
              <a:off x="3283909" y="2354824"/>
              <a:ext cx="802239" cy="50133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-130630" y="2354824"/>
              <a:ext cx="3414539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3887150" y="2756663"/>
              <a:ext cx="198998" cy="1989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8743598" y="1998507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62198" y="3293907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762198" y="4284507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62198" y="5423519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48459" y="1994751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5997" y="2941698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4062" y="3734604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5996" y="4793113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902730" y="3922854"/>
            <a:ext cx="238437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+mj-lt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756907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Step Circular Process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3525839" y="1066800"/>
            <a:ext cx="5051425" cy="5080000"/>
            <a:chOff x="2001838" y="1484313"/>
            <a:chExt cx="5051425" cy="5080000"/>
          </a:xfrm>
          <a:effectLst>
            <a:outerShdw blurRad="2667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10"/>
            <p:cNvSpPr>
              <a:spLocks/>
            </p:cNvSpPr>
            <p:nvPr/>
          </p:nvSpPr>
          <p:spPr bwMode="auto">
            <a:xfrm>
              <a:off x="2001838" y="1484313"/>
              <a:ext cx="3035300" cy="5080000"/>
            </a:xfrm>
            <a:custGeom>
              <a:avLst/>
              <a:gdLst/>
              <a:ahLst/>
              <a:cxnLst>
                <a:cxn ang="0">
                  <a:pos x="1600" y="0"/>
                </a:cxn>
                <a:cxn ang="0">
                  <a:pos x="1356" y="18"/>
                </a:cxn>
                <a:cxn ang="0">
                  <a:pos x="1124" y="72"/>
                </a:cxn>
                <a:cxn ang="0">
                  <a:pos x="906" y="158"/>
                </a:cxn>
                <a:cxn ang="0">
                  <a:pos x="706" y="272"/>
                </a:cxn>
                <a:cxn ang="0">
                  <a:pos x="524" y="414"/>
                </a:cxn>
                <a:cxn ang="0">
                  <a:pos x="366" y="580"/>
                </a:cxn>
                <a:cxn ang="0">
                  <a:pos x="232" y="768"/>
                </a:cxn>
                <a:cxn ang="0">
                  <a:pos x="126" y="976"/>
                </a:cxn>
                <a:cxn ang="0">
                  <a:pos x="50" y="1198"/>
                </a:cxn>
                <a:cxn ang="0">
                  <a:pos x="8" y="1434"/>
                </a:cxn>
                <a:cxn ang="0">
                  <a:pos x="2" y="1598"/>
                </a:cxn>
                <a:cxn ang="0">
                  <a:pos x="8" y="1762"/>
                </a:cxn>
                <a:cxn ang="0">
                  <a:pos x="50" y="2000"/>
                </a:cxn>
                <a:cxn ang="0">
                  <a:pos x="126" y="2222"/>
                </a:cxn>
                <a:cxn ang="0">
                  <a:pos x="232" y="2428"/>
                </a:cxn>
                <a:cxn ang="0">
                  <a:pos x="364" y="2616"/>
                </a:cxn>
                <a:cxn ang="0">
                  <a:pos x="522" y="2784"/>
                </a:cxn>
                <a:cxn ang="0">
                  <a:pos x="704" y="2926"/>
                </a:cxn>
                <a:cxn ang="0">
                  <a:pos x="904" y="3040"/>
                </a:cxn>
                <a:cxn ang="0">
                  <a:pos x="1122" y="3126"/>
                </a:cxn>
                <a:cxn ang="0">
                  <a:pos x="1354" y="3180"/>
                </a:cxn>
                <a:cxn ang="0">
                  <a:pos x="1598" y="3200"/>
                </a:cxn>
                <a:cxn ang="0">
                  <a:pos x="1442" y="2722"/>
                </a:cxn>
                <a:cxn ang="0">
                  <a:pos x="1550" y="2558"/>
                </a:cxn>
                <a:cxn ang="0">
                  <a:pos x="1406" y="2540"/>
                </a:cxn>
                <a:cxn ang="0">
                  <a:pos x="1270" y="2502"/>
                </a:cxn>
                <a:cxn ang="0">
                  <a:pos x="1142" y="2444"/>
                </a:cxn>
                <a:cxn ang="0">
                  <a:pos x="1026" y="2368"/>
                </a:cxn>
                <a:cxn ang="0">
                  <a:pos x="922" y="2278"/>
                </a:cxn>
                <a:cxn ang="0">
                  <a:pos x="830" y="2174"/>
                </a:cxn>
                <a:cxn ang="0">
                  <a:pos x="756" y="2058"/>
                </a:cxn>
                <a:cxn ang="0">
                  <a:pos x="698" y="1930"/>
                </a:cxn>
                <a:cxn ang="0">
                  <a:pos x="660" y="1792"/>
                </a:cxn>
                <a:cxn ang="0">
                  <a:pos x="642" y="1648"/>
                </a:cxn>
                <a:cxn ang="0">
                  <a:pos x="644" y="1502"/>
                </a:cxn>
                <a:cxn ang="0">
                  <a:pos x="670" y="1360"/>
                </a:cxn>
                <a:cxn ang="0">
                  <a:pos x="716" y="1226"/>
                </a:cxn>
                <a:cxn ang="0">
                  <a:pos x="778" y="1102"/>
                </a:cxn>
                <a:cxn ang="0">
                  <a:pos x="860" y="990"/>
                </a:cxn>
                <a:cxn ang="0">
                  <a:pos x="954" y="890"/>
                </a:cxn>
                <a:cxn ang="0">
                  <a:pos x="1064" y="804"/>
                </a:cxn>
                <a:cxn ang="0">
                  <a:pos x="1184" y="734"/>
                </a:cxn>
                <a:cxn ang="0">
                  <a:pos x="1314" y="684"/>
                </a:cxn>
                <a:cxn ang="0">
                  <a:pos x="1454" y="652"/>
                </a:cxn>
                <a:cxn ang="0">
                  <a:pos x="1600" y="640"/>
                </a:cxn>
                <a:cxn ang="0">
                  <a:pos x="1912" y="320"/>
                </a:cxn>
              </a:cxnLst>
              <a:rect l="0" t="0" r="r" b="b"/>
              <a:pathLst>
                <a:path w="1912" h="3200">
                  <a:moveTo>
                    <a:pt x="1756" y="162"/>
                  </a:moveTo>
                  <a:lnTo>
                    <a:pt x="1602" y="2"/>
                  </a:lnTo>
                  <a:lnTo>
                    <a:pt x="1600" y="0"/>
                  </a:lnTo>
                  <a:lnTo>
                    <a:pt x="1518" y="2"/>
                  </a:lnTo>
                  <a:lnTo>
                    <a:pt x="1436" y="8"/>
                  </a:lnTo>
                  <a:lnTo>
                    <a:pt x="1356" y="18"/>
                  </a:lnTo>
                  <a:lnTo>
                    <a:pt x="1278" y="32"/>
                  </a:lnTo>
                  <a:lnTo>
                    <a:pt x="1200" y="50"/>
                  </a:lnTo>
                  <a:lnTo>
                    <a:pt x="1124" y="72"/>
                  </a:lnTo>
                  <a:lnTo>
                    <a:pt x="1050" y="96"/>
                  </a:lnTo>
                  <a:lnTo>
                    <a:pt x="978" y="126"/>
                  </a:lnTo>
                  <a:lnTo>
                    <a:pt x="906" y="158"/>
                  </a:lnTo>
                  <a:lnTo>
                    <a:pt x="838" y="192"/>
                  </a:lnTo>
                  <a:lnTo>
                    <a:pt x="770" y="232"/>
                  </a:lnTo>
                  <a:lnTo>
                    <a:pt x="706" y="272"/>
                  </a:lnTo>
                  <a:lnTo>
                    <a:pt x="644" y="318"/>
                  </a:lnTo>
                  <a:lnTo>
                    <a:pt x="582" y="364"/>
                  </a:lnTo>
                  <a:lnTo>
                    <a:pt x="524" y="414"/>
                  </a:lnTo>
                  <a:lnTo>
                    <a:pt x="470" y="468"/>
                  </a:lnTo>
                  <a:lnTo>
                    <a:pt x="416" y="522"/>
                  </a:lnTo>
                  <a:lnTo>
                    <a:pt x="366" y="580"/>
                  </a:lnTo>
                  <a:lnTo>
                    <a:pt x="318" y="642"/>
                  </a:lnTo>
                  <a:lnTo>
                    <a:pt x="274" y="704"/>
                  </a:lnTo>
                  <a:lnTo>
                    <a:pt x="232" y="768"/>
                  </a:lnTo>
                  <a:lnTo>
                    <a:pt x="194" y="836"/>
                  </a:lnTo>
                  <a:lnTo>
                    <a:pt x="158" y="904"/>
                  </a:lnTo>
                  <a:lnTo>
                    <a:pt x="126" y="976"/>
                  </a:lnTo>
                  <a:lnTo>
                    <a:pt x="98" y="1048"/>
                  </a:lnTo>
                  <a:lnTo>
                    <a:pt x="72" y="1122"/>
                  </a:lnTo>
                  <a:lnTo>
                    <a:pt x="50" y="1198"/>
                  </a:lnTo>
                  <a:lnTo>
                    <a:pt x="32" y="1276"/>
                  </a:lnTo>
                  <a:lnTo>
                    <a:pt x="18" y="1354"/>
                  </a:lnTo>
                  <a:lnTo>
                    <a:pt x="8" y="1434"/>
                  </a:lnTo>
                  <a:lnTo>
                    <a:pt x="2" y="1514"/>
                  </a:lnTo>
                  <a:lnTo>
                    <a:pt x="0" y="1598"/>
                  </a:lnTo>
                  <a:lnTo>
                    <a:pt x="2" y="1598"/>
                  </a:lnTo>
                  <a:lnTo>
                    <a:pt x="0" y="1600"/>
                  </a:lnTo>
                  <a:lnTo>
                    <a:pt x="2" y="1682"/>
                  </a:lnTo>
                  <a:lnTo>
                    <a:pt x="8" y="1762"/>
                  </a:lnTo>
                  <a:lnTo>
                    <a:pt x="18" y="1842"/>
                  </a:lnTo>
                  <a:lnTo>
                    <a:pt x="32" y="1922"/>
                  </a:lnTo>
                  <a:lnTo>
                    <a:pt x="50" y="2000"/>
                  </a:lnTo>
                  <a:lnTo>
                    <a:pt x="72" y="2074"/>
                  </a:lnTo>
                  <a:lnTo>
                    <a:pt x="96" y="2150"/>
                  </a:lnTo>
                  <a:lnTo>
                    <a:pt x="126" y="2222"/>
                  </a:lnTo>
                  <a:lnTo>
                    <a:pt x="158" y="2292"/>
                  </a:lnTo>
                  <a:lnTo>
                    <a:pt x="192" y="2362"/>
                  </a:lnTo>
                  <a:lnTo>
                    <a:pt x="232" y="2428"/>
                  </a:lnTo>
                  <a:lnTo>
                    <a:pt x="272" y="2494"/>
                  </a:lnTo>
                  <a:lnTo>
                    <a:pt x="318" y="2556"/>
                  </a:lnTo>
                  <a:lnTo>
                    <a:pt x="364" y="2616"/>
                  </a:lnTo>
                  <a:lnTo>
                    <a:pt x="414" y="2674"/>
                  </a:lnTo>
                  <a:lnTo>
                    <a:pt x="468" y="2730"/>
                  </a:lnTo>
                  <a:lnTo>
                    <a:pt x="522" y="2784"/>
                  </a:lnTo>
                  <a:lnTo>
                    <a:pt x="580" y="2834"/>
                  </a:lnTo>
                  <a:lnTo>
                    <a:pt x="642" y="2880"/>
                  </a:lnTo>
                  <a:lnTo>
                    <a:pt x="704" y="2926"/>
                  </a:lnTo>
                  <a:lnTo>
                    <a:pt x="768" y="2966"/>
                  </a:lnTo>
                  <a:lnTo>
                    <a:pt x="836" y="3006"/>
                  </a:lnTo>
                  <a:lnTo>
                    <a:pt x="904" y="3040"/>
                  </a:lnTo>
                  <a:lnTo>
                    <a:pt x="976" y="3072"/>
                  </a:lnTo>
                  <a:lnTo>
                    <a:pt x="1048" y="3102"/>
                  </a:lnTo>
                  <a:lnTo>
                    <a:pt x="1122" y="3126"/>
                  </a:lnTo>
                  <a:lnTo>
                    <a:pt x="1198" y="3148"/>
                  </a:lnTo>
                  <a:lnTo>
                    <a:pt x="1276" y="3166"/>
                  </a:lnTo>
                  <a:lnTo>
                    <a:pt x="1354" y="3180"/>
                  </a:lnTo>
                  <a:lnTo>
                    <a:pt x="1434" y="3190"/>
                  </a:lnTo>
                  <a:lnTo>
                    <a:pt x="1514" y="3198"/>
                  </a:lnTo>
                  <a:lnTo>
                    <a:pt x="1598" y="3200"/>
                  </a:lnTo>
                  <a:lnTo>
                    <a:pt x="1442" y="3040"/>
                  </a:lnTo>
                  <a:lnTo>
                    <a:pt x="1288" y="2882"/>
                  </a:lnTo>
                  <a:lnTo>
                    <a:pt x="1442" y="2722"/>
                  </a:lnTo>
                  <a:lnTo>
                    <a:pt x="1598" y="2564"/>
                  </a:lnTo>
                  <a:lnTo>
                    <a:pt x="1600" y="2560"/>
                  </a:lnTo>
                  <a:lnTo>
                    <a:pt x="1550" y="2558"/>
                  </a:lnTo>
                  <a:lnTo>
                    <a:pt x="1502" y="2554"/>
                  </a:lnTo>
                  <a:lnTo>
                    <a:pt x="1454" y="2548"/>
                  </a:lnTo>
                  <a:lnTo>
                    <a:pt x="1406" y="2540"/>
                  </a:lnTo>
                  <a:lnTo>
                    <a:pt x="1360" y="2530"/>
                  </a:lnTo>
                  <a:lnTo>
                    <a:pt x="1314" y="2516"/>
                  </a:lnTo>
                  <a:lnTo>
                    <a:pt x="1270" y="2502"/>
                  </a:lnTo>
                  <a:lnTo>
                    <a:pt x="1226" y="2484"/>
                  </a:lnTo>
                  <a:lnTo>
                    <a:pt x="1184" y="2464"/>
                  </a:lnTo>
                  <a:lnTo>
                    <a:pt x="1142" y="2444"/>
                  </a:lnTo>
                  <a:lnTo>
                    <a:pt x="1102" y="2420"/>
                  </a:lnTo>
                  <a:lnTo>
                    <a:pt x="1064" y="2396"/>
                  </a:lnTo>
                  <a:lnTo>
                    <a:pt x="1026" y="2368"/>
                  </a:lnTo>
                  <a:lnTo>
                    <a:pt x="990" y="2340"/>
                  </a:lnTo>
                  <a:lnTo>
                    <a:pt x="954" y="2310"/>
                  </a:lnTo>
                  <a:lnTo>
                    <a:pt x="922" y="2278"/>
                  </a:lnTo>
                  <a:lnTo>
                    <a:pt x="890" y="2246"/>
                  </a:lnTo>
                  <a:lnTo>
                    <a:pt x="860" y="2210"/>
                  </a:lnTo>
                  <a:lnTo>
                    <a:pt x="830" y="2174"/>
                  </a:lnTo>
                  <a:lnTo>
                    <a:pt x="804" y="2136"/>
                  </a:lnTo>
                  <a:lnTo>
                    <a:pt x="778" y="2098"/>
                  </a:lnTo>
                  <a:lnTo>
                    <a:pt x="756" y="2058"/>
                  </a:lnTo>
                  <a:lnTo>
                    <a:pt x="734" y="2016"/>
                  </a:lnTo>
                  <a:lnTo>
                    <a:pt x="716" y="1974"/>
                  </a:lnTo>
                  <a:lnTo>
                    <a:pt x="698" y="1930"/>
                  </a:lnTo>
                  <a:lnTo>
                    <a:pt x="684" y="1886"/>
                  </a:lnTo>
                  <a:lnTo>
                    <a:pt x="670" y="1840"/>
                  </a:lnTo>
                  <a:lnTo>
                    <a:pt x="660" y="1792"/>
                  </a:lnTo>
                  <a:lnTo>
                    <a:pt x="652" y="1746"/>
                  </a:lnTo>
                  <a:lnTo>
                    <a:pt x="644" y="1698"/>
                  </a:lnTo>
                  <a:lnTo>
                    <a:pt x="642" y="1648"/>
                  </a:lnTo>
                  <a:lnTo>
                    <a:pt x="640" y="1600"/>
                  </a:lnTo>
                  <a:lnTo>
                    <a:pt x="642" y="1550"/>
                  </a:lnTo>
                  <a:lnTo>
                    <a:pt x="644" y="1502"/>
                  </a:lnTo>
                  <a:lnTo>
                    <a:pt x="652" y="1454"/>
                  </a:lnTo>
                  <a:lnTo>
                    <a:pt x="660" y="1406"/>
                  </a:lnTo>
                  <a:lnTo>
                    <a:pt x="670" y="1360"/>
                  </a:lnTo>
                  <a:lnTo>
                    <a:pt x="684" y="1314"/>
                  </a:lnTo>
                  <a:lnTo>
                    <a:pt x="698" y="1270"/>
                  </a:lnTo>
                  <a:lnTo>
                    <a:pt x="716" y="1226"/>
                  </a:lnTo>
                  <a:lnTo>
                    <a:pt x="734" y="1184"/>
                  </a:lnTo>
                  <a:lnTo>
                    <a:pt x="756" y="1142"/>
                  </a:lnTo>
                  <a:lnTo>
                    <a:pt x="778" y="1102"/>
                  </a:lnTo>
                  <a:lnTo>
                    <a:pt x="804" y="1064"/>
                  </a:lnTo>
                  <a:lnTo>
                    <a:pt x="830" y="1026"/>
                  </a:lnTo>
                  <a:lnTo>
                    <a:pt x="860" y="990"/>
                  </a:lnTo>
                  <a:lnTo>
                    <a:pt x="890" y="954"/>
                  </a:lnTo>
                  <a:lnTo>
                    <a:pt x="920" y="922"/>
                  </a:lnTo>
                  <a:lnTo>
                    <a:pt x="954" y="890"/>
                  </a:lnTo>
                  <a:lnTo>
                    <a:pt x="990" y="860"/>
                  </a:lnTo>
                  <a:lnTo>
                    <a:pt x="1026" y="830"/>
                  </a:lnTo>
                  <a:lnTo>
                    <a:pt x="1064" y="804"/>
                  </a:lnTo>
                  <a:lnTo>
                    <a:pt x="1102" y="778"/>
                  </a:lnTo>
                  <a:lnTo>
                    <a:pt x="1142" y="756"/>
                  </a:lnTo>
                  <a:lnTo>
                    <a:pt x="1184" y="734"/>
                  </a:lnTo>
                  <a:lnTo>
                    <a:pt x="1226" y="716"/>
                  </a:lnTo>
                  <a:lnTo>
                    <a:pt x="1270" y="698"/>
                  </a:lnTo>
                  <a:lnTo>
                    <a:pt x="1314" y="684"/>
                  </a:lnTo>
                  <a:lnTo>
                    <a:pt x="1360" y="670"/>
                  </a:lnTo>
                  <a:lnTo>
                    <a:pt x="1406" y="660"/>
                  </a:lnTo>
                  <a:lnTo>
                    <a:pt x="1454" y="652"/>
                  </a:lnTo>
                  <a:lnTo>
                    <a:pt x="1502" y="644"/>
                  </a:lnTo>
                  <a:lnTo>
                    <a:pt x="1550" y="642"/>
                  </a:lnTo>
                  <a:lnTo>
                    <a:pt x="1600" y="640"/>
                  </a:lnTo>
                  <a:lnTo>
                    <a:pt x="1602" y="638"/>
                  </a:lnTo>
                  <a:lnTo>
                    <a:pt x="1756" y="480"/>
                  </a:lnTo>
                  <a:lnTo>
                    <a:pt x="1912" y="320"/>
                  </a:lnTo>
                  <a:lnTo>
                    <a:pt x="1756" y="16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" name="Freeform 11"/>
            <p:cNvSpPr>
              <a:spLocks/>
            </p:cNvSpPr>
            <p:nvPr/>
          </p:nvSpPr>
          <p:spPr bwMode="auto">
            <a:xfrm>
              <a:off x="4021138" y="1484313"/>
              <a:ext cx="3032125" cy="5080000"/>
            </a:xfrm>
            <a:custGeom>
              <a:avLst/>
              <a:gdLst/>
              <a:ahLst/>
              <a:cxnLst>
                <a:cxn ang="0">
                  <a:pos x="1908" y="1518"/>
                </a:cxn>
                <a:cxn ang="0">
                  <a:pos x="1878" y="1278"/>
                </a:cxn>
                <a:cxn ang="0">
                  <a:pos x="1814" y="1050"/>
                </a:cxn>
                <a:cxn ang="0">
                  <a:pos x="1718" y="838"/>
                </a:cxn>
                <a:cxn ang="0">
                  <a:pos x="1592" y="644"/>
                </a:cxn>
                <a:cxn ang="0">
                  <a:pos x="1442" y="470"/>
                </a:cxn>
                <a:cxn ang="0">
                  <a:pos x="1270" y="318"/>
                </a:cxn>
                <a:cxn ang="0">
                  <a:pos x="1076" y="194"/>
                </a:cxn>
                <a:cxn ang="0">
                  <a:pos x="864" y="98"/>
                </a:cxn>
                <a:cxn ang="0">
                  <a:pos x="636" y="32"/>
                </a:cxn>
                <a:cxn ang="0">
                  <a:pos x="398" y="2"/>
                </a:cxn>
                <a:cxn ang="0">
                  <a:pos x="624" y="318"/>
                </a:cxn>
                <a:cxn ang="0">
                  <a:pos x="312" y="640"/>
                </a:cxn>
                <a:cxn ang="0">
                  <a:pos x="458" y="652"/>
                </a:cxn>
                <a:cxn ang="0">
                  <a:pos x="598" y="684"/>
                </a:cxn>
                <a:cxn ang="0">
                  <a:pos x="728" y="734"/>
                </a:cxn>
                <a:cxn ang="0">
                  <a:pos x="848" y="804"/>
                </a:cxn>
                <a:cxn ang="0">
                  <a:pos x="958" y="890"/>
                </a:cxn>
                <a:cxn ang="0">
                  <a:pos x="1052" y="990"/>
                </a:cxn>
                <a:cxn ang="0">
                  <a:pos x="1134" y="1102"/>
                </a:cxn>
                <a:cxn ang="0">
                  <a:pos x="1196" y="1226"/>
                </a:cxn>
                <a:cxn ang="0">
                  <a:pos x="1242" y="1360"/>
                </a:cxn>
                <a:cxn ang="0">
                  <a:pos x="1268" y="1502"/>
                </a:cxn>
                <a:cxn ang="0">
                  <a:pos x="1270" y="1648"/>
                </a:cxn>
                <a:cxn ang="0">
                  <a:pos x="1252" y="1792"/>
                </a:cxn>
                <a:cxn ang="0">
                  <a:pos x="1214" y="1930"/>
                </a:cxn>
                <a:cxn ang="0">
                  <a:pos x="1156" y="2058"/>
                </a:cxn>
                <a:cxn ang="0">
                  <a:pos x="1082" y="2174"/>
                </a:cxn>
                <a:cxn ang="0">
                  <a:pos x="992" y="2278"/>
                </a:cxn>
                <a:cxn ang="0">
                  <a:pos x="886" y="2368"/>
                </a:cxn>
                <a:cxn ang="0">
                  <a:pos x="770" y="2444"/>
                </a:cxn>
                <a:cxn ang="0">
                  <a:pos x="642" y="2502"/>
                </a:cxn>
                <a:cxn ang="0">
                  <a:pos x="506" y="2540"/>
                </a:cxn>
                <a:cxn ang="0">
                  <a:pos x="362" y="2558"/>
                </a:cxn>
                <a:cxn ang="0">
                  <a:pos x="156" y="2720"/>
                </a:cxn>
                <a:cxn ang="0">
                  <a:pos x="310" y="3196"/>
                </a:cxn>
                <a:cxn ang="0">
                  <a:pos x="476" y="3192"/>
                </a:cxn>
                <a:cxn ang="0">
                  <a:pos x="712" y="3150"/>
                </a:cxn>
                <a:cxn ang="0">
                  <a:pos x="934" y="3074"/>
                </a:cxn>
                <a:cxn ang="0">
                  <a:pos x="1142" y="2968"/>
                </a:cxn>
                <a:cxn ang="0">
                  <a:pos x="1330" y="2834"/>
                </a:cxn>
                <a:cxn ang="0">
                  <a:pos x="1494" y="2676"/>
                </a:cxn>
                <a:cxn ang="0">
                  <a:pos x="1636" y="2496"/>
                </a:cxn>
                <a:cxn ang="0">
                  <a:pos x="1752" y="2294"/>
                </a:cxn>
                <a:cxn ang="0">
                  <a:pos x="1838" y="2078"/>
                </a:cxn>
                <a:cxn ang="0">
                  <a:pos x="1892" y="1846"/>
                </a:cxn>
                <a:cxn ang="0">
                  <a:pos x="1910" y="1602"/>
                </a:cxn>
              </a:cxnLst>
              <a:rect l="0" t="0" r="r" b="b"/>
              <a:pathLst>
                <a:path w="1910" h="3200">
                  <a:moveTo>
                    <a:pt x="1908" y="1602"/>
                  </a:moveTo>
                  <a:lnTo>
                    <a:pt x="1910" y="1600"/>
                  </a:lnTo>
                  <a:lnTo>
                    <a:pt x="1908" y="1518"/>
                  </a:lnTo>
                  <a:lnTo>
                    <a:pt x="1902" y="1436"/>
                  </a:lnTo>
                  <a:lnTo>
                    <a:pt x="1892" y="1356"/>
                  </a:lnTo>
                  <a:lnTo>
                    <a:pt x="1878" y="1278"/>
                  </a:lnTo>
                  <a:lnTo>
                    <a:pt x="1860" y="1200"/>
                  </a:lnTo>
                  <a:lnTo>
                    <a:pt x="1838" y="1124"/>
                  </a:lnTo>
                  <a:lnTo>
                    <a:pt x="1814" y="1050"/>
                  </a:lnTo>
                  <a:lnTo>
                    <a:pt x="1784" y="978"/>
                  </a:lnTo>
                  <a:lnTo>
                    <a:pt x="1752" y="906"/>
                  </a:lnTo>
                  <a:lnTo>
                    <a:pt x="1718" y="838"/>
                  </a:lnTo>
                  <a:lnTo>
                    <a:pt x="1678" y="770"/>
                  </a:lnTo>
                  <a:lnTo>
                    <a:pt x="1638" y="706"/>
                  </a:lnTo>
                  <a:lnTo>
                    <a:pt x="1592" y="644"/>
                  </a:lnTo>
                  <a:lnTo>
                    <a:pt x="1546" y="582"/>
                  </a:lnTo>
                  <a:lnTo>
                    <a:pt x="1496" y="524"/>
                  </a:lnTo>
                  <a:lnTo>
                    <a:pt x="1442" y="470"/>
                  </a:lnTo>
                  <a:lnTo>
                    <a:pt x="1388" y="416"/>
                  </a:lnTo>
                  <a:lnTo>
                    <a:pt x="1332" y="366"/>
                  </a:lnTo>
                  <a:lnTo>
                    <a:pt x="1270" y="318"/>
                  </a:lnTo>
                  <a:lnTo>
                    <a:pt x="1208" y="274"/>
                  </a:lnTo>
                  <a:lnTo>
                    <a:pt x="1144" y="232"/>
                  </a:lnTo>
                  <a:lnTo>
                    <a:pt x="1076" y="194"/>
                  </a:lnTo>
                  <a:lnTo>
                    <a:pt x="1008" y="158"/>
                  </a:lnTo>
                  <a:lnTo>
                    <a:pt x="936" y="126"/>
                  </a:lnTo>
                  <a:lnTo>
                    <a:pt x="864" y="98"/>
                  </a:lnTo>
                  <a:lnTo>
                    <a:pt x="790" y="72"/>
                  </a:lnTo>
                  <a:lnTo>
                    <a:pt x="714" y="50"/>
                  </a:lnTo>
                  <a:lnTo>
                    <a:pt x="636" y="32"/>
                  </a:lnTo>
                  <a:lnTo>
                    <a:pt x="558" y="18"/>
                  </a:lnTo>
                  <a:lnTo>
                    <a:pt x="478" y="8"/>
                  </a:lnTo>
                  <a:lnTo>
                    <a:pt x="398" y="2"/>
                  </a:lnTo>
                  <a:lnTo>
                    <a:pt x="314" y="0"/>
                  </a:lnTo>
                  <a:lnTo>
                    <a:pt x="470" y="158"/>
                  </a:lnTo>
                  <a:lnTo>
                    <a:pt x="624" y="318"/>
                  </a:lnTo>
                  <a:lnTo>
                    <a:pt x="470" y="476"/>
                  </a:lnTo>
                  <a:lnTo>
                    <a:pt x="314" y="636"/>
                  </a:lnTo>
                  <a:lnTo>
                    <a:pt x="312" y="640"/>
                  </a:lnTo>
                  <a:lnTo>
                    <a:pt x="362" y="642"/>
                  </a:lnTo>
                  <a:lnTo>
                    <a:pt x="410" y="644"/>
                  </a:lnTo>
                  <a:lnTo>
                    <a:pt x="458" y="652"/>
                  </a:lnTo>
                  <a:lnTo>
                    <a:pt x="506" y="660"/>
                  </a:lnTo>
                  <a:lnTo>
                    <a:pt x="552" y="670"/>
                  </a:lnTo>
                  <a:lnTo>
                    <a:pt x="598" y="684"/>
                  </a:lnTo>
                  <a:lnTo>
                    <a:pt x="642" y="698"/>
                  </a:lnTo>
                  <a:lnTo>
                    <a:pt x="686" y="716"/>
                  </a:lnTo>
                  <a:lnTo>
                    <a:pt x="728" y="734"/>
                  </a:lnTo>
                  <a:lnTo>
                    <a:pt x="770" y="756"/>
                  </a:lnTo>
                  <a:lnTo>
                    <a:pt x="810" y="778"/>
                  </a:lnTo>
                  <a:lnTo>
                    <a:pt x="848" y="804"/>
                  </a:lnTo>
                  <a:lnTo>
                    <a:pt x="886" y="830"/>
                  </a:lnTo>
                  <a:lnTo>
                    <a:pt x="922" y="860"/>
                  </a:lnTo>
                  <a:lnTo>
                    <a:pt x="958" y="890"/>
                  </a:lnTo>
                  <a:lnTo>
                    <a:pt x="990" y="920"/>
                  </a:lnTo>
                  <a:lnTo>
                    <a:pt x="1022" y="954"/>
                  </a:lnTo>
                  <a:lnTo>
                    <a:pt x="1052" y="990"/>
                  </a:lnTo>
                  <a:lnTo>
                    <a:pt x="1082" y="1026"/>
                  </a:lnTo>
                  <a:lnTo>
                    <a:pt x="1108" y="1064"/>
                  </a:lnTo>
                  <a:lnTo>
                    <a:pt x="1134" y="1102"/>
                  </a:lnTo>
                  <a:lnTo>
                    <a:pt x="1156" y="1142"/>
                  </a:lnTo>
                  <a:lnTo>
                    <a:pt x="1178" y="1184"/>
                  </a:lnTo>
                  <a:lnTo>
                    <a:pt x="1196" y="1226"/>
                  </a:lnTo>
                  <a:lnTo>
                    <a:pt x="1214" y="1270"/>
                  </a:lnTo>
                  <a:lnTo>
                    <a:pt x="1228" y="1314"/>
                  </a:lnTo>
                  <a:lnTo>
                    <a:pt x="1242" y="1360"/>
                  </a:lnTo>
                  <a:lnTo>
                    <a:pt x="1252" y="1406"/>
                  </a:lnTo>
                  <a:lnTo>
                    <a:pt x="1260" y="1454"/>
                  </a:lnTo>
                  <a:lnTo>
                    <a:pt x="1268" y="1502"/>
                  </a:lnTo>
                  <a:lnTo>
                    <a:pt x="1270" y="1550"/>
                  </a:lnTo>
                  <a:lnTo>
                    <a:pt x="1272" y="1600"/>
                  </a:lnTo>
                  <a:lnTo>
                    <a:pt x="1270" y="1648"/>
                  </a:lnTo>
                  <a:lnTo>
                    <a:pt x="1268" y="1698"/>
                  </a:lnTo>
                  <a:lnTo>
                    <a:pt x="1260" y="1746"/>
                  </a:lnTo>
                  <a:lnTo>
                    <a:pt x="1252" y="1792"/>
                  </a:lnTo>
                  <a:lnTo>
                    <a:pt x="1242" y="1840"/>
                  </a:lnTo>
                  <a:lnTo>
                    <a:pt x="1228" y="1884"/>
                  </a:lnTo>
                  <a:lnTo>
                    <a:pt x="1214" y="1930"/>
                  </a:lnTo>
                  <a:lnTo>
                    <a:pt x="1196" y="1974"/>
                  </a:lnTo>
                  <a:lnTo>
                    <a:pt x="1178" y="2016"/>
                  </a:lnTo>
                  <a:lnTo>
                    <a:pt x="1156" y="2058"/>
                  </a:lnTo>
                  <a:lnTo>
                    <a:pt x="1134" y="2098"/>
                  </a:lnTo>
                  <a:lnTo>
                    <a:pt x="1108" y="2136"/>
                  </a:lnTo>
                  <a:lnTo>
                    <a:pt x="1082" y="2174"/>
                  </a:lnTo>
                  <a:lnTo>
                    <a:pt x="1052" y="2210"/>
                  </a:lnTo>
                  <a:lnTo>
                    <a:pt x="1022" y="2244"/>
                  </a:lnTo>
                  <a:lnTo>
                    <a:pt x="992" y="2278"/>
                  </a:lnTo>
                  <a:lnTo>
                    <a:pt x="958" y="2310"/>
                  </a:lnTo>
                  <a:lnTo>
                    <a:pt x="922" y="2340"/>
                  </a:lnTo>
                  <a:lnTo>
                    <a:pt x="886" y="2368"/>
                  </a:lnTo>
                  <a:lnTo>
                    <a:pt x="848" y="2396"/>
                  </a:lnTo>
                  <a:lnTo>
                    <a:pt x="810" y="2420"/>
                  </a:lnTo>
                  <a:lnTo>
                    <a:pt x="770" y="2444"/>
                  </a:lnTo>
                  <a:lnTo>
                    <a:pt x="728" y="2464"/>
                  </a:lnTo>
                  <a:lnTo>
                    <a:pt x="686" y="2484"/>
                  </a:lnTo>
                  <a:lnTo>
                    <a:pt x="642" y="2502"/>
                  </a:lnTo>
                  <a:lnTo>
                    <a:pt x="598" y="2516"/>
                  </a:lnTo>
                  <a:lnTo>
                    <a:pt x="552" y="2530"/>
                  </a:lnTo>
                  <a:lnTo>
                    <a:pt x="506" y="2540"/>
                  </a:lnTo>
                  <a:lnTo>
                    <a:pt x="458" y="2548"/>
                  </a:lnTo>
                  <a:lnTo>
                    <a:pt x="410" y="2554"/>
                  </a:lnTo>
                  <a:lnTo>
                    <a:pt x="362" y="2558"/>
                  </a:lnTo>
                  <a:lnTo>
                    <a:pt x="312" y="2560"/>
                  </a:lnTo>
                  <a:lnTo>
                    <a:pt x="310" y="2562"/>
                  </a:lnTo>
                  <a:lnTo>
                    <a:pt x="156" y="2720"/>
                  </a:lnTo>
                  <a:lnTo>
                    <a:pt x="0" y="2880"/>
                  </a:lnTo>
                  <a:lnTo>
                    <a:pt x="156" y="3038"/>
                  </a:lnTo>
                  <a:lnTo>
                    <a:pt x="310" y="3196"/>
                  </a:lnTo>
                  <a:lnTo>
                    <a:pt x="312" y="3200"/>
                  </a:lnTo>
                  <a:lnTo>
                    <a:pt x="394" y="3198"/>
                  </a:lnTo>
                  <a:lnTo>
                    <a:pt x="476" y="3192"/>
                  </a:lnTo>
                  <a:lnTo>
                    <a:pt x="556" y="3180"/>
                  </a:lnTo>
                  <a:lnTo>
                    <a:pt x="634" y="3166"/>
                  </a:lnTo>
                  <a:lnTo>
                    <a:pt x="712" y="3150"/>
                  </a:lnTo>
                  <a:lnTo>
                    <a:pt x="788" y="3128"/>
                  </a:lnTo>
                  <a:lnTo>
                    <a:pt x="862" y="3102"/>
                  </a:lnTo>
                  <a:lnTo>
                    <a:pt x="934" y="3074"/>
                  </a:lnTo>
                  <a:lnTo>
                    <a:pt x="1006" y="3042"/>
                  </a:lnTo>
                  <a:lnTo>
                    <a:pt x="1074" y="3006"/>
                  </a:lnTo>
                  <a:lnTo>
                    <a:pt x="1142" y="2968"/>
                  </a:lnTo>
                  <a:lnTo>
                    <a:pt x="1206" y="2926"/>
                  </a:lnTo>
                  <a:lnTo>
                    <a:pt x="1268" y="2882"/>
                  </a:lnTo>
                  <a:lnTo>
                    <a:pt x="1330" y="2834"/>
                  </a:lnTo>
                  <a:lnTo>
                    <a:pt x="1386" y="2784"/>
                  </a:lnTo>
                  <a:lnTo>
                    <a:pt x="1440" y="2732"/>
                  </a:lnTo>
                  <a:lnTo>
                    <a:pt x="1494" y="2676"/>
                  </a:lnTo>
                  <a:lnTo>
                    <a:pt x="1544" y="2618"/>
                  </a:lnTo>
                  <a:lnTo>
                    <a:pt x="1592" y="2558"/>
                  </a:lnTo>
                  <a:lnTo>
                    <a:pt x="1636" y="2496"/>
                  </a:lnTo>
                  <a:lnTo>
                    <a:pt x="1678" y="2430"/>
                  </a:lnTo>
                  <a:lnTo>
                    <a:pt x="1716" y="2364"/>
                  </a:lnTo>
                  <a:lnTo>
                    <a:pt x="1752" y="2294"/>
                  </a:lnTo>
                  <a:lnTo>
                    <a:pt x="1784" y="2224"/>
                  </a:lnTo>
                  <a:lnTo>
                    <a:pt x="1812" y="2152"/>
                  </a:lnTo>
                  <a:lnTo>
                    <a:pt x="1838" y="2078"/>
                  </a:lnTo>
                  <a:lnTo>
                    <a:pt x="1860" y="2002"/>
                  </a:lnTo>
                  <a:lnTo>
                    <a:pt x="1878" y="1924"/>
                  </a:lnTo>
                  <a:lnTo>
                    <a:pt x="1892" y="1846"/>
                  </a:lnTo>
                  <a:lnTo>
                    <a:pt x="1902" y="1766"/>
                  </a:lnTo>
                  <a:lnTo>
                    <a:pt x="1908" y="1684"/>
                  </a:lnTo>
                  <a:lnTo>
                    <a:pt x="1910" y="1602"/>
                  </a:lnTo>
                  <a:lnTo>
                    <a:pt x="1908" y="16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0479DB3-AF1C-4ABF-BB3A-FAC9F2FAFA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8"/>
          <a:stretch/>
        </p:blipFill>
        <p:spPr>
          <a:xfrm>
            <a:off x="7061423" y="3623318"/>
            <a:ext cx="2232461" cy="2701855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0F33640D-FAD9-4D0E-89B6-9E5B7A2ECB0F}"/>
              </a:ext>
            </a:extLst>
          </p:cNvPr>
          <p:cNvSpPr/>
          <p:nvPr/>
        </p:nvSpPr>
        <p:spPr>
          <a:xfrm rot="2271163">
            <a:off x="8381841" y="3112829"/>
            <a:ext cx="1500949" cy="1180162"/>
          </a:xfrm>
          <a:custGeom>
            <a:avLst/>
            <a:gdLst>
              <a:gd name="connsiteX0" fmla="*/ 0 w 1322773"/>
              <a:gd name="connsiteY0" fmla="*/ 1384917 h 1384917"/>
              <a:gd name="connsiteX1" fmla="*/ 435006 w 1322773"/>
              <a:gd name="connsiteY1" fmla="*/ 532660 h 1384917"/>
              <a:gd name="connsiteX2" fmla="*/ 1322773 w 1322773"/>
              <a:gd name="connsiteY2" fmla="*/ 0 h 1384917"/>
              <a:gd name="connsiteX0" fmla="*/ 0 w 1322773"/>
              <a:gd name="connsiteY0" fmla="*/ 1384917 h 1384917"/>
              <a:gd name="connsiteX1" fmla="*/ 504579 w 1322773"/>
              <a:gd name="connsiteY1" fmla="*/ 562477 h 1384917"/>
              <a:gd name="connsiteX2" fmla="*/ 1322773 w 1322773"/>
              <a:gd name="connsiteY2" fmla="*/ 0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773" h="1384917">
                <a:moveTo>
                  <a:pt x="0" y="1384917"/>
                </a:moveTo>
                <a:cubicBezTo>
                  <a:pt x="107272" y="1074198"/>
                  <a:pt x="284117" y="793297"/>
                  <a:pt x="504579" y="562477"/>
                </a:cubicBezTo>
                <a:cubicBezTo>
                  <a:pt x="725041" y="331657"/>
                  <a:pt x="989120" y="150920"/>
                  <a:pt x="1322773" y="0"/>
                </a:cubicBezTo>
              </a:path>
            </a:pathLst>
          </a:custGeom>
          <a:noFill/>
          <a:ln w="76200" cap="rnd">
            <a:solidFill>
              <a:srgbClr val="C00000"/>
            </a:solidFill>
            <a:beve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256494" y="3872738"/>
            <a:ext cx="2369989" cy="1513224"/>
            <a:chOff x="505091" y="4614450"/>
            <a:chExt cx="3195514" cy="15132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B95130-F6A3-452F-85F9-B756E563DE4B}"/>
                </a:ext>
              </a:extLst>
            </p:cNvPr>
            <p:cNvSpPr txBox="1"/>
            <p:nvPr/>
          </p:nvSpPr>
          <p:spPr>
            <a:xfrm>
              <a:off x="505091" y="4614450"/>
              <a:ext cx="219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565522-777E-4A07-87B0-AFD34381A7DD}"/>
                </a:ext>
              </a:extLst>
            </p:cNvPr>
            <p:cNvSpPr txBox="1"/>
            <p:nvPr/>
          </p:nvSpPr>
          <p:spPr>
            <a:xfrm>
              <a:off x="505091" y="5112011"/>
              <a:ext cx="31955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 own text 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0479DB3-AF1C-4ABF-BB3A-FAC9F2FAFA8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7723" y="3314701"/>
            <a:ext cx="2210067" cy="2674619"/>
          </a:xfrm>
          <a:prstGeom prst="rect">
            <a:avLst/>
          </a:prstGeom>
          <a:ln>
            <a:noFill/>
          </a:ln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0F33640D-FAD9-4D0E-89B6-9E5B7A2ECB0F}"/>
              </a:ext>
            </a:extLst>
          </p:cNvPr>
          <p:cNvSpPr/>
          <p:nvPr/>
        </p:nvSpPr>
        <p:spPr>
          <a:xfrm rot="19328837" flipH="1">
            <a:off x="2363653" y="2817883"/>
            <a:ext cx="1500949" cy="1180162"/>
          </a:xfrm>
          <a:custGeom>
            <a:avLst/>
            <a:gdLst>
              <a:gd name="connsiteX0" fmla="*/ 0 w 1322773"/>
              <a:gd name="connsiteY0" fmla="*/ 1384917 h 1384917"/>
              <a:gd name="connsiteX1" fmla="*/ 435006 w 1322773"/>
              <a:gd name="connsiteY1" fmla="*/ 532660 h 1384917"/>
              <a:gd name="connsiteX2" fmla="*/ 1322773 w 1322773"/>
              <a:gd name="connsiteY2" fmla="*/ 0 h 1384917"/>
              <a:gd name="connsiteX0" fmla="*/ 0 w 1322773"/>
              <a:gd name="connsiteY0" fmla="*/ 1384917 h 1384917"/>
              <a:gd name="connsiteX1" fmla="*/ 504579 w 1322773"/>
              <a:gd name="connsiteY1" fmla="*/ 562477 h 1384917"/>
              <a:gd name="connsiteX2" fmla="*/ 1322773 w 1322773"/>
              <a:gd name="connsiteY2" fmla="*/ 0 h 138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2773" h="1384917">
                <a:moveTo>
                  <a:pt x="0" y="1384917"/>
                </a:moveTo>
                <a:cubicBezTo>
                  <a:pt x="107272" y="1074198"/>
                  <a:pt x="284117" y="793297"/>
                  <a:pt x="504579" y="562477"/>
                </a:cubicBezTo>
                <a:cubicBezTo>
                  <a:pt x="725041" y="331657"/>
                  <a:pt x="989120" y="150920"/>
                  <a:pt x="1322773" y="0"/>
                </a:cubicBezTo>
              </a:path>
            </a:pathLst>
          </a:custGeom>
          <a:noFill/>
          <a:ln w="76200" cap="rnd">
            <a:solidFill>
              <a:srgbClr val="C00000"/>
            </a:solidFill>
            <a:beve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7592" y="3524537"/>
            <a:ext cx="2369989" cy="1513224"/>
            <a:chOff x="505091" y="4614450"/>
            <a:chExt cx="3195514" cy="15132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B95130-F6A3-452F-85F9-B756E563DE4B}"/>
                </a:ext>
              </a:extLst>
            </p:cNvPr>
            <p:cNvSpPr txBox="1"/>
            <p:nvPr/>
          </p:nvSpPr>
          <p:spPr>
            <a:xfrm>
              <a:off x="1508372" y="4614450"/>
              <a:ext cx="219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Subtitle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565522-777E-4A07-87B0-AFD34381A7DD}"/>
                </a:ext>
              </a:extLst>
            </p:cNvPr>
            <p:cNvSpPr txBox="1"/>
            <p:nvPr/>
          </p:nvSpPr>
          <p:spPr>
            <a:xfrm>
              <a:off x="505091" y="5112011"/>
              <a:ext cx="31955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 own text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78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4" presetClass="path" presetSubtype="0" decel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4023 -0.02731 C 0.0487 -0.03356 0.06133 -0.03634 0.07461 -0.03634 C 0.08958 -0.03634 0.10169 -0.03356 0.11003 -0.02731 L 0.15052 -1.48148E-6 " pathEditMode="fixed" rAng="0" ptsTypes="AAAAA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-18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4244 -0.03819 C -0.05117 -0.04699 -0.06445 -0.05139 -0.07825 -0.05139 C -0.09414 -0.05139 -0.10677 -0.04699 -0.11549 -0.03819 L -0.15781 -7.40741E-7 " pathEditMode="relative" rAng="0" ptsTypes="AAAAA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-256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2057401" y="1537579"/>
            <a:ext cx="4419600" cy="4406021"/>
            <a:chOff x="2709717" y="1002475"/>
            <a:chExt cx="4396808" cy="4383299"/>
          </a:xfrm>
          <a:effectLst>
            <a:outerShdw blurRad="190500" dist="38100" dir="5400000" sx="103000" sy="103000" algn="t" rotWithShape="0">
              <a:prstClr val="black">
                <a:alpha val="40000"/>
              </a:prstClr>
            </a:outerShdw>
          </a:effectLst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4896950" y="1002475"/>
              <a:ext cx="1533919" cy="15161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47" y="496"/>
                </a:cxn>
                <a:cxn ang="0">
                  <a:pos x="17" y="1042"/>
                </a:cxn>
                <a:cxn ang="0">
                  <a:pos x="17" y="1028"/>
                </a:cxn>
                <a:cxn ang="0">
                  <a:pos x="0" y="1050"/>
                </a:cxn>
                <a:cxn ang="0">
                  <a:pos x="0" y="1050"/>
                </a:cxn>
                <a:cxn ang="0">
                  <a:pos x="39" y="1052"/>
                </a:cxn>
                <a:cxn ang="0">
                  <a:pos x="78" y="1056"/>
                </a:cxn>
                <a:cxn ang="0">
                  <a:pos x="117" y="1061"/>
                </a:cxn>
                <a:cxn ang="0">
                  <a:pos x="154" y="1069"/>
                </a:cxn>
                <a:cxn ang="0">
                  <a:pos x="193" y="1077"/>
                </a:cxn>
                <a:cxn ang="0">
                  <a:pos x="230" y="1089"/>
                </a:cxn>
                <a:cxn ang="0">
                  <a:pos x="265" y="1100"/>
                </a:cxn>
                <a:cxn ang="0">
                  <a:pos x="300" y="1114"/>
                </a:cxn>
                <a:cxn ang="0">
                  <a:pos x="335" y="1130"/>
                </a:cxn>
                <a:cxn ang="0">
                  <a:pos x="369" y="1147"/>
                </a:cxn>
                <a:cxn ang="0">
                  <a:pos x="402" y="1167"/>
                </a:cxn>
                <a:cxn ang="0">
                  <a:pos x="433" y="1186"/>
                </a:cxn>
                <a:cxn ang="0">
                  <a:pos x="464" y="1208"/>
                </a:cxn>
                <a:cxn ang="0">
                  <a:pos x="493" y="1229"/>
                </a:cxn>
                <a:cxn ang="0">
                  <a:pos x="523" y="1255"/>
                </a:cxn>
                <a:cxn ang="0">
                  <a:pos x="550" y="1278"/>
                </a:cxn>
                <a:cxn ang="0">
                  <a:pos x="550" y="1278"/>
                </a:cxn>
                <a:cxn ang="0">
                  <a:pos x="554" y="1282"/>
                </a:cxn>
                <a:cxn ang="0">
                  <a:pos x="1219" y="1167"/>
                </a:cxn>
                <a:cxn ang="0">
                  <a:pos x="1297" y="525"/>
                </a:cxn>
                <a:cxn ang="0">
                  <a:pos x="1297" y="525"/>
                </a:cxn>
                <a:cxn ang="0">
                  <a:pos x="1233" y="464"/>
                </a:cxn>
                <a:cxn ang="0">
                  <a:pos x="1167" y="410"/>
                </a:cxn>
                <a:cxn ang="0">
                  <a:pos x="1096" y="355"/>
                </a:cxn>
                <a:cxn ang="0">
                  <a:pos x="1024" y="306"/>
                </a:cxn>
                <a:cxn ang="0">
                  <a:pos x="950" y="260"/>
                </a:cxn>
                <a:cxn ang="0">
                  <a:pos x="872" y="217"/>
                </a:cxn>
                <a:cxn ang="0">
                  <a:pos x="794" y="178"/>
                </a:cxn>
                <a:cxn ang="0">
                  <a:pos x="712" y="140"/>
                </a:cxn>
                <a:cxn ang="0">
                  <a:pos x="630" y="109"/>
                </a:cxn>
                <a:cxn ang="0">
                  <a:pos x="544" y="82"/>
                </a:cxn>
                <a:cxn ang="0">
                  <a:pos x="458" y="57"/>
                </a:cxn>
                <a:cxn ang="0">
                  <a:pos x="371" y="37"/>
                </a:cxn>
                <a:cxn ang="0">
                  <a:pos x="281" y="21"/>
                </a:cxn>
                <a:cxn ang="0">
                  <a:pos x="189" y="10"/>
                </a:cxn>
                <a:cxn ang="0">
                  <a:pos x="97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97" h="1282">
                  <a:moveTo>
                    <a:pt x="4" y="0"/>
                  </a:moveTo>
                  <a:lnTo>
                    <a:pt x="447" y="496"/>
                  </a:lnTo>
                  <a:lnTo>
                    <a:pt x="17" y="1042"/>
                  </a:lnTo>
                  <a:lnTo>
                    <a:pt x="17" y="1028"/>
                  </a:lnTo>
                  <a:lnTo>
                    <a:pt x="0" y="1050"/>
                  </a:lnTo>
                  <a:lnTo>
                    <a:pt x="0" y="1050"/>
                  </a:lnTo>
                  <a:lnTo>
                    <a:pt x="39" y="1052"/>
                  </a:lnTo>
                  <a:lnTo>
                    <a:pt x="78" y="1056"/>
                  </a:lnTo>
                  <a:lnTo>
                    <a:pt x="117" y="1061"/>
                  </a:lnTo>
                  <a:lnTo>
                    <a:pt x="154" y="1069"/>
                  </a:lnTo>
                  <a:lnTo>
                    <a:pt x="193" y="1077"/>
                  </a:lnTo>
                  <a:lnTo>
                    <a:pt x="230" y="1089"/>
                  </a:lnTo>
                  <a:lnTo>
                    <a:pt x="265" y="1100"/>
                  </a:lnTo>
                  <a:lnTo>
                    <a:pt x="300" y="1114"/>
                  </a:lnTo>
                  <a:lnTo>
                    <a:pt x="335" y="1130"/>
                  </a:lnTo>
                  <a:lnTo>
                    <a:pt x="369" y="1147"/>
                  </a:lnTo>
                  <a:lnTo>
                    <a:pt x="402" y="1167"/>
                  </a:lnTo>
                  <a:lnTo>
                    <a:pt x="433" y="1186"/>
                  </a:lnTo>
                  <a:lnTo>
                    <a:pt x="464" y="1208"/>
                  </a:lnTo>
                  <a:lnTo>
                    <a:pt x="493" y="1229"/>
                  </a:lnTo>
                  <a:lnTo>
                    <a:pt x="523" y="1255"/>
                  </a:lnTo>
                  <a:lnTo>
                    <a:pt x="550" y="1278"/>
                  </a:lnTo>
                  <a:lnTo>
                    <a:pt x="550" y="1278"/>
                  </a:lnTo>
                  <a:lnTo>
                    <a:pt x="554" y="1282"/>
                  </a:lnTo>
                  <a:lnTo>
                    <a:pt x="1219" y="1167"/>
                  </a:lnTo>
                  <a:lnTo>
                    <a:pt x="1297" y="525"/>
                  </a:lnTo>
                  <a:lnTo>
                    <a:pt x="1297" y="525"/>
                  </a:lnTo>
                  <a:lnTo>
                    <a:pt x="1233" y="464"/>
                  </a:lnTo>
                  <a:lnTo>
                    <a:pt x="1167" y="410"/>
                  </a:lnTo>
                  <a:lnTo>
                    <a:pt x="1096" y="355"/>
                  </a:lnTo>
                  <a:lnTo>
                    <a:pt x="1024" y="306"/>
                  </a:lnTo>
                  <a:lnTo>
                    <a:pt x="950" y="260"/>
                  </a:lnTo>
                  <a:lnTo>
                    <a:pt x="872" y="217"/>
                  </a:lnTo>
                  <a:lnTo>
                    <a:pt x="794" y="178"/>
                  </a:lnTo>
                  <a:lnTo>
                    <a:pt x="712" y="140"/>
                  </a:lnTo>
                  <a:lnTo>
                    <a:pt x="630" y="109"/>
                  </a:lnTo>
                  <a:lnTo>
                    <a:pt x="544" y="82"/>
                  </a:lnTo>
                  <a:lnTo>
                    <a:pt x="458" y="57"/>
                  </a:lnTo>
                  <a:lnTo>
                    <a:pt x="371" y="37"/>
                  </a:lnTo>
                  <a:lnTo>
                    <a:pt x="281" y="21"/>
                  </a:lnTo>
                  <a:lnTo>
                    <a:pt x="189" y="10"/>
                  </a:lnTo>
                  <a:lnTo>
                    <a:pt x="97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709717" y="1657339"/>
              <a:ext cx="1504352" cy="1564669"/>
            </a:xfrm>
            <a:custGeom>
              <a:avLst/>
              <a:gdLst/>
              <a:ahLst/>
              <a:cxnLst>
                <a:cxn ang="0">
                  <a:pos x="1270" y="708"/>
                </a:cxn>
                <a:cxn ang="0">
                  <a:pos x="1222" y="199"/>
                </a:cxn>
                <a:cxn ang="0">
                  <a:pos x="1208" y="70"/>
                </a:cxn>
                <a:cxn ang="0">
                  <a:pos x="853" y="31"/>
                </a:cxn>
                <a:cxn ang="0">
                  <a:pos x="556" y="2"/>
                </a:cxn>
                <a:cxn ang="0">
                  <a:pos x="543" y="0"/>
                </a:cxn>
                <a:cxn ang="0">
                  <a:pos x="543" y="0"/>
                </a:cxn>
                <a:cxn ang="0">
                  <a:pos x="482" y="64"/>
                </a:cxn>
                <a:cxn ang="0">
                  <a:pos x="426" y="131"/>
                </a:cxn>
                <a:cxn ang="0">
                  <a:pos x="371" y="201"/>
                </a:cxn>
                <a:cxn ang="0">
                  <a:pos x="320" y="273"/>
                </a:cxn>
                <a:cxn ang="0">
                  <a:pos x="271" y="347"/>
                </a:cxn>
                <a:cxn ang="0">
                  <a:pos x="229" y="423"/>
                </a:cxn>
                <a:cxn ang="0">
                  <a:pos x="188" y="502"/>
                </a:cxn>
                <a:cxn ang="0">
                  <a:pos x="150" y="583"/>
                </a:cxn>
                <a:cxn ang="0">
                  <a:pos x="117" y="667"/>
                </a:cxn>
                <a:cxn ang="0">
                  <a:pos x="88" y="751"/>
                </a:cxn>
                <a:cxn ang="0">
                  <a:pos x="63" y="839"/>
                </a:cxn>
                <a:cxn ang="0">
                  <a:pos x="41" y="927"/>
                </a:cxn>
                <a:cxn ang="0">
                  <a:pos x="26" y="1017"/>
                </a:cxn>
                <a:cxn ang="0">
                  <a:pos x="12" y="1108"/>
                </a:cxn>
                <a:cxn ang="0">
                  <a:pos x="4" y="1202"/>
                </a:cxn>
                <a:cxn ang="0">
                  <a:pos x="0" y="1296"/>
                </a:cxn>
                <a:cxn ang="0">
                  <a:pos x="480" y="878"/>
                </a:cxn>
                <a:cxn ang="0">
                  <a:pos x="1026" y="1323"/>
                </a:cxn>
                <a:cxn ang="0">
                  <a:pos x="1026" y="1323"/>
                </a:cxn>
                <a:cxn ang="0">
                  <a:pos x="1028" y="1280"/>
                </a:cxn>
                <a:cxn ang="0">
                  <a:pos x="1030" y="1237"/>
                </a:cxn>
                <a:cxn ang="0">
                  <a:pos x="1036" y="1196"/>
                </a:cxn>
                <a:cxn ang="0">
                  <a:pos x="1044" y="1155"/>
                </a:cxn>
                <a:cxn ang="0">
                  <a:pos x="1054" y="1114"/>
                </a:cxn>
                <a:cxn ang="0">
                  <a:pos x="1064" y="1075"/>
                </a:cxn>
                <a:cxn ang="0">
                  <a:pos x="1077" y="1036"/>
                </a:cxn>
                <a:cxn ang="0">
                  <a:pos x="1093" y="999"/>
                </a:cxn>
                <a:cxn ang="0">
                  <a:pos x="1108" y="962"/>
                </a:cxn>
                <a:cxn ang="0">
                  <a:pos x="1128" y="927"/>
                </a:cxn>
                <a:cxn ang="0">
                  <a:pos x="1147" y="892"/>
                </a:cxn>
                <a:cxn ang="0">
                  <a:pos x="1169" y="857"/>
                </a:cxn>
                <a:cxn ang="0">
                  <a:pos x="1192" y="825"/>
                </a:cxn>
                <a:cxn ang="0">
                  <a:pos x="1218" y="794"/>
                </a:cxn>
                <a:cxn ang="0">
                  <a:pos x="1245" y="763"/>
                </a:cxn>
                <a:cxn ang="0">
                  <a:pos x="1272" y="734"/>
                </a:cxn>
                <a:cxn ang="0">
                  <a:pos x="1270" y="708"/>
                </a:cxn>
              </a:cxnLst>
              <a:rect l="0" t="0" r="r" b="b"/>
              <a:pathLst>
                <a:path w="1272" h="1323">
                  <a:moveTo>
                    <a:pt x="1270" y="708"/>
                  </a:moveTo>
                  <a:lnTo>
                    <a:pt x="1222" y="199"/>
                  </a:lnTo>
                  <a:lnTo>
                    <a:pt x="1208" y="70"/>
                  </a:lnTo>
                  <a:lnTo>
                    <a:pt x="853" y="31"/>
                  </a:lnTo>
                  <a:lnTo>
                    <a:pt x="556" y="2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482" y="64"/>
                  </a:lnTo>
                  <a:lnTo>
                    <a:pt x="426" y="131"/>
                  </a:lnTo>
                  <a:lnTo>
                    <a:pt x="371" y="201"/>
                  </a:lnTo>
                  <a:lnTo>
                    <a:pt x="320" y="273"/>
                  </a:lnTo>
                  <a:lnTo>
                    <a:pt x="271" y="347"/>
                  </a:lnTo>
                  <a:lnTo>
                    <a:pt x="229" y="423"/>
                  </a:lnTo>
                  <a:lnTo>
                    <a:pt x="188" y="502"/>
                  </a:lnTo>
                  <a:lnTo>
                    <a:pt x="150" y="583"/>
                  </a:lnTo>
                  <a:lnTo>
                    <a:pt x="117" y="667"/>
                  </a:lnTo>
                  <a:lnTo>
                    <a:pt x="88" y="751"/>
                  </a:lnTo>
                  <a:lnTo>
                    <a:pt x="63" y="839"/>
                  </a:lnTo>
                  <a:lnTo>
                    <a:pt x="41" y="927"/>
                  </a:lnTo>
                  <a:lnTo>
                    <a:pt x="26" y="1017"/>
                  </a:lnTo>
                  <a:lnTo>
                    <a:pt x="12" y="1108"/>
                  </a:lnTo>
                  <a:lnTo>
                    <a:pt x="4" y="1202"/>
                  </a:lnTo>
                  <a:lnTo>
                    <a:pt x="0" y="1296"/>
                  </a:lnTo>
                  <a:lnTo>
                    <a:pt x="480" y="878"/>
                  </a:lnTo>
                  <a:lnTo>
                    <a:pt x="1026" y="1323"/>
                  </a:lnTo>
                  <a:lnTo>
                    <a:pt x="1026" y="1323"/>
                  </a:lnTo>
                  <a:lnTo>
                    <a:pt x="1028" y="1280"/>
                  </a:lnTo>
                  <a:lnTo>
                    <a:pt x="1030" y="1237"/>
                  </a:lnTo>
                  <a:lnTo>
                    <a:pt x="1036" y="1196"/>
                  </a:lnTo>
                  <a:lnTo>
                    <a:pt x="1044" y="1155"/>
                  </a:lnTo>
                  <a:lnTo>
                    <a:pt x="1054" y="1114"/>
                  </a:lnTo>
                  <a:lnTo>
                    <a:pt x="1064" y="1075"/>
                  </a:lnTo>
                  <a:lnTo>
                    <a:pt x="1077" y="1036"/>
                  </a:lnTo>
                  <a:lnTo>
                    <a:pt x="1093" y="999"/>
                  </a:lnTo>
                  <a:lnTo>
                    <a:pt x="1108" y="962"/>
                  </a:lnTo>
                  <a:lnTo>
                    <a:pt x="1128" y="927"/>
                  </a:lnTo>
                  <a:lnTo>
                    <a:pt x="1147" y="892"/>
                  </a:lnTo>
                  <a:lnTo>
                    <a:pt x="1169" y="857"/>
                  </a:lnTo>
                  <a:lnTo>
                    <a:pt x="1192" y="825"/>
                  </a:lnTo>
                  <a:lnTo>
                    <a:pt x="1218" y="794"/>
                  </a:lnTo>
                  <a:lnTo>
                    <a:pt x="1245" y="763"/>
                  </a:lnTo>
                  <a:lnTo>
                    <a:pt x="1272" y="734"/>
                  </a:lnTo>
                  <a:lnTo>
                    <a:pt x="1270" y="7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3340925" y="1002475"/>
              <a:ext cx="2103965" cy="1523275"/>
            </a:xfrm>
            <a:custGeom>
              <a:avLst/>
              <a:gdLst/>
              <a:ahLst/>
              <a:cxnLst>
                <a:cxn ang="0">
                  <a:pos x="1330" y="0"/>
                </a:cxn>
                <a:cxn ang="0">
                  <a:pos x="1330" y="0"/>
                </a:cxn>
                <a:cxn ang="0">
                  <a:pos x="1326" y="0"/>
                </a:cxn>
                <a:cxn ang="0">
                  <a:pos x="1326" y="0"/>
                </a:cxn>
                <a:cxn ang="0">
                  <a:pos x="1278" y="0"/>
                </a:cxn>
                <a:cxn ang="0">
                  <a:pos x="1231" y="2"/>
                </a:cxn>
                <a:cxn ang="0">
                  <a:pos x="1182" y="6"/>
                </a:cxn>
                <a:cxn ang="0">
                  <a:pos x="1135" y="10"/>
                </a:cxn>
                <a:cxn ang="0">
                  <a:pos x="1086" y="16"/>
                </a:cxn>
                <a:cxn ang="0">
                  <a:pos x="1040" y="22"/>
                </a:cxn>
                <a:cxn ang="0">
                  <a:pos x="995" y="30"/>
                </a:cxn>
                <a:cxn ang="0">
                  <a:pos x="948" y="39"/>
                </a:cxn>
                <a:cxn ang="0">
                  <a:pos x="903" y="49"/>
                </a:cxn>
                <a:cxn ang="0">
                  <a:pos x="858" y="61"/>
                </a:cxn>
                <a:cxn ang="0">
                  <a:pos x="768" y="86"/>
                </a:cxn>
                <a:cxn ang="0">
                  <a:pos x="681" y="115"/>
                </a:cxn>
                <a:cxn ang="0">
                  <a:pos x="595" y="151"/>
                </a:cxn>
                <a:cxn ang="0">
                  <a:pos x="513" y="188"/>
                </a:cxn>
                <a:cxn ang="0">
                  <a:pos x="431" y="231"/>
                </a:cxn>
                <a:cxn ang="0">
                  <a:pos x="353" y="275"/>
                </a:cxn>
                <a:cxn ang="0">
                  <a:pos x="277" y="324"/>
                </a:cxn>
                <a:cxn ang="0">
                  <a:pos x="205" y="377"/>
                </a:cxn>
                <a:cxn ang="0">
                  <a:pos x="132" y="434"/>
                </a:cxn>
                <a:cxn ang="0">
                  <a:pos x="66" y="492"/>
                </a:cxn>
                <a:cxn ang="0">
                  <a:pos x="0" y="554"/>
                </a:cxn>
                <a:cxn ang="0">
                  <a:pos x="13" y="556"/>
                </a:cxn>
                <a:cxn ang="0">
                  <a:pos x="8" y="551"/>
                </a:cxn>
                <a:cxn ang="0">
                  <a:pos x="310" y="586"/>
                </a:cxn>
                <a:cxn ang="0">
                  <a:pos x="665" y="619"/>
                </a:cxn>
                <a:cxn ang="0">
                  <a:pos x="679" y="754"/>
                </a:cxn>
                <a:cxn ang="0">
                  <a:pos x="733" y="1269"/>
                </a:cxn>
                <a:cxn ang="0">
                  <a:pos x="727" y="1263"/>
                </a:cxn>
                <a:cxn ang="0">
                  <a:pos x="729" y="1288"/>
                </a:cxn>
                <a:cxn ang="0">
                  <a:pos x="729" y="1288"/>
                </a:cxn>
                <a:cxn ang="0">
                  <a:pos x="759" y="1263"/>
                </a:cxn>
                <a:cxn ang="0">
                  <a:pos x="788" y="1235"/>
                </a:cxn>
                <a:cxn ang="0">
                  <a:pos x="819" y="1212"/>
                </a:cxn>
                <a:cxn ang="0">
                  <a:pos x="850" y="1189"/>
                </a:cxn>
                <a:cxn ang="0">
                  <a:pos x="886" y="1169"/>
                </a:cxn>
                <a:cxn ang="0">
                  <a:pos x="919" y="1148"/>
                </a:cxn>
                <a:cxn ang="0">
                  <a:pos x="954" y="1130"/>
                </a:cxn>
                <a:cxn ang="0">
                  <a:pos x="991" y="1114"/>
                </a:cxn>
                <a:cxn ang="0">
                  <a:pos x="1028" y="1099"/>
                </a:cxn>
                <a:cxn ang="0">
                  <a:pos x="1067" y="1087"/>
                </a:cxn>
                <a:cxn ang="0">
                  <a:pos x="1106" y="1075"/>
                </a:cxn>
                <a:cxn ang="0">
                  <a:pos x="1145" y="1066"/>
                </a:cxn>
                <a:cxn ang="0">
                  <a:pos x="1186" y="1060"/>
                </a:cxn>
                <a:cxn ang="0">
                  <a:pos x="1227" y="1054"/>
                </a:cxn>
                <a:cxn ang="0">
                  <a:pos x="1268" y="1052"/>
                </a:cxn>
                <a:cxn ang="0">
                  <a:pos x="1311" y="1050"/>
                </a:cxn>
                <a:cxn ang="0">
                  <a:pos x="1311" y="1050"/>
                </a:cxn>
                <a:cxn ang="0">
                  <a:pos x="1332" y="1050"/>
                </a:cxn>
                <a:cxn ang="0">
                  <a:pos x="1350" y="1029"/>
                </a:cxn>
                <a:cxn ang="0">
                  <a:pos x="1779" y="496"/>
                </a:cxn>
                <a:cxn ang="0">
                  <a:pos x="1330" y="0"/>
                </a:cxn>
              </a:cxnLst>
              <a:rect l="0" t="0" r="r" b="b"/>
              <a:pathLst>
                <a:path w="1779" h="1288">
                  <a:moveTo>
                    <a:pt x="1330" y="0"/>
                  </a:moveTo>
                  <a:lnTo>
                    <a:pt x="1330" y="0"/>
                  </a:lnTo>
                  <a:lnTo>
                    <a:pt x="1326" y="0"/>
                  </a:lnTo>
                  <a:lnTo>
                    <a:pt x="1326" y="0"/>
                  </a:lnTo>
                  <a:lnTo>
                    <a:pt x="1278" y="0"/>
                  </a:lnTo>
                  <a:lnTo>
                    <a:pt x="1231" y="2"/>
                  </a:lnTo>
                  <a:lnTo>
                    <a:pt x="1182" y="6"/>
                  </a:lnTo>
                  <a:lnTo>
                    <a:pt x="1135" y="10"/>
                  </a:lnTo>
                  <a:lnTo>
                    <a:pt x="1086" y="16"/>
                  </a:lnTo>
                  <a:lnTo>
                    <a:pt x="1040" y="22"/>
                  </a:lnTo>
                  <a:lnTo>
                    <a:pt x="995" y="30"/>
                  </a:lnTo>
                  <a:lnTo>
                    <a:pt x="948" y="39"/>
                  </a:lnTo>
                  <a:lnTo>
                    <a:pt x="903" y="49"/>
                  </a:lnTo>
                  <a:lnTo>
                    <a:pt x="858" y="61"/>
                  </a:lnTo>
                  <a:lnTo>
                    <a:pt x="768" y="86"/>
                  </a:lnTo>
                  <a:lnTo>
                    <a:pt x="681" y="115"/>
                  </a:lnTo>
                  <a:lnTo>
                    <a:pt x="595" y="151"/>
                  </a:lnTo>
                  <a:lnTo>
                    <a:pt x="513" y="188"/>
                  </a:lnTo>
                  <a:lnTo>
                    <a:pt x="431" y="231"/>
                  </a:lnTo>
                  <a:lnTo>
                    <a:pt x="353" y="275"/>
                  </a:lnTo>
                  <a:lnTo>
                    <a:pt x="277" y="324"/>
                  </a:lnTo>
                  <a:lnTo>
                    <a:pt x="205" y="377"/>
                  </a:lnTo>
                  <a:lnTo>
                    <a:pt x="132" y="434"/>
                  </a:lnTo>
                  <a:lnTo>
                    <a:pt x="66" y="492"/>
                  </a:lnTo>
                  <a:lnTo>
                    <a:pt x="0" y="554"/>
                  </a:lnTo>
                  <a:lnTo>
                    <a:pt x="13" y="556"/>
                  </a:lnTo>
                  <a:lnTo>
                    <a:pt x="8" y="551"/>
                  </a:lnTo>
                  <a:lnTo>
                    <a:pt x="310" y="586"/>
                  </a:lnTo>
                  <a:lnTo>
                    <a:pt x="665" y="619"/>
                  </a:lnTo>
                  <a:lnTo>
                    <a:pt x="679" y="754"/>
                  </a:lnTo>
                  <a:lnTo>
                    <a:pt x="733" y="1269"/>
                  </a:lnTo>
                  <a:lnTo>
                    <a:pt x="727" y="1263"/>
                  </a:lnTo>
                  <a:lnTo>
                    <a:pt x="729" y="1288"/>
                  </a:lnTo>
                  <a:lnTo>
                    <a:pt x="729" y="1288"/>
                  </a:lnTo>
                  <a:lnTo>
                    <a:pt x="759" y="1263"/>
                  </a:lnTo>
                  <a:lnTo>
                    <a:pt x="788" y="1235"/>
                  </a:lnTo>
                  <a:lnTo>
                    <a:pt x="819" y="1212"/>
                  </a:lnTo>
                  <a:lnTo>
                    <a:pt x="850" y="1189"/>
                  </a:lnTo>
                  <a:lnTo>
                    <a:pt x="886" y="1169"/>
                  </a:lnTo>
                  <a:lnTo>
                    <a:pt x="919" y="1148"/>
                  </a:lnTo>
                  <a:lnTo>
                    <a:pt x="954" y="1130"/>
                  </a:lnTo>
                  <a:lnTo>
                    <a:pt x="991" y="1114"/>
                  </a:lnTo>
                  <a:lnTo>
                    <a:pt x="1028" y="1099"/>
                  </a:lnTo>
                  <a:lnTo>
                    <a:pt x="1067" y="1087"/>
                  </a:lnTo>
                  <a:lnTo>
                    <a:pt x="1106" y="1075"/>
                  </a:lnTo>
                  <a:lnTo>
                    <a:pt x="1145" y="1066"/>
                  </a:lnTo>
                  <a:lnTo>
                    <a:pt x="1186" y="1060"/>
                  </a:lnTo>
                  <a:lnTo>
                    <a:pt x="1227" y="1054"/>
                  </a:lnTo>
                  <a:lnTo>
                    <a:pt x="1268" y="1052"/>
                  </a:lnTo>
                  <a:lnTo>
                    <a:pt x="1311" y="1050"/>
                  </a:lnTo>
                  <a:lnTo>
                    <a:pt x="1311" y="1050"/>
                  </a:lnTo>
                  <a:lnTo>
                    <a:pt x="1332" y="1050"/>
                  </a:lnTo>
                  <a:lnTo>
                    <a:pt x="1350" y="1029"/>
                  </a:lnTo>
                  <a:lnTo>
                    <a:pt x="1779" y="496"/>
                  </a:lnTo>
                  <a:lnTo>
                    <a:pt x="133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3324053" y="3795172"/>
              <a:ext cx="1580043" cy="1589505"/>
            </a:xfrm>
            <a:custGeom>
              <a:avLst/>
              <a:gdLst/>
              <a:ahLst/>
              <a:cxnLst>
                <a:cxn ang="0">
                  <a:pos x="913" y="841"/>
                </a:cxn>
                <a:cxn ang="0">
                  <a:pos x="1326" y="302"/>
                </a:cxn>
                <a:cxn ang="0">
                  <a:pos x="1326" y="302"/>
                </a:cxn>
                <a:cxn ang="0">
                  <a:pos x="1280" y="300"/>
                </a:cxn>
                <a:cxn ang="0">
                  <a:pos x="1233" y="296"/>
                </a:cxn>
                <a:cxn ang="0">
                  <a:pos x="1186" y="290"/>
                </a:cxn>
                <a:cxn ang="0">
                  <a:pos x="1141" y="281"/>
                </a:cxn>
                <a:cxn ang="0">
                  <a:pos x="1096" y="271"/>
                </a:cxn>
                <a:cxn ang="0">
                  <a:pos x="1053" y="255"/>
                </a:cxn>
                <a:cxn ang="0">
                  <a:pos x="1012" y="240"/>
                </a:cxn>
                <a:cxn ang="0">
                  <a:pos x="971" y="222"/>
                </a:cxn>
                <a:cxn ang="0">
                  <a:pos x="930" y="203"/>
                </a:cxn>
                <a:cxn ang="0">
                  <a:pos x="891" y="179"/>
                </a:cxn>
                <a:cxn ang="0">
                  <a:pos x="854" y="156"/>
                </a:cxn>
                <a:cxn ang="0">
                  <a:pos x="819" y="128"/>
                </a:cxn>
                <a:cxn ang="0">
                  <a:pos x="786" y="101"/>
                </a:cxn>
                <a:cxn ang="0">
                  <a:pos x="753" y="70"/>
                </a:cxn>
                <a:cxn ang="0">
                  <a:pos x="722" y="39"/>
                </a:cxn>
                <a:cxn ang="0">
                  <a:pos x="692" y="5"/>
                </a:cxn>
                <a:cxn ang="0">
                  <a:pos x="692" y="5"/>
                </a:cxn>
                <a:cxn ang="0">
                  <a:pos x="686" y="0"/>
                </a:cxn>
                <a:cxn ang="0">
                  <a:pos x="603" y="13"/>
                </a:cxn>
                <a:cxn ang="0">
                  <a:pos x="60" y="130"/>
                </a:cxn>
                <a:cxn ang="0">
                  <a:pos x="4" y="714"/>
                </a:cxn>
                <a:cxn ang="0">
                  <a:pos x="2" y="757"/>
                </a:cxn>
                <a:cxn ang="0">
                  <a:pos x="0" y="772"/>
                </a:cxn>
                <a:cxn ang="0">
                  <a:pos x="0" y="772"/>
                </a:cxn>
                <a:cxn ang="0">
                  <a:pos x="64" y="837"/>
                </a:cxn>
                <a:cxn ang="0">
                  <a:pos x="132" y="897"/>
                </a:cxn>
                <a:cxn ang="0">
                  <a:pos x="203" y="956"/>
                </a:cxn>
                <a:cxn ang="0">
                  <a:pos x="277" y="1010"/>
                </a:cxn>
                <a:cxn ang="0">
                  <a:pos x="353" y="1059"/>
                </a:cxn>
                <a:cxn ang="0">
                  <a:pos x="433" y="1106"/>
                </a:cxn>
                <a:cxn ang="0">
                  <a:pos x="515" y="1149"/>
                </a:cxn>
                <a:cxn ang="0">
                  <a:pos x="599" y="1188"/>
                </a:cxn>
                <a:cxn ang="0">
                  <a:pos x="684" y="1223"/>
                </a:cxn>
                <a:cxn ang="0">
                  <a:pos x="727" y="1239"/>
                </a:cxn>
                <a:cxn ang="0">
                  <a:pos x="772" y="1254"/>
                </a:cxn>
                <a:cxn ang="0">
                  <a:pos x="817" y="1268"/>
                </a:cxn>
                <a:cxn ang="0">
                  <a:pos x="862" y="1282"/>
                </a:cxn>
                <a:cxn ang="0">
                  <a:pos x="907" y="1293"/>
                </a:cxn>
                <a:cxn ang="0">
                  <a:pos x="954" y="1303"/>
                </a:cxn>
                <a:cxn ang="0">
                  <a:pos x="1001" y="1313"/>
                </a:cxn>
                <a:cxn ang="0">
                  <a:pos x="1047" y="1321"/>
                </a:cxn>
                <a:cxn ang="0">
                  <a:pos x="1094" y="1326"/>
                </a:cxn>
                <a:cxn ang="0">
                  <a:pos x="1141" y="1332"/>
                </a:cxn>
                <a:cxn ang="0">
                  <a:pos x="1190" y="1338"/>
                </a:cxn>
                <a:cxn ang="0">
                  <a:pos x="1239" y="1340"/>
                </a:cxn>
                <a:cxn ang="0">
                  <a:pos x="1287" y="1344"/>
                </a:cxn>
                <a:cxn ang="0">
                  <a:pos x="1336" y="1344"/>
                </a:cxn>
                <a:cxn ang="0">
                  <a:pos x="913" y="841"/>
                </a:cxn>
              </a:cxnLst>
              <a:rect l="0" t="0" r="r" b="b"/>
              <a:pathLst>
                <a:path w="1336" h="1344">
                  <a:moveTo>
                    <a:pt x="913" y="841"/>
                  </a:moveTo>
                  <a:lnTo>
                    <a:pt x="1326" y="302"/>
                  </a:lnTo>
                  <a:lnTo>
                    <a:pt x="1326" y="302"/>
                  </a:lnTo>
                  <a:lnTo>
                    <a:pt x="1280" y="300"/>
                  </a:lnTo>
                  <a:lnTo>
                    <a:pt x="1233" y="296"/>
                  </a:lnTo>
                  <a:lnTo>
                    <a:pt x="1186" y="290"/>
                  </a:lnTo>
                  <a:lnTo>
                    <a:pt x="1141" y="281"/>
                  </a:lnTo>
                  <a:lnTo>
                    <a:pt x="1096" y="271"/>
                  </a:lnTo>
                  <a:lnTo>
                    <a:pt x="1053" y="255"/>
                  </a:lnTo>
                  <a:lnTo>
                    <a:pt x="1012" y="240"/>
                  </a:lnTo>
                  <a:lnTo>
                    <a:pt x="971" y="222"/>
                  </a:lnTo>
                  <a:lnTo>
                    <a:pt x="930" y="203"/>
                  </a:lnTo>
                  <a:lnTo>
                    <a:pt x="891" y="179"/>
                  </a:lnTo>
                  <a:lnTo>
                    <a:pt x="854" y="156"/>
                  </a:lnTo>
                  <a:lnTo>
                    <a:pt x="819" y="128"/>
                  </a:lnTo>
                  <a:lnTo>
                    <a:pt x="786" y="101"/>
                  </a:lnTo>
                  <a:lnTo>
                    <a:pt x="753" y="70"/>
                  </a:lnTo>
                  <a:lnTo>
                    <a:pt x="722" y="39"/>
                  </a:lnTo>
                  <a:lnTo>
                    <a:pt x="692" y="5"/>
                  </a:lnTo>
                  <a:lnTo>
                    <a:pt x="692" y="5"/>
                  </a:lnTo>
                  <a:lnTo>
                    <a:pt x="686" y="0"/>
                  </a:lnTo>
                  <a:lnTo>
                    <a:pt x="603" y="13"/>
                  </a:lnTo>
                  <a:lnTo>
                    <a:pt x="60" y="130"/>
                  </a:lnTo>
                  <a:lnTo>
                    <a:pt x="4" y="714"/>
                  </a:lnTo>
                  <a:lnTo>
                    <a:pt x="2" y="757"/>
                  </a:lnTo>
                  <a:lnTo>
                    <a:pt x="0" y="772"/>
                  </a:lnTo>
                  <a:lnTo>
                    <a:pt x="0" y="772"/>
                  </a:lnTo>
                  <a:lnTo>
                    <a:pt x="64" y="837"/>
                  </a:lnTo>
                  <a:lnTo>
                    <a:pt x="132" y="897"/>
                  </a:lnTo>
                  <a:lnTo>
                    <a:pt x="203" y="956"/>
                  </a:lnTo>
                  <a:lnTo>
                    <a:pt x="277" y="1010"/>
                  </a:lnTo>
                  <a:lnTo>
                    <a:pt x="353" y="1059"/>
                  </a:lnTo>
                  <a:lnTo>
                    <a:pt x="433" y="1106"/>
                  </a:lnTo>
                  <a:lnTo>
                    <a:pt x="515" y="1149"/>
                  </a:lnTo>
                  <a:lnTo>
                    <a:pt x="599" y="1188"/>
                  </a:lnTo>
                  <a:lnTo>
                    <a:pt x="684" y="1223"/>
                  </a:lnTo>
                  <a:lnTo>
                    <a:pt x="727" y="1239"/>
                  </a:lnTo>
                  <a:lnTo>
                    <a:pt x="772" y="1254"/>
                  </a:lnTo>
                  <a:lnTo>
                    <a:pt x="817" y="1268"/>
                  </a:lnTo>
                  <a:lnTo>
                    <a:pt x="862" y="1282"/>
                  </a:lnTo>
                  <a:lnTo>
                    <a:pt x="907" y="1293"/>
                  </a:lnTo>
                  <a:lnTo>
                    <a:pt x="954" y="1303"/>
                  </a:lnTo>
                  <a:lnTo>
                    <a:pt x="1001" y="1313"/>
                  </a:lnTo>
                  <a:lnTo>
                    <a:pt x="1047" y="1321"/>
                  </a:lnTo>
                  <a:lnTo>
                    <a:pt x="1094" y="1326"/>
                  </a:lnTo>
                  <a:lnTo>
                    <a:pt x="1141" y="1332"/>
                  </a:lnTo>
                  <a:lnTo>
                    <a:pt x="1190" y="1338"/>
                  </a:lnTo>
                  <a:lnTo>
                    <a:pt x="1239" y="1340"/>
                  </a:lnTo>
                  <a:lnTo>
                    <a:pt x="1287" y="1344"/>
                  </a:lnTo>
                  <a:lnTo>
                    <a:pt x="1336" y="1344"/>
                  </a:lnTo>
                  <a:lnTo>
                    <a:pt x="913" y="8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548952" y="1613848"/>
              <a:ext cx="1557573" cy="2169012"/>
            </a:xfrm>
            <a:custGeom>
              <a:avLst/>
              <a:gdLst/>
              <a:ahLst/>
              <a:cxnLst>
                <a:cxn ang="0">
                  <a:pos x="744" y="0"/>
                </a:cxn>
                <a:cxn ang="0">
                  <a:pos x="666" y="642"/>
                </a:cxn>
                <a:cxn ang="0">
                  <a:pos x="0" y="759"/>
                </a:cxn>
                <a:cxn ang="0">
                  <a:pos x="0" y="759"/>
                </a:cxn>
                <a:cxn ang="0">
                  <a:pos x="28" y="787"/>
                </a:cxn>
                <a:cxn ang="0">
                  <a:pos x="55" y="818"/>
                </a:cxn>
                <a:cxn ang="0">
                  <a:pos x="80" y="847"/>
                </a:cxn>
                <a:cxn ang="0">
                  <a:pos x="104" y="880"/>
                </a:cxn>
                <a:cxn ang="0">
                  <a:pos x="125" y="913"/>
                </a:cxn>
                <a:cxn ang="0">
                  <a:pos x="147" y="949"/>
                </a:cxn>
                <a:cxn ang="0">
                  <a:pos x="164" y="984"/>
                </a:cxn>
                <a:cxn ang="0">
                  <a:pos x="182" y="1019"/>
                </a:cxn>
                <a:cxn ang="0">
                  <a:pos x="198" y="1058"/>
                </a:cxn>
                <a:cxn ang="0">
                  <a:pos x="211" y="1095"/>
                </a:cxn>
                <a:cxn ang="0">
                  <a:pos x="223" y="1134"/>
                </a:cxn>
                <a:cxn ang="0">
                  <a:pos x="233" y="1175"/>
                </a:cxn>
                <a:cxn ang="0">
                  <a:pos x="240" y="1214"/>
                </a:cxn>
                <a:cxn ang="0">
                  <a:pos x="246" y="1257"/>
                </a:cxn>
                <a:cxn ang="0">
                  <a:pos x="250" y="1298"/>
                </a:cxn>
                <a:cxn ang="0">
                  <a:pos x="252" y="1341"/>
                </a:cxn>
                <a:cxn ang="0">
                  <a:pos x="266" y="1352"/>
                </a:cxn>
                <a:cxn ang="0">
                  <a:pos x="814" y="1834"/>
                </a:cxn>
                <a:cxn ang="0">
                  <a:pos x="1298" y="1345"/>
                </a:cxn>
                <a:cxn ang="0">
                  <a:pos x="1317" y="1327"/>
                </a:cxn>
                <a:cxn ang="0">
                  <a:pos x="1317" y="1327"/>
                </a:cxn>
                <a:cxn ang="0">
                  <a:pos x="1315" y="1278"/>
                </a:cxn>
                <a:cxn ang="0">
                  <a:pos x="1313" y="1229"/>
                </a:cxn>
                <a:cxn ang="0">
                  <a:pos x="1310" y="1181"/>
                </a:cxn>
                <a:cxn ang="0">
                  <a:pos x="1306" y="1134"/>
                </a:cxn>
                <a:cxn ang="0">
                  <a:pos x="1300" y="1087"/>
                </a:cxn>
                <a:cxn ang="0">
                  <a:pos x="1292" y="1040"/>
                </a:cxn>
                <a:cxn ang="0">
                  <a:pos x="1284" y="993"/>
                </a:cxn>
                <a:cxn ang="0">
                  <a:pos x="1274" y="947"/>
                </a:cxn>
                <a:cxn ang="0">
                  <a:pos x="1263" y="902"/>
                </a:cxn>
                <a:cxn ang="0">
                  <a:pos x="1251" y="855"/>
                </a:cxn>
                <a:cxn ang="0">
                  <a:pos x="1239" y="812"/>
                </a:cxn>
                <a:cxn ang="0">
                  <a:pos x="1226" y="767"/>
                </a:cxn>
                <a:cxn ang="0">
                  <a:pos x="1194" y="679"/>
                </a:cxn>
                <a:cxn ang="0">
                  <a:pos x="1159" y="593"/>
                </a:cxn>
                <a:cxn ang="0">
                  <a:pos x="1120" y="511"/>
                </a:cxn>
                <a:cxn ang="0">
                  <a:pos x="1077" y="429"/>
                </a:cxn>
                <a:cxn ang="0">
                  <a:pos x="1031" y="351"/>
                </a:cxn>
                <a:cxn ang="0">
                  <a:pos x="980" y="275"/>
                </a:cxn>
                <a:cxn ang="0">
                  <a:pos x="925" y="203"/>
                </a:cxn>
                <a:cxn ang="0">
                  <a:pos x="869" y="133"/>
                </a:cxn>
                <a:cxn ang="0">
                  <a:pos x="808" y="65"/>
                </a:cxn>
                <a:cxn ang="0">
                  <a:pos x="744" y="0"/>
                </a:cxn>
                <a:cxn ang="0">
                  <a:pos x="744" y="0"/>
                </a:cxn>
              </a:cxnLst>
              <a:rect l="0" t="0" r="r" b="b"/>
              <a:pathLst>
                <a:path w="1317" h="1834">
                  <a:moveTo>
                    <a:pt x="744" y="0"/>
                  </a:moveTo>
                  <a:lnTo>
                    <a:pt x="666" y="642"/>
                  </a:lnTo>
                  <a:lnTo>
                    <a:pt x="0" y="759"/>
                  </a:lnTo>
                  <a:lnTo>
                    <a:pt x="0" y="759"/>
                  </a:lnTo>
                  <a:lnTo>
                    <a:pt x="28" y="787"/>
                  </a:lnTo>
                  <a:lnTo>
                    <a:pt x="55" y="818"/>
                  </a:lnTo>
                  <a:lnTo>
                    <a:pt x="80" y="847"/>
                  </a:lnTo>
                  <a:lnTo>
                    <a:pt x="104" y="880"/>
                  </a:lnTo>
                  <a:lnTo>
                    <a:pt x="125" y="913"/>
                  </a:lnTo>
                  <a:lnTo>
                    <a:pt x="147" y="949"/>
                  </a:lnTo>
                  <a:lnTo>
                    <a:pt x="164" y="984"/>
                  </a:lnTo>
                  <a:lnTo>
                    <a:pt x="182" y="1019"/>
                  </a:lnTo>
                  <a:lnTo>
                    <a:pt x="198" y="1058"/>
                  </a:lnTo>
                  <a:lnTo>
                    <a:pt x="211" y="1095"/>
                  </a:lnTo>
                  <a:lnTo>
                    <a:pt x="223" y="1134"/>
                  </a:lnTo>
                  <a:lnTo>
                    <a:pt x="233" y="1175"/>
                  </a:lnTo>
                  <a:lnTo>
                    <a:pt x="240" y="1214"/>
                  </a:lnTo>
                  <a:lnTo>
                    <a:pt x="246" y="1257"/>
                  </a:lnTo>
                  <a:lnTo>
                    <a:pt x="250" y="1298"/>
                  </a:lnTo>
                  <a:lnTo>
                    <a:pt x="252" y="1341"/>
                  </a:lnTo>
                  <a:lnTo>
                    <a:pt x="266" y="1352"/>
                  </a:lnTo>
                  <a:lnTo>
                    <a:pt x="814" y="1834"/>
                  </a:lnTo>
                  <a:lnTo>
                    <a:pt x="1298" y="1345"/>
                  </a:lnTo>
                  <a:lnTo>
                    <a:pt x="1317" y="1327"/>
                  </a:lnTo>
                  <a:lnTo>
                    <a:pt x="1317" y="1327"/>
                  </a:lnTo>
                  <a:lnTo>
                    <a:pt x="1315" y="1278"/>
                  </a:lnTo>
                  <a:lnTo>
                    <a:pt x="1313" y="1229"/>
                  </a:lnTo>
                  <a:lnTo>
                    <a:pt x="1310" y="1181"/>
                  </a:lnTo>
                  <a:lnTo>
                    <a:pt x="1306" y="1134"/>
                  </a:lnTo>
                  <a:lnTo>
                    <a:pt x="1300" y="1087"/>
                  </a:lnTo>
                  <a:lnTo>
                    <a:pt x="1292" y="1040"/>
                  </a:lnTo>
                  <a:lnTo>
                    <a:pt x="1284" y="993"/>
                  </a:lnTo>
                  <a:lnTo>
                    <a:pt x="1274" y="947"/>
                  </a:lnTo>
                  <a:lnTo>
                    <a:pt x="1263" y="902"/>
                  </a:lnTo>
                  <a:lnTo>
                    <a:pt x="1251" y="855"/>
                  </a:lnTo>
                  <a:lnTo>
                    <a:pt x="1239" y="812"/>
                  </a:lnTo>
                  <a:lnTo>
                    <a:pt x="1226" y="767"/>
                  </a:lnTo>
                  <a:lnTo>
                    <a:pt x="1194" y="679"/>
                  </a:lnTo>
                  <a:lnTo>
                    <a:pt x="1159" y="593"/>
                  </a:lnTo>
                  <a:lnTo>
                    <a:pt x="1120" y="511"/>
                  </a:lnTo>
                  <a:lnTo>
                    <a:pt x="1077" y="429"/>
                  </a:lnTo>
                  <a:lnTo>
                    <a:pt x="1031" y="351"/>
                  </a:lnTo>
                  <a:lnTo>
                    <a:pt x="980" y="275"/>
                  </a:lnTo>
                  <a:lnTo>
                    <a:pt x="925" y="203"/>
                  </a:lnTo>
                  <a:lnTo>
                    <a:pt x="869" y="133"/>
                  </a:lnTo>
                  <a:lnTo>
                    <a:pt x="808" y="65"/>
                  </a:lnTo>
                  <a:lnTo>
                    <a:pt x="744" y="0"/>
                  </a:lnTo>
                  <a:lnTo>
                    <a:pt x="7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5548952" y="3171331"/>
              <a:ext cx="1555207" cy="1647456"/>
            </a:xfrm>
            <a:custGeom>
              <a:avLst/>
              <a:gdLst/>
              <a:ahLst/>
              <a:cxnLst>
                <a:cxn ang="0">
                  <a:pos x="1315" y="0"/>
                </a:cxn>
                <a:cxn ang="0">
                  <a:pos x="1295" y="19"/>
                </a:cxn>
                <a:cxn ang="0">
                  <a:pos x="1311" y="19"/>
                </a:cxn>
                <a:cxn ang="0">
                  <a:pos x="812" y="507"/>
                </a:cxn>
                <a:cxn ang="0">
                  <a:pos x="250" y="27"/>
                </a:cxn>
                <a:cxn ang="0">
                  <a:pos x="250" y="27"/>
                </a:cxn>
                <a:cxn ang="0">
                  <a:pos x="248" y="70"/>
                </a:cxn>
                <a:cxn ang="0">
                  <a:pos x="246" y="113"/>
                </a:cxn>
                <a:cxn ang="0">
                  <a:pos x="240" y="154"/>
                </a:cxn>
                <a:cxn ang="0">
                  <a:pos x="232" y="195"/>
                </a:cxn>
                <a:cxn ang="0">
                  <a:pos x="222" y="236"/>
                </a:cxn>
                <a:cxn ang="0">
                  <a:pos x="213" y="275"/>
                </a:cxn>
                <a:cxn ang="0">
                  <a:pos x="199" y="314"/>
                </a:cxn>
                <a:cxn ang="0">
                  <a:pos x="183" y="351"/>
                </a:cxn>
                <a:cxn ang="0">
                  <a:pos x="166" y="388"/>
                </a:cxn>
                <a:cxn ang="0">
                  <a:pos x="148" y="425"/>
                </a:cxn>
                <a:cxn ang="0">
                  <a:pos x="129" y="460"/>
                </a:cxn>
                <a:cxn ang="0">
                  <a:pos x="105" y="493"/>
                </a:cxn>
                <a:cxn ang="0">
                  <a:pos x="82" y="526"/>
                </a:cxn>
                <a:cxn ang="0">
                  <a:pos x="57" y="558"/>
                </a:cxn>
                <a:cxn ang="0">
                  <a:pos x="31" y="587"/>
                </a:cxn>
                <a:cxn ang="0">
                  <a:pos x="4" y="616"/>
                </a:cxn>
                <a:cxn ang="0">
                  <a:pos x="4" y="616"/>
                </a:cxn>
                <a:cxn ang="0">
                  <a:pos x="0" y="618"/>
                </a:cxn>
                <a:cxn ang="0">
                  <a:pos x="57" y="1332"/>
                </a:cxn>
                <a:cxn ang="0">
                  <a:pos x="689" y="1391"/>
                </a:cxn>
                <a:cxn ang="0">
                  <a:pos x="720" y="1393"/>
                </a:cxn>
                <a:cxn ang="0">
                  <a:pos x="720" y="1393"/>
                </a:cxn>
                <a:cxn ang="0">
                  <a:pos x="786" y="1326"/>
                </a:cxn>
                <a:cxn ang="0">
                  <a:pos x="819" y="1293"/>
                </a:cxn>
                <a:cxn ang="0">
                  <a:pos x="851" y="1258"/>
                </a:cxn>
                <a:cxn ang="0">
                  <a:pos x="880" y="1223"/>
                </a:cxn>
                <a:cxn ang="0">
                  <a:pos x="911" y="1186"/>
                </a:cxn>
                <a:cxn ang="0">
                  <a:pos x="938" y="1149"/>
                </a:cxn>
                <a:cxn ang="0">
                  <a:pos x="968" y="1110"/>
                </a:cxn>
                <a:cxn ang="0">
                  <a:pos x="993" y="1073"/>
                </a:cxn>
                <a:cxn ang="0">
                  <a:pos x="1020" y="1032"/>
                </a:cxn>
                <a:cxn ang="0">
                  <a:pos x="1046" y="993"/>
                </a:cxn>
                <a:cxn ang="0">
                  <a:pos x="1069" y="952"/>
                </a:cxn>
                <a:cxn ang="0">
                  <a:pos x="1093" y="911"/>
                </a:cxn>
                <a:cxn ang="0">
                  <a:pos x="1114" y="868"/>
                </a:cxn>
                <a:cxn ang="0">
                  <a:pos x="1136" y="825"/>
                </a:cxn>
                <a:cxn ang="0">
                  <a:pos x="1155" y="782"/>
                </a:cxn>
                <a:cxn ang="0">
                  <a:pos x="1173" y="739"/>
                </a:cxn>
                <a:cxn ang="0">
                  <a:pos x="1190" y="694"/>
                </a:cxn>
                <a:cxn ang="0">
                  <a:pos x="1208" y="649"/>
                </a:cxn>
                <a:cxn ang="0">
                  <a:pos x="1223" y="605"/>
                </a:cxn>
                <a:cxn ang="0">
                  <a:pos x="1237" y="558"/>
                </a:cxn>
                <a:cxn ang="0">
                  <a:pos x="1251" y="511"/>
                </a:cxn>
                <a:cxn ang="0">
                  <a:pos x="1262" y="464"/>
                </a:cxn>
                <a:cxn ang="0">
                  <a:pos x="1274" y="417"/>
                </a:cxn>
                <a:cxn ang="0">
                  <a:pos x="1284" y="368"/>
                </a:cxn>
                <a:cxn ang="0">
                  <a:pos x="1292" y="322"/>
                </a:cxn>
                <a:cxn ang="0">
                  <a:pos x="1299" y="273"/>
                </a:cxn>
                <a:cxn ang="0">
                  <a:pos x="1305" y="224"/>
                </a:cxn>
                <a:cxn ang="0">
                  <a:pos x="1309" y="173"/>
                </a:cxn>
                <a:cxn ang="0">
                  <a:pos x="1313" y="125"/>
                </a:cxn>
                <a:cxn ang="0">
                  <a:pos x="1315" y="74"/>
                </a:cxn>
                <a:cxn ang="0">
                  <a:pos x="1315" y="23"/>
                </a:cxn>
                <a:cxn ang="0">
                  <a:pos x="1315" y="23"/>
                </a:cxn>
                <a:cxn ang="0">
                  <a:pos x="1315" y="0"/>
                </a:cxn>
                <a:cxn ang="0">
                  <a:pos x="1315" y="0"/>
                </a:cxn>
              </a:cxnLst>
              <a:rect l="0" t="0" r="r" b="b"/>
              <a:pathLst>
                <a:path w="1315" h="1393">
                  <a:moveTo>
                    <a:pt x="1315" y="0"/>
                  </a:moveTo>
                  <a:lnTo>
                    <a:pt x="1295" y="19"/>
                  </a:lnTo>
                  <a:lnTo>
                    <a:pt x="1311" y="19"/>
                  </a:lnTo>
                  <a:lnTo>
                    <a:pt x="812" y="507"/>
                  </a:lnTo>
                  <a:lnTo>
                    <a:pt x="250" y="27"/>
                  </a:lnTo>
                  <a:lnTo>
                    <a:pt x="250" y="27"/>
                  </a:lnTo>
                  <a:lnTo>
                    <a:pt x="248" y="70"/>
                  </a:lnTo>
                  <a:lnTo>
                    <a:pt x="246" y="113"/>
                  </a:lnTo>
                  <a:lnTo>
                    <a:pt x="240" y="154"/>
                  </a:lnTo>
                  <a:lnTo>
                    <a:pt x="232" y="195"/>
                  </a:lnTo>
                  <a:lnTo>
                    <a:pt x="222" y="236"/>
                  </a:lnTo>
                  <a:lnTo>
                    <a:pt x="213" y="275"/>
                  </a:lnTo>
                  <a:lnTo>
                    <a:pt x="199" y="314"/>
                  </a:lnTo>
                  <a:lnTo>
                    <a:pt x="183" y="351"/>
                  </a:lnTo>
                  <a:lnTo>
                    <a:pt x="166" y="388"/>
                  </a:lnTo>
                  <a:lnTo>
                    <a:pt x="148" y="425"/>
                  </a:lnTo>
                  <a:lnTo>
                    <a:pt x="129" y="460"/>
                  </a:lnTo>
                  <a:lnTo>
                    <a:pt x="105" y="493"/>
                  </a:lnTo>
                  <a:lnTo>
                    <a:pt x="82" y="526"/>
                  </a:lnTo>
                  <a:lnTo>
                    <a:pt x="57" y="558"/>
                  </a:lnTo>
                  <a:lnTo>
                    <a:pt x="31" y="587"/>
                  </a:lnTo>
                  <a:lnTo>
                    <a:pt x="4" y="616"/>
                  </a:lnTo>
                  <a:lnTo>
                    <a:pt x="4" y="616"/>
                  </a:lnTo>
                  <a:lnTo>
                    <a:pt x="0" y="618"/>
                  </a:lnTo>
                  <a:lnTo>
                    <a:pt x="57" y="1332"/>
                  </a:lnTo>
                  <a:lnTo>
                    <a:pt x="689" y="1391"/>
                  </a:lnTo>
                  <a:lnTo>
                    <a:pt x="720" y="1393"/>
                  </a:lnTo>
                  <a:lnTo>
                    <a:pt x="720" y="1393"/>
                  </a:lnTo>
                  <a:lnTo>
                    <a:pt x="786" y="1326"/>
                  </a:lnTo>
                  <a:lnTo>
                    <a:pt x="819" y="1293"/>
                  </a:lnTo>
                  <a:lnTo>
                    <a:pt x="851" y="1258"/>
                  </a:lnTo>
                  <a:lnTo>
                    <a:pt x="880" y="1223"/>
                  </a:lnTo>
                  <a:lnTo>
                    <a:pt x="911" y="1186"/>
                  </a:lnTo>
                  <a:lnTo>
                    <a:pt x="938" y="1149"/>
                  </a:lnTo>
                  <a:lnTo>
                    <a:pt x="968" y="1110"/>
                  </a:lnTo>
                  <a:lnTo>
                    <a:pt x="993" y="1073"/>
                  </a:lnTo>
                  <a:lnTo>
                    <a:pt x="1020" y="1032"/>
                  </a:lnTo>
                  <a:lnTo>
                    <a:pt x="1046" y="993"/>
                  </a:lnTo>
                  <a:lnTo>
                    <a:pt x="1069" y="952"/>
                  </a:lnTo>
                  <a:lnTo>
                    <a:pt x="1093" y="911"/>
                  </a:lnTo>
                  <a:lnTo>
                    <a:pt x="1114" y="868"/>
                  </a:lnTo>
                  <a:lnTo>
                    <a:pt x="1136" y="825"/>
                  </a:lnTo>
                  <a:lnTo>
                    <a:pt x="1155" y="782"/>
                  </a:lnTo>
                  <a:lnTo>
                    <a:pt x="1173" y="739"/>
                  </a:lnTo>
                  <a:lnTo>
                    <a:pt x="1190" y="694"/>
                  </a:lnTo>
                  <a:lnTo>
                    <a:pt x="1208" y="649"/>
                  </a:lnTo>
                  <a:lnTo>
                    <a:pt x="1223" y="605"/>
                  </a:lnTo>
                  <a:lnTo>
                    <a:pt x="1237" y="558"/>
                  </a:lnTo>
                  <a:lnTo>
                    <a:pt x="1251" y="511"/>
                  </a:lnTo>
                  <a:lnTo>
                    <a:pt x="1262" y="464"/>
                  </a:lnTo>
                  <a:lnTo>
                    <a:pt x="1274" y="417"/>
                  </a:lnTo>
                  <a:lnTo>
                    <a:pt x="1284" y="368"/>
                  </a:lnTo>
                  <a:lnTo>
                    <a:pt x="1292" y="322"/>
                  </a:lnTo>
                  <a:lnTo>
                    <a:pt x="1299" y="273"/>
                  </a:lnTo>
                  <a:lnTo>
                    <a:pt x="1305" y="224"/>
                  </a:lnTo>
                  <a:lnTo>
                    <a:pt x="1309" y="173"/>
                  </a:lnTo>
                  <a:lnTo>
                    <a:pt x="1313" y="125"/>
                  </a:lnTo>
                  <a:lnTo>
                    <a:pt x="1315" y="74"/>
                  </a:lnTo>
                  <a:lnTo>
                    <a:pt x="1315" y="23"/>
                  </a:lnTo>
                  <a:lnTo>
                    <a:pt x="1315" y="23"/>
                  </a:lnTo>
                  <a:lnTo>
                    <a:pt x="1315" y="0"/>
                  </a:lnTo>
                  <a:lnTo>
                    <a:pt x="131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713632" y="2690802"/>
              <a:ext cx="1433392" cy="2035371"/>
            </a:xfrm>
            <a:custGeom>
              <a:avLst/>
              <a:gdLst/>
              <a:ahLst/>
              <a:cxnLst>
                <a:cxn ang="0">
                  <a:pos x="1026" y="424"/>
                </a:cxn>
                <a:cxn ang="0">
                  <a:pos x="478" y="0"/>
                </a:cxn>
                <a:cxn ang="0">
                  <a:pos x="0" y="418"/>
                </a:cxn>
                <a:cxn ang="0">
                  <a:pos x="0" y="418"/>
                </a:cxn>
                <a:cxn ang="0">
                  <a:pos x="0" y="420"/>
                </a:cxn>
                <a:cxn ang="0">
                  <a:pos x="0" y="420"/>
                </a:cxn>
                <a:cxn ang="0">
                  <a:pos x="0" y="436"/>
                </a:cxn>
                <a:cxn ang="0">
                  <a:pos x="0" y="436"/>
                </a:cxn>
                <a:cxn ang="0">
                  <a:pos x="4" y="527"/>
                </a:cxn>
                <a:cxn ang="0">
                  <a:pos x="10" y="621"/>
                </a:cxn>
                <a:cxn ang="0">
                  <a:pos x="23" y="711"/>
                </a:cxn>
                <a:cxn ang="0">
                  <a:pos x="39" y="800"/>
                </a:cxn>
                <a:cxn ang="0">
                  <a:pos x="59" y="888"/>
                </a:cxn>
                <a:cxn ang="0">
                  <a:pos x="84" y="974"/>
                </a:cxn>
                <a:cxn ang="0">
                  <a:pos x="111" y="1058"/>
                </a:cxn>
                <a:cxn ang="0">
                  <a:pos x="144" y="1140"/>
                </a:cxn>
                <a:cxn ang="0">
                  <a:pos x="179" y="1222"/>
                </a:cxn>
                <a:cxn ang="0">
                  <a:pos x="219" y="1300"/>
                </a:cxn>
                <a:cxn ang="0">
                  <a:pos x="261" y="1376"/>
                </a:cxn>
                <a:cxn ang="0">
                  <a:pos x="308" y="1450"/>
                </a:cxn>
                <a:cxn ang="0">
                  <a:pos x="359" y="1522"/>
                </a:cxn>
                <a:cxn ang="0">
                  <a:pos x="412" y="1591"/>
                </a:cxn>
                <a:cxn ang="0">
                  <a:pos x="468" y="1657"/>
                </a:cxn>
                <a:cxn ang="0">
                  <a:pos x="527" y="1721"/>
                </a:cxn>
                <a:cxn ang="0">
                  <a:pos x="529" y="1706"/>
                </a:cxn>
                <a:cxn ang="0">
                  <a:pos x="527" y="1706"/>
                </a:cxn>
                <a:cxn ang="0">
                  <a:pos x="531" y="1663"/>
                </a:cxn>
                <a:cxn ang="0">
                  <a:pos x="581" y="1064"/>
                </a:cxn>
                <a:cxn ang="0">
                  <a:pos x="1130" y="962"/>
                </a:cxn>
                <a:cxn ang="0">
                  <a:pos x="1212" y="945"/>
                </a:cxn>
                <a:cxn ang="0">
                  <a:pos x="1212" y="945"/>
                </a:cxn>
                <a:cxn ang="0">
                  <a:pos x="1190" y="917"/>
                </a:cxn>
                <a:cxn ang="0">
                  <a:pos x="1171" y="890"/>
                </a:cxn>
                <a:cxn ang="0">
                  <a:pos x="1151" y="861"/>
                </a:cxn>
                <a:cxn ang="0">
                  <a:pos x="1133" y="832"/>
                </a:cxn>
                <a:cxn ang="0">
                  <a:pos x="1118" y="800"/>
                </a:cxn>
                <a:cxn ang="0">
                  <a:pos x="1102" y="769"/>
                </a:cxn>
                <a:cxn ang="0">
                  <a:pos x="1089" y="738"/>
                </a:cxn>
                <a:cxn ang="0">
                  <a:pos x="1075" y="705"/>
                </a:cxn>
                <a:cxn ang="0">
                  <a:pos x="1063" y="672"/>
                </a:cxn>
                <a:cxn ang="0">
                  <a:pos x="1053" y="638"/>
                </a:cxn>
                <a:cxn ang="0">
                  <a:pos x="1046" y="603"/>
                </a:cxn>
                <a:cxn ang="0">
                  <a:pos x="1038" y="568"/>
                </a:cxn>
                <a:cxn ang="0">
                  <a:pos x="1034" y="533"/>
                </a:cxn>
                <a:cxn ang="0">
                  <a:pos x="1030" y="498"/>
                </a:cxn>
                <a:cxn ang="0">
                  <a:pos x="1026" y="461"/>
                </a:cxn>
                <a:cxn ang="0">
                  <a:pos x="1026" y="424"/>
                </a:cxn>
                <a:cxn ang="0">
                  <a:pos x="1026" y="424"/>
                </a:cxn>
              </a:cxnLst>
              <a:rect l="0" t="0" r="r" b="b"/>
              <a:pathLst>
                <a:path w="1212" h="1721">
                  <a:moveTo>
                    <a:pt x="1026" y="424"/>
                  </a:moveTo>
                  <a:lnTo>
                    <a:pt x="478" y="0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4" y="527"/>
                  </a:lnTo>
                  <a:lnTo>
                    <a:pt x="10" y="621"/>
                  </a:lnTo>
                  <a:lnTo>
                    <a:pt x="23" y="711"/>
                  </a:lnTo>
                  <a:lnTo>
                    <a:pt x="39" y="800"/>
                  </a:lnTo>
                  <a:lnTo>
                    <a:pt x="59" y="888"/>
                  </a:lnTo>
                  <a:lnTo>
                    <a:pt x="84" y="974"/>
                  </a:lnTo>
                  <a:lnTo>
                    <a:pt x="111" y="1058"/>
                  </a:lnTo>
                  <a:lnTo>
                    <a:pt x="144" y="1140"/>
                  </a:lnTo>
                  <a:lnTo>
                    <a:pt x="179" y="1222"/>
                  </a:lnTo>
                  <a:lnTo>
                    <a:pt x="219" y="1300"/>
                  </a:lnTo>
                  <a:lnTo>
                    <a:pt x="261" y="1376"/>
                  </a:lnTo>
                  <a:lnTo>
                    <a:pt x="308" y="1450"/>
                  </a:lnTo>
                  <a:lnTo>
                    <a:pt x="359" y="1522"/>
                  </a:lnTo>
                  <a:lnTo>
                    <a:pt x="412" y="1591"/>
                  </a:lnTo>
                  <a:lnTo>
                    <a:pt x="468" y="1657"/>
                  </a:lnTo>
                  <a:lnTo>
                    <a:pt x="527" y="1721"/>
                  </a:lnTo>
                  <a:lnTo>
                    <a:pt x="529" y="1706"/>
                  </a:lnTo>
                  <a:lnTo>
                    <a:pt x="527" y="1706"/>
                  </a:lnTo>
                  <a:lnTo>
                    <a:pt x="531" y="1663"/>
                  </a:lnTo>
                  <a:lnTo>
                    <a:pt x="581" y="1064"/>
                  </a:lnTo>
                  <a:lnTo>
                    <a:pt x="1130" y="962"/>
                  </a:lnTo>
                  <a:lnTo>
                    <a:pt x="1212" y="945"/>
                  </a:lnTo>
                  <a:lnTo>
                    <a:pt x="1212" y="945"/>
                  </a:lnTo>
                  <a:lnTo>
                    <a:pt x="1190" y="917"/>
                  </a:lnTo>
                  <a:lnTo>
                    <a:pt x="1171" y="890"/>
                  </a:lnTo>
                  <a:lnTo>
                    <a:pt x="1151" y="861"/>
                  </a:lnTo>
                  <a:lnTo>
                    <a:pt x="1133" y="832"/>
                  </a:lnTo>
                  <a:lnTo>
                    <a:pt x="1118" y="800"/>
                  </a:lnTo>
                  <a:lnTo>
                    <a:pt x="1102" y="769"/>
                  </a:lnTo>
                  <a:lnTo>
                    <a:pt x="1089" y="738"/>
                  </a:lnTo>
                  <a:lnTo>
                    <a:pt x="1075" y="705"/>
                  </a:lnTo>
                  <a:lnTo>
                    <a:pt x="1063" y="672"/>
                  </a:lnTo>
                  <a:lnTo>
                    <a:pt x="1053" y="638"/>
                  </a:lnTo>
                  <a:lnTo>
                    <a:pt x="1046" y="603"/>
                  </a:lnTo>
                  <a:lnTo>
                    <a:pt x="1038" y="568"/>
                  </a:lnTo>
                  <a:lnTo>
                    <a:pt x="1034" y="533"/>
                  </a:lnTo>
                  <a:lnTo>
                    <a:pt x="1030" y="498"/>
                  </a:lnTo>
                  <a:lnTo>
                    <a:pt x="1026" y="461"/>
                  </a:lnTo>
                  <a:lnTo>
                    <a:pt x="1026" y="424"/>
                  </a:lnTo>
                  <a:lnTo>
                    <a:pt x="1026" y="42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4397992" y="3874325"/>
              <a:ext cx="2023544" cy="1511449"/>
            </a:xfrm>
            <a:custGeom>
              <a:avLst/>
              <a:gdLst/>
              <a:ahLst/>
              <a:cxnLst>
                <a:cxn ang="0">
                  <a:pos x="1680" y="772"/>
                </a:cxn>
                <a:cxn ang="0">
                  <a:pos x="1686" y="778"/>
                </a:cxn>
                <a:cxn ang="0">
                  <a:pos x="1048" y="714"/>
                </a:cxn>
                <a:cxn ang="0">
                  <a:pos x="1048" y="714"/>
                </a:cxn>
                <a:cxn ang="0">
                  <a:pos x="1030" y="712"/>
                </a:cxn>
                <a:cxn ang="0">
                  <a:pos x="991" y="0"/>
                </a:cxn>
                <a:cxn ang="0">
                  <a:pos x="991" y="0"/>
                </a:cxn>
                <a:cxn ang="0">
                  <a:pos x="964" y="27"/>
                </a:cxn>
                <a:cxn ang="0">
                  <a:pos x="933" y="52"/>
                </a:cxn>
                <a:cxn ang="0">
                  <a:pos x="901" y="76"/>
                </a:cxn>
                <a:cxn ang="0">
                  <a:pos x="870" y="99"/>
                </a:cxn>
                <a:cxn ang="0">
                  <a:pos x="837" y="119"/>
                </a:cxn>
                <a:cxn ang="0">
                  <a:pos x="802" y="138"/>
                </a:cxn>
                <a:cxn ang="0">
                  <a:pos x="767" y="156"/>
                </a:cxn>
                <a:cxn ang="0">
                  <a:pos x="732" y="173"/>
                </a:cxn>
                <a:cxn ang="0">
                  <a:pos x="695" y="187"/>
                </a:cxn>
                <a:cxn ang="0">
                  <a:pos x="656" y="201"/>
                </a:cxn>
                <a:cxn ang="0">
                  <a:pos x="617" y="210"/>
                </a:cxn>
                <a:cxn ang="0">
                  <a:pos x="578" y="220"/>
                </a:cxn>
                <a:cxn ang="0">
                  <a:pos x="539" y="226"/>
                </a:cxn>
                <a:cxn ang="0">
                  <a:pos x="498" y="232"/>
                </a:cxn>
                <a:cxn ang="0">
                  <a:pos x="455" y="234"/>
                </a:cxn>
                <a:cxn ang="0">
                  <a:pos x="414" y="236"/>
                </a:cxn>
                <a:cxn ang="0">
                  <a:pos x="0" y="772"/>
                </a:cxn>
                <a:cxn ang="0">
                  <a:pos x="423" y="1278"/>
                </a:cxn>
                <a:cxn ang="0">
                  <a:pos x="423" y="1278"/>
                </a:cxn>
                <a:cxn ang="0">
                  <a:pos x="433" y="1278"/>
                </a:cxn>
                <a:cxn ang="0">
                  <a:pos x="433" y="1278"/>
                </a:cxn>
                <a:cxn ang="0">
                  <a:pos x="525" y="1276"/>
                </a:cxn>
                <a:cxn ang="0">
                  <a:pos x="617" y="1268"/>
                </a:cxn>
                <a:cxn ang="0">
                  <a:pos x="706" y="1258"/>
                </a:cxn>
                <a:cxn ang="0">
                  <a:pos x="794" y="1243"/>
                </a:cxn>
                <a:cxn ang="0">
                  <a:pos x="880" y="1223"/>
                </a:cxn>
                <a:cxn ang="0">
                  <a:pos x="966" y="1202"/>
                </a:cxn>
                <a:cxn ang="0">
                  <a:pos x="1050" y="1174"/>
                </a:cxn>
                <a:cxn ang="0">
                  <a:pos x="1132" y="1143"/>
                </a:cxn>
                <a:cxn ang="0">
                  <a:pos x="1212" y="1108"/>
                </a:cxn>
                <a:cxn ang="0">
                  <a:pos x="1290" y="1071"/>
                </a:cxn>
                <a:cxn ang="0">
                  <a:pos x="1366" y="1030"/>
                </a:cxn>
                <a:cxn ang="0">
                  <a:pos x="1440" y="985"/>
                </a:cxn>
                <a:cxn ang="0">
                  <a:pos x="1510" y="936"/>
                </a:cxn>
                <a:cxn ang="0">
                  <a:pos x="1580" y="885"/>
                </a:cxn>
                <a:cxn ang="0">
                  <a:pos x="1647" y="831"/>
                </a:cxn>
                <a:cxn ang="0">
                  <a:pos x="1711" y="774"/>
                </a:cxn>
                <a:cxn ang="0">
                  <a:pos x="1680" y="772"/>
                </a:cxn>
              </a:cxnLst>
              <a:rect l="0" t="0" r="r" b="b"/>
              <a:pathLst>
                <a:path w="1711" h="1278">
                  <a:moveTo>
                    <a:pt x="1680" y="772"/>
                  </a:moveTo>
                  <a:lnTo>
                    <a:pt x="1686" y="778"/>
                  </a:lnTo>
                  <a:lnTo>
                    <a:pt x="1048" y="714"/>
                  </a:lnTo>
                  <a:lnTo>
                    <a:pt x="1048" y="714"/>
                  </a:lnTo>
                  <a:lnTo>
                    <a:pt x="1030" y="712"/>
                  </a:lnTo>
                  <a:lnTo>
                    <a:pt x="991" y="0"/>
                  </a:lnTo>
                  <a:lnTo>
                    <a:pt x="991" y="0"/>
                  </a:lnTo>
                  <a:lnTo>
                    <a:pt x="964" y="27"/>
                  </a:lnTo>
                  <a:lnTo>
                    <a:pt x="933" y="52"/>
                  </a:lnTo>
                  <a:lnTo>
                    <a:pt x="901" y="76"/>
                  </a:lnTo>
                  <a:lnTo>
                    <a:pt x="870" y="99"/>
                  </a:lnTo>
                  <a:lnTo>
                    <a:pt x="837" y="119"/>
                  </a:lnTo>
                  <a:lnTo>
                    <a:pt x="802" y="138"/>
                  </a:lnTo>
                  <a:lnTo>
                    <a:pt x="767" y="156"/>
                  </a:lnTo>
                  <a:lnTo>
                    <a:pt x="732" y="173"/>
                  </a:lnTo>
                  <a:lnTo>
                    <a:pt x="695" y="187"/>
                  </a:lnTo>
                  <a:lnTo>
                    <a:pt x="656" y="201"/>
                  </a:lnTo>
                  <a:lnTo>
                    <a:pt x="617" y="210"/>
                  </a:lnTo>
                  <a:lnTo>
                    <a:pt x="578" y="220"/>
                  </a:lnTo>
                  <a:lnTo>
                    <a:pt x="539" y="226"/>
                  </a:lnTo>
                  <a:lnTo>
                    <a:pt x="498" y="232"/>
                  </a:lnTo>
                  <a:lnTo>
                    <a:pt x="455" y="234"/>
                  </a:lnTo>
                  <a:lnTo>
                    <a:pt x="414" y="236"/>
                  </a:lnTo>
                  <a:lnTo>
                    <a:pt x="0" y="772"/>
                  </a:lnTo>
                  <a:lnTo>
                    <a:pt x="423" y="1278"/>
                  </a:lnTo>
                  <a:lnTo>
                    <a:pt x="423" y="1278"/>
                  </a:lnTo>
                  <a:lnTo>
                    <a:pt x="433" y="1278"/>
                  </a:lnTo>
                  <a:lnTo>
                    <a:pt x="433" y="1278"/>
                  </a:lnTo>
                  <a:lnTo>
                    <a:pt x="525" y="1276"/>
                  </a:lnTo>
                  <a:lnTo>
                    <a:pt x="617" y="1268"/>
                  </a:lnTo>
                  <a:lnTo>
                    <a:pt x="706" y="1258"/>
                  </a:lnTo>
                  <a:lnTo>
                    <a:pt x="794" y="1243"/>
                  </a:lnTo>
                  <a:lnTo>
                    <a:pt x="880" y="1223"/>
                  </a:lnTo>
                  <a:lnTo>
                    <a:pt x="966" y="1202"/>
                  </a:lnTo>
                  <a:lnTo>
                    <a:pt x="1050" y="1174"/>
                  </a:lnTo>
                  <a:lnTo>
                    <a:pt x="1132" y="1143"/>
                  </a:lnTo>
                  <a:lnTo>
                    <a:pt x="1212" y="1108"/>
                  </a:lnTo>
                  <a:lnTo>
                    <a:pt x="1290" y="1071"/>
                  </a:lnTo>
                  <a:lnTo>
                    <a:pt x="1366" y="1030"/>
                  </a:lnTo>
                  <a:lnTo>
                    <a:pt x="1440" y="985"/>
                  </a:lnTo>
                  <a:lnTo>
                    <a:pt x="1510" y="936"/>
                  </a:lnTo>
                  <a:lnTo>
                    <a:pt x="1580" y="885"/>
                  </a:lnTo>
                  <a:lnTo>
                    <a:pt x="1647" y="831"/>
                  </a:lnTo>
                  <a:lnTo>
                    <a:pt x="1711" y="774"/>
                  </a:lnTo>
                  <a:lnTo>
                    <a:pt x="1680" y="7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8 Step Circular Flow</a:t>
            </a:r>
            <a:endParaRPr lang="en-US" sz="4000" dirty="0"/>
          </a:p>
        </p:txBody>
      </p:sp>
      <p:grpSp>
        <p:nvGrpSpPr>
          <p:cNvPr id="4" name="Group 55"/>
          <p:cNvGrpSpPr/>
          <p:nvPr/>
        </p:nvGrpSpPr>
        <p:grpSpPr>
          <a:xfrm>
            <a:off x="3621260" y="1828800"/>
            <a:ext cx="6513339" cy="578406"/>
            <a:chOff x="2097259" y="1828800"/>
            <a:chExt cx="6513339" cy="578406"/>
          </a:xfrm>
        </p:grpSpPr>
        <p:sp>
          <p:nvSpPr>
            <p:cNvPr id="19" name="TextBox 18"/>
            <p:cNvSpPr txBox="1"/>
            <p:nvPr/>
          </p:nvSpPr>
          <p:spPr>
            <a:xfrm>
              <a:off x="2097259" y="1945541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34000" y="1896976"/>
              <a:ext cx="3810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67400" y="2249904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67400" y="1828800"/>
              <a:ext cx="2743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1</a:t>
              </a:r>
            </a:p>
          </p:txBody>
        </p:sp>
      </p:grpSp>
      <p:grpSp>
        <p:nvGrpSpPr>
          <p:cNvPr id="5" name="Group 56"/>
          <p:cNvGrpSpPr/>
          <p:nvPr/>
        </p:nvGrpSpPr>
        <p:grpSpPr>
          <a:xfrm>
            <a:off x="4709162" y="2285510"/>
            <a:ext cx="5501637" cy="485072"/>
            <a:chOff x="3185161" y="2285510"/>
            <a:chExt cx="5501637" cy="485072"/>
          </a:xfrm>
        </p:grpSpPr>
        <p:sp>
          <p:nvSpPr>
            <p:cNvPr id="20" name="TextBox 19"/>
            <p:cNvSpPr txBox="1"/>
            <p:nvPr/>
          </p:nvSpPr>
          <p:spPr>
            <a:xfrm>
              <a:off x="3185161" y="2285510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0" y="2375947"/>
              <a:ext cx="3810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867400" y="2727157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67399" y="2308917"/>
              <a:ext cx="2819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2</a:t>
              </a:r>
            </a:p>
          </p:txBody>
        </p:sp>
      </p:grpSp>
      <p:grpSp>
        <p:nvGrpSpPr>
          <p:cNvPr id="6" name="Group 57"/>
          <p:cNvGrpSpPr/>
          <p:nvPr/>
        </p:nvGrpSpPr>
        <p:grpSpPr>
          <a:xfrm>
            <a:off x="5389100" y="2789035"/>
            <a:ext cx="4741563" cy="910055"/>
            <a:chOff x="3865099" y="2789034"/>
            <a:chExt cx="4741563" cy="910055"/>
          </a:xfrm>
        </p:grpSpPr>
        <p:sp>
          <p:nvSpPr>
            <p:cNvPr id="21" name="TextBox 20"/>
            <p:cNvSpPr txBox="1"/>
            <p:nvPr/>
          </p:nvSpPr>
          <p:spPr>
            <a:xfrm>
              <a:off x="3865099" y="3237424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0" y="2854918"/>
              <a:ext cx="381000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7400" y="3204410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867399" y="2789034"/>
              <a:ext cx="2739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3</a:t>
              </a:r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117124" y="3269152"/>
            <a:ext cx="4865076" cy="1721821"/>
            <a:chOff x="3593124" y="3269151"/>
            <a:chExt cx="4865076" cy="1721821"/>
          </a:xfrm>
        </p:grpSpPr>
        <p:sp>
          <p:nvSpPr>
            <p:cNvPr id="22" name="TextBox 21"/>
            <p:cNvSpPr txBox="1"/>
            <p:nvPr/>
          </p:nvSpPr>
          <p:spPr>
            <a:xfrm>
              <a:off x="3593124" y="4529307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4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34000" y="3333889"/>
              <a:ext cx="381000" cy="381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7400" y="3681663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5867400" y="3269151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4</a:t>
              </a: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4029224" y="3749269"/>
            <a:ext cx="6257775" cy="1853649"/>
            <a:chOff x="2505223" y="3749268"/>
            <a:chExt cx="6257775" cy="1853649"/>
          </a:xfrm>
        </p:grpSpPr>
        <p:sp>
          <p:nvSpPr>
            <p:cNvPr id="23" name="TextBox 22"/>
            <p:cNvSpPr txBox="1"/>
            <p:nvPr/>
          </p:nvSpPr>
          <p:spPr>
            <a:xfrm>
              <a:off x="2505223" y="5141252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5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0" y="3812860"/>
              <a:ext cx="381000" cy="381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867400" y="4158916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867399" y="3749268"/>
              <a:ext cx="2895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5</a:t>
              </a:r>
            </a:p>
          </p:txBody>
        </p:sp>
      </p:grpSp>
      <p:grpSp>
        <p:nvGrpSpPr>
          <p:cNvPr id="9" name="Group 60"/>
          <p:cNvGrpSpPr/>
          <p:nvPr/>
        </p:nvGrpSpPr>
        <p:grpSpPr>
          <a:xfrm>
            <a:off x="2873328" y="4229386"/>
            <a:ext cx="7413671" cy="965569"/>
            <a:chOff x="1349327" y="4229385"/>
            <a:chExt cx="7413671" cy="965569"/>
          </a:xfrm>
        </p:grpSpPr>
        <p:sp>
          <p:nvSpPr>
            <p:cNvPr id="24" name="TextBox 23"/>
            <p:cNvSpPr txBox="1"/>
            <p:nvPr/>
          </p:nvSpPr>
          <p:spPr>
            <a:xfrm>
              <a:off x="1349327" y="4733289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34000" y="4291831"/>
              <a:ext cx="381000" cy="381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867400" y="4636169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867400" y="4229385"/>
              <a:ext cx="2895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6</a:t>
              </a:r>
            </a:p>
          </p:txBody>
        </p:sp>
      </p:grpSp>
      <p:grpSp>
        <p:nvGrpSpPr>
          <p:cNvPr id="10" name="Group 61"/>
          <p:cNvGrpSpPr/>
          <p:nvPr/>
        </p:nvGrpSpPr>
        <p:grpSpPr>
          <a:xfrm>
            <a:off x="2261384" y="3781375"/>
            <a:ext cx="7644615" cy="1389792"/>
            <a:chOff x="737383" y="3781375"/>
            <a:chExt cx="7644615" cy="1389792"/>
          </a:xfrm>
        </p:grpSpPr>
        <p:sp>
          <p:nvSpPr>
            <p:cNvPr id="25" name="TextBox 24"/>
            <p:cNvSpPr txBox="1"/>
            <p:nvPr/>
          </p:nvSpPr>
          <p:spPr>
            <a:xfrm>
              <a:off x="737383" y="3781375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7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34000" y="4770802"/>
              <a:ext cx="381000" cy="381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867400" y="5113422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867399" y="4709502"/>
              <a:ext cx="251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7</a:t>
              </a:r>
            </a:p>
          </p:txBody>
        </p:sp>
      </p:grpSp>
      <p:grpSp>
        <p:nvGrpSpPr>
          <p:cNvPr id="11" name="Group 62"/>
          <p:cNvGrpSpPr/>
          <p:nvPr/>
        </p:nvGrpSpPr>
        <p:grpSpPr>
          <a:xfrm>
            <a:off x="2533358" y="2557487"/>
            <a:ext cx="7448840" cy="3093795"/>
            <a:chOff x="1009358" y="2557486"/>
            <a:chExt cx="7448840" cy="3093795"/>
          </a:xfrm>
        </p:grpSpPr>
        <p:sp>
          <p:nvSpPr>
            <p:cNvPr id="26" name="TextBox 25"/>
            <p:cNvSpPr txBox="1"/>
            <p:nvPr/>
          </p:nvSpPr>
          <p:spPr>
            <a:xfrm>
              <a:off x="1009358" y="2557486"/>
              <a:ext cx="93391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Text 8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0" y="5249776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5867400" y="5590672"/>
              <a:ext cx="2362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867399" y="5189616"/>
              <a:ext cx="2590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 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3831714" y="1600200"/>
            <a:ext cx="4332576" cy="4343400"/>
            <a:chOff x="1978024" y="1492251"/>
            <a:chExt cx="5083176" cy="5095878"/>
          </a:xfrm>
          <a:effectLst>
            <a:outerShdw blurRad="241300" dist="965200" dir="3000000" sx="78000" sy="78000" kx="-800400" algn="bl" rotWithShape="0">
              <a:schemeClr val="bg1">
                <a:lumMod val="50000"/>
                <a:alpha val="17000"/>
              </a:schemeClr>
            </a:outerShdw>
          </a:effectLst>
          <a:scene3d>
            <a:camera prst="isometricOffAxis2Top">
              <a:rot lat="18448669" lon="2370244" rev="18834421"/>
            </a:camera>
            <a:lightRig rig="sunrise" dir="t">
              <a:rot lat="0" lon="0" rev="600000"/>
            </a:lightRig>
          </a:scene3d>
        </p:grpSpPr>
        <p:sp>
          <p:nvSpPr>
            <p:cNvPr id="58371" name="Freeform 3"/>
            <p:cNvSpPr>
              <a:spLocks/>
            </p:cNvSpPr>
            <p:nvPr/>
          </p:nvSpPr>
          <p:spPr bwMode="auto">
            <a:xfrm>
              <a:off x="4511675" y="1492251"/>
              <a:ext cx="1800225" cy="1466851"/>
            </a:xfrm>
            <a:custGeom>
              <a:avLst/>
              <a:gdLst/>
              <a:ahLst/>
              <a:cxnLst>
                <a:cxn ang="0">
                  <a:pos x="1134" y="472"/>
                </a:cxn>
                <a:cxn ang="0">
                  <a:pos x="1134" y="472"/>
                </a:cxn>
                <a:cxn ang="0">
                  <a:pos x="1078" y="418"/>
                </a:cxn>
                <a:cxn ang="0">
                  <a:pos x="1020" y="368"/>
                </a:cxn>
                <a:cxn ang="0">
                  <a:pos x="960" y="320"/>
                </a:cxn>
                <a:cxn ang="0">
                  <a:pos x="896" y="274"/>
                </a:cxn>
                <a:cxn ang="0">
                  <a:pos x="832" y="234"/>
                </a:cxn>
                <a:cxn ang="0">
                  <a:pos x="764" y="194"/>
                </a:cxn>
                <a:cxn ang="0">
                  <a:pos x="696" y="160"/>
                </a:cxn>
                <a:cxn ang="0">
                  <a:pos x="624" y="126"/>
                </a:cxn>
                <a:cxn ang="0">
                  <a:pos x="552" y="98"/>
                </a:cxn>
                <a:cxn ang="0">
                  <a:pos x="478" y="72"/>
                </a:cxn>
                <a:cxn ang="0">
                  <a:pos x="400" y="52"/>
                </a:cxn>
                <a:cxn ang="0">
                  <a:pos x="324" y="34"/>
                </a:cxn>
                <a:cxn ang="0">
                  <a:pos x="244" y="20"/>
                </a:cxn>
                <a:cxn ang="0">
                  <a:pos x="164" y="10"/>
                </a:cxn>
                <a:cxn ang="0">
                  <a:pos x="82" y="2"/>
                </a:cxn>
                <a:cxn ang="0">
                  <a:pos x="0" y="0"/>
                </a:cxn>
                <a:cxn ang="0">
                  <a:pos x="128" y="160"/>
                </a:cxn>
                <a:cxn ang="0">
                  <a:pos x="256" y="320"/>
                </a:cxn>
                <a:cxn ang="0">
                  <a:pos x="128" y="48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50" y="642"/>
                </a:cxn>
                <a:cxn ang="0">
                  <a:pos x="98" y="646"/>
                </a:cxn>
                <a:cxn ang="0">
                  <a:pos x="146" y="652"/>
                </a:cxn>
                <a:cxn ang="0">
                  <a:pos x="194" y="660"/>
                </a:cxn>
                <a:cxn ang="0">
                  <a:pos x="240" y="672"/>
                </a:cxn>
                <a:cxn ang="0">
                  <a:pos x="286" y="684"/>
                </a:cxn>
                <a:cxn ang="0">
                  <a:pos x="330" y="700"/>
                </a:cxn>
                <a:cxn ang="0">
                  <a:pos x="374" y="716"/>
                </a:cxn>
                <a:cxn ang="0">
                  <a:pos x="418" y="736"/>
                </a:cxn>
                <a:cxn ang="0">
                  <a:pos x="458" y="758"/>
                </a:cxn>
                <a:cxn ang="0">
                  <a:pos x="500" y="780"/>
                </a:cxn>
                <a:cxn ang="0">
                  <a:pos x="538" y="806"/>
                </a:cxn>
                <a:cxn ang="0">
                  <a:pos x="576" y="832"/>
                </a:cxn>
                <a:cxn ang="0">
                  <a:pos x="612" y="860"/>
                </a:cxn>
                <a:cxn ang="0">
                  <a:pos x="646" y="892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2" y="924"/>
                </a:cxn>
                <a:cxn ang="0">
                  <a:pos x="884" y="900"/>
                </a:cxn>
                <a:cxn ang="0">
                  <a:pos x="1088" y="878"/>
                </a:cxn>
                <a:cxn ang="0">
                  <a:pos x="1110" y="674"/>
                </a:cxn>
                <a:cxn ang="0">
                  <a:pos x="1132" y="472"/>
                </a:cxn>
                <a:cxn ang="0">
                  <a:pos x="1134" y="472"/>
                </a:cxn>
              </a:cxnLst>
              <a:rect l="0" t="0" r="r" b="b"/>
              <a:pathLst>
                <a:path w="1134" h="924">
                  <a:moveTo>
                    <a:pt x="1134" y="472"/>
                  </a:moveTo>
                  <a:lnTo>
                    <a:pt x="1134" y="472"/>
                  </a:lnTo>
                  <a:lnTo>
                    <a:pt x="1078" y="418"/>
                  </a:lnTo>
                  <a:lnTo>
                    <a:pt x="1020" y="368"/>
                  </a:lnTo>
                  <a:lnTo>
                    <a:pt x="960" y="320"/>
                  </a:lnTo>
                  <a:lnTo>
                    <a:pt x="896" y="274"/>
                  </a:lnTo>
                  <a:lnTo>
                    <a:pt x="832" y="234"/>
                  </a:lnTo>
                  <a:lnTo>
                    <a:pt x="764" y="194"/>
                  </a:lnTo>
                  <a:lnTo>
                    <a:pt x="696" y="160"/>
                  </a:lnTo>
                  <a:lnTo>
                    <a:pt x="624" y="126"/>
                  </a:lnTo>
                  <a:lnTo>
                    <a:pt x="552" y="98"/>
                  </a:lnTo>
                  <a:lnTo>
                    <a:pt x="478" y="72"/>
                  </a:lnTo>
                  <a:lnTo>
                    <a:pt x="400" y="52"/>
                  </a:lnTo>
                  <a:lnTo>
                    <a:pt x="324" y="34"/>
                  </a:lnTo>
                  <a:lnTo>
                    <a:pt x="244" y="20"/>
                  </a:lnTo>
                  <a:lnTo>
                    <a:pt x="164" y="10"/>
                  </a:lnTo>
                  <a:lnTo>
                    <a:pt x="82" y="2"/>
                  </a:lnTo>
                  <a:lnTo>
                    <a:pt x="0" y="0"/>
                  </a:lnTo>
                  <a:lnTo>
                    <a:pt x="128" y="160"/>
                  </a:lnTo>
                  <a:lnTo>
                    <a:pt x="256" y="320"/>
                  </a:lnTo>
                  <a:lnTo>
                    <a:pt x="128" y="48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0" y="642"/>
                  </a:lnTo>
                  <a:lnTo>
                    <a:pt x="98" y="646"/>
                  </a:lnTo>
                  <a:lnTo>
                    <a:pt x="146" y="652"/>
                  </a:lnTo>
                  <a:lnTo>
                    <a:pt x="194" y="660"/>
                  </a:lnTo>
                  <a:lnTo>
                    <a:pt x="240" y="672"/>
                  </a:lnTo>
                  <a:lnTo>
                    <a:pt x="286" y="684"/>
                  </a:lnTo>
                  <a:lnTo>
                    <a:pt x="330" y="700"/>
                  </a:lnTo>
                  <a:lnTo>
                    <a:pt x="374" y="716"/>
                  </a:lnTo>
                  <a:lnTo>
                    <a:pt x="418" y="736"/>
                  </a:lnTo>
                  <a:lnTo>
                    <a:pt x="458" y="758"/>
                  </a:lnTo>
                  <a:lnTo>
                    <a:pt x="500" y="780"/>
                  </a:lnTo>
                  <a:lnTo>
                    <a:pt x="538" y="806"/>
                  </a:lnTo>
                  <a:lnTo>
                    <a:pt x="576" y="832"/>
                  </a:lnTo>
                  <a:lnTo>
                    <a:pt x="612" y="860"/>
                  </a:lnTo>
                  <a:lnTo>
                    <a:pt x="646" y="892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2" y="924"/>
                  </a:lnTo>
                  <a:lnTo>
                    <a:pt x="884" y="900"/>
                  </a:lnTo>
                  <a:lnTo>
                    <a:pt x="1088" y="878"/>
                  </a:lnTo>
                  <a:lnTo>
                    <a:pt x="1110" y="674"/>
                  </a:lnTo>
                  <a:lnTo>
                    <a:pt x="1132" y="472"/>
                  </a:lnTo>
                  <a:lnTo>
                    <a:pt x="1134" y="472"/>
                  </a:lnTo>
                  <a:close/>
                </a:path>
              </a:pathLst>
            </a:custGeom>
            <a:solidFill>
              <a:srgbClr val="FFCC66"/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717800" y="1492251"/>
              <a:ext cx="2203450" cy="1463676"/>
            </a:xfrm>
            <a:custGeom>
              <a:avLst/>
              <a:gdLst/>
              <a:ahLst/>
              <a:cxnLst>
                <a:cxn ang="0">
                  <a:pos x="1134" y="0"/>
                </a:cxn>
                <a:cxn ang="0">
                  <a:pos x="1134" y="0"/>
                </a:cxn>
                <a:cxn ang="0">
                  <a:pos x="1056" y="2"/>
                </a:cxn>
                <a:cxn ang="0">
                  <a:pos x="980" y="8"/>
                </a:cxn>
                <a:cxn ang="0">
                  <a:pos x="904" y="16"/>
                </a:cxn>
                <a:cxn ang="0">
                  <a:pos x="828" y="30"/>
                </a:cxn>
                <a:cxn ang="0">
                  <a:pos x="752" y="46"/>
                </a:cxn>
                <a:cxn ang="0">
                  <a:pos x="676" y="66"/>
                </a:cxn>
                <a:cxn ang="0">
                  <a:pos x="602" y="90"/>
                </a:cxn>
                <a:cxn ang="0">
                  <a:pos x="530" y="118"/>
                </a:cxn>
                <a:cxn ang="0">
                  <a:pos x="458" y="148"/>
                </a:cxn>
                <a:cxn ang="0">
                  <a:pos x="388" y="184"/>
                </a:cxn>
                <a:cxn ang="0">
                  <a:pos x="318" y="222"/>
                </a:cxn>
                <a:cxn ang="0">
                  <a:pos x="250" y="264"/>
                </a:cxn>
                <a:cxn ang="0">
                  <a:pos x="186" y="310"/>
                </a:cxn>
                <a:cxn ang="0">
                  <a:pos x="122" y="360"/>
                </a:cxn>
                <a:cxn ang="0">
                  <a:pos x="60" y="412"/>
                </a:cxn>
                <a:cxn ang="0">
                  <a:pos x="0" y="470"/>
                </a:cxn>
                <a:cxn ang="0">
                  <a:pos x="202" y="492"/>
                </a:cxn>
                <a:cxn ang="0">
                  <a:pos x="406" y="514"/>
                </a:cxn>
                <a:cxn ang="0">
                  <a:pos x="428" y="718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88" y="888"/>
                </a:cxn>
                <a:cxn ang="0">
                  <a:pos x="524" y="856"/>
                </a:cxn>
                <a:cxn ang="0">
                  <a:pos x="564" y="826"/>
                </a:cxn>
                <a:cxn ang="0">
                  <a:pos x="602" y="798"/>
                </a:cxn>
                <a:cxn ang="0">
                  <a:pos x="644" y="774"/>
                </a:cxn>
                <a:cxn ang="0">
                  <a:pos x="684" y="750"/>
                </a:cxn>
                <a:cxn ang="0">
                  <a:pos x="728" y="730"/>
                </a:cxn>
                <a:cxn ang="0">
                  <a:pos x="770" y="710"/>
                </a:cxn>
                <a:cxn ang="0">
                  <a:pos x="814" y="694"/>
                </a:cxn>
                <a:cxn ang="0">
                  <a:pos x="858" y="680"/>
                </a:cxn>
                <a:cxn ang="0">
                  <a:pos x="904" y="668"/>
                </a:cxn>
                <a:cxn ang="0">
                  <a:pos x="948" y="658"/>
                </a:cxn>
                <a:cxn ang="0">
                  <a:pos x="994" y="650"/>
                </a:cxn>
                <a:cxn ang="0">
                  <a:pos x="1040" y="646"/>
                </a:cxn>
                <a:cxn ang="0">
                  <a:pos x="1086" y="642"/>
                </a:cxn>
                <a:cxn ang="0">
                  <a:pos x="1132" y="640"/>
                </a:cxn>
                <a:cxn ang="0">
                  <a:pos x="1132" y="642"/>
                </a:cxn>
                <a:cxn ang="0">
                  <a:pos x="1132" y="640"/>
                </a:cxn>
                <a:cxn ang="0">
                  <a:pos x="1132" y="640"/>
                </a:cxn>
                <a:cxn ang="0">
                  <a:pos x="1134" y="640"/>
                </a:cxn>
                <a:cxn ang="0">
                  <a:pos x="1134" y="640"/>
                </a:cxn>
                <a:cxn ang="0">
                  <a:pos x="1260" y="482"/>
                </a:cxn>
                <a:cxn ang="0">
                  <a:pos x="1388" y="322"/>
                </a:cxn>
                <a:cxn ang="0">
                  <a:pos x="1260" y="162"/>
                </a:cxn>
                <a:cxn ang="0">
                  <a:pos x="1134" y="2"/>
                </a:cxn>
                <a:cxn ang="0">
                  <a:pos x="1134" y="0"/>
                </a:cxn>
              </a:cxnLst>
              <a:rect l="0" t="0" r="r" b="b"/>
              <a:pathLst>
                <a:path w="1388" h="922">
                  <a:moveTo>
                    <a:pt x="1134" y="0"/>
                  </a:moveTo>
                  <a:lnTo>
                    <a:pt x="1134" y="0"/>
                  </a:lnTo>
                  <a:lnTo>
                    <a:pt x="1056" y="2"/>
                  </a:lnTo>
                  <a:lnTo>
                    <a:pt x="980" y="8"/>
                  </a:lnTo>
                  <a:lnTo>
                    <a:pt x="904" y="16"/>
                  </a:lnTo>
                  <a:lnTo>
                    <a:pt x="828" y="30"/>
                  </a:lnTo>
                  <a:lnTo>
                    <a:pt x="752" y="46"/>
                  </a:lnTo>
                  <a:lnTo>
                    <a:pt x="676" y="66"/>
                  </a:lnTo>
                  <a:lnTo>
                    <a:pt x="602" y="90"/>
                  </a:lnTo>
                  <a:lnTo>
                    <a:pt x="530" y="118"/>
                  </a:lnTo>
                  <a:lnTo>
                    <a:pt x="458" y="148"/>
                  </a:lnTo>
                  <a:lnTo>
                    <a:pt x="388" y="184"/>
                  </a:lnTo>
                  <a:lnTo>
                    <a:pt x="318" y="222"/>
                  </a:lnTo>
                  <a:lnTo>
                    <a:pt x="250" y="264"/>
                  </a:lnTo>
                  <a:lnTo>
                    <a:pt x="186" y="310"/>
                  </a:lnTo>
                  <a:lnTo>
                    <a:pt x="122" y="360"/>
                  </a:lnTo>
                  <a:lnTo>
                    <a:pt x="60" y="412"/>
                  </a:lnTo>
                  <a:lnTo>
                    <a:pt x="0" y="470"/>
                  </a:lnTo>
                  <a:lnTo>
                    <a:pt x="202" y="492"/>
                  </a:lnTo>
                  <a:lnTo>
                    <a:pt x="406" y="514"/>
                  </a:lnTo>
                  <a:lnTo>
                    <a:pt x="428" y="718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88" y="888"/>
                  </a:lnTo>
                  <a:lnTo>
                    <a:pt x="524" y="856"/>
                  </a:lnTo>
                  <a:lnTo>
                    <a:pt x="564" y="826"/>
                  </a:lnTo>
                  <a:lnTo>
                    <a:pt x="602" y="798"/>
                  </a:lnTo>
                  <a:lnTo>
                    <a:pt x="644" y="774"/>
                  </a:lnTo>
                  <a:lnTo>
                    <a:pt x="684" y="750"/>
                  </a:lnTo>
                  <a:lnTo>
                    <a:pt x="728" y="730"/>
                  </a:lnTo>
                  <a:lnTo>
                    <a:pt x="770" y="710"/>
                  </a:lnTo>
                  <a:lnTo>
                    <a:pt x="814" y="694"/>
                  </a:lnTo>
                  <a:lnTo>
                    <a:pt x="858" y="680"/>
                  </a:lnTo>
                  <a:lnTo>
                    <a:pt x="904" y="668"/>
                  </a:lnTo>
                  <a:lnTo>
                    <a:pt x="948" y="658"/>
                  </a:lnTo>
                  <a:lnTo>
                    <a:pt x="994" y="650"/>
                  </a:lnTo>
                  <a:lnTo>
                    <a:pt x="1040" y="646"/>
                  </a:lnTo>
                  <a:lnTo>
                    <a:pt x="1086" y="642"/>
                  </a:lnTo>
                  <a:lnTo>
                    <a:pt x="1132" y="640"/>
                  </a:lnTo>
                  <a:lnTo>
                    <a:pt x="1132" y="642"/>
                  </a:lnTo>
                  <a:lnTo>
                    <a:pt x="1132" y="640"/>
                  </a:lnTo>
                  <a:lnTo>
                    <a:pt x="1132" y="640"/>
                  </a:lnTo>
                  <a:lnTo>
                    <a:pt x="1134" y="640"/>
                  </a:lnTo>
                  <a:lnTo>
                    <a:pt x="1134" y="640"/>
                  </a:lnTo>
                  <a:lnTo>
                    <a:pt x="1260" y="482"/>
                  </a:lnTo>
                  <a:lnTo>
                    <a:pt x="1388" y="322"/>
                  </a:lnTo>
                  <a:lnTo>
                    <a:pt x="1260" y="162"/>
                  </a:lnTo>
                  <a:lnTo>
                    <a:pt x="1134" y="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594350" y="4035428"/>
              <a:ext cx="1466850" cy="1800226"/>
            </a:xfrm>
            <a:custGeom>
              <a:avLst/>
              <a:gdLst/>
              <a:ahLst/>
              <a:cxnLst>
                <a:cxn ang="0">
                  <a:pos x="454" y="1134"/>
                </a:cxn>
                <a:cxn ang="0">
                  <a:pos x="454" y="1134"/>
                </a:cxn>
                <a:cxn ang="0">
                  <a:pos x="506" y="1078"/>
                </a:cxn>
                <a:cxn ang="0">
                  <a:pos x="556" y="1020"/>
                </a:cxn>
                <a:cxn ang="0">
                  <a:pos x="604" y="960"/>
                </a:cxn>
                <a:cxn ang="0">
                  <a:pos x="650" y="896"/>
                </a:cxn>
                <a:cxn ang="0">
                  <a:pos x="690" y="832"/>
                </a:cxn>
                <a:cxn ang="0">
                  <a:pos x="730" y="764"/>
                </a:cxn>
                <a:cxn ang="0">
                  <a:pos x="764" y="696"/>
                </a:cxn>
                <a:cxn ang="0">
                  <a:pos x="798" y="624"/>
                </a:cxn>
                <a:cxn ang="0">
                  <a:pos x="826" y="552"/>
                </a:cxn>
                <a:cxn ang="0">
                  <a:pos x="852" y="478"/>
                </a:cxn>
                <a:cxn ang="0">
                  <a:pos x="872" y="402"/>
                </a:cxn>
                <a:cxn ang="0">
                  <a:pos x="890" y="324"/>
                </a:cxn>
                <a:cxn ang="0">
                  <a:pos x="904" y="244"/>
                </a:cxn>
                <a:cxn ang="0">
                  <a:pos x="914" y="164"/>
                </a:cxn>
                <a:cxn ang="0">
                  <a:pos x="922" y="82"/>
                </a:cxn>
                <a:cxn ang="0">
                  <a:pos x="924" y="0"/>
                </a:cxn>
                <a:cxn ang="0">
                  <a:pos x="764" y="128"/>
                </a:cxn>
                <a:cxn ang="0">
                  <a:pos x="604" y="256"/>
                </a:cxn>
                <a:cxn ang="0">
                  <a:pos x="444" y="128"/>
                </a:cxn>
                <a:cxn ang="0">
                  <a:pos x="284" y="0"/>
                </a:cxn>
                <a:cxn ang="0">
                  <a:pos x="284" y="0"/>
                </a:cxn>
                <a:cxn ang="0">
                  <a:pos x="284" y="0"/>
                </a:cxn>
                <a:cxn ang="0">
                  <a:pos x="282" y="50"/>
                </a:cxn>
                <a:cxn ang="0">
                  <a:pos x="278" y="98"/>
                </a:cxn>
                <a:cxn ang="0">
                  <a:pos x="272" y="146"/>
                </a:cxn>
                <a:cxn ang="0">
                  <a:pos x="264" y="194"/>
                </a:cxn>
                <a:cxn ang="0">
                  <a:pos x="252" y="240"/>
                </a:cxn>
                <a:cxn ang="0">
                  <a:pos x="240" y="286"/>
                </a:cxn>
                <a:cxn ang="0">
                  <a:pos x="224" y="332"/>
                </a:cxn>
                <a:cxn ang="0">
                  <a:pos x="208" y="374"/>
                </a:cxn>
                <a:cxn ang="0">
                  <a:pos x="188" y="418"/>
                </a:cxn>
                <a:cxn ang="0">
                  <a:pos x="166" y="458"/>
                </a:cxn>
                <a:cxn ang="0">
                  <a:pos x="144" y="500"/>
                </a:cxn>
                <a:cxn ang="0">
                  <a:pos x="118" y="538"/>
                </a:cxn>
                <a:cxn ang="0">
                  <a:pos x="92" y="576"/>
                </a:cxn>
                <a:cxn ang="0">
                  <a:pos x="64" y="612"/>
                </a:cxn>
                <a:cxn ang="0">
                  <a:pos x="32" y="646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0"/>
                </a:cxn>
                <a:cxn ang="0">
                  <a:pos x="0" y="682"/>
                </a:cxn>
                <a:cxn ang="0">
                  <a:pos x="24" y="884"/>
                </a:cxn>
                <a:cxn ang="0">
                  <a:pos x="46" y="1088"/>
                </a:cxn>
                <a:cxn ang="0">
                  <a:pos x="250" y="1110"/>
                </a:cxn>
                <a:cxn ang="0">
                  <a:pos x="452" y="1132"/>
                </a:cxn>
                <a:cxn ang="0">
                  <a:pos x="454" y="1134"/>
                </a:cxn>
              </a:cxnLst>
              <a:rect l="0" t="0" r="r" b="b"/>
              <a:pathLst>
                <a:path w="924" h="1134">
                  <a:moveTo>
                    <a:pt x="454" y="1134"/>
                  </a:moveTo>
                  <a:lnTo>
                    <a:pt x="454" y="1134"/>
                  </a:lnTo>
                  <a:lnTo>
                    <a:pt x="506" y="1078"/>
                  </a:lnTo>
                  <a:lnTo>
                    <a:pt x="556" y="1020"/>
                  </a:lnTo>
                  <a:lnTo>
                    <a:pt x="604" y="960"/>
                  </a:lnTo>
                  <a:lnTo>
                    <a:pt x="650" y="896"/>
                  </a:lnTo>
                  <a:lnTo>
                    <a:pt x="690" y="832"/>
                  </a:lnTo>
                  <a:lnTo>
                    <a:pt x="730" y="764"/>
                  </a:lnTo>
                  <a:lnTo>
                    <a:pt x="764" y="696"/>
                  </a:lnTo>
                  <a:lnTo>
                    <a:pt x="798" y="624"/>
                  </a:lnTo>
                  <a:lnTo>
                    <a:pt x="826" y="552"/>
                  </a:lnTo>
                  <a:lnTo>
                    <a:pt x="852" y="478"/>
                  </a:lnTo>
                  <a:lnTo>
                    <a:pt x="872" y="402"/>
                  </a:lnTo>
                  <a:lnTo>
                    <a:pt x="890" y="324"/>
                  </a:lnTo>
                  <a:lnTo>
                    <a:pt x="904" y="244"/>
                  </a:lnTo>
                  <a:lnTo>
                    <a:pt x="914" y="164"/>
                  </a:lnTo>
                  <a:lnTo>
                    <a:pt x="922" y="82"/>
                  </a:lnTo>
                  <a:lnTo>
                    <a:pt x="924" y="0"/>
                  </a:lnTo>
                  <a:lnTo>
                    <a:pt x="764" y="128"/>
                  </a:lnTo>
                  <a:lnTo>
                    <a:pt x="604" y="256"/>
                  </a:lnTo>
                  <a:lnTo>
                    <a:pt x="444" y="128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2" y="50"/>
                  </a:lnTo>
                  <a:lnTo>
                    <a:pt x="278" y="98"/>
                  </a:lnTo>
                  <a:lnTo>
                    <a:pt x="272" y="146"/>
                  </a:lnTo>
                  <a:lnTo>
                    <a:pt x="264" y="194"/>
                  </a:lnTo>
                  <a:lnTo>
                    <a:pt x="252" y="240"/>
                  </a:lnTo>
                  <a:lnTo>
                    <a:pt x="240" y="286"/>
                  </a:lnTo>
                  <a:lnTo>
                    <a:pt x="224" y="332"/>
                  </a:lnTo>
                  <a:lnTo>
                    <a:pt x="208" y="374"/>
                  </a:lnTo>
                  <a:lnTo>
                    <a:pt x="188" y="418"/>
                  </a:lnTo>
                  <a:lnTo>
                    <a:pt x="166" y="458"/>
                  </a:lnTo>
                  <a:lnTo>
                    <a:pt x="144" y="500"/>
                  </a:lnTo>
                  <a:lnTo>
                    <a:pt x="118" y="538"/>
                  </a:lnTo>
                  <a:lnTo>
                    <a:pt x="92" y="576"/>
                  </a:lnTo>
                  <a:lnTo>
                    <a:pt x="64" y="612"/>
                  </a:lnTo>
                  <a:lnTo>
                    <a:pt x="32" y="646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0"/>
                  </a:lnTo>
                  <a:lnTo>
                    <a:pt x="0" y="682"/>
                  </a:lnTo>
                  <a:lnTo>
                    <a:pt x="24" y="884"/>
                  </a:lnTo>
                  <a:lnTo>
                    <a:pt x="46" y="1088"/>
                  </a:lnTo>
                  <a:lnTo>
                    <a:pt x="250" y="1110"/>
                  </a:lnTo>
                  <a:lnTo>
                    <a:pt x="452" y="1132"/>
                  </a:lnTo>
                  <a:lnTo>
                    <a:pt x="454" y="1134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4" name="Freeform 6"/>
            <p:cNvSpPr>
              <a:spLocks/>
            </p:cNvSpPr>
            <p:nvPr/>
          </p:nvSpPr>
          <p:spPr bwMode="auto">
            <a:xfrm>
              <a:off x="1978025" y="3635378"/>
              <a:ext cx="1463674" cy="220345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254"/>
                </a:cxn>
                <a:cxn ang="0">
                  <a:pos x="2" y="332"/>
                </a:cxn>
                <a:cxn ang="0">
                  <a:pos x="6" y="408"/>
                </a:cxn>
                <a:cxn ang="0">
                  <a:pos x="16" y="484"/>
                </a:cxn>
                <a:cxn ang="0">
                  <a:pos x="28" y="560"/>
                </a:cxn>
                <a:cxn ang="0">
                  <a:pos x="44" y="636"/>
                </a:cxn>
                <a:cxn ang="0">
                  <a:pos x="66" y="712"/>
                </a:cxn>
                <a:cxn ang="0">
                  <a:pos x="88" y="786"/>
                </a:cxn>
                <a:cxn ang="0">
                  <a:pos x="116" y="858"/>
                </a:cxn>
                <a:cxn ang="0">
                  <a:pos x="148" y="930"/>
                </a:cxn>
                <a:cxn ang="0">
                  <a:pos x="182" y="1000"/>
                </a:cxn>
                <a:cxn ang="0">
                  <a:pos x="220" y="1070"/>
                </a:cxn>
                <a:cxn ang="0">
                  <a:pos x="264" y="1138"/>
                </a:cxn>
                <a:cxn ang="0">
                  <a:pos x="308" y="1202"/>
                </a:cxn>
                <a:cxn ang="0">
                  <a:pos x="358" y="1266"/>
                </a:cxn>
                <a:cxn ang="0">
                  <a:pos x="412" y="1328"/>
                </a:cxn>
                <a:cxn ang="0">
                  <a:pos x="468" y="1388"/>
                </a:cxn>
                <a:cxn ang="0">
                  <a:pos x="492" y="1186"/>
                </a:cxn>
                <a:cxn ang="0">
                  <a:pos x="514" y="982"/>
                </a:cxn>
                <a:cxn ang="0">
                  <a:pos x="718" y="960"/>
                </a:cxn>
                <a:cxn ang="0">
                  <a:pos x="920" y="936"/>
                </a:cxn>
                <a:cxn ang="0">
                  <a:pos x="922" y="936"/>
                </a:cxn>
                <a:cxn ang="0">
                  <a:pos x="922" y="936"/>
                </a:cxn>
                <a:cxn ang="0">
                  <a:pos x="886" y="900"/>
                </a:cxn>
                <a:cxn ang="0">
                  <a:pos x="856" y="864"/>
                </a:cxn>
                <a:cxn ang="0">
                  <a:pos x="826" y="824"/>
                </a:cxn>
                <a:cxn ang="0">
                  <a:pos x="798" y="786"/>
                </a:cxn>
                <a:cxn ang="0">
                  <a:pos x="772" y="744"/>
                </a:cxn>
                <a:cxn ang="0">
                  <a:pos x="750" y="704"/>
                </a:cxn>
                <a:cxn ang="0">
                  <a:pos x="728" y="660"/>
                </a:cxn>
                <a:cxn ang="0">
                  <a:pos x="710" y="618"/>
                </a:cxn>
                <a:cxn ang="0">
                  <a:pos x="694" y="574"/>
                </a:cxn>
                <a:cxn ang="0">
                  <a:pos x="680" y="530"/>
                </a:cxn>
                <a:cxn ang="0">
                  <a:pos x="666" y="484"/>
                </a:cxn>
                <a:cxn ang="0">
                  <a:pos x="658" y="440"/>
                </a:cxn>
                <a:cxn ang="0">
                  <a:pos x="650" y="394"/>
                </a:cxn>
                <a:cxn ang="0">
                  <a:pos x="644" y="348"/>
                </a:cxn>
                <a:cxn ang="0">
                  <a:pos x="640" y="302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4"/>
                </a:cxn>
                <a:cxn ang="0">
                  <a:pos x="640" y="254"/>
                </a:cxn>
                <a:cxn ang="0">
                  <a:pos x="480" y="128"/>
                </a:cxn>
                <a:cxn ang="0">
                  <a:pos x="320" y="0"/>
                </a:cxn>
                <a:cxn ang="0">
                  <a:pos x="160" y="128"/>
                </a:cxn>
                <a:cxn ang="0">
                  <a:pos x="2" y="254"/>
                </a:cxn>
                <a:cxn ang="0">
                  <a:pos x="0" y="254"/>
                </a:cxn>
              </a:cxnLst>
              <a:rect l="0" t="0" r="r" b="b"/>
              <a:pathLst>
                <a:path w="922" h="1388">
                  <a:moveTo>
                    <a:pt x="0" y="254"/>
                  </a:moveTo>
                  <a:lnTo>
                    <a:pt x="0" y="254"/>
                  </a:lnTo>
                  <a:lnTo>
                    <a:pt x="2" y="332"/>
                  </a:lnTo>
                  <a:lnTo>
                    <a:pt x="6" y="408"/>
                  </a:lnTo>
                  <a:lnTo>
                    <a:pt x="16" y="484"/>
                  </a:lnTo>
                  <a:lnTo>
                    <a:pt x="28" y="560"/>
                  </a:lnTo>
                  <a:lnTo>
                    <a:pt x="44" y="636"/>
                  </a:lnTo>
                  <a:lnTo>
                    <a:pt x="66" y="712"/>
                  </a:lnTo>
                  <a:lnTo>
                    <a:pt x="88" y="786"/>
                  </a:lnTo>
                  <a:lnTo>
                    <a:pt x="116" y="858"/>
                  </a:lnTo>
                  <a:lnTo>
                    <a:pt x="148" y="930"/>
                  </a:lnTo>
                  <a:lnTo>
                    <a:pt x="182" y="1000"/>
                  </a:lnTo>
                  <a:lnTo>
                    <a:pt x="220" y="1070"/>
                  </a:lnTo>
                  <a:lnTo>
                    <a:pt x="264" y="1138"/>
                  </a:lnTo>
                  <a:lnTo>
                    <a:pt x="308" y="1202"/>
                  </a:lnTo>
                  <a:lnTo>
                    <a:pt x="358" y="1266"/>
                  </a:lnTo>
                  <a:lnTo>
                    <a:pt x="412" y="1328"/>
                  </a:lnTo>
                  <a:lnTo>
                    <a:pt x="468" y="1388"/>
                  </a:lnTo>
                  <a:lnTo>
                    <a:pt x="492" y="1186"/>
                  </a:lnTo>
                  <a:lnTo>
                    <a:pt x="514" y="982"/>
                  </a:lnTo>
                  <a:lnTo>
                    <a:pt x="718" y="960"/>
                  </a:lnTo>
                  <a:lnTo>
                    <a:pt x="920" y="936"/>
                  </a:lnTo>
                  <a:lnTo>
                    <a:pt x="922" y="936"/>
                  </a:lnTo>
                  <a:lnTo>
                    <a:pt x="922" y="936"/>
                  </a:lnTo>
                  <a:lnTo>
                    <a:pt x="886" y="900"/>
                  </a:lnTo>
                  <a:lnTo>
                    <a:pt x="856" y="864"/>
                  </a:lnTo>
                  <a:lnTo>
                    <a:pt x="826" y="824"/>
                  </a:lnTo>
                  <a:lnTo>
                    <a:pt x="798" y="786"/>
                  </a:lnTo>
                  <a:lnTo>
                    <a:pt x="772" y="744"/>
                  </a:lnTo>
                  <a:lnTo>
                    <a:pt x="750" y="704"/>
                  </a:lnTo>
                  <a:lnTo>
                    <a:pt x="728" y="660"/>
                  </a:lnTo>
                  <a:lnTo>
                    <a:pt x="710" y="618"/>
                  </a:lnTo>
                  <a:lnTo>
                    <a:pt x="694" y="574"/>
                  </a:lnTo>
                  <a:lnTo>
                    <a:pt x="680" y="530"/>
                  </a:lnTo>
                  <a:lnTo>
                    <a:pt x="666" y="484"/>
                  </a:lnTo>
                  <a:lnTo>
                    <a:pt x="658" y="440"/>
                  </a:lnTo>
                  <a:lnTo>
                    <a:pt x="650" y="394"/>
                  </a:lnTo>
                  <a:lnTo>
                    <a:pt x="644" y="348"/>
                  </a:lnTo>
                  <a:lnTo>
                    <a:pt x="640" y="302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4"/>
                  </a:lnTo>
                  <a:lnTo>
                    <a:pt x="640" y="254"/>
                  </a:lnTo>
                  <a:lnTo>
                    <a:pt x="480" y="128"/>
                  </a:lnTo>
                  <a:lnTo>
                    <a:pt x="320" y="0"/>
                  </a:lnTo>
                  <a:lnTo>
                    <a:pt x="160" y="128"/>
                  </a:lnTo>
                  <a:lnTo>
                    <a:pt x="2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5" name="Freeform 7"/>
            <p:cNvSpPr>
              <a:spLocks/>
            </p:cNvSpPr>
            <p:nvPr/>
          </p:nvSpPr>
          <p:spPr bwMode="auto">
            <a:xfrm>
              <a:off x="1978024" y="2235201"/>
              <a:ext cx="1463674" cy="1800226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470" y="0"/>
                </a:cxn>
                <a:cxn ang="0">
                  <a:pos x="416" y="56"/>
                </a:cxn>
                <a:cxn ang="0">
                  <a:pos x="366" y="114"/>
                </a:cxn>
                <a:cxn ang="0">
                  <a:pos x="318" y="174"/>
                </a:cxn>
                <a:cxn ang="0">
                  <a:pos x="274" y="238"/>
                </a:cxn>
                <a:cxn ang="0">
                  <a:pos x="232" y="302"/>
                </a:cxn>
                <a:cxn ang="0">
                  <a:pos x="194" y="370"/>
                </a:cxn>
                <a:cxn ang="0">
                  <a:pos x="158" y="438"/>
                </a:cxn>
                <a:cxn ang="0">
                  <a:pos x="126" y="510"/>
                </a:cxn>
                <a:cxn ang="0">
                  <a:pos x="98" y="582"/>
                </a:cxn>
                <a:cxn ang="0">
                  <a:pos x="72" y="658"/>
                </a:cxn>
                <a:cxn ang="0">
                  <a:pos x="50" y="734"/>
                </a:cxn>
                <a:cxn ang="0">
                  <a:pos x="32" y="810"/>
                </a:cxn>
                <a:cxn ang="0">
                  <a:pos x="18" y="890"/>
                </a:cxn>
                <a:cxn ang="0">
                  <a:pos x="8" y="970"/>
                </a:cxn>
                <a:cxn ang="0">
                  <a:pos x="2" y="1052"/>
                </a:cxn>
                <a:cxn ang="0">
                  <a:pos x="0" y="1134"/>
                </a:cxn>
                <a:cxn ang="0">
                  <a:pos x="160" y="1006"/>
                </a:cxn>
                <a:cxn ang="0">
                  <a:pos x="320" y="878"/>
                </a:cxn>
                <a:cxn ang="0">
                  <a:pos x="480" y="1006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084"/>
                </a:cxn>
                <a:cxn ang="0">
                  <a:pos x="644" y="1036"/>
                </a:cxn>
                <a:cxn ang="0">
                  <a:pos x="650" y="988"/>
                </a:cxn>
                <a:cxn ang="0">
                  <a:pos x="660" y="940"/>
                </a:cxn>
                <a:cxn ang="0">
                  <a:pos x="670" y="894"/>
                </a:cxn>
                <a:cxn ang="0">
                  <a:pos x="682" y="848"/>
                </a:cxn>
                <a:cxn ang="0">
                  <a:pos x="698" y="804"/>
                </a:cxn>
                <a:cxn ang="0">
                  <a:pos x="716" y="760"/>
                </a:cxn>
                <a:cxn ang="0">
                  <a:pos x="734" y="716"/>
                </a:cxn>
                <a:cxn ang="0">
                  <a:pos x="756" y="676"/>
                </a:cxn>
                <a:cxn ang="0">
                  <a:pos x="780" y="636"/>
                </a:cxn>
                <a:cxn ang="0">
                  <a:pos x="804" y="596"/>
                </a:cxn>
                <a:cxn ang="0">
                  <a:pos x="832" y="558"/>
                </a:cxn>
                <a:cxn ang="0">
                  <a:pos x="860" y="522"/>
                </a:cxn>
                <a:cxn ang="0">
                  <a:pos x="890" y="488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2"/>
                </a:cxn>
                <a:cxn ang="0">
                  <a:pos x="900" y="250"/>
                </a:cxn>
                <a:cxn ang="0">
                  <a:pos x="878" y="48"/>
                </a:cxn>
                <a:cxn ang="0">
                  <a:pos x="674" y="24"/>
                </a:cxn>
                <a:cxn ang="0">
                  <a:pos x="472" y="2"/>
                </a:cxn>
                <a:cxn ang="0">
                  <a:pos x="470" y="0"/>
                </a:cxn>
              </a:cxnLst>
              <a:rect l="0" t="0" r="r" b="b"/>
              <a:pathLst>
                <a:path w="922" h="1134">
                  <a:moveTo>
                    <a:pt x="470" y="0"/>
                  </a:moveTo>
                  <a:lnTo>
                    <a:pt x="470" y="0"/>
                  </a:lnTo>
                  <a:lnTo>
                    <a:pt x="416" y="56"/>
                  </a:lnTo>
                  <a:lnTo>
                    <a:pt x="366" y="114"/>
                  </a:lnTo>
                  <a:lnTo>
                    <a:pt x="318" y="174"/>
                  </a:lnTo>
                  <a:lnTo>
                    <a:pt x="274" y="238"/>
                  </a:lnTo>
                  <a:lnTo>
                    <a:pt x="232" y="302"/>
                  </a:lnTo>
                  <a:lnTo>
                    <a:pt x="194" y="370"/>
                  </a:lnTo>
                  <a:lnTo>
                    <a:pt x="158" y="438"/>
                  </a:lnTo>
                  <a:lnTo>
                    <a:pt x="126" y="510"/>
                  </a:lnTo>
                  <a:lnTo>
                    <a:pt x="98" y="582"/>
                  </a:lnTo>
                  <a:lnTo>
                    <a:pt x="72" y="658"/>
                  </a:lnTo>
                  <a:lnTo>
                    <a:pt x="50" y="734"/>
                  </a:lnTo>
                  <a:lnTo>
                    <a:pt x="32" y="810"/>
                  </a:lnTo>
                  <a:lnTo>
                    <a:pt x="18" y="890"/>
                  </a:lnTo>
                  <a:lnTo>
                    <a:pt x="8" y="970"/>
                  </a:lnTo>
                  <a:lnTo>
                    <a:pt x="2" y="1052"/>
                  </a:lnTo>
                  <a:lnTo>
                    <a:pt x="0" y="1134"/>
                  </a:lnTo>
                  <a:lnTo>
                    <a:pt x="160" y="1006"/>
                  </a:lnTo>
                  <a:lnTo>
                    <a:pt x="320" y="878"/>
                  </a:lnTo>
                  <a:lnTo>
                    <a:pt x="480" y="1006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084"/>
                  </a:lnTo>
                  <a:lnTo>
                    <a:pt x="644" y="1036"/>
                  </a:lnTo>
                  <a:lnTo>
                    <a:pt x="650" y="988"/>
                  </a:lnTo>
                  <a:lnTo>
                    <a:pt x="660" y="940"/>
                  </a:lnTo>
                  <a:lnTo>
                    <a:pt x="670" y="894"/>
                  </a:lnTo>
                  <a:lnTo>
                    <a:pt x="682" y="848"/>
                  </a:lnTo>
                  <a:lnTo>
                    <a:pt x="698" y="804"/>
                  </a:lnTo>
                  <a:lnTo>
                    <a:pt x="716" y="760"/>
                  </a:lnTo>
                  <a:lnTo>
                    <a:pt x="734" y="716"/>
                  </a:lnTo>
                  <a:lnTo>
                    <a:pt x="756" y="676"/>
                  </a:lnTo>
                  <a:lnTo>
                    <a:pt x="780" y="636"/>
                  </a:lnTo>
                  <a:lnTo>
                    <a:pt x="804" y="596"/>
                  </a:lnTo>
                  <a:lnTo>
                    <a:pt x="832" y="558"/>
                  </a:lnTo>
                  <a:lnTo>
                    <a:pt x="860" y="522"/>
                  </a:lnTo>
                  <a:lnTo>
                    <a:pt x="890" y="488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2"/>
                  </a:lnTo>
                  <a:lnTo>
                    <a:pt x="900" y="250"/>
                  </a:lnTo>
                  <a:lnTo>
                    <a:pt x="878" y="48"/>
                  </a:lnTo>
                  <a:lnTo>
                    <a:pt x="674" y="24"/>
                  </a:lnTo>
                  <a:lnTo>
                    <a:pt x="472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6" name="Freeform 8"/>
            <p:cNvSpPr>
              <a:spLocks/>
            </p:cNvSpPr>
            <p:nvPr/>
          </p:nvSpPr>
          <p:spPr bwMode="auto">
            <a:xfrm>
              <a:off x="2720974" y="5121278"/>
              <a:ext cx="1800224" cy="1466851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454"/>
                </a:cxn>
                <a:cxn ang="0">
                  <a:pos x="56" y="506"/>
                </a:cxn>
                <a:cxn ang="0">
                  <a:pos x="114" y="556"/>
                </a:cxn>
                <a:cxn ang="0">
                  <a:pos x="174" y="604"/>
                </a:cxn>
                <a:cxn ang="0">
                  <a:pos x="236" y="650"/>
                </a:cxn>
                <a:cxn ang="0">
                  <a:pos x="302" y="692"/>
                </a:cxn>
                <a:cxn ang="0">
                  <a:pos x="370" y="730"/>
                </a:cxn>
                <a:cxn ang="0">
                  <a:pos x="438" y="766"/>
                </a:cxn>
                <a:cxn ang="0">
                  <a:pos x="510" y="798"/>
                </a:cxn>
                <a:cxn ang="0">
                  <a:pos x="582" y="826"/>
                </a:cxn>
                <a:cxn ang="0">
                  <a:pos x="656" y="852"/>
                </a:cxn>
                <a:cxn ang="0">
                  <a:pos x="732" y="874"/>
                </a:cxn>
                <a:cxn ang="0">
                  <a:pos x="810" y="892"/>
                </a:cxn>
                <a:cxn ang="0">
                  <a:pos x="890" y="906"/>
                </a:cxn>
                <a:cxn ang="0">
                  <a:pos x="970" y="916"/>
                </a:cxn>
                <a:cxn ang="0">
                  <a:pos x="1050" y="922"/>
                </a:cxn>
                <a:cxn ang="0">
                  <a:pos x="1134" y="924"/>
                </a:cxn>
                <a:cxn ang="0">
                  <a:pos x="1006" y="764"/>
                </a:cxn>
                <a:cxn ang="0">
                  <a:pos x="878" y="604"/>
                </a:cxn>
                <a:cxn ang="0">
                  <a:pos x="1006" y="44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084" y="282"/>
                </a:cxn>
                <a:cxn ang="0">
                  <a:pos x="1036" y="278"/>
                </a:cxn>
                <a:cxn ang="0">
                  <a:pos x="986" y="272"/>
                </a:cxn>
                <a:cxn ang="0">
                  <a:pos x="940" y="264"/>
                </a:cxn>
                <a:cxn ang="0">
                  <a:pos x="892" y="254"/>
                </a:cxn>
                <a:cxn ang="0">
                  <a:pos x="848" y="240"/>
                </a:cxn>
                <a:cxn ang="0">
                  <a:pos x="802" y="226"/>
                </a:cxn>
                <a:cxn ang="0">
                  <a:pos x="758" y="208"/>
                </a:cxn>
                <a:cxn ang="0">
                  <a:pos x="716" y="188"/>
                </a:cxn>
                <a:cxn ang="0">
                  <a:pos x="674" y="168"/>
                </a:cxn>
                <a:cxn ang="0">
                  <a:pos x="634" y="144"/>
                </a:cxn>
                <a:cxn ang="0">
                  <a:pos x="596" y="120"/>
                </a:cxn>
                <a:cxn ang="0">
                  <a:pos x="558" y="92"/>
                </a:cxn>
                <a:cxn ang="0">
                  <a:pos x="522" y="64"/>
                </a:cxn>
                <a:cxn ang="0">
                  <a:pos x="486" y="34"/>
                </a:cxn>
                <a:cxn ang="0">
                  <a:pos x="454" y="2"/>
                </a:cxn>
                <a:cxn ang="0">
                  <a:pos x="454" y="0"/>
                </a:cxn>
                <a:cxn ang="0">
                  <a:pos x="452" y="2"/>
                </a:cxn>
                <a:cxn ang="0">
                  <a:pos x="452" y="2"/>
                </a:cxn>
                <a:cxn ang="0">
                  <a:pos x="452" y="0"/>
                </a:cxn>
                <a:cxn ang="0">
                  <a:pos x="452" y="2"/>
                </a:cxn>
                <a:cxn ang="0">
                  <a:pos x="250" y="24"/>
                </a:cxn>
                <a:cxn ang="0">
                  <a:pos x="46" y="46"/>
                </a:cxn>
                <a:cxn ang="0">
                  <a:pos x="24" y="250"/>
                </a:cxn>
                <a:cxn ang="0">
                  <a:pos x="2" y="452"/>
                </a:cxn>
                <a:cxn ang="0">
                  <a:pos x="0" y="454"/>
                </a:cxn>
              </a:cxnLst>
              <a:rect l="0" t="0" r="r" b="b"/>
              <a:pathLst>
                <a:path w="1134" h="924">
                  <a:moveTo>
                    <a:pt x="0" y="454"/>
                  </a:moveTo>
                  <a:lnTo>
                    <a:pt x="0" y="454"/>
                  </a:lnTo>
                  <a:lnTo>
                    <a:pt x="56" y="506"/>
                  </a:lnTo>
                  <a:lnTo>
                    <a:pt x="114" y="556"/>
                  </a:lnTo>
                  <a:lnTo>
                    <a:pt x="174" y="604"/>
                  </a:lnTo>
                  <a:lnTo>
                    <a:pt x="236" y="650"/>
                  </a:lnTo>
                  <a:lnTo>
                    <a:pt x="302" y="692"/>
                  </a:lnTo>
                  <a:lnTo>
                    <a:pt x="370" y="730"/>
                  </a:lnTo>
                  <a:lnTo>
                    <a:pt x="438" y="766"/>
                  </a:lnTo>
                  <a:lnTo>
                    <a:pt x="510" y="798"/>
                  </a:lnTo>
                  <a:lnTo>
                    <a:pt x="582" y="826"/>
                  </a:lnTo>
                  <a:lnTo>
                    <a:pt x="656" y="852"/>
                  </a:lnTo>
                  <a:lnTo>
                    <a:pt x="732" y="874"/>
                  </a:lnTo>
                  <a:lnTo>
                    <a:pt x="810" y="892"/>
                  </a:lnTo>
                  <a:lnTo>
                    <a:pt x="890" y="906"/>
                  </a:lnTo>
                  <a:lnTo>
                    <a:pt x="970" y="916"/>
                  </a:lnTo>
                  <a:lnTo>
                    <a:pt x="1050" y="922"/>
                  </a:lnTo>
                  <a:lnTo>
                    <a:pt x="1134" y="924"/>
                  </a:lnTo>
                  <a:lnTo>
                    <a:pt x="1006" y="764"/>
                  </a:lnTo>
                  <a:lnTo>
                    <a:pt x="878" y="604"/>
                  </a:lnTo>
                  <a:lnTo>
                    <a:pt x="1006" y="44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084" y="282"/>
                  </a:lnTo>
                  <a:lnTo>
                    <a:pt x="1036" y="278"/>
                  </a:lnTo>
                  <a:lnTo>
                    <a:pt x="986" y="272"/>
                  </a:lnTo>
                  <a:lnTo>
                    <a:pt x="940" y="264"/>
                  </a:lnTo>
                  <a:lnTo>
                    <a:pt x="892" y="254"/>
                  </a:lnTo>
                  <a:lnTo>
                    <a:pt x="848" y="240"/>
                  </a:lnTo>
                  <a:lnTo>
                    <a:pt x="802" y="226"/>
                  </a:lnTo>
                  <a:lnTo>
                    <a:pt x="758" y="208"/>
                  </a:lnTo>
                  <a:lnTo>
                    <a:pt x="716" y="188"/>
                  </a:lnTo>
                  <a:lnTo>
                    <a:pt x="674" y="168"/>
                  </a:lnTo>
                  <a:lnTo>
                    <a:pt x="634" y="144"/>
                  </a:lnTo>
                  <a:lnTo>
                    <a:pt x="596" y="120"/>
                  </a:lnTo>
                  <a:lnTo>
                    <a:pt x="558" y="92"/>
                  </a:lnTo>
                  <a:lnTo>
                    <a:pt x="522" y="64"/>
                  </a:lnTo>
                  <a:lnTo>
                    <a:pt x="486" y="34"/>
                  </a:lnTo>
                  <a:lnTo>
                    <a:pt x="454" y="2"/>
                  </a:lnTo>
                  <a:lnTo>
                    <a:pt x="454" y="0"/>
                  </a:lnTo>
                  <a:lnTo>
                    <a:pt x="452" y="2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52" y="2"/>
                  </a:lnTo>
                  <a:lnTo>
                    <a:pt x="250" y="24"/>
                  </a:lnTo>
                  <a:lnTo>
                    <a:pt x="46" y="46"/>
                  </a:lnTo>
                  <a:lnTo>
                    <a:pt x="24" y="250"/>
                  </a:lnTo>
                  <a:lnTo>
                    <a:pt x="2" y="452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FF99"/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7" name="Freeform 9"/>
            <p:cNvSpPr>
              <a:spLocks/>
            </p:cNvSpPr>
            <p:nvPr/>
          </p:nvSpPr>
          <p:spPr bwMode="auto">
            <a:xfrm>
              <a:off x="5597525" y="2238376"/>
              <a:ext cx="1463674" cy="2206626"/>
            </a:xfrm>
            <a:custGeom>
              <a:avLst/>
              <a:gdLst/>
              <a:ahLst/>
              <a:cxnLst>
                <a:cxn ang="0">
                  <a:pos x="922" y="1134"/>
                </a:cxn>
                <a:cxn ang="0">
                  <a:pos x="922" y="1134"/>
                </a:cxn>
                <a:cxn ang="0">
                  <a:pos x="920" y="1058"/>
                </a:cxn>
                <a:cxn ang="0">
                  <a:pos x="914" y="982"/>
                </a:cxn>
                <a:cxn ang="0">
                  <a:pos x="906" y="904"/>
                </a:cxn>
                <a:cxn ang="0">
                  <a:pos x="892" y="828"/>
                </a:cxn>
                <a:cxn ang="0">
                  <a:pos x="876" y="754"/>
                </a:cxn>
                <a:cxn ang="0">
                  <a:pos x="856" y="678"/>
                </a:cxn>
                <a:cxn ang="0">
                  <a:pos x="832" y="604"/>
                </a:cxn>
                <a:cxn ang="0">
                  <a:pos x="804" y="532"/>
                </a:cxn>
                <a:cxn ang="0">
                  <a:pos x="774" y="460"/>
                </a:cxn>
                <a:cxn ang="0">
                  <a:pos x="738" y="390"/>
                </a:cxn>
                <a:cxn ang="0">
                  <a:pos x="700" y="320"/>
                </a:cxn>
                <a:cxn ang="0">
                  <a:pos x="658" y="252"/>
                </a:cxn>
                <a:cxn ang="0">
                  <a:pos x="612" y="186"/>
                </a:cxn>
                <a:cxn ang="0">
                  <a:pos x="562" y="122"/>
                </a:cxn>
                <a:cxn ang="0">
                  <a:pos x="510" y="60"/>
                </a:cxn>
                <a:cxn ang="0">
                  <a:pos x="452" y="0"/>
                </a:cxn>
                <a:cxn ang="0">
                  <a:pos x="430" y="204"/>
                </a:cxn>
                <a:cxn ang="0">
                  <a:pos x="408" y="408"/>
                </a:cxn>
                <a:cxn ang="0">
                  <a:pos x="204" y="430"/>
                </a:cxn>
                <a:cxn ang="0">
                  <a:pos x="0" y="452"/>
                </a:cxn>
                <a:cxn ang="0">
                  <a:pos x="0" y="454"/>
                </a:cxn>
                <a:cxn ang="0">
                  <a:pos x="0" y="454"/>
                </a:cxn>
                <a:cxn ang="0">
                  <a:pos x="34" y="490"/>
                </a:cxn>
                <a:cxn ang="0">
                  <a:pos x="66" y="526"/>
                </a:cxn>
                <a:cxn ang="0">
                  <a:pos x="96" y="564"/>
                </a:cxn>
                <a:cxn ang="0">
                  <a:pos x="124" y="604"/>
                </a:cxn>
                <a:cxn ang="0">
                  <a:pos x="148" y="644"/>
                </a:cxn>
                <a:cxn ang="0">
                  <a:pos x="172" y="686"/>
                </a:cxn>
                <a:cxn ang="0">
                  <a:pos x="192" y="728"/>
                </a:cxn>
                <a:cxn ang="0">
                  <a:pos x="212" y="772"/>
                </a:cxn>
                <a:cxn ang="0">
                  <a:pos x="228" y="816"/>
                </a:cxn>
                <a:cxn ang="0">
                  <a:pos x="242" y="860"/>
                </a:cxn>
                <a:cxn ang="0">
                  <a:pos x="254" y="904"/>
                </a:cxn>
                <a:cxn ang="0">
                  <a:pos x="264" y="950"/>
                </a:cxn>
                <a:cxn ang="0">
                  <a:pos x="272" y="996"/>
                </a:cxn>
                <a:cxn ang="0">
                  <a:pos x="276" y="1042"/>
                </a:cxn>
                <a:cxn ang="0">
                  <a:pos x="280" y="1088"/>
                </a:cxn>
                <a:cxn ang="0">
                  <a:pos x="282" y="1134"/>
                </a:cxn>
                <a:cxn ang="0">
                  <a:pos x="280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440" y="1262"/>
                </a:cxn>
                <a:cxn ang="0">
                  <a:pos x="600" y="1390"/>
                </a:cxn>
                <a:cxn ang="0">
                  <a:pos x="760" y="1262"/>
                </a:cxn>
                <a:cxn ang="0">
                  <a:pos x="920" y="1134"/>
                </a:cxn>
                <a:cxn ang="0">
                  <a:pos x="922" y="1134"/>
                </a:cxn>
              </a:cxnLst>
              <a:rect l="0" t="0" r="r" b="b"/>
              <a:pathLst>
                <a:path w="922" h="1390">
                  <a:moveTo>
                    <a:pt x="922" y="1134"/>
                  </a:moveTo>
                  <a:lnTo>
                    <a:pt x="922" y="1134"/>
                  </a:lnTo>
                  <a:lnTo>
                    <a:pt x="920" y="1058"/>
                  </a:lnTo>
                  <a:lnTo>
                    <a:pt x="914" y="982"/>
                  </a:lnTo>
                  <a:lnTo>
                    <a:pt x="906" y="904"/>
                  </a:lnTo>
                  <a:lnTo>
                    <a:pt x="892" y="828"/>
                  </a:lnTo>
                  <a:lnTo>
                    <a:pt x="876" y="754"/>
                  </a:lnTo>
                  <a:lnTo>
                    <a:pt x="856" y="678"/>
                  </a:lnTo>
                  <a:lnTo>
                    <a:pt x="832" y="604"/>
                  </a:lnTo>
                  <a:lnTo>
                    <a:pt x="804" y="532"/>
                  </a:lnTo>
                  <a:lnTo>
                    <a:pt x="774" y="460"/>
                  </a:lnTo>
                  <a:lnTo>
                    <a:pt x="738" y="390"/>
                  </a:lnTo>
                  <a:lnTo>
                    <a:pt x="700" y="320"/>
                  </a:lnTo>
                  <a:lnTo>
                    <a:pt x="658" y="252"/>
                  </a:lnTo>
                  <a:lnTo>
                    <a:pt x="612" y="186"/>
                  </a:lnTo>
                  <a:lnTo>
                    <a:pt x="562" y="122"/>
                  </a:lnTo>
                  <a:lnTo>
                    <a:pt x="510" y="60"/>
                  </a:lnTo>
                  <a:lnTo>
                    <a:pt x="452" y="0"/>
                  </a:lnTo>
                  <a:lnTo>
                    <a:pt x="430" y="204"/>
                  </a:lnTo>
                  <a:lnTo>
                    <a:pt x="408" y="408"/>
                  </a:lnTo>
                  <a:lnTo>
                    <a:pt x="204" y="430"/>
                  </a:lnTo>
                  <a:lnTo>
                    <a:pt x="0" y="452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34" y="490"/>
                  </a:lnTo>
                  <a:lnTo>
                    <a:pt x="66" y="526"/>
                  </a:lnTo>
                  <a:lnTo>
                    <a:pt x="96" y="564"/>
                  </a:lnTo>
                  <a:lnTo>
                    <a:pt x="124" y="604"/>
                  </a:lnTo>
                  <a:lnTo>
                    <a:pt x="148" y="644"/>
                  </a:lnTo>
                  <a:lnTo>
                    <a:pt x="172" y="686"/>
                  </a:lnTo>
                  <a:lnTo>
                    <a:pt x="192" y="728"/>
                  </a:lnTo>
                  <a:lnTo>
                    <a:pt x="212" y="772"/>
                  </a:lnTo>
                  <a:lnTo>
                    <a:pt x="228" y="816"/>
                  </a:lnTo>
                  <a:lnTo>
                    <a:pt x="242" y="860"/>
                  </a:lnTo>
                  <a:lnTo>
                    <a:pt x="254" y="904"/>
                  </a:lnTo>
                  <a:lnTo>
                    <a:pt x="264" y="950"/>
                  </a:lnTo>
                  <a:lnTo>
                    <a:pt x="272" y="996"/>
                  </a:lnTo>
                  <a:lnTo>
                    <a:pt x="276" y="1042"/>
                  </a:lnTo>
                  <a:lnTo>
                    <a:pt x="280" y="1088"/>
                  </a:lnTo>
                  <a:lnTo>
                    <a:pt x="282" y="1134"/>
                  </a:lnTo>
                  <a:lnTo>
                    <a:pt x="280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440" y="1262"/>
                  </a:lnTo>
                  <a:lnTo>
                    <a:pt x="600" y="1390"/>
                  </a:lnTo>
                  <a:lnTo>
                    <a:pt x="760" y="1262"/>
                  </a:lnTo>
                  <a:lnTo>
                    <a:pt x="920" y="1134"/>
                  </a:lnTo>
                  <a:lnTo>
                    <a:pt x="922" y="113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378" name="Freeform 10"/>
            <p:cNvSpPr>
              <a:spLocks/>
            </p:cNvSpPr>
            <p:nvPr/>
          </p:nvSpPr>
          <p:spPr bwMode="auto">
            <a:xfrm>
              <a:off x="4105276" y="5124449"/>
              <a:ext cx="2206625" cy="1463676"/>
            </a:xfrm>
            <a:custGeom>
              <a:avLst/>
              <a:gdLst/>
              <a:ahLst/>
              <a:cxnLst>
                <a:cxn ang="0">
                  <a:pos x="256" y="922"/>
                </a:cxn>
                <a:cxn ang="0">
                  <a:pos x="256" y="922"/>
                </a:cxn>
                <a:cxn ang="0">
                  <a:pos x="332" y="920"/>
                </a:cxn>
                <a:cxn ang="0">
                  <a:pos x="408" y="914"/>
                </a:cxn>
                <a:cxn ang="0">
                  <a:pos x="486" y="906"/>
                </a:cxn>
                <a:cxn ang="0">
                  <a:pos x="562" y="892"/>
                </a:cxn>
                <a:cxn ang="0">
                  <a:pos x="636" y="876"/>
                </a:cxn>
                <a:cxn ang="0">
                  <a:pos x="712" y="856"/>
                </a:cxn>
                <a:cxn ang="0">
                  <a:pos x="786" y="832"/>
                </a:cxn>
                <a:cxn ang="0">
                  <a:pos x="858" y="804"/>
                </a:cxn>
                <a:cxn ang="0">
                  <a:pos x="930" y="774"/>
                </a:cxn>
                <a:cxn ang="0">
                  <a:pos x="1000" y="738"/>
                </a:cxn>
                <a:cxn ang="0">
                  <a:pos x="1070" y="700"/>
                </a:cxn>
                <a:cxn ang="0">
                  <a:pos x="1138" y="658"/>
                </a:cxn>
                <a:cxn ang="0">
                  <a:pos x="1204" y="612"/>
                </a:cxn>
                <a:cxn ang="0">
                  <a:pos x="1268" y="562"/>
                </a:cxn>
                <a:cxn ang="0">
                  <a:pos x="1330" y="510"/>
                </a:cxn>
                <a:cxn ang="0">
                  <a:pos x="1390" y="452"/>
                </a:cxn>
                <a:cxn ang="0">
                  <a:pos x="1186" y="430"/>
                </a:cxn>
                <a:cxn ang="0">
                  <a:pos x="982" y="408"/>
                </a:cxn>
                <a:cxn ang="0">
                  <a:pos x="960" y="204"/>
                </a:cxn>
                <a:cxn ang="0">
                  <a:pos x="938" y="0"/>
                </a:cxn>
                <a:cxn ang="0">
                  <a:pos x="936" y="0"/>
                </a:cxn>
                <a:cxn ang="0">
                  <a:pos x="936" y="0"/>
                </a:cxn>
                <a:cxn ang="0">
                  <a:pos x="900" y="34"/>
                </a:cxn>
                <a:cxn ang="0">
                  <a:pos x="864" y="66"/>
                </a:cxn>
                <a:cxn ang="0">
                  <a:pos x="826" y="96"/>
                </a:cxn>
                <a:cxn ang="0">
                  <a:pos x="786" y="124"/>
                </a:cxn>
                <a:cxn ang="0">
                  <a:pos x="746" y="148"/>
                </a:cxn>
                <a:cxn ang="0">
                  <a:pos x="704" y="172"/>
                </a:cxn>
                <a:cxn ang="0">
                  <a:pos x="662" y="192"/>
                </a:cxn>
                <a:cxn ang="0">
                  <a:pos x="618" y="212"/>
                </a:cxn>
                <a:cxn ang="0">
                  <a:pos x="574" y="228"/>
                </a:cxn>
                <a:cxn ang="0">
                  <a:pos x="530" y="242"/>
                </a:cxn>
                <a:cxn ang="0">
                  <a:pos x="486" y="254"/>
                </a:cxn>
                <a:cxn ang="0">
                  <a:pos x="440" y="264"/>
                </a:cxn>
                <a:cxn ang="0">
                  <a:pos x="394" y="272"/>
                </a:cxn>
                <a:cxn ang="0">
                  <a:pos x="348" y="278"/>
                </a:cxn>
                <a:cxn ang="0">
                  <a:pos x="302" y="280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128" y="440"/>
                </a:cxn>
                <a:cxn ang="0">
                  <a:pos x="0" y="600"/>
                </a:cxn>
                <a:cxn ang="0">
                  <a:pos x="128" y="760"/>
                </a:cxn>
                <a:cxn ang="0">
                  <a:pos x="256" y="920"/>
                </a:cxn>
                <a:cxn ang="0">
                  <a:pos x="256" y="922"/>
                </a:cxn>
              </a:cxnLst>
              <a:rect l="0" t="0" r="r" b="b"/>
              <a:pathLst>
                <a:path w="1390" h="922">
                  <a:moveTo>
                    <a:pt x="256" y="922"/>
                  </a:moveTo>
                  <a:lnTo>
                    <a:pt x="256" y="922"/>
                  </a:lnTo>
                  <a:lnTo>
                    <a:pt x="332" y="920"/>
                  </a:lnTo>
                  <a:lnTo>
                    <a:pt x="408" y="914"/>
                  </a:lnTo>
                  <a:lnTo>
                    <a:pt x="486" y="906"/>
                  </a:lnTo>
                  <a:lnTo>
                    <a:pt x="562" y="892"/>
                  </a:lnTo>
                  <a:lnTo>
                    <a:pt x="636" y="876"/>
                  </a:lnTo>
                  <a:lnTo>
                    <a:pt x="712" y="856"/>
                  </a:lnTo>
                  <a:lnTo>
                    <a:pt x="786" y="832"/>
                  </a:lnTo>
                  <a:lnTo>
                    <a:pt x="858" y="804"/>
                  </a:lnTo>
                  <a:lnTo>
                    <a:pt x="930" y="774"/>
                  </a:lnTo>
                  <a:lnTo>
                    <a:pt x="1000" y="738"/>
                  </a:lnTo>
                  <a:lnTo>
                    <a:pt x="1070" y="700"/>
                  </a:lnTo>
                  <a:lnTo>
                    <a:pt x="1138" y="658"/>
                  </a:lnTo>
                  <a:lnTo>
                    <a:pt x="1204" y="612"/>
                  </a:lnTo>
                  <a:lnTo>
                    <a:pt x="1268" y="562"/>
                  </a:lnTo>
                  <a:lnTo>
                    <a:pt x="1330" y="510"/>
                  </a:lnTo>
                  <a:lnTo>
                    <a:pt x="1390" y="452"/>
                  </a:lnTo>
                  <a:lnTo>
                    <a:pt x="1186" y="430"/>
                  </a:lnTo>
                  <a:lnTo>
                    <a:pt x="982" y="408"/>
                  </a:lnTo>
                  <a:lnTo>
                    <a:pt x="960" y="204"/>
                  </a:lnTo>
                  <a:lnTo>
                    <a:pt x="938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00" y="34"/>
                  </a:lnTo>
                  <a:lnTo>
                    <a:pt x="864" y="66"/>
                  </a:lnTo>
                  <a:lnTo>
                    <a:pt x="826" y="96"/>
                  </a:lnTo>
                  <a:lnTo>
                    <a:pt x="786" y="124"/>
                  </a:lnTo>
                  <a:lnTo>
                    <a:pt x="746" y="148"/>
                  </a:lnTo>
                  <a:lnTo>
                    <a:pt x="704" y="172"/>
                  </a:lnTo>
                  <a:lnTo>
                    <a:pt x="662" y="192"/>
                  </a:lnTo>
                  <a:lnTo>
                    <a:pt x="618" y="212"/>
                  </a:lnTo>
                  <a:lnTo>
                    <a:pt x="574" y="228"/>
                  </a:lnTo>
                  <a:lnTo>
                    <a:pt x="530" y="242"/>
                  </a:lnTo>
                  <a:lnTo>
                    <a:pt x="486" y="254"/>
                  </a:lnTo>
                  <a:lnTo>
                    <a:pt x="440" y="264"/>
                  </a:lnTo>
                  <a:lnTo>
                    <a:pt x="394" y="272"/>
                  </a:lnTo>
                  <a:lnTo>
                    <a:pt x="348" y="278"/>
                  </a:lnTo>
                  <a:lnTo>
                    <a:pt x="302" y="280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128" y="440"/>
                  </a:lnTo>
                  <a:lnTo>
                    <a:pt x="0" y="600"/>
                  </a:lnTo>
                  <a:lnTo>
                    <a:pt x="128" y="760"/>
                  </a:lnTo>
                  <a:lnTo>
                    <a:pt x="256" y="920"/>
                  </a:lnTo>
                  <a:lnTo>
                    <a:pt x="256" y="922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sp3d extrusionH="1524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8 Step Circular Flow</a:t>
            </a:r>
            <a:endParaRPr lang="en-GB" dirty="0"/>
          </a:p>
        </p:txBody>
      </p:sp>
      <p:grpSp>
        <p:nvGrpSpPr>
          <p:cNvPr id="4" name="Group 74"/>
          <p:cNvGrpSpPr/>
          <p:nvPr/>
        </p:nvGrpSpPr>
        <p:grpSpPr>
          <a:xfrm>
            <a:off x="6033288" y="1600200"/>
            <a:ext cx="1164806" cy="1447800"/>
            <a:chOff x="4422198" y="1371600"/>
            <a:chExt cx="1164806" cy="1447800"/>
          </a:xfrm>
        </p:grpSpPr>
        <p:sp>
          <p:nvSpPr>
            <p:cNvPr id="13" name="Oval 12"/>
            <p:cNvSpPr/>
            <p:nvPr/>
          </p:nvSpPr>
          <p:spPr>
            <a:xfrm>
              <a:off x="4572000" y="25908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22198" y="1371600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3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4229100" y="2171700"/>
              <a:ext cx="8382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3"/>
          <p:cNvGrpSpPr/>
          <p:nvPr/>
        </p:nvGrpSpPr>
        <p:grpSpPr>
          <a:xfrm>
            <a:off x="4506690" y="1764268"/>
            <a:ext cx="1164806" cy="1436132"/>
            <a:chOff x="2895600" y="1535668"/>
            <a:chExt cx="1164806" cy="1436132"/>
          </a:xfrm>
        </p:grpSpPr>
        <p:sp>
          <p:nvSpPr>
            <p:cNvPr id="22" name="TextBox 21"/>
            <p:cNvSpPr txBox="1"/>
            <p:nvPr/>
          </p:nvSpPr>
          <p:spPr>
            <a:xfrm>
              <a:off x="2895600" y="1535668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2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3276600" y="27432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5400000">
              <a:off x="2934494" y="2323306"/>
              <a:ext cx="8382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5"/>
          <p:cNvGrpSpPr/>
          <p:nvPr/>
        </p:nvGrpSpPr>
        <p:grpSpPr>
          <a:xfrm>
            <a:off x="7173690" y="1992868"/>
            <a:ext cx="1164806" cy="1436132"/>
            <a:chOff x="5562600" y="1764268"/>
            <a:chExt cx="1164806" cy="1436132"/>
          </a:xfrm>
        </p:grpSpPr>
        <p:sp>
          <p:nvSpPr>
            <p:cNvPr id="19" name="Oval 18"/>
            <p:cNvSpPr/>
            <p:nvPr/>
          </p:nvSpPr>
          <p:spPr>
            <a:xfrm>
              <a:off x="5715000" y="29718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1764268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4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5372894" y="2551906"/>
              <a:ext cx="8382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2"/>
          <p:cNvGrpSpPr/>
          <p:nvPr/>
        </p:nvGrpSpPr>
        <p:grpSpPr>
          <a:xfrm>
            <a:off x="3363690" y="2286000"/>
            <a:ext cx="1164806" cy="1447800"/>
            <a:chOff x="1752600" y="2057400"/>
            <a:chExt cx="1164806" cy="1447800"/>
          </a:xfrm>
        </p:grpSpPr>
        <p:sp>
          <p:nvSpPr>
            <p:cNvPr id="18" name="TextBox 17"/>
            <p:cNvSpPr txBox="1"/>
            <p:nvPr/>
          </p:nvSpPr>
          <p:spPr>
            <a:xfrm>
              <a:off x="1752600" y="2057400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1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590800" y="32766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2247106" y="2856706"/>
              <a:ext cx="8382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9"/>
          <p:cNvGrpSpPr/>
          <p:nvPr/>
        </p:nvGrpSpPr>
        <p:grpSpPr>
          <a:xfrm>
            <a:off x="3820890" y="4114800"/>
            <a:ext cx="1164806" cy="2119726"/>
            <a:chOff x="2209800" y="3886200"/>
            <a:chExt cx="1164806" cy="2119726"/>
          </a:xfrm>
        </p:grpSpPr>
        <p:sp>
          <p:nvSpPr>
            <p:cNvPr id="45" name="Oval 44"/>
            <p:cNvSpPr/>
            <p:nvPr/>
          </p:nvSpPr>
          <p:spPr>
            <a:xfrm>
              <a:off x="2895600" y="38862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2210594" y="4876006"/>
              <a:ext cx="1524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209800" y="5605816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8</a:t>
              </a:r>
            </a:p>
          </p:txBody>
        </p:sp>
      </p:grpSp>
      <p:grpSp>
        <p:nvGrpSpPr>
          <p:cNvPr id="9" name="Group 78"/>
          <p:cNvGrpSpPr/>
          <p:nvPr/>
        </p:nvGrpSpPr>
        <p:grpSpPr>
          <a:xfrm>
            <a:off x="5192490" y="4419600"/>
            <a:ext cx="1164806" cy="2119726"/>
            <a:chOff x="3581400" y="4191000"/>
            <a:chExt cx="1164806" cy="2119726"/>
          </a:xfrm>
        </p:grpSpPr>
        <p:sp>
          <p:nvSpPr>
            <p:cNvPr id="28" name="Oval 27"/>
            <p:cNvSpPr/>
            <p:nvPr/>
          </p:nvSpPr>
          <p:spPr>
            <a:xfrm>
              <a:off x="4038600" y="41910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3353594" y="5180806"/>
              <a:ext cx="1524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581400" y="5910616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7</a:t>
              </a:r>
            </a:p>
          </p:txBody>
        </p:sp>
      </p:grpSp>
      <p:grpSp>
        <p:nvGrpSpPr>
          <p:cNvPr id="10" name="Group 77"/>
          <p:cNvGrpSpPr/>
          <p:nvPr/>
        </p:nvGrpSpPr>
        <p:grpSpPr>
          <a:xfrm>
            <a:off x="6335490" y="4267200"/>
            <a:ext cx="1164806" cy="2065134"/>
            <a:chOff x="4724400" y="4038600"/>
            <a:chExt cx="1164806" cy="2065134"/>
          </a:xfrm>
        </p:grpSpPr>
        <p:sp>
          <p:nvSpPr>
            <p:cNvPr id="23" name="Oval 22"/>
            <p:cNvSpPr/>
            <p:nvPr/>
          </p:nvSpPr>
          <p:spPr>
            <a:xfrm>
              <a:off x="5257800" y="40386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4648994" y="4952206"/>
              <a:ext cx="1524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724400" y="5703624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6</a:t>
              </a:r>
            </a:p>
          </p:txBody>
        </p:sp>
      </p:grpSp>
      <p:grpSp>
        <p:nvGrpSpPr>
          <p:cNvPr id="11" name="Group 76"/>
          <p:cNvGrpSpPr/>
          <p:nvPr/>
        </p:nvGrpSpPr>
        <p:grpSpPr>
          <a:xfrm>
            <a:off x="7554690" y="3810000"/>
            <a:ext cx="1167404" cy="2068842"/>
            <a:chOff x="5943600" y="3581400"/>
            <a:chExt cx="1167404" cy="2068842"/>
          </a:xfrm>
        </p:grpSpPr>
        <p:sp>
          <p:nvSpPr>
            <p:cNvPr id="38" name="Oval 37"/>
            <p:cNvSpPr/>
            <p:nvPr/>
          </p:nvSpPr>
          <p:spPr>
            <a:xfrm>
              <a:off x="5943600" y="35814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5333206" y="4495006"/>
              <a:ext cx="152400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946198" y="5250132"/>
              <a:ext cx="1164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Process 5</a:t>
              </a:r>
            </a:p>
          </p:txBody>
        </p:sp>
      </p:grpSp>
      <p:grpSp>
        <p:nvGrpSpPr>
          <p:cNvPr id="12" name="Group 71"/>
          <p:cNvGrpSpPr/>
          <p:nvPr/>
        </p:nvGrpSpPr>
        <p:grpSpPr>
          <a:xfrm>
            <a:off x="5148928" y="3045798"/>
            <a:ext cx="1796162" cy="1242072"/>
            <a:chOff x="3352801" y="2895600"/>
            <a:chExt cx="2057400" cy="1422722"/>
          </a:xfrm>
        </p:grpSpPr>
        <p:grpSp>
          <p:nvGrpSpPr>
            <p:cNvPr id="14" name="Group 51"/>
            <p:cNvGrpSpPr>
              <a:grpSpLocks/>
            </p:cNvGrpSpPr>
            <p:nvPr/>
          </p:nvGrpSpPr>
          <p:grpSpPr bwMode="auto">
            <a:xfrm>
              <a:off x="3352801" y="2895600"/>
              <a:ext cx="2057400" cy="1422722"/>
              <a:chOff x="4401030" y="2756822"/>
              <a:chExt cx="1950366" cy="1348700"/>
            </a:xfrm>
          </p:grpSpPr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4401030" y="2756822"/>
                <a:ext cx="1950366" cy="1348700"/>
                <a:chOff x="3669915" y="2216424"/>
                <a:chExt cx="1950366" cy="1348700"/>
              </a:xfrm>
            </p:grpSpPr>
            <p:sp>
              <p:nvSpPr>
                <p:cNvPr id="67" name="Ellipse 59"/>
                <p:cNvSpPr/>
                <p:nvPr/>
              </p:nvSpPr>
              <p:spPr bwMode="auto">
                <a:xfrm>
                  <a:off x="3669915" y="3171846"/>
                  <a:ext cx="1950366" cy="393278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ysClr val="windowText" lastClr="000000">
                        <a:alpha val="22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da-DK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Ellipse 44"/>
                <p:cNvSpPr/>
                <p:nvPr/>
              </p:nvSpPr>
              <p:spPr bwMode="auto">
                <a:xfrm rot="21052097">
                  <a:off x="4027559" y="2216424"/>
                  <a:ext cx="1206258" cy="1203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C00"/>
                    </a:gs>
                    <a:gs pos="100000">
                      <a:srgbClr val="FF99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rgbClr val="CC6600"/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da-DK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Ellipse 45"/>
                <p:cNvSpPr>
                  <a:spLocks noChangeArrowheads="1"/>
                </p:cNvSpPr>
                <p:nvPr/>
              </p:nvSpPr>
              <p:spPr bwMode="auto">
                <a:xfrm>
                  <a:off x="4198895" y="2242671"/>
                  <a:ext cx="876250" cy="65214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CF9">
                        <a:alpha val="76999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da-DK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Måne 63"/>
                <p:cNvSpPr/>
                <p:nvPr/>
              </p:nvSpPr>
              <p:spPr bwMode="auto">
                <a:xfrm rot="16552097">
                  <a:off x="4336188" y="2545790"/>
                  <a:ext cx="529974" cy="1170987"/>
                </a:xfrm>
                <a:prstGeom prst="moon">
                  <a:avLst>
                    <a:gd name="adj" fmla="val 18952"/>
                  </a:avLst>
                </a:prstGeom>
                <a:gradFill flip="none" rotWithShape="1">
                  <a:gsLst>
                    <a:gs pos="24000">
                      <a:sysClr val="windowText" lastClr="000000">
                        <a:alpha val="24000"/>
                      </a:sysClr>
                    </a:gs>
                    <a:gs pos="100000">
                      <a:sysClr val="window" lastClr="FFFFFF">
                        <a:alpha val="0"/>
                      </a:sys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da-DK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6" name="TextBox 53"/>
              <p:cNvSpPr txBox="1">
                <a:spLocks noChangeArrowheads="1"/>
              </p:cNvSpPr>
              <p:nvPr/>
            </p:nvSpPr>
            <p:spPr bwMode="auto">
              <a:xfrm>
                <a:off x="5159595" y="2933278"/>
                <a:ext cx="422275" cy="729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44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3851511" y="3323591"/>
              <a:ext cx="955165" cy="458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CLIENT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228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2286001" y="990600"/>
            <a:ext cx="4332575" cy="4343400"/>
            <a:chOff x="1978024" y="1492251"/>
            <a:chExt cx="5083175" cy="5095878"/>
          </a:xfrm>
          <a:effectLst>
            <a:outerShdw blurRad="254000" dist="12700" dir="2700000" sx="81000" sy="81000" kx="-800400" algn="bl" rotWithShape="0">
              <a:schemeClr val="bg1">
                <a:lumMod val="50000"/>
                <a:alpha val="20000"/>
              </a:schemeClr>
            </a:outerShdw>
          </a:effectLst>
          <a:scene3d>
            <a:camera prst="isometricOffAxis2Top">
              <a:rot lat="18448669" lon="2370244" rev="18834421"/>
            </a:camera>
            <a:lightRig rig="sunrise" dir="t">
              <a:rot lat="0" lon="0" rev="600000"/>
            </a:lightRig>
          </a:scene3d>
        </p:grpSpPr>
        <p:sp>
          <p:nvSpPr>
            <p:cNvPr id="58371" name="Freeform 3"/>
            <p:cNvSpPr>
              <a:spLocks/>
            </p:cNvSpPr>
            <p:nvPr/>
          </p:nvSpPr>
          <p:spPr bwMode="auto">
            <a:xfrm>
              <a:off x="4511675" y="1492251"/>
              <a:ext cx="1800225" cy="1466851"/>
            </a:xfrm>
            <a:custGeom>
              <a:avLst/>
              <a:gdLst/>
              <a:ahLst/>
              <a:cxnLst>
                <a:cxn ang="0">
                  <a:pos x="1134" y="472"/>
                </a:cxn>
                <a:cxn ang="0">
                  <a:pos x="1134" y="472"/>
                </a:cxn>
                <a:cxn ang="0">
                  <a:pos x="1078" y="418"/>
                </a:cxn>
                <a:cxn ang="0">
                  <a:pos x="1020" y="368"/>
                </a:cxn>
                <a:cxn ang="0">
                  <a:pos x="960" y="320"/>
                </a:cxn>
                <a:cxn ang="0">
                  <a:pos x="896" y="274"/>
                </a:cxn>
                <a:cxn ang="0">
                  <a:pos x="832" y="234"/>
                </a:cxn>
                <a:cxn ang="0">
                  <a:pos x="764" y="194"/>
                </a:cxn>
                <a:cxn ang="0">
                  <a:pos x="696" y="160"/>
                </a:cxn>
                <a:cxn ang="0">
                  <a:pos x="624" y="126"/>
                </a:cxn>
                <a:cxn ang="0">
                  <a:pos x="552" y="98"/>
                </a:cxn>
                <a:cxn ang="0">
                  <a:pos x="478" y="72"/>
                </a:cxn>
                <a:cxn ang="0">
                  <a:pos x="400" y="52"/>
                </a:cxn>
                <a:cxn ang="0">
                  <a:pos x="324" y="34"/>
                </a:cxn>
                <a:cxn ang="0">
                  <a:pos x="244" y="20"/>
                </a:cxn>
                <a:cxn ang="0">
                  <a:pos x="164" y="10"/>
                </a:cxn>
                <a:cxn ang="0">
                  <a:pos x="82" y="2"/>
                </a:cxn>
                <a:cxn ang="0">
                  <a:pos x="0" y="0"/>
                </a:cxn>
                <a:cxn ang="0">
                  <a:pos x="128" y="160"/>
                </a:cxn>
                <a:cxn ang="0">
                  <a:pos x="256" y="320"/>
                </a:cxn>
                <a:cxn ang="0">
                  <a:pos x="128" y="48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50" y="642"/>
                </a:cxn>
                <a:cxn ang="0">
                  <a:pos x="98" y="646"/>
                </a:cxn>
                <a:cxn ang="0">
                  <a:pos x="146" y="652"/>
                </a:cxn>
                <a:cxn ang="0">
                  <a:pos x="194" y="660"/>
                </a:cxn>
                <a:cxn ang="0">
                  <a:pos x="240" y="672"/>
                </a:cxn>
                <a:cxn ang="0">
                  <a:pos x="286" y="684"/>
                </a:cxn>
                <a:cxn ang="0">
                  <a:pos x="330" y="700"/>
                </a:cxn>
                <a:cxn ang="0">
                  <a:pos x="374" y="716"/>
                </a:cxn>
                <a:cxn ang="0">
                  <a:pos x="418" y="736"/>
                </a:cxn>
                <a:cxn ang="0">
                  <a:pos x="458" y="758"/>
                </a:cxn>
                <a:cxn ang="0">
                  <a:pos x="500" y="780"/>
                </a:cxn>
                <a:cxn ang="0">
                  <a:pos x="538" y="806"/>
                </a:cxn>
                <a:cxn ang="0">
                  <a:pos x="576" y="832"/>
                </a:cxn>
                <a:cxn ang="0">
                  <a:pos x="612" y="860"/>
                </a:cxn>
                <a:cxn ang="0">
                  <a:pos x="646" y="892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0" y="924"/>
                </a:cxn>
                <a:cxn ang="0">
                  <a:pos x="682" y="924"/>
                </a:cxn>
                <a:cxn ang="0">
                  <a:pos x="884" y="900"/>
                </a:cxn>
                <a:cxn ang="0">
                  <a:pos x="1088" y="878"/>
                </a:cxn>
                <a:cxn ang="0">
                  <a:pos x="1110" y="674"/>
                </a:cxn>
                <a:cxn ang="0">
                  <a:pos x="1132" y="472"/>
                </a:cxn>
                <a:cxn ang="0">
                  <a:pos x="1134" y="472"/>
                </a:cxn>
              </a:cxnLst>
              <a:rect l="0" t="0" r="r" b="b"/>
              <a:pathLst>
                <a:path w="1134" h="924">
                  <a:moveTo>
                    <a:pt x="1134" y="472"/>
                  </a:moveTo>
                  <a:lnTo>
                    <a:pt x="1134" y="472"/>
                  </a:lnTo>
                  <a:lnTo>
                    <a:pt x="1078" y="418"/>
                  </a:lnTo>
                  <a:lnTo>
                    <a:pt x="1020" y="368"/>
                  </a:lnTo>
                  <a:lnTo>
                    <a:pt x="960" y="320"/>
                  </a:lnTo>
                  <a:lnTo>
                    <a:pt x="896" y="274"/>
                  </a:lnTo>
                  <a:lnTo>
                    <a:pt x="832" y="234"/>
                  </a:lnTo>
                  <a:lnTo>
                    <a:pt x="764" y="194"/>
                  </a:lnTo>
                  <a:lnTo>
                    <a:pt x="696" y="160"/>
                  </a:lnTo>
                  <a:lnTo>
                    <a:pt x="624" y="126"/>
                  </a:lnTo>
                  <a:lnTo>
                    <a:pt x="552" y="98"/>
                  </a:lnTo>
                  <a:lnTo>
                    <a:pt x="478" y="72"/>
                  </a:lnTo>
                  <a:lnTo>
                    <a:pt x="400" y="52"/>
                  </a:lnTo>
                  <a:lnTo>
                    <a:pt x="324" y="34"/>
                  </a:lnTo>
                  <a:lnTo>
                    <a:pt x="244" y="20"/>
                  </a:lnTo>
                  <a:lnTo>
                    <a:pt x="164" y="10"/>
                  </a:lnTo>
                  <a:lnTo>
                    <a:pt x="82" y="2"/>
                  </a:lnTo>
                  <a:lnTo>
                    <a:pt x="0" y="0"/>
                  </a:lnTo>
                  <a:lnTo>
                    <a:pt x="128" y="160"/>
                  </a:lnTo>
                  <a:lnTo>
                    <a:pt x="256" y="320"/>
                  </a:lnTo>
                  <a:lnTo>
                    <a:pt x="128" y="48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50" y="642"/>
                  </a:lnTo>
                  <a:lnTo>
                    <a:pt x="98" y="646"/>
                  </a:lnTo>
                  <a:lnTo>
                    <a:pt x="146" y="652"/>
                  </a:lnTo>
                  <a:lnTo>
                    <a:pt x="194" y="660"/>
                  </a:lnTo>
                  <a:lnTo>
                    <a:pt x="240" y="672"/>
                  </a:lnTo>
                  <a:lnTo>
                    <a:pt x="286" y="684"/>
                  </a:lnTo>
                  <a:lnTo>
                    <a:pt x="330" y="700"/>
                  </a:lnTo>
                  <a:lnTo>
                    <a:pt x="374" y="716"/>
                  </a:lnTo>
                  <a:lnTo>
                    <a:pt x="418" y="736"/>
                  </a:lnTo>
                  <a:lnTo>
                    <a:pt x="458" y="758"/>
                  </a:lnTo>
                  <a:lnTo>
                    <a:pt x="500" y="780"/>
                  </a:lnTo>
                  <a:lnTo>
                    <a:pt x="538" y="806"/>
                  </a:lnTo>
                  <a:lnTo>
                    <a:pt x="576" y="832"/>
                  </a:lnTo>
                  <a:lnTo>
                    <a:pt x="612" y="860"/>
                  </a:lnTo>
                  <a:lnTo>
                    <a:pt x="646" y="892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0" y="924"/>
                  </a:lnTo>
                  <a:lnTo>
                    <a:pt x="682" y="924"/>
                  </a:lnTo>
                  <a:lnTo>
                    <a:pt x="884" y="900"/>
                  </a:lnTo>
                  <a:lnTo>
                    <a:pt x="1088" y="878"/>
                  </a:lnTo>
                  <a:lnTo>
                    <a:pt x="1110" y="674"/>
                  </a:lnTo>
                  <a:lnTo>
                    <a:pt x="1132" y="472"/>
                  </a:lnTo>
                  <a:lnTo>
                    <a:pt x="1134" y="472"/>
                  </a:lnTo>
                  <a:close/>
                </a:path>
              </a:pathLst>
            </a:custGeom>
            <a:solidFill>
              <a:srgbClr val="FFCC66"/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717800" y="1492251"/>
              <a:ext cx="2203450" cy="1463676"/>
            </a:xfrm>
            <a:custGeom>
              <a:avLst/>
              <a:gdLst/>
              <a:ahLst/>
              <a:cxnLst>
                <a:cxn ang="0">
                  <a:pos x="1134" y="0"/>
                </a:cxn>
                <a:cxn ang="0">
                  <a:pos x="1134" y="0"/>
                </a:cxn>
                <a:cxn ang="0">
                  <a:pos x="1056" y="2"/>
                </a:cxn>
                <a:cxn ang="0">
                  <a:pos x="980" y="8"/>
                </a:cxn>
                <a:cxn ang="0">
                  <a:pos x="904" y="16"/>
                </a:cxn>
                <a:cxn ang="0">
                  <a:pos x="828" y="30"/>
                </a:cxn>
                <a:cxn ang="0">
                  <a:pos x="752" y="46"/>
                </a:cxn>
                <a:cxn ang="0">
                  <a:pos x="676" y="66"/>
                </a:cxn>
                <a:cxn ang="0">
                  <a:pos x="602" y="90"/>
                </a:cxn>
                <a:cxn ang="0">
                  <a:pos x="530" y="118"/>
                </a:cxn>
                <a:cxn ang="0">
                  <a:pos x="458" y="148"/>
                </a:cxn>
                <a:cxn ang="0">
                  <a:pos x="388" y="184"/>
                </a:cxn>
                <a:cxn ang="0">
                  <a:pos x="318" y="222"/>
                </a:cxn>
                <a:cxn ang="0">
                  <a:pos x="250" y="264"/>
                </a:cxn>
                <a:cxn ang="0">
                  <a:pos x="186" y="310"/>
                </a:cxn>
                <a:cxn ang="0">
                  <a:pos x="122" y="360"/>
                </a:cxn>
                <a:cxn ang="0">
                  <a:pos x="60" y="412"/>
                </a:cxn>
                <a:cxn ang="0">
                  <a:pos x="0" y="470"/>
                </a:cxn>
                <a:cxn ang="0">
                  <a:pos x="202" y="492"/>
                </a:cxn>
                <a:cxn ang="0">
                  <a:pos x="406" y="514"/>
                </a:cxn>
                <a:cxn ang="0">
                  <a:pos x="428" y="718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52" y="922"/>
                </a:cxn>
                <a:cxn ang="0">
                  <a:pos x="488" y="888"/>
                </a:cxn>
                <a:cxn ang="0">
                  <a:pos x="524" y="856"/>
                </a:cxn>
                <a:cxn ang="0">
                  <a:pos x="564" y="826"/>
                </a:cxn>
                <a:cxn ang="0">
                  <a:pos x="602" y="798"/>
                </a:cxn>
                <a:cxn ang="0">
                  <a:pos x="644" y="774"/>
                </a:cxn>
                <a:cxn ang="0">
                  <a:pos x="684" y="750"/>
                </a:cxn>
                <a:cxn ang="0">
                  <a:pos x="728" y="730"/>
                </a:cxn>
                <a:cxn ang="0">
                  <a:pos x="770" y="710"/>
                </a:cxn>
                <a:cxn ang="0">
                  <a:pos x="814" y="694"/>
                </a:cxn>
                <a:cxn ang="0">
                  <a:pos x="858" y="680"/>
                </a:cxn>
                <a:cxn ang="0">
                  <a:pos x="904" y="668"/>
                </a:cxn>
                <a:cxn ang="0">
                  <a:pos x="948" y="658"/>
                </a:cxn>
                <a:cxn ang="0">
                  <a:pos x="994" y="650"/>
                </a:cxn>
                <a:cxn ang="0">
                  <a:pos x="1040" y="646"/>
                </a:cxn>
                <a:cxn ang="0">
                  <a:pos x="1086" y="642"/>
                </a:cxn>
                <a:cxn ang="0">
                  <a:pos x="1132" y="640"/>
                </a:cxn>
                <a:cxn ang="0">
                  <a:pos x="1132" y="642"/>
                </a:cxn>
                <a:cxn ang="0">
                  <a:pos x="1132" y="640"/>
                </a:cxn>
                <a:cxn ang="0">
                  <a:pos x="1132" y="640"/>
                </a:cxn>
                <a:cxn ang="0">
                  <a:pos x="1134" y="640"/>
                </a:cxn>
                <a:cxn ang="0">
                  <a:pos x="1134" y="640"/>
                </a:cxn>
                <a:cxn ang="0">
                  <a:pos x="1260" y="482"/>
                </a:cxn>
                <a:cxn ang="0">
                  <a:pos x="1388" y="322"/>
                </a:cxn>
                <a:cxn ang="0">
                  <a:pos x="1260" y="162"/>
                </a:cxn>
                <a:cxn ang="0">
                  <a:pos x="1134" y="2"/>
                </a:cxn>
                <a:cxn ang="0">
                  <a:pos x="1134" y="0"/>
                </a:cxn>
              </a:cxnLst>
              <a:rect l="0" t="0" r="r" b="b"/>
              <a:pathLst>
                <a:path w="1388" h="922">
                  <a:moveTo>
                    <a:pt x="1134" y="0"/>
                  </a:moveTo>
                  <a:lnTo>
                    <a:pt x="1134" y="0"/>
                  </a:lnTo>
                  <a:lnTo>
                    <a:pt x="1056" y="2"/>
                  </a:lnTo>
                  <a:lnTo>
                    <a:pt x="980" y="8"/>
                  </a:lnTo>
                  <a:lnTo>
                    <a:pt x="904" y="16"/>
                  </a:lnTo>
                  <a:lnTo>
                    <a:pt x="828" y="30"/>
                  </a:lnTo>
                  <a:lnTo>
                    <a:pt x="752" y="46"/>
                  </a:lnTo>
                  <a:lnTo>
                    <a:pt x="676" y="66"/>
                  </a:lnTo>
                  <a:lnTo>
                    <a:pt x="602" y="90"/>
                  </a:lnTo>
                  <a:lnTo>
                    <a:pt x="530" y="118"/>
                  </a:lnTo>
                  <a:lnTo>
                    <a:pt x="458" y="148"/>
                  </a:lnTo>
                  <a:lnTo>
                    <a:pt x="388" y="184"/>
                  </a:lnTo>
                  <a:lnTo>
                    <a:pt x="318" y="222"/>
                  </a:lnTo>
                  <a:lnTo>
                    <a:pt x="250" y="264"/>
                  </a:lnTo>
                  <a:lnTo>
                    <a:pt x="186" y="310"/>
                  </a:lnTo>
                  <a:lnTo>
                    <a:pt x="122" y="360"/>
                  </a:lnTo>
                  <a:lnTo>
                    <a:pt x="60" y="412"/>
                  </a:lnTo>
                  <a:lnTo>
                    <a:pt x="0" y="470"/>
                  </a:lnTo>
                  <a:lnTo>
                    <a:pt x="202" y="492"/>
                  </a:lnTo>
                  <a:lnTo>
                    <a:pt x="406" y="514"/>
                  </a:lnTo>
                  <a:lnTo>
                    <a:pt x="428" y="718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52" y="922"/>
                  </a:lnTo>
                  <a:lnTo>
                    <a:pt x="488" y="888"/>
                  </a:lnTo>
                  <a:lnTo>
                    <a:pt x="524" y="856"/>
                  </a:lnTo>
                  <a:lnTo>
                    <a:pt x="564" y="826"/>
                  </a:lnTo>
                  <a:lnTo>
                    <a:pt x="602" y="798"/>
                  </a:lnTo>
                  <a:lnTo>
                    <a:pt x="644" y="774"/>
                  </a:lnTo>
                  <a:lnTo>
                    <a:pt x="684" y="750"/>
                  </a:lnTo>
                  <a:lnTo>
                    <a:pt x="728" y="730"/>
                  </a:lnTo>
                  <a:lnTo>
                    <a:pt x="770" y="710"/>
                  </a:lnTo>
                  <a:lnTo>
                    <a:pt x="814" y="694"/>
                  </a:lnTo>
                  <a:lnTo>
                    <a:pt x="858" y="680"/>
                  </a:lnTo>
                  <a:lnTo>
                    <a:pt x="904" y="668"/>
                  </a:lnTo>
                  <a:lnTo>
                    <a:pt x="948" y="658"/>
                  </a:lnTo>
                  <a:lnTo>
                    <a:pt x="994" y="650"/>
                  </a:lnTo>
                  <a:lnTo>
                    <a:pt x="1040" y="646"/>
                  </a:lnTo>
                  <a:lnTo>
                    <a:pt x="1086" y="642"/>
                  </a:lnTo>
                  <a:lnTo>
                    <a:pt x="1132" y="640"/>
                  </a:lnTo>
                  <a:lnTo>
                    <a:pt x="1132" y="642"/>
                  </a:lnTo>
                  <a:lnTo>
                    <a:pt x="1132" y="640"/>
                  </a:lnTo>
                  <a:lnTo>
                    <a:pt x="1132" y="640"/>
                  </a:lnTo>
                  <a:lnTo>
                    <a:pt x="1134" y="640"/>
                  </a:lnTo>
                  <a:lnTo>
                    <a:pt x="1134" y="640"/>
                  </a:lnTo>
                  <a:lnTo>
                    <a:pt x="1260" y="482"/>
                  </a:lnTo>
                  <a:lnTo>
                    <a:pt x="1388" y="322"/>
                  </a:lnTo>
                  <a:lnTo>
                    <a:pt x="1260" y="162"/>
                  </a:lnTo>
                  <a:lnTo>
                    <a:pt x="1134" y="2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4" name="Freeform 6"/>
            <p:cNvSpPr>
              <a:spLocks/>
            </p:cNvSpPr>
            <p:nvPr/>
          </p:nvSpPr>
          <p:spPr bwMode="auto">
            <a:xfrm>
              <a:off x="1978025" y="3635378"/>
              <a:ext cx="1463674" cy="220345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254"/>
                </a:cxn>
                <a:cxn ang="0">
                  <a:pos x="2" y="332"/>
                </a:cxn>
                <a:cxn ang="0">
                  <a:pos x="6" y="408"/>
                </a:cxn>
                <a:cxn ang="0">
                  <a:pos x="16" y="484"/>
                </a:cxn>
                <a:cxn ang="0">
                  <a:pos x="28" y="560"/>
                </a:cxn>
                <a:cxn ang="0">
                  <a:pos x="44" y="636"/>
                </a:cxn>
                <a:cxn ang="0">
                  <a:pos x="66" y="712"/>
                </a:cxn>
                <a:cxn ang="0">
                  <a:pos x="88" y="786"/>
                </a:cxn>
                <a:cxn ang="0">
                  <a:pos x="116" y="858"/>
                </a:cxn>
                <a:cxn ang="0">
                  <a:pos x="148" y="930"/>
                </a:cxn>
                <a:cxn ang="0">
                  <a:pos x="182" y="1000"/>
                </a:cxn>
                <a:cxn ang="0">
                  <a:pos x="220" y="1070"/>
                </a:cxn>
                <a:cxn ang="0">
                  <a:pos x="264" y="1138"/>
                </a:cxn>
                <a:cxn ang="0">
                  <a:pos x="308" y="1202"/>
                </a:cxn>
                <a:cxn ang="0">
                  <a:pos x="358" y="1266"/>
                </a:cxn>
                <a:cxn ang="0">
                  <a:pos x="412" y="1328"/>
                </a:cxn>
                <a:cxn ang="0">
                  <a:pos x="468" y="1388"/>
                </a:cxn>
                <a:cxn ang="0">
                  <a:pos x="492" y="1186"/>
                </a:cxn>
                <a:cxn ang="0">
                  <a:pos x="514" y="982"/>
                </a:cxn>
                <a:cxn ang="0">
                  <a:pos x="718" y="960"/>
                </a:cxn>
                <a:cxn ang="0">
                  <a:pos x="920" y="936"/>
                </a:cxn>
                <a:cxn ang="0">
                  <a:pos x="922" y="936"/>
                </a:cxn>
                <a:cxn ang="0">
                  <a:pos x="922" y="936"/>
                </a:cxn>
                <a:cxn ang="0">
                  <a:pos x="886" y="900"/>
                </a:cxn>
                <a:cxn ang="0">
                  <a:pos x="856" y="864"/>
                </a:cxn>
                <a:cxn ang="0">
                  <a:pos x="826" y="824"/>
                </a:cxn>
                <a:cxn ang="0">
                  <a:pos x="798" y="786"/>
                </a:cxn>
                <a:cxn ang="0">
                  <a:pos x="772" y="744"/>
                </a:cxn>
                <a:cxn ang="0">
                  <a:pos x="750" y="704"/>
                </a:cxn>
                <a:cxn ang="0">
                  <a:pos x="728" y="660"/>
                </a:cxn>
                <a:cxn ang="0">
                  <a:pos x="710" y="618"/>
                </a:cxn>
                <a:cxn ang="0">
                  <a:pos x="694" y="574"/>
                </a:cxn>
                <a:cxn ang="0">
                  <a:pos x="680" y="530"/>
                </a:cxn>
                <a:cxn ang="0">
                  <a:pos x="666" y="484"/>
                </a:cxn>
                <a:cxn ang="0">
                  <a:pos x="658" y="440"/>
                </a:cxn>
                <a:cxn ang="0">
                  <a:pos x="650" y="394"/>
                </a:cxn>
                <a:cxn ang="0">
                  <a:pos x="644" y="348"/>
                </a:cxn>
                <a:cxn ang="0">
                  <a:pos x="640" y="302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6"/>
                </a:cxn>
                <a:cxn ang="0">
                  <a:pos x="640" y="254"/>
                </a:cxn>
                <a:cxn ang="0">
                  <a:pos x="640" y="254"/>
                </a:cxn>
                <a:cxn ang="0">
                  <a:pos x="480" y="128"/>
                </a:cxn>
                <a:cxn ang="0">
                  <a:pos x="320" y="0"/>
                </a:cxn>
                <a:cxn ang="0">
                  <a:pos x="160" y="128"/>
                </a:cxn>
                <a:cxn ang="0">
                  <a:pos x="2" y="254"/>
                </a:cxn>
                <a:cxn ang="0">
                  <a:pos x="0" y="254"/>
                </a:cxn>
              </a:cxnLst>
              <a:rect l="0" t="0" r="r" b="b"/>
              <a:pathLst>
                <a:path w="922" h="1388">
                  <a:moveTo>
                    <a:pt x="0" y="254"/>
                  </a:moveTo>
                  <a:lnTo>
                    <a:pt x="0" y="254"/>
                  </a:lnTo>
                  <a:lnTo>
                    <a:pt x="2" y="332"/>
                  </a:lnTo>
                  <a:lnTo>
                    <a:pt x="6" y="408"/>
                  </a:lnTo>
                  <a:lnTo>
                    <a:pt x="16" y="484"/>
                  </a:lnTo>
                  <a:lnTo>
                    <a:pt x="28" y="560"/>
                  </a:lnTo>
                  <a:lnTo>
                    <a:pt x="44" y="636"/>
                  </a:lnTo>
                  <a:lnTo>
                    <a:pt x="66" y="712"/>
                  </a:lnTo>
                  <a:lnTo>
                    <a:pt x="88" y="786"/>
                  </a:lnTo>
                  <a:lnTo>
                    <a:pt x="116" y="858"/>
                  </a:lnTo>
                  <a:lnTo>
                    <a:pt x="148" y="930"/>
                  </a:lnTo>
                  <a:lnTo>
                    <a:pt x="182" y="1000"/>
                  </a:lnTo>
                  <a:lnTo>
                    <a:pt x="220" y="1070"/>
                  </a:lnTo>
                  <a:lnTo>
                    <a:pt x="264" y="1138"/>
                  </a:lnTo>
                  <a:lnTo>
                    <a:pt x="308" y="1202"/>
                  </a:lnTo>
                  <a:lnTo>
                    <a:pt x="358" y="1266"/>
                  </a:lnTo>
                  <a:lnTo>
                    <a:pt x="412" y="1328"/>
                  </a:lnTo>
                  <a:lnTo>
                    <a:pt x="468" y="1388"/>
                  </a:lnTo>
                  <a:lnTo>
                    <a:pt x="492" y="1186"/>
                  </a:lnTo>
                  <a:lnTo>
                    <a:pt x="514" y="982"/>
                  </a:lnTo>
                  <a:lnTo>
                    <a:pt x="718" y="960"/>
                  </a:lnTo>
                  <a:lnTo>
                    <a:pt x="920" y="936"/>
                  </a:lnTo>
                  <a:lnTo>
                    <a:pt x="922" y="936"/>
                  </a:lnTo>
                  <a:lnTo>
                    <a:pt x="922" y="936"/>
                  </a:lnTo>
                  <a:lnTo>
                    <a:pt x="886" y="900"/>
                  </a:lnTo>
                  <a:lnTo>
                    <a:pt x="856" y="864"/>
                  </a:lnTo>
                  <a:lnTo>
                    <a:pt x="826" y="824"/>
                  </a:lnTo>
                  <a:lnTo>
                    <a:pt x="798" y="786"/>
                  </a:lnTo>
                  <a:lnTo>
                    <a:pt x="772" y="744"/>
                  </a:lnTo>
                  <a:lnTo>
                    <a:pt x="750" y="704"/>
                  </a:lnTo>
                  <a:lnTo>
                    <a:pt x="728" y="660"/>
                  </a:lnTo>
                  <a:lnTo>
                    <a:pt x="710" y="618"/>
                  </a:lnTo>
                  <a:lnTo>
                    <a:pt x="694" y="574"/>
                  </a:lnTo>
                  <a:lnTo>
                    <a:pt x="680" y="530"/>
                  </a:lnTo>
                  <a:lnTo>
                    <a:pt x="666" y="484"/>
                  </a:lnTo>
                  <a:lnTo>
                    <a:pt x="658" y="440"/>
                  </a:lnTo>
                  <a:lnTo>
                    <a:pt x="650" y="394"/>
                  </a:lnTo>
                  <a:lnTo>
                    <a:pt x="644" y="348"/>
                  </a:lnTo>
                  <a:lnTo>
                    <a:pt x="640" y="302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6"/>
                  </a:lnTo>
                  <a:lnTo>
                    <a:pt x="640" y="254"/>
                  </a:lnTo>
                  <a:lnTo>
                    <a:pt x="640" y="254"/>
                  </a:lnTo>
                  <a:lnTo>
                    <a:pt x="480" y="128"/>
                  </a:lnTo>
                  <a:lnTo>
                    <a:pt x="320" y="0"/>
                  </a:lnTo>
                  <a:lnTo>
                    <a:pt x="160" y="128"/>
                  </a:lnTo>
                  <a:lnTo>
                    <a:pt x="2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5" name="Freeform 7"/>
            <p:cNvSpPr>
              <a:spLocks/>
            </p:cNvSpPr>
            <p:nvPr/>
          </p:nvSpPr>
          <p:spPr bwMode="auto">
            <a:xfrm>
              <a:off x="1978024" y="2235201"/>
              <a:ext cx="1463674" cy="1800226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470" y="0"/>
                </a:cxn>
                <a:cxn ang="0">
                  <a:pos x="416" y="56"/>
                </a:cxn>
                <a:cxn ang="0">
                  <a:pos x="366" y="114"/>
                </a:cxn>
                <a:cxn ang="0">
                  <a:pos x="318" y="174"/>
                </a:cxn>
                <a:cxn ang="0">
                  <a:pos x="274" y="238"/>
                </a:cxn>
                <a:cxn ang="0">
                  <a:pos x="232" y="302"/>
                </a:cxn>
                <a:cxn ang="0">
                  <a:pos x="194" y="370"/>
                </a:cxn>
                <a:cxn ang="0">
                  <a:pos x="158" y="438"/>
                </a:cxn>
                <a:cxn ang="0">
                  <a:pos x="126" y="510"/>
                </a:cxn>
                <a:cxn ang="0">
                  <a:pos x="98" y="582"/>
                </a:cxn>
                <a:cxn ang="0">
                  <a:pos x="72" y="658"/>
                </a:cxn>
                <a:cxn ang="0">
                  <a:pos x="50" y="734"/>
                </a:cxn>
                <a:cxn ang="0">
                  <a:pos x="32" y="810"/>
                </a:cxn>
                <a:cxn ang="0">
                  <a:pos x="18" y="890"/>
                </a:cxn>
                <a:cxn ang="0">
                  <a:pos x="8" y="970"/>
                </a:cxn>
                <a:cxn ang="0">
                  <a:pos x="2" y="1052"/>
                </a:cxn>
                <a:cxn ang="0">
                  <a:pos x="0" y="1134"/>
                </a:cxn>
                <a:cxn ang="0">
                  <a:pos x="160" y="1006"/>
                </a:cxn>
                <a:cxn ang="0">
                  <a:pos x="320" y="878"/>
                </a:cxn>
                <a:cxn ang="0">
                  <a:pos x="480" y="1006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134"/>
                </a:cxn>
                <a:cxn ang="0">
                  <a:pos x="640" y="1084"/>
                </a:cxn>
                <a:cxn ang="0">
                  <a:pos x="644" y="1036"/>
                </a:cxn>
                <a:cxn ang="0">
                  <a:pos x="650" y="988"/>
                </a:cxn>
                <a:cxn ang="0">
                  <a:pos x="660" y="940"/>
                </a:cxn>
                <a:cxn ang="0">
                  <a:pos x="670" y="894"/>
                </a:cxn>
                <a:cxn ang="0">
                  <a:pos x="682" y="848"/>
                </a:cxn>
                <a:cxn ang="0">
                  <a:pos x="698" y="804"/>
                </a:cxn>
                <a:cxn ang="0">
                  <a:pos x="716" y="760"/>
                </a:cxn>
                <a:cxn ang="0">
                  <a:pos x="734" y="716"/>
                </a:cxn>
                <a:cxn ang="0">
                  <a:pos x="756" y="676"/>
                </a:cxn>
                <a:cxn ang="0">
                  <a:pos x="780" y="636"/>
                </a:cxn>
                <a:cxn ang="0">
                  <a:pos x="804" y="596"/>
                </a:cxn>
                <a:cxn ang="0">
                  <a:pos x="832" y="558"/>
                </a:cxn>
                <a:cxn ang="0">
                  <a:pos x="860" y="522"/>
                </a:cxn>
                <a:cxn ang="0">
                  <a:pos x="890" y="488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4"/>
                </a:cxn>
                <a:cxn ang="0">
                  <a:pos x="922" y="452"/>
                </a:cxn>
                <a:cxn ang="0">
                  <a:pos x="900" y="250"/>
                </a:cxn>
                <a:cxn ang="0">
                  <a:pos x="878" y="48"/>
                </a:cxn>
                <a:cxn ang="0">
                  <a:pos x="674" y="24"/>
                </a:cxn>
                <a:cxn ang="0">
                  <a:pos x="472" y="2"/>
                </a:cxn>
                <a:cxn ang="0">
                  <a:pos x="470" y="0"/>
                </a:cxn>
              </a:cxnLst>
              <a:rect l="0" t="0" r="r" b="b"/>
              <a:pathLst>
                <a:path w="922" h="1134">
                  <a:moveTo>
                    <a:pt x="470" y="0"/>
                  </a:moveTo>
                  <a:lnTo>
                    <a:pt x="470" y="0"/>
                  </a:lnTo>
                  <a:lnTo>
                    <a:pt x="416" y="56"/>
                  </a:lnTo>
                  <a:lnTo>
                    <a:pt x="366" y="114"/>
                  </a:lnTo>
                  <a:lnTo>
                    <a:pt x="318" y="174"/>
                  </a:lnTo>
                  <a:lnTo>
                    <a:pt x="274" y="238"/>
                  </a:lnTo>
                  <a:lnTo>
                    <a:pt x="232" y="302"/>
                  </a:lnTo>
                  <a:lnTo>
                    <a:pt x="194" y="370"/>
                  </a:lnTo>
                  <a:lnTo>
                    <a:pt x="158" y="438"/>
                  </a:lnTo>
                  <a:lnTo>
                    <a:pt x="126" y="510"/>
                  </a:lnTo>
                  <a:lnTo>
                    <a:pt x="98" y="582"/>
                  </a:lnTo>
                  <a:lnTo>
                    <a:pt x="72" y="658"/>
                  </a:lnTo>
                  <a:lnTo>
                    <a:pt x="50" y="734"/>
                  </a:lnTo>
                  <a:lnTo>
                    <a:pt x="32" y="810"/>
                  </a:lnTo>
                  <a:lnTo>
                    <a:pt x="18" y="890"/>
                  </a:lnTo>
                  <a:lnTo>
                    <a:pt x="8" y="970"/>
                  </a:lnTo>
                  <a:lnTo>
                    <a:pt x="2" y="1052"/>
                  </a:lnTo>
                  <a:lnTo>
                    <a:pt x="0" y="1134"/>
                  </a:lnTo>
                  <a:lnTo>
                    <a:pt x="160" y="1006"/>
                  </a:lnTo>
                  <a:lnTo>
                    <a:pt x="320" y="878"/>
                  </a:lnTo>
                  <a:lnTo>
                    <a:pt x="480" y="1006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134"/>
                  </a:lnTo>
                  <a:lnTo>
                    <a:pt x="640" y="1084"/>
                  </a:lnTo>
                  <a:lnTo>
                    <a:pt x="644" y="1036"/>
                  </a:lnTo>
                  <a:lnTo>
                    <a:pt x="650" y="988"/>
                  </a:lnTo>
                  <a:lnTo>
                    <a:pt x="660" y="940"/>
                  </a:lnTo>
                  <a:lnTo>
                    <a:pt x="670" y="894"/>
                  </a:lnTo>
                  <a:lnTo>
                    <a:pt x="682" y="848"/>
                  </a:lnTo>
                  <a:lnTo>
                    <a:pt x="698" y="804"/>
                  </a:lnTo>
                  <a:lnTo>
                    <a:pt x="716" y="760"/>
                  </a:lnTo>
                  <a:lnTo>
                    <a:pt x="734" y="716"/>
                  </a:lnTo>
                  <a:lnTo>
                    <a:pt x="756" y="676"/>
                  </a:lnTo>
                  <a:lnTo>
                    <a:pt x="780" y="636"/>
                  </a:lnTo>
                  <a:lnTo>
                    <a:pt x="804" y="596"/>
                  </a:lnTo>
                  <a:lnTo>
                    <a:pt x="832" y="558"/>
                  </a:lnTo>
                  <a:lnTo>
                    <a:pt x="860" y="522"/>
                  </a:lnTo>
                  <a:lnTo>
                    <a:pt x="890" y="488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4"/>
                  </a:lnTo>
                  <a:lnTo>
                    <a:pt x="922" y="452"/>
                  </a:lnTo>
                  <a:lnTo>
                    <a:pt x="900" y="250"/>
                  </a:lnTo>
                  <a:lnTo>
                    <a:pt x="878" y="48"/>
                  </a:lnTo>
                  <a:lnTo>
                    <a:pt x="674" y="24"/>
                  </a:lnTo>
                  <a:lnTo>
                    <a:pt x="472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6" name="Freeform 8"/>
            <p:cNvSpPr>
              <a:spLocks/>
            </p:cNvSpPr>
            <p:nvPr/>
          </p:nvSpPr>
          <p:spPr bwMode="auto">
            <a:xfrm>
              <a:off x="2720974" y="5121278"/>
              <a:ext cx="1800224" cy="1466851"/>
            </a:xfrm>
            <a:custGeom>
              <a:avLst/>
              <a:gdLst/>
              <a:ahLst/>
              <a:cxnLst>
                <a:cxn ang="0">
                  <a:pos x="0" y="454"/>
                </a:cxn>
                <a:cxn ang="0">
                  <a:pos x="0" y="454"/>
                </a:cxn>
                <a:cxn ang="0">
                  <a:pos x="56" y="506"/>
                </a:cxn>
                <a:cxn ang="0">
                  <a:pos x="114" y="556"/>
                </a:cxn>
                <a:cxn ang="0">
                  <a:pos x="174" y="604"/>
                </a:cxn>
                <a:cxn ang="0">
                  <a:pos x="236" y="650"/>
                </a:cxn>
                <a:cxn ang="0">
                  <a:pos x="302" y="692"/>
                </a:cxn>
                <a:cxn ang="0">
                  <a:pos x="370" y="730"/>
                </a:cxn>
                <a:cxn ang="0">
                  <a:pos x="438" y="766"/>
                </a:cxn>
                <a:cxn ang="0">
                  <a:pos x="510" y="798"/>
                </a:cxn>
                <a:cxn ang="0">
                  <a:pos x="582" y="826"/>
                </a:cxn>
                <a:cxn ang="0">
                  <a:pos x="656" y="852"/>
                </a:cxn>
                <a:cxn ang="0">
                  <a:pos x="732" y="874"/>
                </a:cxn>
                <a:cxn ang="0">
                  <a:pos x="810" y="892"/>
                </a:cxn>
                <a:cxn ang="0">
                  <a:pos x="890" y="906"/>
                </a:cxn>
                <a:cxn ang="0">
                  <a:pos x="970" y="916"/>
                </a:cxn>
                <a:cxn ang="0">
                  <a:pos x="1050" y="922"/>
                </a:cxn>
                <a:cxn ang="0">
                  <a:pos x="1134" y="924"/>
                </a:cxn>
                <a:cxn ang="0">
                  <a:pos x="1006" y="764"/>
                </a:cxn>
                <a:cxn ang="0">
                  <a:pos x="878" y="604"/>
                </a:cxn>
                <a:cxn ang="0">
                  <a:pos x="1006" y="44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134" y="284"/>
                </a:cxn>
                <a:cxn ang="0">
                  <a:pos x="1084" y="282"/>
                </a:cxn>
                <a:cxn ang="0">
                  <a:pos x="1036" y="278"/>
                </a:cxn>
                <a:cxn ang="0">
                  <a:pos x="986" y="272"/>
                </a:cxn>
                <a:cxn ang="0">
                  <a:pos x="940" y="264"/>
                </a:cxn>
                <a:cxn ang="0">
                  <a:pos x="892" y="254"/>
                </a:cxn>
                <a:cxn ang="0">
                  <a:pos x="848" y="240"/>
                </a:cxn>
                <a:cxn ang="0">
                  <a:pos x="802" y="226"/>
                </a:cxn>
                <a:cxn ang="0">
                  <a:pos x="758" y="208"/>
                </a:cxn>
                <a:cxn ang="0">
                  <a:pos x="716" y="188"/>
                </a:cxn>
                <a:cxn ang="0">
                  <a:pos x="674" y="168"/>
                </a:cxn>
                <a:cxn ang="0">
                  <a:pos x="634" y="144"/>
                </a:cxn>
                <a:cxn ang="0">
                  <a:pos x="596" y="120"/>
                </a:cxn>
                <a:cxn ang="0">
                  <a:pos x="558" y="92"/>
                </a:cxn>
                <a:cxn ang="0">
                  <a:pos x="522" y="64"/>
                </a:cxn>
                <a:cxn ang="0">
                  <a:pos x="486" y="34"/>
                </a:cxn>
                <a:cxn ang="0">
                  <a:pos x="454" y="2"/>
                </a:cxn>
                <a:cxn ang="0">
                  <a:pos x="454" y="0"/>
                </a:cxn>
                <a:cxn ang="0">
                  <a:pos x="452" y="2"/>
                </a:cxn>
                <a:cxn ang="0">
                  <a:pos x="452" y="2"/>
                </a:cxn>
                <a:cxn ang="0">
                  <a:pos x="452" y="0"/>
                </a:cxn>
                <a:cxn ang="0">
                  <a:pos x="452" y="2"/>
                </a:cxn>
                <a:cxn ang="0">
                  <a:pos x="250" y="24"/>
                </a:cxn>
                <a:cxn ang="0">
                  <a:pos x="46" y="46"/>
                </a:cxn>
                <a:cxn ang="0">
                  <a:pos x="24" y="250"/>
                </a:cxn>
                <a:cxn ang="0">
                  <a:pos x="2" y="452"/>
                </a:cxn>
                <a:cxn ang="0">
                  <a:pos x="0" y="454"/>
                </a:cxn>
              </a:cxnLst>
              <a:rect l="0" t="0" r="r" b="b"/>
              <a:pathLst>
                <a:path w="1134" h="924">
                  <a:moveTo>
                    <a:pt x="0" y="454"/>
                  </a:moveTo>
                  <a:lnTo>
                    <a:pt x="0" y="454"/>
                  </a:lnTo>
                  <a:lnTo>
                    <a:pt x="56" y="506"/>
                  </a:lnTo>
                  <a:lnTo>
                    <a:pt x="114" y="556"/>
                  </a:lnTo>
                  <a:lnTo>
                    <a:pt x="174" y="604"/>
                  </a:lnTo>
                  <a:lnTo>
                    <a:pt x="236" y="650"/>
                  </a:lnTo>
                  <a:lnTo>
                    <a:pt x="302" y="692"/>
                  </a:lnTo>
                  <a:lnTo>
                    <a:pt x="370" y="730"/>
                  </a:lnTo>
                  <a:lnTo>
                    <a:pt x="438" y="766"/>
                  </a:lnTo>
                  <a:lnTo>
                    <a:pt x="510" y="798"/>
                  </a:lnTo>
                  <a:lnTo>
                    <a:pt x="582" y="826"/>
                  </a:lnTo>
                  <a:lnTo>
                    <a:pt x="656" y="852"/>
                  </a:lnTo>
                  <a:lnTo>
                    <a:pt x="732" y="874"/>
                  </a:lnTo>
                  <a:lnTo>
                    <a:pt x="810" y="892"/>
                  </a:lnTo>
                  <a:lnTo>
                    <a:pt x="890" y="906"/>
                  </a:lnTo>
                  <a:lnTo>
                    <a:pt x="970" y="916"/>
                  </a:lnTo>
                  <a:lnTo>
                    <a:pt x="1050" y="922"/>
                  </a:lnTo>
                  <a:lnTo>
                    <a:pt x="1134" y="924"/>
                  </a:lnTo>
                  <a:lnTo>
                    <a:pt x="1006" y="764"/>
                  </a:lnTo>
                  <a:lnTo>
                    <a:pt x="878" y="604"/>
                  </a:lnTo>
                  <a:lnTo>
                    <a:pt x="1006" y="44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134" y="284"/>
                  </a:lnTo>
                  <a:lnTo>
                    <a:pt x="1084" y="282"/>
                  </a:lnTo>
                  <a:lnTo>
                    <a:pt x="1036" y="278"/>
                  </a:lnTo>
                  <a:lnTo>
                    <a:pt x="986" y="272"/>
                  </a:lnTo>
                  <a:lnTo>
                    <a:pt x="940" y="264"/>
                  </a:lnTo>
                  <a:lnTo>
                    <a:pt x="892" y="254"/>
                  </a:lnTo>
                  <a:lnTo>
                    <a:pt x="848" y="240"/>
                  </a:lnTo>
                  <a:lnTo>
                    <a:pt x="802" y="226"/>
                  </a:lnTo>
                  <a:lnTo>
                    <a:pt x="758" y="208"/>
                  </a:lnTo>
                  <a:lnTo>
                    <a:pt x="716" y="188"/>
                  </a:lnTo>
                  <a:lnTo>
                    <a:pt x="674" y="168"/>
                  </a:lnTo>
                  <a:lnTo>
                    <a:pt x="634" y="144"/>
                  </a:lnTo>
                  <a:lnTo>
                    <a:pt x="596" y="120"/>
                  </a:lnTo>
                  <a:lnTo>
                    <a:pt x="558" y="92"/>
                  </a:lnTo>
                  <a:lnTo>
                    <a:pt x="522" y="64"/>
                  </a:lnTo>
                  <a:lnTo>
                    <a:pt x="486" y="34"/>
                  </a:lnTo>
                  <a:lnTo>
                    <a:pt x="454" y="2"/>
                  </a:lnTo>
                  <a:lnTo>
                    <a:pt x="454" y="0"/>
                  </a:lnTo>
                  <a:lnTo>
                    <a:pt x="452" y="2"/>
                  </a:lnTo>
                  <a:lnTo>
                    <a:pt x="452" y="2"/>
                  </a:lnTo>
                  <a:lnTo>
                    <a:pt x="452" y="0"/>
                  </a:lnTo>
                  <a:lnTo>
                    <a:pt x="452" y="2"/>
                  </a:lnTo>
                  <a:lnTo>
                    <a:pt x="250" y="24"/>
                  </a:lnTo>
                  <a:lnTo>
                    <a:pt x="46" y="46"/>
                  </a:lnTo>
                  <a:lnTo>
                    <a:pt x="24" y="250"/>
                  </a:lnTo>
                  <a:lnTo>
                    <a:pt x="2" y="452"/>
                  </a:lnTo>
                  <a:lnTo>
                    <a:pt x="0" y="454"/>
                  </a:lnTo>
                  <a:close/>
                </a:path>
              </a:pathLst>
            </a:custGeom>
            <a:solidFill>
              <a:srgbClr val="FFFF99"/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7" name="Freeform 9"/>
            <p:cNvSpPr>
              <a:spLocks/>
            </p:cNvSpPr>
            <p:nvPr/>
          </p:nvSpPr>
          <p:spPr bwMode="auto">
            <a:xfrm>
              <a:off x="5597525" y="2238376"/>
              <a:ext cx="1463674" cy="2206626"/>
            </a:xfrm>
            <a:custGeom>
              <a:avLst/>
              <a:gdLst/>
              <a:ahLst/>
              <a:cxnLst>
                <a:cxn ang="0">
                  <a:pos x="922" y="1134"/>
                </a:cxn>
                <a:cxn ang="0">
                  <a:pos x="922" y="1134"/>
                </a:cxn>
                <a:cxn ang="0">
                  <a:pos x="920" y="1058"/>
                </a:cxn>
                <a:cxn ang="0">
                  <a:pos x="914" y="982"/>
                </a:cxn>
                <a:cxn ang="0">
                  <a:pos x="906" y="904"/>
                </a:cxn>
                <a:cxn ang="0">
                  <a:pos x="892" y="828"/>
                </a:cxn>
                <a:cxn ang="0">
                  <a:pos x="876" y="754"/>
                </a:cxn>
                <a:cxn ang="0">
                  <a:pos x="856" y="678"/>
                </a:cxn>
                <a:cxn ang="0">
                  <a:pos x="832" y="604"/>
                </a:cxn>
                <a:cxn ang="0">
                  <a:pos x="804" y="532"/>
                </a:cxn>
                <a:cxn ang="0">
                  <a:pos x="774" y="460"/>
                </a:cxn>
                <a:cxn ang="0">
                  <a:pos x="738" y="390"/>
                </a:cxn>
                <a:cxn ang="0">
                  <a:pos x="700" y="320"/>
                </a:cxn>
                <a:cxn ang="0">
                  <a:pos x="658" y="252"/>
                </a:cxn>
                <a:cxn ang="0">
                  <a:pos x="612" y="186"/>
                </a:cxn>
                <a:cxn ang="0">
                  <a:pos x="562" y="122"/>
                </a:cxn>
                <a:cxn ang="0">
                  <a:pos x="510" y="60"/>
                </a:cxn>
                <a:cxn ang="0">
                  <a:pos x="452" y="0"/>
                </a:cxn>
                <a:cxn ang="0">
                  <a:pos x="430" y="204"/>
                </a:cxn>
                <a:cxn ang="0">
                  <a:pos x="408" y="408"/>
                </a:cxn>
                <a:cxn ang="0">
                  <a:pos x="204" y="430"/>
                </a:cxn>
                <a:cxn ang="0">
                  <a:pos x="0" y="452"/>
                </a:cxn>
                <a:cxn ang="0">
                  <a:pos x="0" y="454"/>
                </a:cxn>
                <a:cxn ang="0">
                  <a:pos x="0" y="454"/>
                </a:cxn>
                <a:cxn ang="0">
                  <a:pos x="34" y="490"/>
                </a:cxn>
                <a:cxn ang="0">
                  <a:pos x="66" y="526"/>
                </a:cxn>
                <a:cxn ang="0">
                  <a:pos x="96" y="564"/>
                </a:cxn>
                <a:cxn ang="0">
                  <a:pos x="124" y="604"/>
                </a:cxn>
                <a:cxn ang="0">
                  <a:pos x="148" y="644"/>
                </a:cxn>
                <a:cxn ang="0">
                  <a:pos x="172" y="686"/>
                </a:cxn>
                <a:cxn ang="0">
                  <a:pos x="192" y="728"/>
                </a:cxn>
                <a:cxn ang="0">
                  <a:pos x="212" y="772"/>
                </a:cxn>
                <a:cxn ang="0">
                  <a:pos x="228" y="816"/>
                </a:cxn>
                <a:cxn ang="0">
                  <a:pos x="242" y="860"/>
                </a:cxn>
                <a:cxn ang="0">
                  <a:pos x="254" y="904"/>
                </a:cxn>
                <a:cxn ang="0">
                  <a:pos x="264" y="950"/>
                </a:cxn>
                <a:cxn ang="0">
                  <a:pos x="272" y="996"/>
                </a:cxn>
                <a:cxn ang="0">
                  <a:pos x="276" y="1042"/>
                </a:cxn>
                <a:cxn ang="0">
                  <a:pos x="280" y="1088"/>
                </a:cxn>
                <a:cxn ang="0">
                  <a:pos x="282" y="1134"/>
                </a:cxn>
                <a:cxn ang="0">
                  <a:pos x="280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282" y="1134"/>
                </a:cxn>
                <a:cxn ang="0">
                  <a:pos x="440" y="1262"/>
                </a:cxn>
                <a:cxn ang="0">
                  <a:pos x="600" y="1390"/>
                </a:cxn>
                <a:cxn ang="0">
                  <a:pos x="760" y="1262"/>
                </a:cxn>
                <a:cxn ang="0">
                  <a:pos x="920" y="1134"/>
                </a:cxn>
                <a:cxn ang="0">
                  <a:pos x="922" y="1134"/>
                </a:cxn>
              </a:cxnLst>
              <a:rect l="0" t="0" r="r" b="b"/>
              <a:pathLst>
                <a:path w="922" h="1390">
                  <a:moveTo>
                    <a:pt x="922" y="1134"/>
                  </a:moveTo>
                  <a:lnTo>
                    <a:pt x="922" y="1134"/>
                  </a:lnTo>
                  <a:lnTo>
                    <a:pt x="920" y="1058"/>
                  </a:lnTo>
                  <a:lnTo>
                    <a:pt x="914" y="982"/>
                  </a:lnTo>
                  <a:lnTo>
                    <a:pt x="906" y="904"/>
                  </a:lnTo>
                  <a:lnTo>
                    <a:pt x="892" y="828"/>
                  </a:lnTo>
                  <a:lnTo>
                    <a:pt x="876" y="754"/>
                  </a:lnTo>
                  <a:lnTo>
                    <a:pt x="856" y="678"/>
                  </a:lnTo>
                  <a:lnTo>
                    <a:pt x="832" y="604"/>
                  </a:lnTo>
                  <a:lnTo>
                    <a:pt x="804" y="532"/>
                  </a:lnTo>
                  <a:lnTo>
                    <a:pt x="774" y="460"/>
                  </a:lnTo>
                  <a:lnTo>
                    <a:pt x="738" y="390"/>
                  </a:lnTo>
                  <a:lnTo>
                    <a:pt x="700" y="320"/>
                  </a:lnTo>
                  <a:lnTo>
                    <a:pt x="658" y="252"/>
                  </a:lnTo>
                  <a:lnTo>
                    <a:pt x="612" y="186"/>
                  </a:lnTo>
                  <a:lnTo>
                    <a:pt x="562" y="122"/>
                  </a:lnTo>
                  <a:lnTo>
                    <a:pt x="510" y="60"/>
                  </a:lnTo>
                  <a:lnTo>
                    <a:pt x="452" y="0"/>
                  </a:lnTo>
                  <a:lnTo>
                    <a:pt x="430" y="204"/>
                  </a:lnTo>
                  <a:lnTo>
                    <a:pt x="408" y="408"/>
                  </a:lnTo>
                  <a:lnTo>
                    <a:pt x="204" y="430"/>
                  </a:lnTo>
                  <a:lnTo>
                    <a:pt x="0" y="452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34" y="490"/>
                  </a:lnTo>
                  <a:lnTo>
                    <a:pt x="66" y="526"/>
                  </a:lnTo>
                  <a:lnTo>
                    <a:pt x="96" y="564"/>
                  </a:lnTo>
                  <a:lnTo>
                    <a:pt x="124" y="604"/>
                  </a:lnTo>
                  <a:lnTo>
                    <a:pt x="148" y="644"/>
                  </a:lnTo>
                  <a:lnTo>
                    <a:pt x="172" y="686"/>
                  </a:lnTo>
                  <a:lnTo>
                    <a:pt x="192" y="728"/>
                  </a:lnTo>
                  <a:lnTo>
                    <a:pt x="212" y="772"/>
                  </a:lnTo>
                  <a:lnTo>
                    <a:pt x="228" y="816"/>
                  </a:lnTo>
                  <a:lnTo>
                    <a:pt x="242" y="860"/>
                  </a:lnTo>
                  <a:lnTo>
                    <a:pt x="254" y="904"/>
                  </a:lnTo>
                  <a:lnTo>
                    <a:pt x="264" y="950"/>
                  </a:lnTo>
                  <a:lnTo>
                    <a:pt x="272" y="996"/>
                  </a:lnTo>
                  <a:lnTo>
                    <a:pt x="276" y="1042"/>
                  </a:lnTo>
                  <a:lnTo>
                    <a:pt x="280" y="1088"/>
                  </a:lnTo>
                  <a:lnTo>
                    <a:pt x="282" y="1134"/>
                  </a:lnTo>
                  <a:lnTo>
                    <a:pt x="280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282" y="1134"/>
                  </a:lnTo>
                  <a:lnTo>
                    <a:pt x="440" y="1262"/>
                  </a:lnTo>
                  <a:lnTo>
                    <a:pt x="600" y="1390"/>
                  </a:lnTo>
                  <a:lnTo>
                    <a:pt x="760" y="1262"/>
                  </a:lnTo>
                  <a:lnTo>
                    <a:pt x="920" y="1134"/>
                  </a:lnTo>
                  <a:lnTo>
                    <a:pt x="922" y="113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58378" name="Freeform 10"/>
            <p:cNvSpPr>
              <a:spLocks/>
            </p:cNvSpPr>
            <p:nvPr/>
          </p:nvSpPr>
          <p:spPr bwMode="auto">
            <a:xfrm>
              <a:off x="4105276" y="5124449"/>
              <a:ext cx="2206625" cy="1463676"/>
            </a:xfrm>
            <a:custGeom>
              <a:avLst/>
              <a:gdLst/>
              <a:ahLst/>
              <a:cxnLst>
                <a:cxn ang="0">
                  <a:pos x="256" y="922"/>
                </a:cxn>
                <a:cxn ang="0">
                  <a:pos x="256" y="922"/>
                </a:cxn>
                <a:cxn ang="0">
                  <a:pos x="332" y="920"/>
                </a:cxn>
                <a:cxn ang="0">
                  <a:pos x="408" y="914"/>
                </a:cxn>
                <a:cxn ang="0">
                  <a:pos x="486" y="906"/>
                </a:cxn>
                <a:cxn ang="0">
                  <a:pos x="562" y="892"/>
                </a:cxn>
                <a:cxn ang="0">
                  <a:pos x="636" y="876"/>
                </a:cxn>
                <a:cxn ang="0">
                  <a:pos x="712" y="856"/>
                </a:cxn>
                <a:cxn ang="0">
                  <a:pos x="786" y="832"/>
                </a:cxn>
                <a:cxn ang="0">
                  <a:pos x="858" y="804"/>
                </a:cxn>
                <a:cxn ang="0">
                  <a:pos x="930" y="774"/>
                </a:cxn>
                <a:cxn ang="0">
                  <a:pos x="1000" y="738"/>
                </a:cxn>
                <a:cxn ang="0">
                  <a:pos x="1070" y="700"/>
                </a:cxn>
                <a:cxn ang="0">
                  <a:pos x="1138" y="658"/>
                </a:cxn>
                <a:cxn ang="0">
                  <a:pos x="1204" y="612"/>
                </a:cxn>
                <a:cxn ang="0">
                  <a:pos x="1268" y="562"/>
                </a:cxn>
                <a:cxn ang="0">
                  <a:pos x="1330" y="510"/>
                </a:cxn>
                <a:cxn ang="0">
                  <a:pos x="1390" y="452"/>
                </a:cxn>
                <a:cxn ang="0">
                  <a:pos x="1186" y="430"/>
                </a:cxn>
                <a:cxn ang="0">
                  <a:pos x="982" y="408"/>
                </a:cxn>
                <a:cxn ang="0">
                  <a:pos x="960" y="204"/>
                </a:cxn>
                <a:cxn ang="0">
                  <a:pos x="938" y="0"/>
                </a:cxn>
                <a:cxn ang="0">
                  <a:pos x="936" y="0"/>
                </a:cxn>
                <a:cxn ang="0">
                  <a:pos x="936" y="0"/>
                </a:cxn>
                <a:cxn ang="0">
                  <a:pos x="900" y="34"/>
                </a:cxn>
                <a:cxn ang="0">
                  <a:pos x="864" y="66"/>
                </a:cxn>
                <a:cxn ang="0">
                  <a:pos x="826" y="96"/>
                </a:cxn>
                <a:cxn ang="0">
                  <a:pos x="786" y="124"/>
                </a:cxn>
                <a:cxn ang="0">
                  <a:pos x="746" y="148"/>
                </a:cxn>
                <a:cxn ang="0">
                  <a:pos x="704" y="172"/>
                </a:cxn>
                <a:cxn ang="0">
                  <a:pos x="662" y="192"/>
                </a:cxn>
                <a:cxn ang="0">
                  <a:pos x="618" y="212"/>
                </a:cxn>
                <a:cxn ang="0">
                  <a:pos x="574" y="228"/>
                </a:cxn>
                <a:cxn ang="0">
                  <a:pos x="530" y="242"/>
                </a:cxn>
                <a:cxn ang="0">
                  <a:pos x="486" y="254"/>
                </a:cxn>
                <a:cxn ang="0">
                  <a:pos x="440" y="264"/>
                </a:cxn>
                <a:cxn ang="0">
                  <a:pos x="394" y="272"/>
                </a:cxn>
                <a:cxn ang="0">
                  <a:pos x="348" y="278"/>
                </a:cxn>
                <a:cxn ang="0">
                  <a:pos x="302" y="280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256" y="282"/>
                </a:cxn>
                <a:cxn ang="0">
                  <a:pos x="128" y="440"/>
                </a:cxn>
                <a:cxn ang="0">
                  <a:pos x="0" y="600"/>
                </a:cxn>
                <a:cxn ang="0">
                  <a:pos x="128" y="760"/>
                </a:cxn>
                <a:cxn ang="0">
                  <a:pos x="256" y="920"/>
                </a:cxn>
                <a:cxn ang="0">
                  <a:pos x="256" y="922"/>
                </a:cxn>
              </a:cxnLst>
              <a:rect l="0" t="0" r="r" b="b"/>
              <a:pathLst>
                <a:path w="1390" h="922">
                  <a:moveTo>
                    <a:pt x="256" y="922"/>
                  </a:moveTo>
                  <a:lnTo>
                    <a:pt x="256" y="922"/>
                  </a:lnTo>
                  <a:lnTo>
                    <a:pt x="332" y="920"/>
                  </a:lnTo>
                  <a:lnTo>
                    <a:pt x="408" y="914"/>
                  </a:lnTo>
                  <a:lnTo>
                    <a:pt x="486" y="906"/>
                  </a:lnTo>
                  <a:lnTo>
                    <a:pt x="562" y="892"/>
                  </a:lnTo>
                  <a:lnTo>
                    <a:pt x="636" y="876"/>
                  </a:lnTo>
                  <a:lnTo>
                    <a:pt x="712" y="856"/>
                  </a:lnTo>
                  <a:lnTo>
                    <a:pt x="786" y="832"/>
                  </a:lnTo>
                  <a:lnTo>
                    <a:pt x="858" y="804"/>
                  </a:lnTo>
                  <a:lnTo>
                    <a:pt x="930" y="774"/>
                  </a:lnTo>
                  <a:lnTo>
                    <a:pt x="1000" y="738"/>
                  </a:lnTo>
                  <a:lnTo>
                    <a:pt x="1070" y="700"/>
                  </a:lnTo>
                  <a:lnTo>
                    <a:pt x="1138" y="658"/>
                  </a:lnTo>
                  <a:lnTo>
                    <a:pt x="1204" y="612"/>
                  </a:lnTo>
                  <a:lnTo>
                    <a:pt x="1268" y="562"/>
                  </a:lnTo>
                  <a:lnTo>
                    <a:pt x="1330" y="510"/>
                  </a:lnTo>
                  <a:lnTo>
                    <a:pt x="1390" y="452"/>
                  </a:lnTo>
                  <a:lnTo>
                    <a:pt x="1186" y="430"/>
                  </a:lnTo>
                  <a:lnTo>
                    <a:pt x="982" y="408"/>
                  </a:lnTo>
                  <a:lnTo>
                    <a:pt x="960" y="204"/>
                  </a:lnTo>
                  <a:lnTo>
                    <a:pt x="938" y="0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00" y="34"/>
                  </a:lnTo>
                  <a:lnTo>
                    <a:pt x="864" y="66"/>
                  </a:lnTo>
                  <a:lnTo>
                    <a:pt x="826" y="96"/>
                  </a:lnTo>
                  <a:lnTo>
                    <a:pt x="786" y="124"/>
                  </a:lnTo>
                  <a:lnTo>
                    <a:pt x="746" y="148"/>
                  </a:lnTo>
                  <a:lnTo>
                    <a:pt x="704" y="172"/>
                  </a:lnTo>
                  <a:lnTo>
                    <a:pt x="662" y="192"/>
                  </a:lnTo>
                  <a:lnTo>
                    <a:pt x="618" y="212"/>
                  </a:lnTo>
                  <a:lnTo>
                    <a:pt x="574" y="228"/>
                  </a:lnTo>
                  <a:lnTo>
                    <a:pt x="530" y="242"/>
                  </a:lnTo>
                  <a:lnTo>
                    <a:pt x="486" y="254"/>
                  </a:lnTo>
                  <a:lnTo>
                    <a:pt x="440" y="264"/>
                  </a:lnTo>
                  <a:lnTo>
                    <a:pt x="394" y="272"/>
                  </a:lnTo>
                  <a:lnTo>
                    <a:pt x="348" y="278"/>
                  </a:lnTo>
                  <a:lnTo>
                    <a:pt x="302" y="280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128" y="440"/>
                  </a:lnTo>
                  <a:lnTo>
                    <a:pt x="0" y="600"/>
                  </a:lnTo>
                  <a:lnTo>
                    <a:pt x="128" y="760"/>
                  </a:lnTo>
                  <a:lnTo>
                    <a:pt x="256" y="920"/>
                  </a:lnTo>
                  <a:lnTo>
                    <a:pt x="256" y="922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sp3d extrusionH="127000" prstMaterial="matte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8 Step Circular Flow with 1 Critical Step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5791200" y="4038600"/>
            <a:ext cx="4915139" cy="1605538"/>
            <a:chOff x="4267200" y="4038600"/>
            <a:chExt cx="4915139" cy="1605538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5219700" y="4843244"/>
              <a:ext cx="1600200" cy="15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1"/>
            <p:cNvGrpSpPr/>
            <p:nvPr/>
          </p:nvGrpSpPr>
          <p:grpSpPr>
            <a:xfrm>
              <a:off x="4267200" y="4038600"/>
              <a:ext cx="4915139" cy="1534397"/>
              <a:chOff x="4267200" y="4038600"/>
              <a:chExt cx="4915139" cy="1534397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4267200" y="4038600"/>
                <a:ext cx="1250250" cy="1534397"/>
              </a:xfrm>
              <a:custGeom>
                <a:avLst/>
                <a:gdLst/>
                <a:ahLst/>
                <a:cxnLst>
                  <a:cxn ang="0">
                    <a:pos x="454" y="1134"/>
                  </a:cxn>
                  <a:cxn ang="0">
                    <a:pos x="454" y="1134"/>
                  </a:cxn>
                  <a:cxn ang="0">
                    <a:pos x="506" y="1078"/>
                  </a:cxn>
                  <a:cxn ang="0">
                    <a:pos x="556" y="1020"/>
                  </a:cxn>
                  <a:cxn ang="0">
                    <a:pos x="604" y="960"/>
                  </a:cxn>
                  <a:cxn ang="0">
                    <a:pos x="650" y="896"/>
                  </a:cxn>
                  <a:cxn ang="0">
                    <a:pos x="690" y="832"/>
                  </a:cxn>
                  <a:cxn ang="0">
                    <a:pos x="730" y="764"/>
                  </a:cxn>
                  <a:cxn ang="0">
                    <a:pos x="764" y="696"/>
                  </a:cxn>
                  <a:cxn ang="0">
                    <a:pos x="798" y="624"/>
                  </a:cxn>
                  <a:cxn ang="0">
                    <a:pos x="826" y="552"/>
                  </a:cxn>
                  <a:cxn ang="0">
                    <a:pos x="852" y="478"/>
                  </a:cxn>
                  <a:cxn ang="0">
                    <a:pos x="872" y="402"/>
                  </a:cxn>
                  <a:cxn ang="0">
                    <a:pos x="890" y="324"/>
                  </a:cxn>
                  <a:cxn ang="0">
                    <a:pos x="904" y="244"/>
                  </a:cxn>
                  <a:cxn ang="0">
                    <a:pos x="914" y="164"/>
                  </a:cxn>
                  <a:cxn ang="0">
                    <a:pos x="922" y="82"/>
                  </a:cxn>
                  <a:cxn ang="0">
                    <a:pos x="924" y="0"/>
                  </a:cxn>
                  <a:cxn ang="0">
                    <a:pos x="764" y="128"/>
                  </a:cxn>
                  <a:cxn ang="0">
                    <a:pos x="604" y="256"/>
                  </a:cxn>
                  <a:cxn ang="0">
                    <a:pos x="444" y="128"/>
                  </a:cxn>
                  <a:cxn ang="0">
                    <a:pos x="284" y="0"/>
                  </a:cxn>
                  <a:cxn ang="0">
                    <a:pos x="284" y="0"/>
                  </a:cxn>
                  <a:cxn ang="0">
                    <a:pos x="284" y="0"/>
                  </a:cxn>
                  <a:cxn ang="0">
                    <a:pos x="282" y="50"/>
                  </a:cxn>
                  <a:cxn ang="0">
                    <a:pos x="278" y="98"/>
                  </a:cxn>
                  <a:cxn ang="0">
                    <a:pos x="272" y="146"/>
                  </a:cxn>
                  <a:cxn ang="0">
                    <a:pos x="264" y="194"/>
                  </a:cxn>
                  <a:cxn ang="0">
                    <a:pos x="252" y="240"/>
                  </a:cxn>
                  <a:cxn ang="0">
                    <a:pos x="240" y="286"/>
                  </a:cxn>
                  <a:cxn ang="0">
                    <a:pos x="224" y="332"/>
                  </a:cxn>
                  <a:cxn ang="0">
                    <a:pos x="208" y="374"/>
                  </a:cxn>
                  <a:cxn ang="0">
                    <a:pos x="188" y="418"/>
                  </a:cxn>
                  <a:cxn ang="0">
                    <a:pos x="166" y="458"/>
                  </a:cxn>
                  <a:cxn ang="0">
                    <a:pos x="144" y="500"/>
                  </a:cxn>
                  <a:cxn ang="0">
                    <a:pos x="118" y="538"/>
                  </a:cxn>
                  <a:cxn ang="0">
                    <a:pos x="92" y="576"/>
                  </a:cxn>
                  <a:cxn ang="0">
                    <a:pos x="64" y="612"/>
                  </a:cxn>
                  <a:cxn ang="0">
                    <a:pos x="32" y="646"/>
                  </a:cxn>
                  <a:cxn ang="0">
                    <a:pos x="0" y="680"/>
                  </a:cxn>
                  <a:cxn ang="0">
                    <a:pos x="0" y="680"/>
                  </a:cxn>
                  <a:cxn ang="0">
                    <a:pos x="0" y="680"/>
                  </a:cxn>
                  <a:cxn ang="0">
                    <a:pos x="0" y="680"/>
                  </a:cxn>
                  <a:cxn ang="0">
                    <a:pos x="0" y="680"/>
                  </a:cxn>
                  <a:cxn ang="0">
                    <a:pos x="0" y="682"/>
                  </a:cxn>
                  <a:cxn ang="0">
                    <a:pos x="24" y="884"/>
                  </a:cxn>
                  <a:cxn ang="0">
                    <a:pos x="46" y="1088"/>
                  </a:cxn>
                  <a:cxn ang="0">
                    <a:pos x="250" y="1110"/>
                  </a:cxn>
                  <a:cxn ang="0">
                    <a:pos x="452" y="1132"/>
                  </a:cxn>
                  <a:cxn ang="0">
                    <a:pos x="454" y="1134"/>
                  </a:cxn>
                </a:cxnLst>
                <a:rect l="0" t="0" r="r" b="b"/>
                <a:pathLst>
                  <a:path w="924" h="1134">
                    <a:moveTo>
                      <a:pt x="454" y="1134"/>
                    </a:moveTo>
                    <a:lnTo>
                      <a:pt x="454" y="1134"/>
                    </a:lnTo>
                    <a:lnTo>
                      <a:pt x="506" y="1078"/>
                    </a:lnTo>
                    <a:lnTo>
                      <a:pt x="556" y="1020"/>
                    </a:lnTo>
                    <a:lnTo>
                      <a:pt x="604" y="960"/>
                    </a:lnTo>
                    <a:lnTo>
                      <a:pt x="650" y="896"/>
                    </a:lnTo>
                    <a:lnTo>
                      <a:pt x="690" y="832"/>
                    </a:lnTo>
                    <a:lnTo>
                      <a:pt x="730" y="764"/>
                    </a:lnTo>
                    <a:lnTo>
                      <a:pt x="764" y="696"/>
                    </a:lnTo>
                    <a:lnTo>
                      <a:pt x="798" y="624"/>
                    </a:lnTo>
                    <a:lnTo>
                      <a:pt x="826" y="552"/>
                    </a:lnTo>
                    <a:lnTo>
                      <a:pt x="852" y="478"/>
                    </a:lnTo>
                    <a:lnTo>
                      <a:pt x="872" y="402"/>
                    </a:lnTo>
                    <a:lnTo>
                      <a:pt x="890" y="324"/>
                    </a:lnTo>
                    <a:lnTo>
                      <a:pt x="904" y="244"/>
                    </a:lnTo>
                    <a:lnTo>
                      <a:pt x="914" y="164"/>
                    </a:lnTo>
                    <a:lnTo>
                      <a:pt x="922" y="82"/>
                    </a:lnTo>
                    <a:lnTo>
                      <a:pt x="924" y="0"/>
                    </a:lnTo>
                    <a:lnTo>
                      <a:pt x="764" y="128"/>
                    </a:lnTo>
                    <a:lnTo>
                      <a:pt x="604" y="256"/>
                    </a:lnTo>
                    <a:lnTo>
                      <a:pt x="444" y="128"/>
                    </a:lnTo>
                    <a:lnTo>
                      <a:pt x="284" y="0"/>
                    </a:lnTo>
                    <a:lnTo>
                      <a:pt x="284" y="0"/>
                    </a:lnTo>
                    <a:lnTo>
                      <a:pt x="284" y="0"/>
                    </a:lnTo>
                    <a:lnTo>
                      <a:pt x="282" y="50"/>
                    </a:lnTo>
                    <a:lnTo>
                      <a:pt x="278" y="98"/>
                    </a:lnTo>
                    <a:lnTo>
                      <a:pt x="272" y="146"/>
                    </a:lnTo>
                    <a:lnTo>
                      <a:pt x="264" y="194"/>
                    </a:lnTo>
                    <a:lnTo>
                      <a:pt x="252" y="240"/>
                    </a:lnTo>
                    <a:lnTo>
                      <a:pt x="240" y="286"/>
                    </a:lnTo>
                    <a:lnTo>
                      <a:pt x="224" y="332"/>
                    </a:lnTo>
                    <a:lnTo>
                      <a:pt x="208" y="374"/>
                    </a:lnTo>
                    <a:lnTo>
                      <a:pt x="188" y="418"/>
                    </a:lnTo>
                    <a:lnTo>
                      <a:pt x="166" y="458"/>
                    </a:lnTo>
                    <a:lnTo>
                      <a:pt x="144" y="500"/>
                    </a:lnTo>
                    <a:lnTo>
                      <a:pt x="118" y="538"/>
                    </a:lnTo>
                    <a:lnTo>
                      <a:pt x="92" y="576"/>
                    </a:lnTo>
                    <a:lnTo>
                      <a:pt x="64" y="612"/>
                    </a:lnTo>
                    <a:lnTo>
                      <a:pt x="32" y="646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0" y="680"/>
                    </a:lnTo>
                    <a:lnTo>
                      <a:pt x="0" y="682"/>
                    </a:lnTo>
                    <a:lnTo>
                      <a:pt x="24" y="884"/>
                    </a:lnTo>
                    <a:lnTo>
                      <a:pt x="46" y="1088"/>
                    </a:lnTo>
                    <a:lnTo>
                      <a:pt x="250" y="1110"/>
                    </a:lnTo>
                    <a:lnTo>
                      <a:pt x="452" y="1132"/>
                    </a:lnTo>
                    <a:lnTo>
                      <a:pt x="454" y="1134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215900" dist="12700" dir="2700000" kx="-800400" algn="bl" rotWithShape="0">
                  <a:schemeClr val="bg1">
                    <a:lumMod val="50000"/>
                    <a:alpha val="20000"/>
                  </a:schemeClr>
                </a:outerShdw>
              </a:effectLst>
              <a:scene3d>
                <a:camera prst="isometricOffAxis2Top">
                  <a:rot lat="18448669" lon="2370244" rev="18834421"/>
                </a:camera>
                <a:lightRig rig="sunrise" dir="t">
                  <a:rot lat="0" lon="0" rev="600000"/>
                </a:lightRig>
              </a:scene3d>
              <a:sp3d extrusionH="127000" prstMaterial="matte">
                <a:extrusionClr>
                  <a:schemeClr val="bg2">
                    <a:lumMod val="75000"/>
                  </a:schemeClr>
                </a:extrusionClr>
              </a:sp3d>
            </p:spPr>
            <p:txBody>
              <a:bodyPr/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6019800" y="4043144"/>
                <a:ext cx="2438400" cy="158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147987" y="4100985"/>
                <a:ext cx="303435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</a:rPr>
                  <a:t>The critical one is where we translate client requirements into our deliverables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2444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9 Step Circular Flow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5687448" y="5198895"/>
            <a:ext cx="1574800" cy="1082675"/>
          </a:xfrm>
          <a:custGeom>
            <a:avLst/>
            <a:gdLst>
              <a:gd name="T0" fmla="*/ 746 w 992"/>
              <a:gd name="T1" fmla="*/ 310 h 682"/>
              <a:gd name="T2" fmla="*/ 752 w 992"/>
              <a:gd name="T3" fmla="*/ 0 h 682"/>
              <a:gd name="T4" fmla="*/ 752 w 992"/>
              <a:gd name="T5" fmla="*/ 0 h 682"/>
              <a:gd name="T6" fmla="*/ 726 w 992"/>
              <a:gd name="T7" fmla="*/ 18 h 682"/>
              <a:gd name="T8" fmla="*/ 698 w 992"/>
              <a:gd name="T9" fmla="*/ 36 h 682"/>
              <a:gd name="T10" fmla="*/ 670 w 992"/>
              <a:gd name="T11" fmla="*/ 52 h 682"/>
              <a:gd name="T12" fmla="*/ 642 w 992"/>
              <a:gd name="T13" fmla="*/ 68 h 682"/>
              <a:gd name="T14" fmla="*/ 614 w 992"/>
              <a:gd name="T15" fmla="*/ 82 h 682"/>
              <a:gd name="T16" fmla="*/ 584 w 992"/>
              <a:gd name="T17" fmla="*/ 96 h 682"/>
              <a:gd name="T18" fmla="*/ 554 w 992"/>
              <a:gd name="T19" fmla="*/ 108 h 682"/>
              <a:gd name="T20" fmla="*/ 524 w 992"/>
              <a:gd name="T21" fmla="*/ 120 h 682"/>
              <a:gd name="T22" fmla="*/ 492 w 992"/>
              <a:gd name="T23" fmla="*/ 130 h 682"/>
              <a:gd name="T24" fmla="*/ 462 w 992"/>
              <a:gd name="T25" fmla="*/ 138 h 682"/>
              <a:gd name="T26" fmla="*/ 428 w 992"/>
              <a:gd name="T27" fmla="*/ 146 h 682"/>
              <a:gd name="T28" fmla="*/ 396 w 992"/>
              <a:gd name="T29" fmla="*/ 154 h 682"/>
              <a:gd name="T30" fmla="*/ 364 w 992"/>
              <a:gd name="T31" fmla="*/ 158 h 682"/>
              <a:gd name="T32" fmla="*/ 330 w 992"/>
              <a:gd name="T33" fmla="*/ 162 h 682"/>
              <a:gd name="T34" fmla="*/ 296 w 992"/>
              <a:gd name="T35" fmla="*/ 164 h 682"/>
              <a:gd name="T36" fmla="*/ 262 w 992"/>
              <a:gd name="T37" fmla="*/ 166 h 682"/>
              <a:gd name="T38" fmla="*/ 262 w 992"/>
              <a:gd name="T39" fmla="*/ 78 h 682"/>
              <a:gd name="T40" fmla="*/ 0 w 992"/>
              <a:gd name="T41" fmla="*/ 380 h 682"/>
              <a:gd name="T42" fmla="*/ 262 w 992"/>
              <a:gd name="T43" fmla="*/ 682 h 682"/>
              <a:gd name="T44" fmla="*/ 262 w 992"/>
              <a:gd name="T45" fmla="*/ 590 h 682"/>
              <a:gd name="T46" fmla="*/ 262 w 992"/>
              <a:gd name="T47" fmla="*/ 590 h 682"/>
              <a:gd name="T48" fmla="*/ 312 w 992"/>
              <a:gd name="T49" fmla="*/ 590 h 682"/>
              <a:gd name="T50" fmla="*/ 362 w 992"/>
              <a:gd name="T51" fmla="*/ 586 h 682"/>
              <a:gd name="T52" fmla="*/ 412 w 992"/>
              <a:gd name="T53" fmla="*/ 580 h 682"/>
              <a:gd name="T54" fmla="*/ 462 w 992"/>
              <a:gd name="T55" fmla="*/ 572 h 682"/>
              <a:gd name="T56" fmla="*/ 510 w 992"/>
              <a:gd name="T57" fmla="*/ 564 h 682"/>
              <a:gd name="T58" fmla="*/ 558 w 992"/>
              <a:gd name="T59" fmla="*/ 552 h 682"/>
              <a:gd name="T60" fmla="*/ 606 w 992"/>
              <a:gd name="T61" fmla="*/ 540 h 682"/>
              <a:gd name="T62" fmla="*/ 652 w 992"/>
              <a:gd name="T63" fmla="*/ 524 h 682"/>
              <a:gd name="T64" fmla="*/ 698 w 992"/>
              <a:gd name="T65" fmla="*/ 508 h 682"/>
              <a:gd name="T66" fmla="*/ 742 w 992"/>
              <a:gd name="T67" fmla="*/ 490 h 682"/>
              <a:gd name="T68" fmla="*/ 786 w 992"/>
              <a:gd name="T69" fmla="*/ 472 h 682"/>
              <a:gd name="T70" fmla="*/ 830 w 992"/>
              <a:gd name="T71" fmla="*/ 450 h 682"/>
              <a:gd name="T72" fmla="*/ 872 w 992"/>
              <a:gd name="T73" fmla="*/ 428 h 682"/>
              <a:gd name="T74" fmla="*/ 914 w 992"/>
              <a:gd name="T75" fmla="*/ 402 h 682"/>
              <a:gd name="T76" fmla="*/ 954 w 992"/>
              <a:gd name="T77" fmla="*/ 378 h 682"/>
              <a:gd name="T78" fmla="*/ 992 w 992"/>
              <a:gd name="T79" fmla="*/ 350 h 682"/>
              <a:gd name="T80" fmla="*/ 746 w 992"/>
              <a:gd name="T81" fmla="*/ 31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2" h="682">
                <a:moveTo>
                  <a:pt x="746" y="310"/>
                </a:moveTo>
                <a:lnTo>
                  <a:pt x="752" y="0"/>
                </a:lnTo>
                <a:lnTo>
                  <a:pt x="752" y="0"/>
                </a:lnTo>
                <a:lnTo>
                  <a:pt x="726" y="18"/>
                </a:lnTo>
                <a:lnTo>
                  <a:pt x="698" y="36"/>
                </a:lnTo>
                <a:lnTo>
                  <a:pt x="670" y="52"/>
                </a:lnTo>
                <a:lnTo>
                  <a:pt x="642" y="68"/>
                </a:lnTo>
                <a:lnTo>
                  <a:pt x="614" y="82"/>
                </a:lnTo>
                <a:lnTo>
                  <a:pt x="584" y="96"/>
                </a:lnTo>
                <a:lnTo>
                  <a:pt x="554" y="108"/>
                </a:lnTo>
                <a:lnTo>
                  <a:pt x="524" y="120"/>
                </a:lnTo>
                <a:lnTo>
                  <a:pt x="492" y="130"/>
                </a:lnTo>
                <a:lnTo>
                  <a:pt x="462" y="138"/>
                </a:lnTo>
                <a:lnTo>
                  <a:pt x="428" y="146"/>
                </a:lnTo>
                <a:lnTo>
                  <a:pt x="396" y="154"/>
                </a:lnTo>
                <a:lnTo>
                  <a:pt x="364" y="158"/>
                </a:lnTo>
                <a:lnTo>
                  <a:pt x="330" y="162"/>
                </a:lnTo>
                <a:lnTo>
                  <a:pt x="296" y="164"/>
                </a:lnTo>
                <a:lnTo>
                  <a:pt x="262" y="166"/>
                </a:lnTo>
                <a:lnTo>
                  <a:pt x="262" y="78"/>
                </a:lnTo>
                <a:lnTo>
                  <a:pt x="0" y="380"/>
                </a:lnTo>
                <a:lnTo>
                  <a:pt x="262" y="682"/>
                </a:lnTo>
                <a:lnTo>
                  <a:pt x="262" y="590"/>
                </a:lnTo>
                <a:lnTo>
                  <a:pt x="262" y="590"/>
                </a:lnTo>
                <a:lnTo>
                  <a:pt x="312" y="590"/>
                </a:lnTo>
                <a:lnTo>
                  <a:pt x="362" y="586"/>
                </a:lnTo>
                <a:lnTo>
                  <a:pt x="412" y="580"/>
                </a:lnTo>
                <a:lnTo>
                  <a:pt x="462" y="572"/>
                </a:lnTo>
                <a:lnTo>
                  <a:pt x="510" y="564"/>
                </a:lnTo>
                <a:lnTo>
                  <a:pt x="558" y="552"/>
                </a:lnTo>
                <a:lnTo>
                  <a:pt x="606" y="540"/>
                </a:lnTo>
                <a:lnTo>
                  <a:pt x="652" y="524"/>
                </a:lnTo>
                <a:lnTo>
                  <a:pt x="698" y="508"/>
                </a:lnTo>
                <a:lnTo>
                  <a:pt x="742" y="490"/>
                </a:lnTo>
                <a:lnTo>
                  <a:pt x="786" y="472"/>
                </a:lnTo>
                <a:lnTo>
                  <a:pt x="830" y="450"/>
                </a:lnTo>
                <a:lnTo>
                  <a:pt x="872" y="428"/>
                </a:lnTo>
                <a:lnTo>
                  <a:pt x="914" y="402"/>
                </a:lnTo>
                <a:lnTo>
                  <a:pt x="954" y="378"/>
                </a:lnTo>
                <a:lnTo>
                  <a:pt x="992" y="350"/>
                </a:lnTo>
                <a:lnTo>
                  <a:pt x="746" y="310"/>
                </a:lnTo>
                <a:close/>
              </a:path>
            </a:pathLst>
          </a:cu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873934" y="4434964"/>
            <a:ext cx="1171575" cy="1358900"/>
          </a:xfrm>
          <a:custGeom>
            <a:avLst/>
            <a:gdLst>
              <a:gd name="T0" fmla="*/ 738 w 738"/>
              <a:gd name="T1" fmla="*/ 102 h 856"/>
              <a:gd name="T2" fmla="*/ 516 w 738"/>
              <a:gd name="T3" fmla="*/ 234 h 856"/>
              <a:gd name="T4" fmla="*/ 326 w 738"/>
              <a:gd name="T5" fmla="*/ 0 h 856"/>
              <a:gd name="T6" fmla="*/ 326 w 738"/>
              <a:gd name="T7" fmla="*/ 0 h 856"/>
              <a:gd name="T8" fmla="*/ 316 w 738"/>
              <a:gd name="T9" fmla="*/ 32 h 856"/>
              <a:gd name="T10" fmla="*/ 306 w 738"/>
              <a:gd name="T11" fmla="*/ 66 h 856"/>
              <a:gd name="T12" fmla="*/ 296 w 738"/>
              <a:gd name="T13" fmla="*/ 96 h 856"/>
              <a:gd name="T14" fmla="*/ 284 w 738"/>
              <a:gd name="T15" fmla="*/ 128 h 856"/>
              <a:gd name="T16" fmla="*/ 270 w 738"/>
              <a:gd name="T17" fmla="*/ 158 h 856"/>
              <a:gd name="T18" fmla="*/ 256 w 738"/>
              <a:gd name="T19" fmla="*/ 188 h 856"/>
              <a:gd name="T20" fmla="*/ 240 w 738"/>
              <a:gd name="T21" fmla="*/ 218 h 856"/>
              <a:gd name="T22" fmla="*/ 222 w 738"/>
              <a:gd name="T23" fmla="*/ 246 h 856"/>
              <a:gd name="T24" fmla="*/ 204 w 738"/>
              <a:gd name="T25" fmla="*/ 274 h 856"/>
              <a:gd name="T26" fmla="*/ 186 w 738"/>
              <a:gd name="T27" fmla="*/ 300 h 856"/>
              <a:gd name="T28" fmla="*/ 166 w 738"/>
              <a:gd name="T29" fmla="*/ 328 h 856"/>
              <a:gd name="T30" fmla="*/ 144 w 738"/>
              <a:gd name="T31" fmla="*/ 352 h 856"/>
              <a:gd name="T32" fmla="*/ 122 w 738"/>
              <a:gd name="T33" fmla="*/ 378 h 856"/>
              <a:gd name="T34" fmla="*/ 100 w 738"/>
              <a:gd name="T35" fmla="*/ 400 h 856"/>
              <a:gd name="T36" fmla="*/ 76 w 738"/>
              <a:gd name="T37" fmla="*/ 424 h 856"/>
              <a:gd name="T38" fmla="*/ 52 w 738"/>
              <a:gd name="T39" fmla="*/ 446 h 856"/>
              <a:gd name="T40" fmla="*/ 6 w 738"/>
              <a:gd name="T41" fmla="*/ 392 h 856"/>
              <a:gd name="T42" fmla="*/ 0 w 738"/>
              <a:gd name="T43" fmla="*/ 792 h 856"/>
              <a:gd name="T44" fmla="*/ 396 w 738"/>
              <a:gd name="T45" fmla="*/ 856 h 856"/>
              <a:gd name="T46" fmla="*/ 324 w 738"/>
              <a:gd name="T47" fmla="*/ 770 h 856"/>
              <a:gd name="T48" fmla="*/ 324 w 738"/>
              <a:gd name="T49" fmla="*/ 770 h 856"/>
              <a:gd name="T50" fmla="*/ 362 w 738"/>
              <a:gd name="T51" fmla="*/ 738 h 856"/>
              <a:gd name="T52" fmla="*/ 398 w 738"/>
              <a:gd name="T53" fmla="*/ 704 h 856"/>
              <a:gd name="T54" fmla="*/ 432 w 738"/>
              <a:gd name="T55" fmla="*/ 668 h 856"/>
              <a:gd name="T56" fmla="*/ 464 w 738"/>
              <a:gd name="T57" fmla="*/ 632 h 856"/>
              <a:gd name="T58" fmla="*/ 496 w 738"/>
              <a:gd name="T59" fmla="*/ 594 h 856"/>
              <a:gd name="T60" fmla="*/ 526 w 738"/>
              <a:gd name="T61" fmla="*/ 554 h 856"/>
              <a:gd name="T62" fmla="*/ 556 w 738"/>
              <a:gd name="T63" fmla="*/ 514 h 856"/>
              <a:gd name="T64" fmla="*/ 582 w 738"/>
              <a:gd name="T65" fmla="*/ 472 h 856"/>
              <a:gd name="T66" fmla="*/ 608 w 738"/>
              <a:gd name="T67" fmla="*/ 430 h 856"/>
              <a:gd name="T68" fmla="*/ 632 w 738"/>
              <a:gd name="T69" fmla="*/ 386 h 856"/>
              <a:gd name="T70" fmla="*/ 654 w 738"/>
              <a:gd name="T71" fmla="*/ 340 h 856"/>
              <a:gd name="T72" fmla="*/ 674 w 738"/>
              <a:gd name="T73" fmla="*/ 294 h 856"/>
              <a:gd name="T74" fmla="*/ 694 w 738"/>
              <a:gd name="T75" fmla="*/ 248 h 856"/>
              <a:gd name="T76" fmla="*/ 710 w 738"/>
              <a:gd name="T77" fmla="*/ 200 h 856"/>
              <a:gd name="T78" fmla="*/ 726 w 738"/>
              <a:gd name="T79" fmla="*/ 152 h 856"/>
              <a:gd name="T80" fmla="*/ 738 w 738"/>
              <a:gd name="T81" fmla="*/ 102 h 856"/>
              <a:gd name="T82" fmla="*/ 738 w 738"/>
              <a:gd name="T83" fmla="*/ 102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856">
                <a:moveTo>
                  <a:pt x="738" y="102"/>
                </a:moveTo>
                <a:lnTo>
                  <a:pt x="516" y="234"/>
                </a:lnTo>
                <a:lnTo>
                  <a:pt x="326" y="0"/>
                </a:lnTo>
                <a:lnTo>
                  <a:pt x="326" y="0"/>
                </a:lnTo>
                <a:lnTo>
                  <a:pt x="316" y="32"/>
                </a:lnTo>
                <a:lnTo>
                  <a:pt x="306" y="66"/>
                </a:lnTo>
                <a:lnTo>
                  <a:pt x="296" y="96"/>
                </a:lnTo>
                <a:lnTo>
                  <a:pt x="284" y="128"/>
                </a:lnTo>
                <a:lnTo>
                  <a:pt x="270" y="158"/>
                </a:lnTo>
                <a:lnTo>
                  <a:pt x="256" y="188"/>
                </a:lnTo>
                <a:lnTo>
                  <a:pt x="240" y="218"/>
                </a:lnTo>
                <a:lnTo>
                  <a:pt x="222" y="246"/>
                </a:lnTo>
                <a:lnTo>
                  <a:pt x="204" y="274"/>
                </a:lnTo>
                <a:lnTo>
                  <a:pt x="186" y="300"/>
                </a:lnTo>
                <a:lnTo>
                  <a:pt x="166" y="328"/>
                </a:lnTo>
                <a:lnTo>
                  <a:pt x="144" y="352"/>
                </a:lnTo>
                <a:lnTo>
                  <a:pt x="122" y="378"/>
                </a:lnTo>
                <a:lnTo>
                  <a:pt x="100" y="400"/>
                </a:lnTo>
                <a:lnTo>
                  <a:pt x="76" y="424"/>
                </a:lnTo>
                <a:lnTo>
                  <a:pt x="52" y="446"/>
                </a:lnTo>
                <a:lnTo>
                  <a:pt x="6" y="392"/>
                </a:lnTo>
                <a:lnTo>
                  <a:pt x="0" y="792"/>
                </a:lnTo>
                <a:lnTo>
                  <a:pt x="396" y="856"/>
                </a:lnTo>
                <a:lnTo>
                  <a:pt x="324" y="770"/>
                </a:lnTo>
                <a:lnTo>
                  <a:pt x="324" y="770"/>
                </a:lnTo>
                <a:lnTo>
                  <a:pt x="362" y="738"/>
                </a:lnTo>
                <a:lnTo>
                  <a:pt x="398" y="704"/>
                </a:lnTo>
                <a:lnTo>
                  <a:pt x="432" y="668"/>
                </a:lnTo>
                <a:lnTo>
                  <a:pt x="464" y="632"/>
                </a:lnTo>
                <a:lnTo>
                  <a:pt x="496" y="594"/>
                </a:lnTo>
                <a:lnTo>
                  <a:pt x="526" y="554"/>
                </a:lnTo>
                <a:lnTo>
                  <a:pt x="556" y="514"/>
                </a:lnTo>
                <a:lnTo>
                  <a:pt x="582" y="472"/>
                </a:lnTo>
                <a:lnTo>
                  <a:pt x="608" y="430"/>
                </a:lnTo>
                <a:lnTo>
                  <a:pt x="632" y="386"/>
                </a:lnTo>
                <a:lnTo>
                  <a:pt x="654" y="340"/>
                </a:lnTo>
                <a:lnTo>
                  <a:pt x="674" y="294"/>
                </a:lnTo>
                <a:lnTo>
                  <a:pt x="694" y="248"/>
                </a:lnTo>
                <a:lnTo>
                  <a:pt x="710" y="200"/>
                </a:lnTo>
                <a:lnTo>
                  <a:pt x="726" y="152"/>
                </a:lnTo>
                <a:lnTo>
                  <a:pt x="738" y="102"/>
                </a:lnTo>
                <a:lnTo>
                  <a:pt x="738" y="102"/>
                </a:lnTo>
                <a:close/>
              </a:path>
            </a:pathLst>
          </a:cu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283508" y="3234814"/>
            <a:ext cx="952500" cy="1568450"/>
          </a:xfrm>
          <a:custGeom>
            <a:avLst/>
            <a:gdLst>
              <a:gd name="T0" fmla="*/ 498 w 600"/>
              <a:gd name="T1" fmla="*/ 766 h 988"/>
              <a:gd name="T2" fmla="*/ 498 w 600"/>
              <a:gd name="T3" fmla="*/ 766 h 988"/>
              <a:gd name="T4" fmla="*/ 504 w 600"/>
              <a:gd name="T5" fmla="*/ 714 h 988"/>
              <a:gd name="T6" fmla="*/ 510 w 600"/>
              <a:gd name="T7" fmla="*/ 660 h 988"/>
              <a:gd name="T8" fmla="*/ 514 w 600"/>
              <a:gd name="T9" fmla="*/ 606 h 988"/>
              <a:gd name="T10" fmla="*/ 516 w 600"/>
              <a:gd name="T11" fmla="*/ 552 h 988"/>
              <a:gd name="T12" fmla="*/ 516 w 600"/>
              <a:gd name="T13" fmla="*/ 552 h 988"/>
              <a:gd name="T14" fmla="*/ 512 w 600"/>
              <a:gd name="T15" fmla="*/ 478 h 988"/>
              <a:gd name="T16" fmla="*/ 506 w 600"/>
              <a:gd name="T17" fmla="*/ 406 h 988"/>
              <a:gd name="T18" fmla="*/ 496 w 600"/>
              <a:gd name="T19" fmla="*/ 334 h 988"/>
              <a:gd name="T20" fmla="*/ 482 w 600"/>
              <a:gd name="T21" fmla="*/ 264 h 988"/>
              <a:gd name="T22" fmla="*/ 464 w 600"/>
              <a:gd name="T23" fmla="*/ 196 h 988"/>
              <a:gd name="T24" fmla="*/ 442 w 600"/>
              <a:gd name="T25" fmla="*/ 128 h 988"/>
              <a:gd name="T26" fmla="*/ 418 w 600"/>
              <a:gd name="T27" fmla="*/ 64 h 988"/>
              <a:gd name="T28" fmla="*/ 390 w 600"/>
              <a:gd name="T29" fmla="*/ 0 h 988"/>
              <a:gd name="T30" fmla="*/ 310 w 600"/>
              <a:gd name="T31" fmla="*/ 230 h 988"/>
              <a:gd name="T32" fmla="*/ 0 w 600"/>
              <a:gd name="T33" fmla="*/ 170 h 988"/>
              <a:gd name="T34" fmla="*/ 0 w 600"/>
              <a:gd name="T35" fmla="*/ 170 h 988"/>
              <a:gd name="T36" fmla="*/ 20 w 600"/>
              <a:gd name="T37" fmla="*/ 214 h 988"/>
              <a:gd name="T38" fmla="*/ 38 w 600"/>
              <a:gd name="T39" fmla="*/ 258 h 988"/>
              <a:gd name="T40" fmla="*/ 54 w 600"/>
              <a:gd name="T41" fmla="*/ 306 h 988"/>
              <a:gd name="T42" fmla="*/ 66 w 600"/>
              <a:gd name="T43" fmla="*/ 352 h 988"/>
              <a:gd name="T44" fmla="*/ 76 w 600"/>
              <a:gd name="T45" fmla="*/ 402 h 988"/>
              <a:gd name="T46" fmla="*/ 84 w 600"/>
              <a:gd name="T47" fmla="*/ 450 h 988"/>
              <a:gd name="T48" fmla="*/ 88 w 600"/>
              <a:gd name="T49" fmla="*/ 502 h 988"/>
              <a:gd name="T50" fmla="*/ 90 w 600"/>
              <a:gd name="T51" fmla="*/ 552 h 988"/>
              <a:gd name="T52" fmla="*/ 90 w 600"/>
              <a:gd name="T53" fmla="*/ 552 h 988"/>
              <a:gd name="T54" fmla="*/ 90 w 600"/>
              <a:gd name="T55" fmla="*/ 588 h 988"/>
              <a:gd name="T56" fmla="*/ 88 w 600"/>
              <a:gd name="T57" fmla="*/ 624 h 988"/>
              <a:gd name="T58" fmla="*/ 84 w 600"/>
              <a:gd name="T59" fmla="*/ 658 h 988"/>
              <a:gd name="T60" fmla="*/ 78 w 600"/>
              <a:gd name="T61" fmla="*/ 692 h 988"/>
              <a:gd name="T62" fmla="*/ 4 w 600"/>
              <a:gd name="T63" fmla="*/ 680 h 988"/>
              <a:gd name="T64" fmla="*/ 256 w 600"/>
              <a:gd name="T65" fmla="*/ 988 h 988"/>
              <a:gd name="T66" fmla="*/ 600 w 600"/>
              <a:gd name="T67" fmla="*/ 784 h 988"/>
              <a:gd name="T68" fmla="*/ 498 w 600"/>
              <a:gd name="T69" fmla="*/ 76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0" h="988">
                <a:moveTo>
                  <a:pt x="498" y="766"/>
                </a:moveTo>
                <a:lnTo>
                  <a:pt x="498" y="766"/>
                </a:lnTo>
                <a:lnTo>
                  <a:pt x="504" y="714"/>
                </a:lnTo>
                <a:lnTo>
                  <a:pt x="510" y="660"/>
                </a:lnTo>
                <a:lnTo>
                  <a:pt x="514" y="606"/>
                </a:lnTo>
                <a:lnTo>
                  <a:pt x="516" y="552"/>
                </a:lnTo>
                <a:lnTo>
                  <a:pt x="516" y="552"/>
                </a:lnTo>
                <a:lnTo>
                  <a:pt x="512" y="478"/>
                </a:lnTo>
                <a:lnTo>
                  <a:pt x="506" y="406"/>
                </a:lnTo>
                <a:lnTo>
                  <a:pt x="496" y="334"/>
                </a:lnTo>
                <a:lnTo>
                  <a:pt x="482" y="264"/>
                </a:lnTo>
                <a:lnTo>
                  <a:pt x="464" y="196"/>
                </a:lnTo>
                <a:lnTo>
                  <a:pt x="442" y="128"/>
                </a:lnTo>
                <a:lnTo>
                  <a:pt x="418" y="64"/>
                </a:lnTo>
                <a:lnTo>
                  <a:pt x="390" y="0"/>
                </a:lnTo>
                <a:lnTo>
                  <a:pt x="310" y="230"/>
                </a:lnTo>
                <a:lnTo>
                  <a:pt x="0" y="170"/>
                </a:lnTo>
                <a:lnTo>
                  <a:pt x="0" y="170"/>
                </a:lnTo>
                <a:lnTo>
                  <a:pt x="20" y="214"/>
                </a:lnTo>
                <a:lnTo>
                  <a:pt x="38" y="258"/>
                </a:lnTo>
                <a:lnTo>
                  <a:pt x="54" y="306"/>
                </a:lnTo>
                <a:lnTo>
                  <a:pt x="66" y="352"/>
                </a:lnTo>
                <a:lnTo>
                  <a:pt x="76" y="402"/>
                </a:lnTo>
                <a:lnTo>
                  <a:pt x="84" y="450"/>
                </a:lnTo>
                <a:lnTo>
                  <a:pt x="88" y="502"/>
                </a:lnTo>
                <a:lnTo>
                  <a:pt x="90" y="552"/>
                </a:lnTo>
                <a:lnTo>
                  <a:pt x="90" y="552"/>
                </a:lnTo>
                <a:lnTo>
                  <a:pt x="90" y="588"/>
                </a:lnTo>
                <a:lnTo>
                  <a:pt x="88" y="624"/>
                </a:lnTo>
                <a:lnTo>
                  <a:pt x="84" y="658"/>
                </a:lnTo>
                <a:lnTo>
                  <a:pt x="78" y="692"/>
                </a:lnTo>
                <a:lnTo>
                  <a:pt x="4" y="680"/>
                </a:lnTo>
                <a:lnTo>
                  <a:pt x="256" y="988"/>
                </a:lnTo>
                <a:lnTo>
                  <a:pt x="600" y="784"/>
                </a:lnTo>
                <a:lnTo>
                  <a:pt x="498" y="766"/>
                </a:lnTo>
                <a:close/>
              </a:path>
            </a:pathLst>
          </a:cu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618968" y="2257880"/>
            <a:ext cx="1358900" cy="1343025"/>
          </a:xfrm>
          <a:custGeom>
            <a:avLst/>
            <a:gdLst>
              <a:gd name="T0" fmla="*/ 756 w 856"/>
              <a:gd name="T1" fmla="*/ 524 h 846"/>
              <a:gd name="T2" fmla="*/ 756 w 856"/>
              <a:gd name="T3" fmla="*/ 524 h 846"/>
              <a:gd name="T4" fmla="*/ 730 w 856"/>
              <a:gd name="T5" fmla="*/ 482 h 846"/>
              <a:gd name="T6" fmla="*/ 702 w 856"/>
              <a:gd name="T7" fmla="*/ 440 h 846"/>
              <a:gd name="T8" fmla="*/ 674 w 856"/>
              <a:gd name="T9" fmla="*/ 400 h 846"/>
              <a:gd name="T10" fmla="*/ 642 w 856"/>
              <a:gd name="T11" fmla="*/ 360 h 846"/>
              <a:gd name="T12" fmla="*/ 610 w 856"/>
              <a:gd name="T13" fmla="*/ 322 h 846"/>
              <a:gd name="T14" fmla="*/ 576 w 856"/>
              <a:gd name="T15" fmla="*/ 286 h 846"/>
              <a:gd name="T16" fmla="*/ 542 w 856"/>
              <a:gd name="T17" fmla="*/ 250 h 846"/>
              <a:gd name="T18" fmla="*/ 504 w 856"/>
              <a:gd name="T19" fmla="*/ 216 h 846"/>
              <a:gd name="T20" fmla="*/ 466 w 856"/>
              <a:gd name="T21" fmla="*/ 184 h 846"/>
              <a:gd name="T22" fmla="*/ 428 w 856"/>
              <a:gd name="T23" fmla="*/ 154 h 846"/>
              <a:gd name="T24" fmla="*/ 388 w 856"/>
              <a:gd name="T25" fmla="*/ 124 h 846"/>
              <a:gd name="T26" fmla="*/ 346 w 856"/>
              <a:gd name="T27" fmla="*/ 96 h 846"/>
              <a:gd name="T28" fmla="*/ 304 w 856"/>
              <a:gd name="T29" fmla="*/ 70 h 846"/>
              <a:gd name="T30" fmla="*/ 260 w 856"/>
              <a:gd name="T31" fmla="*/ 44 h 846"/>
              <a:gd name="T32" fmla="*/ 214 w 856"/>
              <a:gd name="T33" fmla="*/ 22 h 846"/>
              <a:gd name="T34" fmla="*/ 168 w 856"/>
              <a:gd name="T35" fmla="*/ 0 h 846"/>
              <a:gd name="T36" fmla="*/ 262 w 856"/>
              <a:gd name="T37" fmla="*/ 246 h 846"/>
              <a:gd name="T38" fmla="*/ 0 w 856"/>
              <a:gd name="T39" fmla="*/ 392 h 846"/>
              <a:gd name="T40" fmla="*/ 0 w 856"/>
              <a:gd name="T41" fmla="*/ 392 h 846"/>
              <a:gd name="T42" fmla="*/ 32 w 856"/>
              <a:gd name="T43" fmla="*/ 406 h 846"/>
              <a:gd name="T44" fmla="*/ 60 w 856"/>
              <a:gd name="T45" fmla="*/ 420 h 846"/>
              <a:gd name="T46" fmla="*/ 90 w 856"/>
              <a:gd name="T47" fmla="*/ 436 h 846"/>
              <a:gd name="T48" fmla="*/ 118 w 856"/>
              <a:gd name="T49" fmla="*/ 454 h 846"/>
              <a:gd name="T50" fmla="*/ 144 w 856"/>
              <a:gd name="T51" fmla="*/ 472 h 846"/>
              <a:gd name="T52" fmla="*/ 172 w 856"/>
              <a:gd name="T53" fmla="*/ 492 h 846"/>
              <a:gd name="T54" fmla="*/ 198 w 856"/>
              <a:gd name="T55" fmla="*/ 512 h 846"/>
              <a:gd name="T56" fmla="*/ 222 w 856"/>
              <a:gd name="T57" fmla="*/ 534 h 846"/>
              <a:gd name="T58" fmla="*/ 246 w 856"/>
              <a:gd name="T59" fmla="*/ 556 h 846"/>
              <a:gd name="T60" fmla="*/ 270 w 856"/>
              <a:gd name="T61" fmla="*/ 580 h 846"/>
              <a:gd name="T62" fmla="*/ 292 w 856"/>
              <a:gd name="T63" fmla="*/ 604 h 846"/>
              <a:gd name="T64" fmla="*/ 314 w 856"/>
              <a:gd name="T65" fmla="*/ 630 h 846"/>
              <a:gd name="T66" fmla="*/ 334 w 856"/>
              <a:gd name="T67" fmla="*/ 656 h 846"/>
              <a:gd name="T68" fmla="*/ 354 w 856"/>
              <a:gd name="T69" fmla="*/ 682 h 846"/>
              <a:gd name="T70" fmla="*/ 372 w 856"/>
              <a:gd name="T71" fmla="*/ 710 h 846"/>
              <a:gd name="T72" fmla="*/ 388 w 856"/>
              <a:gd name="T73" fmla="*/ 738 h 846"/>
              <a:gd name="T74" fmla="*/ 332 w 856"/>
              <a:gd name="T75" fmla="*/ 770 h 846"/>
              <a:gd name="T76" fmla="*/ 726 w 856"/>
              <a:gd name="T77" fmla="*/ 846 h 846"/>
              <a:gd name="T78" fmla="*/ 856 w 856"/>
              <a:gd name="T79" fmla="*/ 468 h 846"/>
              <a:gd name="T80" fmla="*/ 756 w 856"/>
              <a:gd name="T81" fmla="*/ 52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6" h="846">
                <a:moveTo>
                  <a:pt x="756" y="524"/>
                </a:moveTo>
                <a:lnTo>
                  <a:pt x="756" y="524"/>
                </a:lnTo>
                <a:lnTo>
                  <a:pt x="730" y="482"/>
                </a:lnTo>
                <a:lnTo>
                  <a:pt x="702" y="440"/>
                </a:lnTo>
                <a:lnTo>
                  <a:pt x="674" y="400"/>
                </a:lnTo>
                <a:lnTo>
                  <a:pt x="642" y="360"/>
                </a:lnTo>
                <a:lnTo>
                  <a:pt x="610" y="322"/>
                </a:lnTo>
                <a:lnTo>
                  <a:pt x="576" y="286"/>
                </a:lnTo>
                <a:lnTo>
                  <a:pt x="542" y="250"/>
                </a:lnTo>
                <a:lnTo>
                  <a:pt x="504" y="216"/>
                </a:lnTo>
                <a:lnTo>
                  <a:pt x="466" y="184"/>
                </a:lnTo>
                <a:lnTo>
                  <a:pt x="428" y="154"/>
                </a:lnTo>
                <a:lnTo>
                  <a:pt x="388" y="124"/>
                </a:lnTo>
                <a:lnTo>
                  <a:pt x="346" y="96"/>
                </a:lnTo>
                <a:lnTo>
                  <a:pt x="304" y="70"/>
                </a:lnTo>
                <a:lnTo>
                  <a:pt x="260" y="44"/>
                </a:lnTo>
                <a:lnTo>
                  <a:pt x="214" y="22"/>
                </a:lnTo>
                <a:lnTo>
                  <a:pt x="168" y="0"/>
                </a:lnTo>
                <a:lnTo>
                  <a:pt x="262" y="246"/>
                </a:lnTo>
                <a:lnTo>
                  <a:pt x="0" y="392"/>
                </a:lnTo>
                <a:lnTo>
                  <a:pt x="0" y="392"/>
                </a:lnTo>
                <a:lnTo>
                  <a:pt x="32" y="406"/>
                </a:lnTo>
                <a:lnTo>
                  <a:pt x="60" y="420"/>
                </a:lnTo>
                <a:lnTo>
                  <a:pt x="90" y="436"/>
                </a:lnTo>
                <a:lnTo>
                  <a:pt x="118" y="454"/>
                </a:lnTo>
                <a:lnTo>
                  <a:pt x="144" y="472"/>
                </a:lnTo>
                <a:lnTo>
                  <a:pt x="172" y="492"/>
                </a:lnTo>
                <a:lnTo>
                  <a:pt x="198" y="512"/>
                </a:lnTo>
                <a:lnTo>
                  <a:pt x="222" y="534"/>
                </a:lnTo>
                <a:lnTo>
                  <a:pt x="246" y="556"/>
                </a:lnTo>
                <a:lnTo>
                  <a:pt x="270" y="580"/>
                </a:lnTo>
                <a:lnTo>
                  <a:pt x="292" y="604"/>
                </a:lnTo>
                <a:lnTo>
                  <a:pt x="314" y="630"/>
                </a:lnTo>
                <a:lnTo>
                  <a:pt x="334" y="656"/>
                </a:lnTo>
                <a:lnTo>
                  <a:pt x="354" y="682"/>
                </a:lnTo>
                <a:lnTo>
                  <a:pt x="372" y="710"/>
                </a:lnTo>
                <a:lnTo>
                  <a:pt x="388" y="738"/>
                </a:lnTo>
                <a:lnTo>
                  <a:pt x="332" y="770"/>
                </a:lnTo>
                <a:lnTo>
                  <a:pt x="726" y="846"/>
                </a:lnTo>
                <a:lnTo>
                  <a:pt x="856" y="468"/>
                </a:lnTo>
                <a:lnTo>
                  <a:pt x="756" y="524"/>
                </a:lnTo>
                <a:close/>
              </a:path>
            </a:pathLst>
          </a:cu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367893" y="2073730"/>
            <a:ext cx="1511300" cy="1266825"/>
          </a:xfrm>
          <a:custGeom>
            <a:avLst/>
            <a:gdLst>
              <a:gd name="T0" fmla="*/ 604 w 952"/>
              <a:gd name="T1" fmla="*/ 0 h 798"/>
              <a:gd name="T2" fmla="*/ 634 w 952"/>
              <a:gd name="T3" fmla="*/ 86 h 798"/>
              <a:gd name="T4" fmla="*/ 634 w 952"/>
              <a:gd name="T5" fmla="*/ 86 h 798"/>
              <a:gd name="T6" fmla="*/ 586 w 952"/>
              <a:gd name="T7" fmla="*/ 104 h 798"/>
              <a:gd name="T8" fmla="*/ 538 w 952"/>
              <a:gd name="T9" fmla="*/ 126 h 798"/>
              <a:gd name="T10" fmla="*/ 490 w 952"/>
              <a:gd name="T11" fmla="*/ 148 h 798"/>
              <a:gd name="T12" fmla="*/ 446 w 952"/>
              <a:gd name="T13" fmla="*/ 174 h 798"/>
              <a:gd name="T14" fmla="*/ 400 w 952"/>
              <a:gd name="T15" fmla="*/ 200 h 798"/>
              <a:gd name="T16" fmla="*/ 358 w 952"/>
              <a:gd name="T17" fmla="*/ 228 h 798"/>
              <a:gd name="T18" fmla="*/ 316 w 952"/>
              <a:gd name="T19" fmla="*/ 258 h 798"/>
              <a:gd name="T20" fmla="*/ 274 w 952"/>
              <a:gd name="T21" fmla="*/ 290 h 798"/>
              <a:gd name="T22" fmla="*/ 236 w 952"/>
              <a:gd name="T23" fmla="*/ 322 h 798"/>
              <a:gd name="T24" fmla="*/ 196 w 952"/>
              <a:gd name="T25" fmla="*/ 358 h 798"/>
              <a:gd name="T26" fmla="*/ 160 w 952"/>
              <a:gd name="T27" fmla="*/ 394 h 798"/>
              <a:gd name="T28" fmla="*/ 126 w 952"/>
              <a:gd name="T29" fmla="*/ 432 h 798"/>
              <a:gd name="T30" fmla="*/ 92 w 952"/>
              <a:gd name="T31" fmla="*/ 470 h 798"/>
              <a:gd name="T32" fmla="*/ 60 w 952"/>
              <a:gd name="T33" fmla="*/ 512 h 798"/>
              <a:gd name="T34" fmla="*/ 30 w 952"/>
              <a:gd name="T35" fmla="*/ 554 h 798"/>
              <a:gd name="T36" fmla="*/ 0 w 952"/>
              <a:gd name="T37" fmla="*/ 596 h 798"/>
              <a:gd name="T38" fmla="*/ 286 w 952"/>
              <a:gd name="T39" fmla="*/ 542 h 798"/>
              <a:gd name="T40" fmla="*/ 376 w 952"/>
              <a:gd name="T41" fmla="*/ 798 h 798"/>
              <a:gd name="T42" fmla="*/ 376 w 952"/>
              <a:gd name="T43" fmla="*/ 798 h 798"/>
              <a:gd name="T44" fmla="*/ 396 w 952"/>
              <a:gd name="T45" fmla="*/ 772 h 798"/>
              <a:gd name="T46" fmla="*/ 414 w 952"/>
              <a:gd name="T47" fmla="*/ 746 h 798"/>
              <a:gd name="T48" fmla="*/ 436 w 952"/>
              <a:gd name="T49" fmla="*/ 722 h 798"/>
              <a:gd name="T50" fmla="*/ 458 w 952"/>
              <a:gd name="T51" fmla="*/ 698 h 798"/>
              <a:gd name="T52" fmla="*/ 480 w 952"/>
              <a:gd name="T53" fmla="*/ 676 h 798"/>
              <a:gd name="T54" fmla="*/ 504 w 952"/>
              <a:gd name="T55" fmla="*/ 652 h 798"/>
              <a:gd name="T56" fmla="*/ 528 w 952"/>
              <a:gd name="T57" fmla="*/ 632 h 798"/>
              <a:gd name="T58" fmla="*/ 552 w 952"/>
              <a:gd name="T59" fmla="*/ 612 h 798"/>
              <a:gd name="T60" fmla="*/ 578 w 952"/>
              <a:gd name="T61" fmla="*/ 592 h 798"/>
              <a:gd name="T62" fmla="*/ 606 w 952"/>
              <a:gd name="T63" fmla="*/ 574 h 798"/>
              <a:gd name="T64" fmla="*/ 632 w 952"/>
              <a:gd name="T65" fmla="*/ 556 h 798"/>
              <a:gd name="T66" fmla="*/ 660 w 952"/>
              <a:gd name="T67" fmla="*/ 540 h 798"/>
              <a:gd name="T68" fmla="*/ 690 w 952"/>
              <a:gd name="T69" fmla="*/ 524 h 798"/>
              <a:gd name="T70" fmla="*/ 718 w 952"/>
              <a:gd name="T71" fmla="*/ 510 h 798"/>
              <a:gd name="T72" fmla="*/ 748 w 952"/>
              <a:gd name="T73" fmla="*/ 496 h 798"/>
              <a:gd name="T74" fmla="*/ 780 w 952"/>
              <a:gd name="T75" fmla="*/ 484 h 798"/>
              <a:gd name="T76" fmla="*/ 810 w 952"/>
              <a:gd name="T77" fmla="*/ 566 h 798"/>
              <a:gd name="T78" fmla="*/ 952 w 952"/>
              <a:gd name="T79" fmla="*/ 194 h 798"/>
              <a:gd name="T80" fmla="*/ 604 w 952"/>
              <a:gd name="T81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2" h="798">
                <a:moveTo>
                  <a:pt x="604" y="0"/>
                </a:moveTo>
                <a:lnTo>
                  <a:pt x="634" y="86"/>
                </a:lnTo>
                <a:lnTo>
                  <a:pt x="634" y="86"/>
                </a:lnTo>
                <a:lnTo>
                  <a:pt x="586" y="104"/>
                </a:lnTo>
                <a:lnTo>
                  <a:pt x="538" y="126"/>
                </a:lnTo>
                <a:lnTo>
                  <a:pt x="490" y="148"/>
                </a:lnTo>
                <a:lnTo>
                  <a:pt x="446" y="174"/>
                </a:lnTo>
                <a:lnTo>
                  <a:pt x="400" y="200"/>
                </a:lnTo>
                <a:lnTo>
                  <a:pt x="358" y="228"/>
                </a:lnTo>
                <a:lnTo>
                  <a:pt x="316" y="258"/>
                </a:lnTo>
                <a:lnTo>
                  <a:pt x="274" y="290"/>
                </a:lnTo>
                <a:lnTo>
                  <a:pt x="236" y="322"/>
                </a:lnTo>
                <a:lnTo>
                  <a:pt x="196" y="358"/>
                </a:lnTo>
                <a:lnTo>
                  <a:pt x="160" y="394"/>
                </a:lnTo>
                <a:lnTo>
                  <a:pt x="126" y="432"/>
                </a:lnTo>
                <a:lnTo>
                  <a:pt x="92" y="470"/>
                </a:lnTo>
                <a:lnTo>
                  <a:pt x="60" y="512"/>
                </a:lnTo>
                <a:lnTo>
                  <a:pt x="30" y="554"/>
                </a:lnTo>
                <a:lnTo>
                  <a:pt x="0" y="596"/>
                </a:lnTo>
                <a:lnTo>
                  <a:pt x="286" y="542"/>
                </a:lnTo>
                <a:lnTo>
                  <a:pt x="376" y="798"/>
                </a:lnTo>
                <a:lnTo>
                  <a:pt x="376" y="798"/>
                </a:lnTo>
                <a:lnTo>
                  <a:pt x="396" y="772"/>
                </a:lnTo>
                <a:lnTo>
                  <a:pt x="414" y="746"/>
                </a:lnTo>
                <a:lnTo>
                  <a:pt x="436" y="722"/>
                </a:lnTo>
                <a:lnTo>
                  <a:pt x="458" y="698"/>
                </a:lnTo>
                <a:lnTo>
                  <a:pt x="480" y="676"/>
                </a:lnTo>
                <a:lnTo>
                  <a:pt x="504" y="652"/>
                </a:lnTo>
                <a:lnTo>
                  <a:pt x="528" y="632"/>
                </a:lnTo>
                <a:lnTo>
                  <a:pt x="552" y="612"/>
                </a:lnTo>
                <a:lnTo>
                  <a:pt x="578" y="592"/>
                </a:lnTo>
                <a:lnTo>
                  <a:pt x="606" y="574"/>
                </a:lnTo>
                <a:lnTo>
                  <a:pt x="632" y="556"/>
                </a:lnTo>
                <a:lnTo>
                  <a:pt x="660" y="540"/>
                </a:lnTo>
                <a:lnTo>
                  <a:pt x="690" y="524"/>
                </a:lnTo>
                <a:lnTo>
                  <a:pt x="718" y="510"/>
                </a:lnTo>
                <a:lnTo>
                  <a:pt x="748" y="496"/>
                </a:lnTo>
                <a:lnTo>
                  <a:pt x="780" y="484"/>
                </a:lnTo>
                <a:lnTo>
                  <a:pt x="810" y="566"/>
                </a:lnTo>
                <a:lnTo>
                  <a:pt x="952" y="194"/>
                </a:lnTo>
                <a:lnTo>
                  <a:pt x="604" y="0"/>
                </a:lnTo>
                <a:close/>
              </a:path>
            </a:pathLst>
          </a:custGeom>
          <a:noFill/>
          <a:ln w="8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505509" y="2054679"/>
            <a:ext cx="1527175" cy="901700"/>
          </a:xfrm>
          <a:custGeom>
            <a:avLst/>
            <a:gdLst>
              <a:gd name="T0" fmla="*/ 962 w 962"/>
              <a:gd name="T1" fmla="*/ 372 h 568"/>
              <a:gd name="T2" fmla="*/ 820 w 962"/>
              <a:gd name="T3" fmla="*/ 0 h 568"/>
              <a:gd name="T4" fmla="*/ 786 w 962"/>
              <a:gd name="T5" fmla="*/ 94 h 568"/>
              <a:gd name="T6" fmla="*/ 786 w 962"/>
              <a:gd name="T7" fmla="*/ 94 h 568"/>
              <a:gd name="T8" fmla="*/ 734 w 962"/>
              <a:gd name="T9" fmla="*/ 78 h 568"/>
              <a:gd name="T10" fmla="*/ 682 w 962"/>
              <a:gd name="T11" fmla="*/ 64 h 568"/>
              <a:gd name="T12" fmla="*/ 630 w 962"/>
              <a:gd name="T13" fmla="*/ 50 h 568"/>
              <a:gd name="T14" fmla="*/ 578 w 962"/>
              <a:gd name="T15" fmla="*/ 40 h 568"/>
              <a:gd name="T16" fmla="*/ 524 w 962"/>
              <a:gd name="T17" fmla="*/ 32 h 568"/>
              <a:gd name="T18" fmla="*/ 468 w 962"/>
              <a:gd name="T19" fmla="*/ 26 h 568"/>
              <a:gd name="T20" fmla="*/ 412 w 962"/>
              <a:gd name="T21" fmla="*/ 22 h 568"/>
              <a:gd name="T22" fmla="*/ 356 w 962"/>
              <a:gd name="T23" fmla="*/ 20 h 568"/>
              <a:gd name="T24" fmla="*/ 356 w 962"/>
              <a:gd name="T25" fmla="*/ 20 h 568"/>
              <a:gd name="T26" fmla="*/ 310 w 962"/>
              <a:gd name="T27" fmla="*/ 22 h 568"/>
              <a:gd name="T28" fmla="*/ 264 w 962"/>
              <a:gd name="T29" fmla="*/ 24 h 568"/>
              <a:gd name="T30" fmla="*/ 220 w 962"/>
              <a:gd name="T31" fmla="*/ 28 h 568"/>
              <a:gd name="T32" fmla="*/ 174 w 962"/>
              <a:gd name="T33" fmla="*/ 34 h 568"/>
              <a:gd name="T34" fmla="*/ 130 w 962"/>
              <a:gd name="T35" fmla="*/ 40 h 568"/>
              <a:gd name="T36" fmla="*/ 86 w 962"/>
              <a:gd name="T37" fmla="*/ 50 h 568"/>
              <a:gd name="T38" fmla="*/ 44 w 962"/>
              <a:gd name="T39" fmla="*/ 60 h 568"/>
              <a:gd name="T40" fmla="*/ 0 w 962"/>
              <a:gd name="T41" fmla="*/ 72 h 568"/>
              <a:gd name="T42" fmla="*/ 240 w 962"/>
              <a:gd name="T43" fmla="*/ 204 h 568"/>
              <a:gd name="T44" fmla="*/ 136 w 962"/>
              <a:gd name="T45" fmla="*/ 474 h 568"/>
              <a:gd name="T46" fmla="*/ 136 w 962"/>
              <a:gd name="T47" fmla="*/ 474 h 568"/>
              <a:gd name="T48" fmla="*/ 190 w 962"/>
              <a:gd name="T49" fmla="*/ 462 h 568"/>
              <a:gd name="T50" fmla="*/ 244 w 962"/>
              <a:gd name="T51" fmla="*/ 452 h 568"/>
              <a:gd name="T52" fmla="*/ 300 w 962"/>
              <a:gd name="T53" fmla="*/ 448 h 568"/>
              <a:gd name="T54" fmla="*/ 356 w 962"/>
              <a:gd name="T55" fmla="*/ 446 h 568"/>
              <a:gd name="T56" fmla="*/ 356 w 962"/>
              <a:gd name="T57" fmla="*/ 446 h 568"/>
              <a:gd name="T58" fmla="*/ 394 w 962"/>
              <a:gd name="T59" fmla="*/ 446 h 568"/>
              <a:gd name="T60" fmla="*/ 430 w 962"/>
              <a:gd name="T61" fmla="*/ 448 h 568"/>
              <a:gd name="T62" fmla="*/ 466 w 962"/>
              <a:gd name="T63" fmla="*/ 452 h 568"/>
              <a:gd name="T64" fmla="*/ 502 w 962"/>
              <a:gd name="T65" fmla="*/ 458 h 568"/>
              <a:gd name="T66" fmla="*/ 538 w 962"/>
              <a:gd name="T67" fmla="*/ 464 h 568"/>
              <a:gd name="T68" fmla="*/ 572 w 962"/>
              <a:gd name="T69" fmla="*/ 474 h 568"/>
              <a:gd name="T70" fmla="*/ 606 w 962"/>
              <a:gd name="T71" fmla="*/ 482 h 568"/>
              <a:gd name="T72" fmla="*/ 640 w 962"/>
              <a:gd name="T73" fmla="*/ 494 h 568"/>
              <a:gd name="T74" fmla="*/ 614 w 962"/>
              <a:gd name="T75" fmla="*/ 568 h 568"/>
              <a:gd name="T76" fmla="*/ 962 w 962"/>
              <a:gd name="T77" fmla="*/ 37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568">
                <a:moveTo>
                  <a:pt x="962" y="372"/>
                </a:moveTo>
                <a:lnTo>
                  <a:pt x="820" y="0"/>
                </a:lnTo>
                <a:lnTo>
                  <a:pt x="786" y="94"/>
                </a:lnTo>
                <a:lnTo>
                  <a:pt x="786" y="94"/>
                </a:lnTo>
                <a:lnTo>
                  <a:pt x="734" y="78"/>
                </a:lnTo>
                <a:lnTo>
                  <a:pt x="682" y="64"/>
                </a:lnTo>
                <a:lnTo>
                  <a:pt x="630" y="50"/>
                </a:lnTo>
                <a:lnTo>
                  <a:pt x="578" y="40"/>
                </a:lnTo>
                <a:lnTo>
                  <a:pt x="524" y="32"/>
                </a:lnTo>
                <a:lnTo>
                  <a:pt x="468" y="26"/>
                </a:lnTo>
                <a:lnTo>
                  <a:pt x="412" y="22"/>
                </a:lnTo>
                <a:lnTo>
                  <a:pt x="356" y="20"/>
                </a:lnTo>
                <a:lnTo>
                  <a:pt x="356" y="20"/>
                </a:lnTo>
                <a:lnTo>
                  <a:pt x="310" y="22"/>
                </a:lnTo>
                <a:lnTo>
                  <a:pt x="264" y="24"/>
                </a:lnTo>
                <a:lnTo>
                  <a:pt x="220" y="28"/>
                </a:lnTo>
                <a:lnTo>
                  <a:pt x="174" y="34"/>
                </a:lnTo>
                <a:lnTo>
                  <a:pt x="130" y="40"/>
                </a:lnTo>
                <a:lnTo>
                  <a:pt x="86" y="50"/>
                </a:lnTo>
                <a:lnTo>
                  <a:pt x="44" y="60"/>
                </a:lnTo>
                <a:lnTo>
                  <a:pt x="0" y="72"/>
                </a:lnTo>
                <a:lnTo>
                  <a:pt x="240" y="204"/>
                </a:lnTo>
                <a:lnTo>
                  <a:pt x="136" y="474"/>
                </a:lnTo>
                <a:lnTo>
                  <a:pt x="136" y="474"/>
                </a:lnTo>
                <a:lnTo>
                  <a:pt x="190" y="462"/>
                </a:lnTo>
                <a:lnTo>
                  <a:pt x="244" y="452"/>
                </a:lnTo>
                <a:lnTo>
                  <a:pt x="300" y="448"/>
                </a:lnTo>
                <a:lnTo>
                  <a:pt x="356" y="446"/>
                </a:lnTo>
                <a:lnTo>
                  <a:pt x="356" y="446"/>
                </a:lnTo>
                <a:lnTo>
                  <a:pt x="394" y="446"/>
                </a:lnTo>
                <a:lnTo>
                  <a:pt x="430" y="448"/>
                </a:lnTo>
                <a:lnTo>
                  <a:pt x="466" y="452"/>
                </a:lnTo>
                <a:lnTo>
                  <a:pt x="502" y="458"/>
                </a:lnTo>
                <a:lnTo>
                  <a:pt x="538" y="464"/>
                </a:lnTo>
                <a:lnTo>
                  <a:pt x="572" y="474"/>
                </a:lnTo>
                <a:lnTo>
                  <a:pt x="606" y="482"/>
                </a:lnTo>
                <a:lnTo>
                  <a:pt x="640" y="494"/>
                </a:lnTo>
                <a:lnTo>
                  <a:pt x="614" y="568"/>
                </a:lnTo>
                <a:lnTo>
                  <a:pt x="962" y="372"/>
                </a:lnTo>
                <a:close/>
              </a:path>
            </a:pathLst>
          </a:custGeom>
          <a:noFill/>
          <a:ln w="8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054533" y="2930979"/>
            <a:ext cx="977900" cy="1435100"/>
          </a:xfrm>
          <a:custGeom>
            <a:avLst/>
            <a:gdLst>
              <a:gd name="T0" fmla="*/ 10 w 616"/>
              <a:gd name="T1" fmla="*/ 904 h 904"/>
              <a:gd name="T2" fmla="*/ 192 w 616"/>
              <a:gd name="T3" fmla="*/ 680 h 904"/>
              <a:gd name="T4" fmla="*/ 430 w 616"/>
              <a:gd name="T5" fmla="*/ 822 h 904"/>
              <a:gd name="T6" fmla="*/ 430 w 616"/>
              <a:gd name="T7" fmla="*/ 822 h 904"/>
              <a:gd name="T8" fmla="*/ 426 w 616"/>
              <a:gd name="T9" fmla="*/ 782 h 904"/>
              <a:gd name="T10" fmla="*/ 426 w 616"/>
              <a:gd name="T11" fmla="*/ 740 h 904"/>
              <a:gd name="T12" fmla="*/ 426 w 616"/>
              <a:gd name="T13" fmla="*/ 740 h 904"/>
              <a:gd name="T14" fmla="*/ 426 w 616"/>
              <a:gd name="T15" fmla="*/ 684 h 904"/>
              <a:gd name="T16" fmla="*/ 432 w 616"/>
              <a:gd name="T17" fmla="*/ 630 h 904"/>
              <a:gd name="T18" fmla="*/ 440 w 616"/>
              <a:gd name="T19" fmla="*/ 576 h 904"/>
              <a:gd name="T20" fmla="*/ 452 w 616"/>
              <a:gd name="T21" fmla="*/ 524 h 904"/>
              <a:gd name="T22" fmla="*/ 468 w 616"/>
              <a:gd name="T23" fmla="*/ 474 h 904"/>
              <a:gd name="T24" fmla="*/ 486 w 616"/>
              <a:gd name="T25" fmla="*/ 424 h 904"/>
              <a:gd name="T26" fmla="*/ 508 w 616"/>
              <a:gd name="T27" fmla="*/ 376 h 904"/>
              <a:gd name="T28" fmla="*/ 532 w 616"/>
              <a:gd name="T29" fmla="*/ 328 h 904"/>
              <a:gd name="T30" fmla="*/ 616 w 616"/>
              <a:gd name="T31" fmla="*/ 378 h 904"/>
              <a:gd name="T32" fmla="*/ 486 w 616"/>
              <a:gd name="T33" fmla="*/ 0 h 904"/>
              <a:gd name="T34" fmla="*/ 94 w 616"/>
              <a:gd name="T35" fmla="*/ 76 h 904"/>
              <a:gd name="T36" fmla="*/ 164 w 616"/>
              <a:gd name="T37" fmla="*/ 116 h 904"/>
              <a:gd name="T38" fmla="*/ 164 w 616"/>
              <a:gd name="T39" fmla="*/ 116 h 904"/>
              <a:gd name="T40" fmla="*/ 144 w 616"/>
              <a:gd name="T41" fmla="*/ 152 h 904"/>
              <a:gd name="T42" fmla="*/ 126 w 616"/>
              <a:gd name="T43" fmla="*/ 186 h 904"/>
              <a:gd name="T44" fmla="*/ 110 w 616"/>
              <a:gd name="T45" fmla="*/ 222 h 904"/>
              <a:gd name="T46" fmla="*/ 94 w 616"/>
              <a:gd name="T47" fmla="*/ 260 h 904"/>
              <a:gd name="T48" fmla="*/ 80 w 616"/>
              <a:gd name="T49" fmla="*/ 298 h 904"/>
              <a:gd name="T50" fmla="*/ 66 w 616"/>
              <a:gd name="T51" fmla="*/ 336 h 904"/>
              <a:gd name="T52" fmla="*/ 54 w 616"/>
              <a:gd name="T53" fmla="*/ 374 h 904"/>
              <a:gd name="T54" fmla="*/ 42 w 616"/>
              <a:gd name="T55" fmla="*/ 412 h 904"/>
              <a:gd name="T56" fmla="*/ 32 w 616"/>
              <a:gd name="T57" fmla="*/ 452 h 904"/>
              <a:gd name="T58" fmla="*/ 24 w 616"/>
              <a:gd name="T59" fmla="*/ 492 h 904"/>
              <a:gd name="T60" fmla="*/ 18 w 616"/>
              <a:gd name="T61" fmla="*/ 532 h 904"/>
              <a:gd name="T62" fmla="*/ 12 w 616"/>
              <a:gd name="T63" fmla="*/ 574 h 904"/>
              <a:gd name="T64" fmla="*/ 6 w 616"/>
              <a:gd name="T65" fmla="*/ 614 h 904"/>
              <a:gd name="T66" fmla="*/ 2 w 616"/>
              <a:gd name="T67" fmla="*/ 656 h 904"/>
              <a:gd name="T68" fmla="*/ 0 w 616"/>
              <a:gd name="T69" fmla="*/ 698 h 904"/>
              <a:gd name="T70" fmla="*/ 0 w 616"/>
              <a:gd name="T71" fmla="*/ 740 h 904"/>
              <a:gd name="T72" fmla="*/ 0 w 616"/>
              <a:gd name="T73" fmla="*/ 740 h 904"/>
              <a:gd name="T74" fmla="*/ 0 w 616"/>
              <a:gd name="T75" fmla="*/ 782 h 904"/>
              <a:gd name="T76" fmla="*/ 2 w 616"/>
              <a:gd name="T77" fmla="*/ 822 h 904"/>
              <a:gd name="T78" fmla="*/ 6 w 616"/>
              <a:gd name="T79" fmla="*/ 864 h 904"/>
              <a:gd name="T80" fmla="*/ 10 w 616"/>
              <a:gd name="T81" fmla="*/ 904 h 904"/>
              <a:gd name="T82" fmla="*/ 10 w 616"/>
              <a:gd name="T83" fmla="*/ 904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6" h="904">
                <a:moveTo>
                  <a:pt x="10" y="904"/>
                </a:moveTo>
                <a:lnTo>
                  <a:pt x="192" y="680"/>
                </a:lnTo>
                <a:lnTo>
                  <a:pt x="430" y="822"/>
                </a:lnTo>
                <a:lnTo>
                  <a:pt x="430" y="822"/>
                </a:lnTo>
                <a:lnTo>
                  <a:pt x="426" y="782"/>
                </a:lnTo>
                <a:lnTo>
                  <a:pt x="426" y="740"/>
                </a:lnTo>
                <a:lnTo>
                  <a:pt x="426" y="740"/>
                </a:lnTo>
                <a:lnTo>
                  <a:pt x="426" y="684"/>
                </a:lnTo>
                <a:lnTo>
                  <a:pt x="432" y="630"/>
                </a:lnTo>
                <a:lnTo>
                  <a:pt x="440" y="576"/>
                </a:lnTo>
                <a:lnTo>
                  <a:pt x="452" y="524"/>
                </a:lnTo>
                <a:lnTo>
                  <a:pt x="468" y="474"/>
                </a:lnTo>
                <a:lnTo>
                  <a:pt x="486" y="424"/>
                </a:lnTo>
                <a:lnTo>
                  <a:pt x="508" y="376"/>
                </a:lnTo>
                <a:lnTo>
                  <a:pt x="532" y="328"/>
                </a:lnTo>
                <a:lnTo>
                  <a:pt x="616" y="378"/>
                </a:lnTo>
                <a:lnTo>
                  <a:pt x="486" y="0"/>
                </a:lnTo>
                <a:lnTo>
                  <a:pt x="94" y="76"/>
                </a:lnTo>
                <a:lnTo>
                  <a:pt x="164" y="116"/>
                </a:lnTo>
                <a:lnTo>
                  <a:pt x="164" y="116"/>
                </a:lnTo>
                <a:lnTo>
                  <a:pt x="144" y="152"/>
                </a:lnTo>
                <a:lnTo>
                  <a:pt x="126" y="186"/>
                </a:lnTo>
                <a:lnTo>
                  <a:pt x="110" y="222"/>
                </a:lnTo>
                <a:lnTo>
                  <a:pt x="94" y="260"/>
                </a:lnTo>
                <a:lnTo>
                  <a:pt x="80" y="298"/>
                </a:lnTo>
                <a:lnTo>
                  <a:pt x="66" y="336"/>
                </a:lnTo>
                <a:lnTo>
                  <a:pt x="54" y="374"/>
                </a:lnTo>
                <a:lnTo>
                  <a:pt x="42" y="412"/>
                </a:lnTo>
                <a:lnTo>
                  <a:pt x="32" y="452"/>
                </a:lnTo>
                <a:lnTo>
                  <a:pt x="24" y="492"/>
                </a:lnTo>
                <a:lnTo>
                  <a:pt x="18" y="532"/>
                </a:lnTo>
                <a:lnTo>
                  <a:pt x="12" y="574"/>
                </a:lnTo>
                <a:lnTo>
                  <a:pt x="6" y="614"/>
                </a:lnTo>
                <a:lnTo>
                  <a:pt x="2" y="656"/>
                </a:lnTo>
                <a:lnTo>
                  <a:pt x="0" y="698"/>
                </a:lnTo>
                <a:lnTo>
                  <a:pt x="0" y="740"/>
                </a:lnTo>
                <a:lnTo>
                  <a:pt x="0" y="740"/>
                </a:lnTo>
                <a:lnTo>
                  <a:pt x="0" y="782"/>
                </a:lnTo>
                <a:lnTo>
                  <a:pt x="2" y="822"/>
                </a:lnTo>
                <a:lnTo>
                  <a:pt x="6" y="864"/>
                </a:lnTo>
                <a:lnTo>
                  <a:pt x="10" y="904"/>
                </a:lnTo>
                <a:lnTo>
                  <a:pt x="10" y="904"/>
                </a:lnTo>
                <a:close/>
              </a:path>
            </a:pathLst>
          </a:custGeom>
          <a:noFill/>
          <a:ln w="8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3960249" y="4007305"/>
            <a:ext cx="1184275" cy="1558925"/>
          </a:xfrm>
          <a:custGeom>
            <a:avLst/>
            <a:gdLst>
              <a:gd name="T0" fmla="*/ 450 w 746"/>
              <a:gd name="T1" fmla="*/ 720 h 982"/>
              <a:gd name="T2" fmla="*/ 746 w 746"/>
              <a:gd name="T3" fmla="*/ 674 h 982"/>
              <a:gd name="T4" fmla="*/ 746 w 746"/>
              <a:gd name="T5" fmla="*/ 674 h 982"/>
              <a:gd name="T6" fmla="*/ 724 w 746"/>
              <a:gd name="T7" fmla="*/ 650 h 982"/>
              <a:gd name="T8" fmla="*/ 702 w 746"/>
              <a:gd name="T9" fmla="*/ 626 h 982"/>
              <a:gd name="T10" fmla="*/ 680 w 746"/>
              <a:gd name="T11" fmla="*/ 602 h 982"/>
              <a:gd name="T12" fmla="*/ 660 w 746"/>
              <a:gd name="T13" fmla="*/ 576 h 982"/>
              <a:gd name="T14" fmla="*/ 640 w 746"/>
              <a:gd name="T15" fmla="*/ 550 h 982"/>
              <a:gd name="T16" fmla="*/ 622 w 746"/>
              <a:gd name="T17" fmla="*/ 524 h 982"/>
              <a:gd name="T18" fmla="*/ 606 w 746"/>
              <a:gd name="T19" fmla="*/ 496 h 982"/>
              <a:gd name="T20" fmla="*/ 590 w 746"/>
              <a:gd name="T21" fmla="*/ 468 h 982"/>
              <a:gd name="T22" fmla="*/ 574 w 746"/>
              <a:gd name="T23" fmla="*/ 440 h 982"/>
              <a:gd name="T24" fmla="*/ 560 w 746"/>
              <a:gd name="T25" fmla="*/ 410 h 982"/>
              <a:gd name="T26" fmla="*/ 548 w 746"/>
              <a:gd name="T27" fmla="*/ 380 h 982"/>
              <a:gd name="T28" fmla="*/ 536 w 746"/>
              <a:gd name="T29" fmla="*/ 350 h 982"/>
              <a:gd name="T30" fmla="*/ 524 w 746"/>
              <a:gd name="T31" fmla="*/ 318 h 982"/>
              <a:gd name="T32" fmla="*/ 516 w 746"/>
              <a:gd name="T33" fmla="*/ 286 h 982"/>
              <a:gd name="T34" fmla="*/ 508 w 746"/>
              <a:gd name="T35" fmla="*/ 254 h 982"/>
              <a:gd name="T36" fmla="*/ 500 w 746"/>
              <a:gd name="T37" fmla="*/ 222 h 982"/>
              <a:gd name="T38" fmla="*/ 594 w 746"/>
              <a:gd name="T39" fmla="*/ 204 h 982"/>
              <a:gd name="T40" fmla="*/ 252 w 746"/>
              <a:gd name="T41" fmla="*/ 0 h 982"/>
              <a:gd name="T42" fmla="*/ 0 w 746"/>
              <a:gd name="T43" fmla="*/ 310 h 982"/>
              <a:gd name="T44" fmla="*/ 82 w 746"/>
              <a:gd name="T45" fmla="*/ 294 h 982"/>
              <a:gd name="T46" fmla="*/ 82 w 746"/>
              <a:gd name="T47" fmla="*/ 294 h 982"/>
              <a:gd name="T48" fmla="*/ 92 w 746"/>
              <a:gd name="T49" fmla="*/ 344 h 982"/>
              <a:gd name="T50" fmla="*/ 104 w 746"/>
              <a:gd name="T51" fmla="*/ 394 h 982"/>
              <a:gd name="T52" fmla="*/ 118 w 746"/>
              <a:gd name="T53" fmla="*/ 442 h 982"/>
              <a:gd name="T54" fmla="*/ 134 w 746"/>
              <a:gd name="T55" fmla="*/ 490 h 982"/>
              <a:gd name="T56" fmla="*/ 152 w 746"/>
              <a:gd name="T57" fmla="*/ 536 h 982"/>
              <a:gd name="T58" fmla="*/ 172 w 746"/>
              <a:gd name="T59" fmla="*/ 582 h 982"/>
              <a:gd name="T60" fmla="*/ 192 w 746"/>
              <a:gd name="T61" fmla="*/ 628 h 982"/>
              <a:gd name="T62" fmla="*/ 216 w 746"/>
              <a:gd name="T63" fmla="*/ 672 h 982"/>
              <a:gd name="T64" fmla="*/ 240 w 746"/>
              <a:gd name="T65" fmla="*/ 714 h 982"/>
              <a:gd name="T66" fmla="*/ 266 w 746"/>
              <a:gd name="T67" fmla="*/ 756 h 982"/>
              <a:gd name="T68" fmla="*/ 294 w 746"/>
              <a:gd name="T69" fmla="*/ 798 h 982"/>
              <a:gd name="T70" fmla="*/ 324 w 746"/>
              <a:gd name="T71" fmla="*/ 836 h 982"/>
              <a:gd name="T72" fmla="*/ 354 w 746"/>
              <a:gd name="T73" fmla="*/ 876 h 982"/>
              <a:gd name="T74" fmla="*/ 386 w 746"/>
              <a:gd name="T75" fmla="*/ 912 h 982"/>
              <a:gd name="T76" fmla="*/ 420 w 746"/>
              <a:gd name="T77" fmla="*/ 948 h 982"/>
              <a:gd name="T78" fmla="*/ 454 w 746"/>
              <a:gd name="T79" fmla="*/ 982 h 982"/>
              <a:gd name="T80" fmla="*/ 450 w 746"/>
              <a:gd name="T81" fmla="*/ 72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6" h="982">
                <a:moveTo>
                  <a:pt x="450" y="720"/>
                </a:moveTo>
                <a:lnTo>
                  <a:pt x="746" y="674"/>
                </a:lnTo>
                <a:lnTo>
                  <a:pt x="746" y="674"/>
                </a:lnTo>
                <a:lnTo>
                  <a:pt x="724" y="650"/>
                </a:lnTo>
                <a:lnTo>
                  <a:pt x="702" y="626"/>
                </a:lnTo>
                <a:lnTo>
                  <a:pt x="680" y="602"/>
                </a:lnTo>
                <a:lnTo>
                  <a:pt x="660" y="576"/>
                </a:lnTo>
                <a:lnTo>
                  <a:pt x="640" y="550"/>
                </a:lnTo>
                <a:lnTo>
                  <a:pt x="622" y="524"/>
                </a:lnTo>
                <a:lnTo>
                  <a:pt x="606" y="496"/>
                </a:lnTo>
                <a:lnTo>
                  <a:pt x="590" y="468"/>
                </a:lnTo>
                <a:lnTo>
                  <a:pt x="574" y="440"/>
                </a:lnTo>
                <a:lnTo>
                  <a:pt x="560" y="410"/>
                </a:lnTo>
                <a:lnTo>
                  <a:pt x="548" y="380"/>
                </a:lnTo>
                <a:lnTo>
                  <a:pt x="536" y="350"/>
                </a:lnTo>
                <a:lnTo>
                  <a:pt x="524" y="318"/>
                </a:lnTo>
                <a:lnTo>
                  <a:pt x="516" y="286"/>
                </a:lnTo>
                <a:lnTo>
                  <a:pt x="508" y="254"/>
                </a:lnTo>
                <a:lnTo>
                  <a:pt x="500" y="222"/>
                </a:lnTo>
                <a:lnTo>
                  <a:pt x="594" y="204"/>
                </a:lnTo>
                <a:lnTo>
                  <a:pt x="252" y="0"/>
                </a:lnTo>
                <a:lnTo>
                  <a:pt x="0" y="310"/>
                </a:lnTo>
                <a:lnTo>
                  <a:pt x="82" y="294"/>
                </a:lnTo>
                <a:lnTo>
                  <a:pt x="82" y="294"/>
                </a:lnTo>
                <a:lnTo>
                  <a:pt x="92" y="344"/>
                </a:lnTo>
                <a:lnTo>
                  <a:pt x="104" y="394"/>
                </a:lnTo>
                <a:lnTo>
                  <a:pt x="118" y="442"/>
                </a:lnTo>
                <a:lnTo>
                  <a:pt x="134" y="490"/>
                </a:lnTo>
                <a:lnTo>
                  <a:pt x="152" y="536"/>
                </a:lnTo>
                <a:lnTo>
                  <a:pt x="172" y="582"/>
                </a:lnTo>
                <a:lnTo>
                  <a:pt x="192" y="628"/>
                </a:lnTo>
                <a:lnTo>
                  <a:pt x="216" y="672"/>
                </a:lnTo>
                <a:lnTo>
                  <a:pt x="240" y="714"/>
                </a:lnTo>
                <a:lnTo>
                  <a:pt x="266" y="756"/>
                </a:lnTo>
                <a:lnTo>
                  <a:pt x="294" y="798"/>
                </a:lnTo>
                <a:lnTo>
                  <a:pt x="324" y="836"/>
                </a:lnTo>
                <a:lnTo>
                  <a:pt x="354" y="876"/>
                </a:lnTo>
                <a:lnTo>
                  <a:pt x="386" y="912"/>
                </a:lnTo>
                <a:lnTo>
                  <a:pt x="420" y="948"/>
                </a:lnTo>
                <a:lnTo>
                  <a:pt x="454" y="982"/>
                </a:lnTo>
                <a:lnTo>
                  <a:pt x="450" y="720"/>
                </a:lnTo>
                <a:close/>
              </a:path>
            </a:pathLst>
          </a:custGeom>
          <a:noFill/>
          <a:ln w="8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4674623" y="5056020"/>
            <a:ext cx="1308100" cy="1069975"/>
          </a:xfrm>
          <a:custGeom>
            <a:avLst/>
            <a:gdLst>
              <a:gd name="T0" fmla="*/ 638 w 824"/>
              <a:gd name="T1" fmla="*/ 466 h 674"/>
              <a:gd name="T2" fmla="*/ 824 w 824"/>
              <a:gd name="T3" fmla="*/ 250 h 674"/>
              <a:gd name="T4" fmla="*/ 824 w 824"/>
              <a:gd name="T5" fmla="*/ 250 h 674"/>
              <a:gd name="T6" fmla="*/ 790 w 824"/>
              <a:gd name="T7" fmla="*/ 246 h 674"/>
              <a:gd name="T8" fmla="*/ 758 w 824"/>
              <a:gd name="T9" fmla="*/ 242 h 674"/>
              <a:gd name="T10" fmla="*/ 724 w 824"/>
              <a:gd name="T11" fmla="*/ 236 h 674"/>
              <a:gd name="T12" fmla="*/ 692 w 824"/>
              <a:gd name="T13" fmla="*/ 230 h 674"/>
              <a:gd name="T14" fmla="*/ 660 w 824"/>
              <a:gd name="T15" fmla="*/ 222 h 674"/>
              <a:gd name="T16" fmla="*/ 628 w 824"/>
              <a:gd name="T17" fmla="*/ 212 h 674"/>
              <a:gd name="T18" fmla="*/ 596 w 824"/>
              <a:gd name="T19" fmla="*/ 202 h 674"/>
              <a:gd name="T20" fmla="*/ 566 w 824"/>
              <a:gd name="T21" fmla="*/ 190 h 674"/>
              <a:gd name="T22" fmla="*/ 536 w 824"/>
              <a:gd name="T23" fmla="*/ 178 h 674"/>
              <a:gd name="T24" fmla="*/ 508 w 824"/>
              <a:gd name="T25" fmla="*/ 164 h 674"/>
              <a:gd name="T26" fmla="*/ 478 w 824"/>
              <a:gd name="T27" fmla="*/ 148 h 674"/>
              <a:gd name="T28" fmla="*/ 450 w 824"/>
              <a:gd name="T29" fmla="*/ 132 h 674"/>
              <a:gd name="T30" fmla="*/ 422 w 824"/>
              <a:gd name="T31" fmla="*/ 116 h 674"/>
              <a:gd name="T32" fmla="*/ 396 w 824"/>
              <a:gd name="T33" fmla="*/ 98 h 674"/>
              <a:gd name="T34" fmla="*/ 370 w 824"/>
              <a:gd name="T35" fmla="*/ 78 h 674"/>
              <a:gd name="T36" fmla="*/ 346 w 824"/>
              <a:gd name="T37" fmla="*/ 58 h 674"/>
              <a:gd name="T38" fmla="*/ 396 w 824"/>
              <a:gd name="T39" fmla="*/ 0 h 674"/>
              <a:gd name="T40" fmla="*/ 0 w 824"/>
              <a:gd name="T41" fmla="*/ 62 h 674"/>
              <a:gd name="T42" fmla="*/ 6 w 824"/>
              <a:gd name="T43" fmla="*/ 462 h 674"/>
              <a:gd name="T44" fmla="*/ 72 w 824"/>
              <a:gd name="T45" fmla="*/ 384 h 674"/>
              <a:gd name="T46" fmla="*/ 72 w 824"/>
              <a:gd name="T47" fmla="*/ 384 h 674"/>
              <a:gd name="T48" fmla="*/ 112 w 824"/>
              <a:gd name="T49" fmla="*/ 416 h 674"/>
              <a:gd name="T50" fmla="*/ 152 w 824"/>
              <a:gd name="T51" fmla="*/ 446 h 674"/>
              <a:gd name="T52" fmla="*/ 192 w 824"/>
              <a:gd name="T53" fmla="*/ 474 h 674"/>
              <a:gd name="T54" fmla="*/ 236 w 824"/>
              <a:gd name="T55" fmla="*/ 500 h 674"/>
              <a:gd name="T56" fmla="*/ 280 w 824"/>
              <a:gd name="T57" fmla="*/ 524 h 674"/>
              <a:gd name="T58" fmla="*/ 324 w 824"/>
              <a:gd name="T59" fmla="*/ 548 h 674"/>
              <a:gd name="T60" fmla="*/ 370 w 824"/>
              <a:gd name="T61" fmla="*/ 568 h 674"/>
              <a:gd name="T62" fmla="*/ 416 w 824"/>
              <a:gd name="T63" fmla="*/ 588 h 674"/>
              <a:gd name="T64" fmla="*/ 464 w 824"/>
              <a:gd name="T65" fmla="*/ 606 h 674"/>
              <a:gd name="T66" fmla="*/ 512 w 824"/>
              <a:gd name="T67" fmla="*/ 622 h 674"/>
              <a:gd name="T68" fmla="*/ 562 w 824"/>
              <a:gd name="T69" fmla="*/ 636 h 674"/>
              <a:gd name="T70" fmla="*/ 612 w 824"/>
              <a:gd name="T71" fmla="*/ 648 h 674"/>
              <a:gd name="T72" fmla="*/ 662 w 824"/>
              <a:gd name="T73" fmla="*/ 658 h 674"/>
              <a:gd name="T74" fmla="*/ 714 w 824"/>
              <a:gd name="T75" fmla="*/ 666 h 674"/>
              <a:gd name="T76" fmla="*/ 766 w 824"/>
              <a:gd name="T77" fmla="*/ 672 h 674"/>
              <a:gd name="T78" fmla="*/ 820 w 824"/>
              <a:gd name="T79" fmla="*/ 674 h 674"/>
              <a:gd name="T80" fmla="*/ 638 w 824"/>
              <a:gd name="T81" fmla="*/ 466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24" h="674">
                <a:moveTo>
                  <a:pt x="638" y="466"/>
                </a:moveTo>
                <a:lnTo>
                  <a:pt x="824" y="250"/>
                </a:lnTo>
                <a:lnTo>
                  <a:pt x="824" y="250"/>
                </a:lnTo>
                <a:lnTo>
                  <a:pt x="790" y="246"/>
                </a:lnTo>
                <a:lnTo>
                  <a:pt x="758" y="242"/>
                </a:lnTo>
                <a:lnTo>
                  <a:pt x="724" y="236"/>
                </a:lnTo>
                <a:lnTo>
                  <a:pt x="692" y="230"/>
                </a:lnTo>
                <a:lnTo>
                  <a:pt x="660" y="222"/>
                </a:lnTo>
                <a:lnTo>
                  <a:pt x="628" y="212"/>
                </a:lnTo>
                <a:lnTo>
                  <a:pt x="596" y="202"/>
                </a:lnTo>
                <a:lnTo>
                  <a:pt x="566" y="190"/>
                </a:lnTo>
                <a:lnTo>
                  <a:pt x="536" y="178"/>
                </a:lnTo>
                <a:lnTo>
                  <a:pt x="508" y="164"/>
                </a:lnTo>
                <a:lnTo>
                  <a:pt x="478" y="148"/>
                </a:lnTo>
                <a:lnTo>
                  <a:pt x="450" y="132"/>
                </a:lnTo>
                <a:lnTo>
                  <a:pt x="422" y="116"/>
                </a:lnTo>
                <a:lnTo>
                  <a:pt x="396" y="98"/>
                </a:lnTo>
                <a:lnTo>
                  <a:pt x="370" y="78"/>
                </a:lnTo>
                <a:lnTo>
                  <a:pt x="346" y="58"/>
                </a:lnTo>
                <a:lnTo>
                  <a:pt x="396" y="0"/>
                </a:lnTo>
                <a:lnTo>
                  <a:pt x="0" y="62"/>
                </a:lnTo>
                <a:lnTo>
                  <a:pt x="6" y="462"/>
                </a:lnTo>
                <a:lnTo>
                  <a:pt x="72" y="384"/>
                </a:lnTo>
                <a:lnTo>
                  <a:pt x="72" y="384"/>
                </a:lnTo>
                <a:lnTo>
                  <a:pt x="112" y="416"/>
                </a:lnTo>
                <a:lnTo>
                  <a:pt x="152" y="446"/>
                </a:lnTo>
                <a:lnTo>
                  <a:pt x="192" y="474"/>
                </a:lnTo>
                <a:lnTo>
                  <a:pt x="236" y="500"/>
                </a:lnTo>
                <a:lnTo>
                  <a:pt x="280" y="524"/>
                </a:lnTo>
                <a:lnTo>
                  <a:pt x="324" y="548"/>
                </a:lnTo>
                <a:lnTo>
                  <a:pt x="370" y="568"/>
                </a:lnTo>
                <a:lnTo>
                  <a:pt x="416" y="588"/>
                </a:lnTo>
                <a:lnTo>
                  <a:pt x="464" y="606"/>
                </a:lnTo>
                <a:lnTo>
                  <a:pt x="512" y="622"/>
                </a:lnTo>
                <a:lnTo>
                  <a:pt x="562" y="636"/>
                </a:lnTo>
                <a:lnTo>
                  <a:pt x="612" y="648"/>
                </a:lnTo>
                <a:lnTo>
                  <a:pt x="662" y="658"/>
                </a:lnTo>
                <a:lnTo>
                  <a:pt x="714" y="666"/>
                </a:lnTo>
                <a:lnTo>
                  <a:pt x="766" y="672"/>
                </a:lnTo>
                <a:lnTo>
                  <a:pt x="820" y="674"/>
                </a:lnTo>
                <a:lnTo>
                  <a:pt x="638" y="466"/>
                </a:lnTo>
                <a:close/>
              </a:path>
            </a:pathLst>
          </a:cu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671055" y="5183819"/>
            <a:ext cx="1574800" cy="1082675"/>
          </a:xfrm>
          <a:custGeom>
            <a:avLst/>
            <a:gdLst>
              <a:gd name="T0" fmla="*/ 746 w 992"/>
              <a:gd name="T1" fmla="*/ 310 h 682"/>
              <a:gd name="T2" fmla="*/ 752 w 992"/>
              <a:gd name="T3" fmla="*/ 0 h 682"/>
              <a:gd name="T4" fmla="*/ 752 w 992"/>
              <a:gd name="T5" fmla="*/ 0 h 682"/>
              <a:gd name="T6" fmla="*/ 726 w 992"/>
              <a:gd name="T7" fmla="*/ 18 h 682"/>
              <a:gd name="T8" fmla="*/ 698 w 992"/>
              <a:gd name="T9" fmla="*/ 36 h 682"/>
              <a:gd name="T10" fmla="*/ 670 w 992"/>
              <a:gd name="T11" fmla="*/ 52 h 682"/>
              <a:gd name="T12" fmla="*/ 642 w 992"/>
              <a:gd name="T13" fmla="*/ 68 h 682"/>
              <a:gd name="T14" fmla="*/ 614 w 992"/>
              <a:gd name="T15" fmla="*/ 82 h 682"/>
              <a:gd name="T16" fmla="*/ 584 w 992"/>
              <a:gd name="T17" fmla="*/ 96 h 682"/>
              <a:gd name="T18" fmla="*/ 554 w 992"/>
              <a:gd name="T19" fmla="*/ 108 h 682"/>
              <a:gd name="T20" fmla="*/ 524 w 992"/>
              <a:gd name="T21" fmla="*/ 120 h 682"/>
              <a:gd name="T22" fmla="*/ 492 w 992"/>
              <a:gd name="T23" fmla="*/ 130 h 682"/>
              <a:gd name="T24" fmla="*/ 462 w 992"/>
              <a:gd name="T25" fmla="*/ 138 h 682"/>
              <a:gd name="T26" fmla="*/ 428 w 992"/>
              <a:gd name="T27" fmla="*/ 146 h 682"/>
              <a:gd name="T28" fmla="*/ 396 w 992"/>
              <a:gd name="T29" fmla="*/ 154 h 682"/>
              <a:gd name="T30" fmla="*/ 364 w 992"/>
              <a:gd name="T31" fmla="*/ 158 h 682"/>
              <a:gd name="T32" fmla="*/ 330 w 992"/>
              <a:gd name="T33" fmla="*/ 162 h 682"/>
              <a:gd name="T34" fmla="*/ 296 w 992"/>
              <a:gd name="T35" fmla="*/ 164 h 682"/>
              <a:gd name="T36" fmla="*/ 262 w 992"/>
              <a:gd name="T37" fmla="*/ 166 h 682"/>
              <a:gd name="T38" fmla="*/ 262 w 992"/>
              <a:gd name="T39" fmla="*/ 78 h 682"/>
              <a:gd name="T40" fmla="*/ 0 w 992"/>
              <a:gd name="T41" fmla="*/ 380 h 682"/>
              <a:gd name="T42" fmla="*/ 262 w 992"/>
              <a:gd name="T43" fmla="*/ 682 h 682"/>
              <a:gd name="T44" fmla="*/ 262 w 992"/>
              <a:gd name="T45" fmla="*/ 590 h 682"/>
              <a:gd name="T46" fmla="*/ 262 w 992"/>
              <a:gd name="T47" fmla="*/ 590 h 682"/>
              <a:gd name="T48" fmla="*/ 312 w 992"/>
              <a:gd name="T49" fmla="*/ 590 h 682"/>
              <a:gd name="T50" fmla="*/ 362 w 992"/>
              <a:gd name="T51" fmla="*/ 586 h 682"/>
              <a:gd name="T52" fmla="*/ 412 w 992"/>
              <a:gd name="T53" fmla="*/ 580 h 682"/>
              <a:gd name="T54" fmla="*/ 462 w 992"/>
              <a:gd name="T55" fmla="*/ 572 h 682"/>
              <a:gd name="T56" fmla="*/ 510 w 992"/>
              <a:gd name="T57" fmla="*/ 564 h 682"/>
              <a:gd name="T58" fmla="*/ 558 w 992"/>
              <a:gd name="T59" fmla="*/ 552 h 682"/>
              <a:gd name="T60" fmla="*/ 606 w 992"/>
              <a:gd name="T61" fmla="*/ 540 h 682"/>
              <a:gd name="T62" fmla="*/ 652 w 992"/>
              <a:gd name="T63" fmla="*/ 524 h 682"/>
              <a:gd name="T64" fmla="*/ 698 w 992"/>
              <a:gd name="T65" fmla="*/ 508 h 682"/>
              <a:gd name="T66" fmla="*/ 742 w 992"/>
              <a:gd name="T67" fmla="*/ 490 h 682"/>
              <a:gd name="T68" fmla="*/ 786 w 992"/>
              <a:gd name="T69" fmla="*/ 472 h 682"/>
              <a:gd name="T70" fmla="*/ 830 w 992"/>
              <a:gd name="T71" fmla="*/ 450 h 682"/>
              <a:gd name="T72" fmla="*/ 872 w 992"/>
              <a:gd name="T73" fmla="*/ 428 h 682"/>
              <a:gd name="T74" fmla="*/ 914 w 992"/>
              <a:gd name="T75" fmla="*/ 402 h 682"/>
              <a:gd name="T76" fmla="*/ 954 w 992"/>
              <a:gd name="T77" fmla="*/ 378 h 682"/>
              <a:gd name="T78" fmla="*/ 992 w 992"/>
              <a:gd name="T79" fmla="*/ 350 h 682"/>
              <a:gd name="T80" fmla="*/ 746 w 992"/>
              <a:gd name="T81" fmla="*/ 31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2" h="682">
                <a:moveTo>
                  <a:pt x="746" y="310"/>
                </a:moveTo>
                <a:lnTo>
                  <a:pt x="752" y="0"/>
                </a:lnTo>
                <a:lnTo>
                  <a:pt x="752" y="0"/>
                </a:lnTo>
                <a:lnTo>
                  <a:pt x="726" y="18"/>
                </a:lnTo>
                <a:lnTo>
                  <a:pt x="698" y="36"/>
                </a:lnTo>
                <a:lnTo>
                  <a:pt x="670" y="52"/>
                </a:lnTo>
                <a:lnTo>
                  <a:pt x="642" y="68"/>
                </a:lnTo>
                <a:lnTo>
                  <a:pt x="614" y="82"/>
                </a:lnTo>
                <a:lnTo>
                  <a:pt x="584" y="96"/>
                </a:lnTo>
                <a:lnTo>
                  <a:pt x="554" y="108"/>
                </a:lnTo>
                <a:lnTo>
                  <a:pt x="524" y="120"/>
                </a:lnTo>
                <a:lnTo>
                  <a:pt x="492" y="130"/>
                </a:lnTo>
                <a:lnTo>
                  <a:pt x="462" y="138"/>
                </a:lnTo>
                <a:lnTo>
                  <a:pt x="428" y="146"/>
                </a:lnTo>
                <a:lnTo>
                  <a:pt x="396" y="154"/>
                </a:lnTo>
                <a:lnTo>
                  <a:pt x="364" y="158"/>
                </a:lnTo>
                <a:lnTo>
                  <a:pt x="330" y="162"/>
                </a:lnTo>
                <a:lnTo>
                  <a:pt x="296" y="164"/>
                </a:lnTo>
                <a:lnTo>
                  <a:pt x="262" y="166"/>
                </a:lnTo>
                <a:lnTo>
                  <a:pt x="262" y="78"/>
                </a:lnTo>
                <a:lnTo>
                  <a:pt x="0" y="380"/>
                </a:lnTo>
                <a:lnTo>
                  <a:pt x="262" y="682"/>
                </a:lnTo>
                <a:lnTo>
                  <a:pt x="262" y="590"/>
                </a:lnTo>
                <a:lnTo>
                  <a:pt x="262" y="590"/>
                </a:lnTo>
                <a:lnTo>
                  <a:pt x="312" y="590"/>
                </a:lnTo>
                <a:lnTo>
                  <a:pt x="362" y="586"/>
                </a:lnTo>
                <a:lnTo>
                  <a:pt x="412" y="580"/>
                </a:lnTo>
                <a:lnTo>
                  <a:pt x="462" y="572"/>
                </a:lnTo>
                <a:lnTo>
                  <a:pt x="510" y="564"/>
                </a:lnTo>
                <a:lnTo>
                  <a:pt x="558" y="552"/>
                </a:lnTo>
                <a:lnTo>
                  <a:pt x="606" y="540"/>
                </a:lnTo>
                <a:lnTo>
                  <a:pt x="652" y="524"/>
                </a:lnTo>
                <a:lnTo>
                  <a:pt x="698" y="508"/>
                </a:lnTo>
                <a:lnTo>
                  <a:pt x="742" y="490"/>
                </a:lnTo>
                <a:lnTo>
                  <a:pt x="786" y="472"/>
                </a:lnTo>
                <a:lnTo>
                  <a:pt x="830" y="450"/>
                </a:lnTo>
                <a:lnTo>
                  <a:pt x="872" y="428"/>
                </a:lnTo>
                <a:lnTo>
                  <a:pt x="914" y="402"/>
                </a:lnTo>
                <a:lnTo>
                  <a:pt x="954" y="378"/>
                </a:lnTo>
                <a:lnTo>
                  <a:pt x="992" y="350"/>
                </a:lnTo>
                <a:lnTo>
                  <a:pt x="746" y="31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864856" y="4434518"/>
            <a:ext cx="1171575" cy="1358900"/>
          </a:xfrm>
          <a:custGeom>
            <a:avLst/>
            <a:gdLst>
              <a:gd name="T0" fmla="*/ 738 w 738"/>
              <a:gd name="T1" fmla="*/ 102 h 856"/>
              <a:gd name="T2" fmla="*/ 516 w 738"/>
              <a:gd name="T3" fmla="*/ 234 h 856"/>
              <a:gd name="T4" fmla="*/ 326 w 738"/>
              <a:gd name="T5" fmla="*/ 0 h 856"/>
              <a:gd name="T6" fmla="*/ 326 w 738"/>
              <a:gd name="T7" fmla="*/ 0 h 856"/>
              <a:gd name="T8" fmla="*/ 316 w 738"/>
              <a:gd name="T9" fmla="*/ 32 h 856"/>
              <a:gd name="T10" fmla="*/ 306 w 738"/>
              <a:gd name="T11" fmla="*/ 66 h 856"/>
              <a:gd name="T12" fmla="*/ 296 w 738"/>
              <a:gd name="T13" fmla="*/ 96 h 856"/>
              <a:gd name="T14" fmla="*/ 284 w 738"/>
              <a:gd name="T15" fmla="*/ 128 h 856"/>
              <a:gd name="T16" fmla="*/ 270 w 738"/>
              <a:gd name="T17" fmla="*/ 158 h 856"/>
              <a:gd name="T18" fmla="*/ 256 w 738"/>
              <a:gd name="T19" fmla="*/ 188 h 856"/>
              <a:gd name="T20" fmla="*/ 240 w 738"/>
              <a:gd name="T21" fmla="*/ 218 h 856"/>
              <a:gd name="T22" fmla="*/ 222 w 738"/>
              <a:gd name="T23" fmla="*/ 246 h 856"/>
              <a:gd name="T24" fmla="*/ 204 w 738"/>
              <a:gd name="T25" fmla="*/ 274 h 856"/>
              <a:gd name="T26" fmla="*/ 186 w 738"/>
              <a:gd name="T27" fmla="*/ 300 h 856"/>
              <a:gd name="T28" fmla="*/ 166 w 738"/>
              <a:gd name="T29" fmla="*/ 328 h 856"/>
              <a:gd name="T30" fmla="*/ 144 w 738"/>
              <a:gd name="T31" fmla="*/ 352 h 856"/>
              <a:gd name="T32" fmla="*/ 122 w 738"/>
              <a:gd name="T33" fmla="*/ 378 h 856"/>
              <a:gd name="T34" fmla="*/ 100 w 738"/>
              <a:gd name="T35" fmla="*/ 400 h 856"/>
              <a:gd name="T36" fmla="*/ 76 w 738"/>
              <a:gd name="T37" fmla="*/ 424 h 856"/>
              <a:gd name="T38" fmla="*/ 52 w 738"/>
              <a:gd name="T39" fmla="*/ 446 h 856"/>
              <a:gd name="T40" fmla="*/ 6 w 738"/>
              <a:gd name="T41" fmla="*/ 392 h 856"/>
              <a:gd name="T42" fmla="*/ 0 w 738"/>
              <a:gd name="T43" fmla="*/ 792 h 856"/>
              <a:gd name="T44" fmla="*/ 396 w 738"/>
              <a:gd name="T45" fmla="*/ 856 h 856"/>
              <a:gd name="T46" fmla="*/ 324 w 738"/>
              <a:gd name="T47" fmla="*/ 770 h 856"/>
              <a:gd name="T48" fmla="*/ 324 w 738"/>
              <a:gd name="T49" fmla="*/ 770 h 856"/>
              <a:gd name="T50" fmla="*/ 362 w 738"/>
              <a:gd name="T51" fmla="*/ 738 h 856"/>
              <a:gd name="T52" fmla="*/ 398 w 738"/>
              <a:gd name="T53" fmla="*/ 704 h 856"/>
              <a:gd name="T54" fmla="*/ 432 w 738"/>
              <a:gd name="T55" fmla="*/ 668 h 856"/>
              <a:gd name="T56" fmla="*/ 464 w 738"/>
              <a:gd name="T57" fmla="*/ 632 h 856"/>
              <a:gd name="T58" fmla="*/ 496 w 738"/>
              <a:gd name="T59" fmla="*/ 594 h 856"/>
              <a:gd name="T60" fmla="*/ 526 w 738"/>
              <a:gd name="T61" fmla="*/ 554 h 856"/>
              <a:gd name="T62" fmla="*/ 556 w 738"/>
              <a:gd name="T63" fmla="*/ 514 h 856"/>
              <a:gd name="T64" fmla="*/ 582 w 738"/>
              <a:gd name="T65" fmla="*/ 472 h 856"/>
              <a:gd name="T66" fmla="*/ 608 w 738"/>
              <a:gd name="T67" fmla="*/ 430 h 856"/>
              <a:gd name="T68" fmla="*/ 632 w 738"/>
              <a:gd name="T69" fmla="*/ 386 h 856"/>
              <a:gd name="T70" fmla="*/ 654 w 738"/>
              <a:gd name="T71" fmla="*/ 340 h 856"/>
              <a:gd name="T72" fmla="*/ 674 w 738"/>
              <a:gd name="T73" fmla="*/ 294 h 856"/>
              <a:gd name="T74" fmla="*/ 694 w 738"/>
              <a:gd name="T75" fmla="*/ 248 h 856"/>
              <a:gd name="T76" fmla="*/ 710 w 738"/>
              <a:gd name="T77" fmla="*/ 200 h 856"/>
              <a:gd name="T78" fmla="*/ 726 w 738"/>
              <a:gd name="T79" fmla="*/ 152 h 856"/>
              <a:gd name="T80" fmla="*/ 738 w 738"/>
              <a:gd name="T81" fmla="*/ 102 h 856"/>
              <a:gd name="T82" fmla="*/ 738 w 738"/>
              <a:gd name="T83" fmla="*/ 102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8" h="856">
                <a:moveTo>
                  <a:pt x="738" y="102"/>
                </a:moveTo>
                <a:lnTo>
                  <a:pt x="516" y="234"/>
                </a:lnTo>
                <a:lnTo>
                  <a:pt x="326" y="0"/>
                </a:lnTo>
                <a:lnTo>
                  <a:pt x="326" y="0"/>
                </a:lnTo>
                <a:lnTo>
                  <a:pt x="316" y="32"/>
                </a:lnTo>
                <a:lnTo>
                  <a:pt x="306" y="66"/>
                </a:lnTo>
                <a:lnTo>
                  <a:pt x="296" y="96"/>
                </a:lnTo>
                <a:lnTo>
                  <a:pt x="284" y="128"/>
                </a:lnTo>
                <a:lnTo>
                  <a:pt x="270" y="158"/>
                </a:lnTo>
                <a:lnTo>
                  <a:pt x="256" y="188"/>
                </a:lnTo>
                <a:lnTo>
                  <a:pt x="240" y="218"/>
                </a:lnTo>
                <a:lnTo>
                  <a:pt x="222" y="246"/>
                </a:lnTo>
                <a:lnTo>
                  <a:pt x="204" y="274"/>
                </a:lnTo>
                <a:lnTo>
                  <a:pt x="186" y="300"/>
                </a:lnTo>
                <a:lnTo>
                  <a:pt x="166" y="328"/>
                </a:lnTo>
                <a:lnTo>
                  <a:pt x="144" y="352"/>
                </a:lnTo>
                <a:lnTo>
                  <a:pt x="122" y="378"/>
                </a:lnTo>
                <a:lnTo>
                  <a:pt x="100" y="400"/>
                </a:lnTo>
                <a:lnTo>
                  <a:pt x="76" y="424"/>
                </a:lnTo>
                <a:lnTo>
                  <a:pt x="52" y="446"/>
                </a:lnTo>
                <a:lnTo>
                  <a:pt x="6" y="392"/>
                </a:lnTo>
                <a:lnTo>
                  <a:pt x="0" y="792"/>
                </a:lnTo>
                <a:lnTo>
                  <a:pt x="396" y="856"/>
                </a:lnTo>
                <a:lnTo>
                  <a:pt x="324" y="770"/>
                </a:lnTo>
                <a:lnTo>
                  <a:pt x="324" y="770"/>
                </a:lnTo>
                <a:lnTo>
                  <a:pt x="362" y="738"/>
                </a:lnTo>
                <a:lnTo>
                  <a:pt x="398" y="704"/>
                </a:lnTo>
                <a:lnTo>
                  <a:pt x="432" y="668"/>
                </a:lnTo>
                <a:lnTo>
                  <a:pt x="464" y="632"/>
                </a:lnTo>
                <a:lnTo>
                  <a:pt x="496" y="594"/>
                </a:lnTo>
                <a:lnTo>
                  <a:pt x="526" y="554"/>
                </a:lnTo>
                <a:lnTo>
                  <a:pt x="556" y="514"/>
                </a:lnTo>
                <a:lnTo>
                  <a:pt x="582" y="472"/>
                </a:lnTo>
                <a:lnTo>
                  <a:pt x="608" y="430"/>
                </a:lnTo>
                <a:lnTo>
                  <a:pt x="632" y="386"/>
                </a:lnTo>
                <a:lnTo>
                  <a:pt x="654" y="340"/>
                </a:lnTo>
                <a:lnTo>
                  <a:pt x="674" y="294"/>
                </a:lnTo>
                <a:lnTo>
                  <a:pt x="694" y="248"/>
                </a:lnTo>
                <a:lnTo>
                  <a:pt x="710" y="200"/>
                </a:lnTo>
                <a:lnTo>
                  <a:pt x="726" y="152"/>
                </a:lnTo>
                <a:lnTo>
                  <a:pt x="738" y="102"/>
                </a:lnTo>
                <a:lnTo>
                  <a:pt x="738" y="102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274430" y="3234368"/>
            <a:ext cx="952500" cy="1568450"/>
          </a:xfrm>
          <a:custGeom>
            <a:avLst/>
            <a:gdLst>
              <a:gd name="T0" fmla="*/ 498 w 600"/>
              <a:gd name="T1" fmla="*/ 766 h 988"/>
              <a:gd name="T2" fmla="*/ 498 w 600"/>
              <a:gd name="T3" fmla="*/ 766 h 988"/>
              <a:gd name="T4" fmla="*/ 504 w 600"/>
              <a:gd name="T5" fmla="*/ 714 h 988"/>
              <a:gd name="T6" fmla="*/ 510 w 600"/>
              <a:gd name="T7" fmla="*/ 660 h 988"/>
              <a:gd name="T8" fmla="*/ 514 w 600"/>
              <a:gd name="T9" fmla="*/ 606 h 988"/>
              <a:gd name="T10" fmla="*/ 516 w 600"/>
              <a:gd name="T11" fmla="*/ 552 h 988"/>
              <a:gd name="T12" fmla="*/ 516 w 600"/>
              <a:gd name="T13" fmla="*/ 552 h 988"/>
              <a:gd name="T14" fmla="*/ 512 w 600"/>
              <a:gd name="T15" fmla="*/ 478 h 988"/>
              <a:gd name="T16" fmla="*/ 506 w 600"/>
              <a:gd name="T17" fmla="*/ 406 h 988"/>
              <a:gd name="T18" fmla="*/ 496 w 600"/>
              <a:gd name="T19" fmla="*/ 334 h 988"/>
              <a:gd name="T20" fmla="*/ 482 w 600"/>
              <a:gd name="T21" fmla="*/ 264 h 988"/>
              <a:gd name="T22" fmla="*/ 464 w 600"/>
              <a:gd name="T23" fmla="*/ 196 h 988"/>
              <a:gd name="T24" fmla="*/ 442 w 600"/>
              <a:gd name="T25" fmla="*/ 128 h 988"/>
              <a:gd name="T26" fmla="*/ 418 w 600"/>
              <a:gd name="T27" fmla="*/ 64 h 988"/>
              <a:gd name="T28" fmla="*/ 390 w 600"/>
              <a:gd name="T29" fmla="*/ 0 h 988"/>
              <a:gd name="T30" fmla="*/ 310 w 600"/>
              <a:gd name="T31" fmla="*/ 230 h 988"/>
              <a:gd name="T32" fmla="*/ 0 w 600"/>
              <a:gd name="T33" fmla="*/ 170 h 988"/>
              <a:gd name="T34" fmla="*/ 0 w 600"/>
              <a:gd name="T35" fmla="*/ 170 h 988"/>
              <a:gd name="T36" fmla="*/ 20 w 600"/>
              <a:gd name="T37" fmla="*/ 214 h 988"/>
              <a:gd name="T38" fmla="*/ 38 w 600"/>
              <a:gd name="T39" fmla="*/ 258 h 988"/>
              <a:gd name="T40" fmla="*/ 54 w 600"/>
              <a:gd name="T41" fmla="*/ 306 h 988"/>
              <a:gd name="T42" fmla="*/ 66 w 600"/>
              <a:gd name="T43" fmla="*/ 352 h 988"/>
              <a:gd name="T44" fmla="*/ 76 w 600"/>
              <a:gd name="T45" fmla="*/ 402 h 988"/>
              <a:gd name="T46" fmla="*/ 84 w 600"/>
              <a:gd name="T47" fmla="*/ 450 h 988"/>
              <a:gd name="T48" fmla="*/ 88 w 600"/>
              <a:gd name="T49" fmla="*/ 502 h 988"/>
              <a:gd name="T50" fmla="*/ 90 w 600"/>
              <a:gd name="T51" fmla="*/ 552 h 988"/>
              <a:gd name="T52" fmla="*/ 90 w 600"/>
              <a:gd name="T53" fmla="*/ 552 h 988"/>
              <a:gd name="T54" fmla="*/ 90 w 600"/>
              <a:gd name="T55" fmla="*/ 588 h 988"/>
              <a:gd name="T56" fmla="*/ 88 w 600"/>
              <a:gd name="T57" fmla="*/ 624 h 988"/>
              <a:gd name="T58" fmla="*/ 84 w 600"/>
              <a:gd name="T59" fmla="*/ 658 h 988"/>
              <a:gd name="T60" fmla="*/ 78 w 600"/>
              <a:gd name="T61" fmla="*/ 692 h 988"/>
              <a:gd name="T62" fmla="*/ 4 w 600"/>
              <a:gd name="T63" fmla="*/ 680 h 988"/>
              <a:gd name="T64" fmla="*/ 256 w 600"/>
              <a:gd name="T65" fmla="*/ 988 h 988"/>
              <a:gd name="T66" fmla="*/ 600 w 600"/>
              <a:gd name="T67" fmla="*/ 784 h 988"/>
              <a:gd name="T68" fmla="*/ 498 w 600"/>
              <a:gd name="T69" fmla="*/ 766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0" h="988">
                <a:moveTo>
                  <a:pt x="498" y="766"/>
                </a:moveTo>
                <a:lnTo>
                  <a:pt x="498" y="766"/>
                </a:lnTo>
                <a:lnTo>
                  <a:pt x="504" y="714"/>
                </a:lnTo>
                <a:lnTo>
                  <a:pt x="510" y="660"/>
                </a:lnTo>
                <a:lnTo>
                  <a:pt x="514" y="606"/>
                </a:lnTo>
                <a:lnTo>
                  <a:pt x="516" y="552"/>
                </a:lnTo>
                <a:lnTo>
                  <a:pt x="516" y="552"/>
                </a:lnTo>
                <a:lnTo>
                  <a:pt x="512" y="478"/>
                </a:lnTo>
                <a:lnTo>
                  <a:pt x="506" y="406"/>
                </a:lnTo>
                <a:lnTo>
                  <a:pt x="496" y="334"/>
                </a:lnTo>
                <a:lnTo>
                  <a:pt x="482" y="264"/>
                </a:lnTo>
                <a:lnTo>
                  <a:pt x="464" y="196"/>
                </a:lnTo>
                <a:lnTo>
                  <a:pt x="442" y="128"/>
                </a:lnTo>
                <a:lnTo>
                  <a:pt x="418" y="64"/>
                </a:lnTo>
                <a:lnTo>
                  <a:pt x="390" y="0"/>
                </a:lnTo>
                <a:lnTo>
                  <a:pt x="310" y="230"/>
                </a:lnTo>
                <a:lnTo>
                  <a:pt x="0" y="170"/>
                </a:lnTo>
                <a:lnTo>
                  <a:pt x="0" y="170"/>
                </a:lnTo>
                <a:lnTo>
                  <a:pt x="20" y="214"/>
                </a:lnTo>
                <a:lnTo>
                  <a:pt x="38" y="258"/>
                </a:lnTo>
                <a:lnTo>
                  <a:pt x="54" y="306"/>
                </a:lnTo>
                <a:lnTo>
                  <a:pt x="66" y="352"/>
                </a:lnTo>
                <a:lnTo>
                  <a:pt x="76" y="402"/>
                </a:lnTo>
                <a:lnTo>
                  <a:pt x="84" y="450"/>
                </a:lnTo>
                <a:lnTo>
                  <a:pt x="88" y="502"/>
                </a:lnTo>
                <a:lnTo>
                  <a:pt x="90" y="552"/>
                </a:lnTo>
                <a:lnTo>
                  <a:pt x="90" y="552"/>
                </a:lnTo>
                <a:lnTo>
                  <a:pt x="90" y="588"/>
                </a:lnTo>
                <a:lnTo>
                  <a:pt x="88" y="624"/>
                </a:lnTo>
                <a:lnTo>
                  <a:pt x="84" y="658"/>
                </a:lnTo>
                <a:lnTo>
                  <a:pt x="78" y="692"/>
                </a:lnTo>
                <a:lnTo>
                  <a:pt x="4" y="680"/>
                </a:lnTo>
                <a:lnTo>
                  <a:pt x="256" y="988"/>
                </a:lnTo>
                <a:lnTo>
                  <a:pt x="600" y="784"/>
                </a:lnTo>
                <a:lnTo>
                  <a:pt x="498" y="766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617205" y="2250119"/>
            <a:ext cx="1358900" cy="1343025"/>
          </a:xfrm>
          <a:custGeom>
            <a:avLst/>
            <a:gdLst>
              <a:gd name="T0" fmla="*/ 756 w 856"/>
              <a:gd name="T1" fmla="*/ 524 h 846"/>
              <a:gd name="T2" fmla="*/ 756 w 856"/>
              <a:gd name="T3" fmla="*/ 524 h 846"/>
              <a:gd name="T4" fmla="*/ 730 w 856"/>
              <a:gd name="T5" fmla="*/ 482 h 846"/>
              <a:gd name="T6" fmla="*/ 702 w 856"/>
              <a:gd name="T7" fmla="*/ 440 h 846"/>
              <a:gd name="T8" fmla="*/ 674 w 856"/>
              <a:gd name="T9" fmla="*/ 400 h 846"/>
              <a:gd name="T10" fmla="*/ 642 w 856"/>
              <a:gd name="T11" fmla="*/ 360 h 846"/>
              <a:gd name="T12" fmla="*/ 610 w 856"/>
              <a:gd name="T13" fmla="*/ 322 h 846"/>
              <a:gd name="T14" fmla="*/ 576 w 856"/>
              <a:gd name="T15" fmla="*/ 286 h 846"/>
              <a:gd name="T16" fmla="*/ 542 w 856"/>
              <a:gd name="T17" fmla="*/ 250 h 846"/>
              <a:gd name="T18" fmla="*/ 504 w 856"/>
              <a:gd name="T19" fmla="*/ 216 h 846"/>
              <a:gd name="T20" fmla="*/ 466 w 856"/>
              <a:gd name="T21" fmla="*/ 184 h 846"/>
              <a:gd name="T22" fmla="*/ 428 w 856"/>
              <a:gd name="T23" fmla="*/ 154 h 846"/>
              <a:gd name="T24" fmla="*/ 388 w 856"/>
              <a:gd name="T25" fmla="*/ 124 h 846"/>
              <a:gd name="T26" fmla="*/ 346 w 856"/>
              <a:gd name="T27" fmla="*/ 96 h 846"/>
              <a:gd name="T28" fmla="*/ 304 w 856"/>
              <a:gd name="T29" fmla="*/ 70 h 846"/>
              <a:gd name="T30" fmla="*/ 260 w 856"/>
              <a:gd name="T31" fmla="*/ 44 h 846"/>
              <a:gd name="T32" fmla="*/ 214 w 856"/>
              <a:gd name="T33" fmla="*/ 22 h 846"/>
              <a:gd name="T34" fmla="*/ 168 w 856"/>
              <a:gd name="T35" fmla="*/ 0 h 846"/>
              <a:gd name="T36" fmla="*/ 262 w 856"/>
              <a:gd name="T37" fmla="*/ 246 h 846"/>
              <a:gd name="T38" fmla="*/ 0 w 856"/>
              <a:gd name="T39" fmla="*/ 392 h 846"/>
              <a:gd name="T40" fmla="*/ 0 w 856"/>
              <a:gd name="T41" fmla="*/ 392 h 846"/>
              <a:gd name="T42" fmla="*/ 32 w 856"/>
              <a:gd name="T43" fmla="*/ 406 h 846"/>
              <a:gd name="T44" fmla="*/ 60 w 856"/>
              <a:gd name="T45" fmla="*/ 420 h 846"/>
              <a:gd name="T46" fmla="*/ 90 w 856"/>
              <a:gd name="T47" fmla="*/ 436 h 846"/>
              <a:gd name="T48" fmla="*/ 118 w 856"/>
              <a:gd name="T49" fmla="*/ 454 h 846"/>
              <a:gd name="T50" fmla="*/ 144 w 856"/>
              <a:gd name="T51" fmla="*/ 472 h 846"/>
              <a:gd name="T52" fmla="*/ 172 w 856"/>
              <a:gd name="T53" fmla="*/ 492 h 846"/>
              <a:gd name="T54" fmla="*/ 198 w 856"/>
              <a:gd name="T55" fmla="*/ 512 h 846"/>
              <a:gd name="T56" fmla="*/ 222 w 856"/>
              <a:gd name="T57" fmla="*/ 534 h 846"/>
              <a:gd name="T58" fmla="*/ 246 w 856"/>
              <a:gd name="T59" fmla="*/ 556 h 846"/>
              <a:gd name="T60" fmla="*/ 270 w 856"/>
              <a:gd name="T61" fmla="*/ 580 h 846"/>
              <a:gd name="T62" fmla="*/ 292 w 856"/>
              <a:gd name="T63" fmla="*/ 604 h 846"/>
              <a:gd name="T64" fmla="*/ 314 w 856"/>
              <a:gd name="T65" fmla="*/ 630 h 846"/>
              <a:gd name="T66" fmla="*/ 334 w 856"/>
              <a:gd name="T67" fmla="*/ 656 h 846"/>
              <a:gd name="T68" fmla="*/ 354 w 856"/>
              <a:gd name="T69" fmla="*/ 682 h 846"/>
              <a:gd name="T70" fmla="*/ 372 w 856"/>
              <a:gd name="T71" fmla="*/ 710 h 846"/>
              <a:gd name="T72" fmla="*/ 388 w 856"/>
              <a:gd name="T73" fmla="*/ 738 h 846"/>
              <a:gd name="T74" fmla="*/ 332 w 856"/>
              <a:gd name="T75" fmla="*/ 770 h 846"/>
              <a:gd name="T76" fmla="*/ 726 w 856"/>
              <a:gd name="T77" fmla="*/ 846 h 846"/>
              <a:gd name="T78" fmla="*/ 856 w 856"/>
              <a:gd name="T79" fmla="*/ 468 h 846"/>
              <a:gd name="T80" fmla="*/ 756 w 856"/>
              <a:gd name="T81" fmla="*/ 52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6" h="846">
                <a:moveTo>
                  <a:pt x="756" y="524"/>
                </a:moveTo>
                <a:lnTo>
                  <a:pt x="756" y="524"/>
                </a:lnTo>
                <a:lnTo>
                  <a:pt x="730" y="482"/>
                </a:lnTo>
                <a:lnTo>
                  <a:pt x="702" y="440"/>
                </a:lnTo>
                <a:lnTo>
                  <a:pt x="674" y="400"/>
                </a:lnTo>
                <a:lnTo>
                  <a:pt x="642" y="360"/>
                </a:lnTo>
                <a:lnTo>
                  <a:pt x="610" y="322"/>
                </a:lnTo>
                <a:lnTo>
                  <a:pt x="576" y="286"/>
                </a:lnTo>
                <a:lnTo>
                  <a:pt x="542" y="250"/>
                </a:lnTo>
                <a:lnTo>
                  <a:pt x="504" y="216"/>
                </a:lnTo>
                <a:lnTo>
                  <a:pt x="466" y="184"/>
                </a:lnTo>
                <a:lnTo>
                  <a:pt x="428" y="154"/>
                </a:lnTo>
                <a:lnTo>
                  <a:pt x="388" y="124"/>
                </a:lnTo>
                <a:lnTo>
                  <a:pt x="346" y="96"/>
                </a:lnTo>
                <a:lnTo>
                  <a:pt x="304" y="70"/>
                </a:lnTo>
                <a:lnTo>
                  <a:pt x="260" y="44"/>
                </a:lnTo>
                <a:lnTo>
                  <a:pt x="214" y="22"/>
                </a:lnTo>
                <a:lnTo>
                  <a:pt x="168" y="0"/>
                </a:lnTo>
                <a:lnTo>
                  <a:pt x="262" y="246"/>
                </a:lnTo>
                <a:lnTo>
                  <a:pt x="0" y="392"/>
                </a:lnTo>
                <a:lnTo>
                  <a:pt x="0" y="392"/>
                </a:lnTo>
                <a:lnTo>
                  <a:pt x="32" y="406"/>
                </a:lnTo>
                <a:lnTo>
                  <a:pt x="60" y="420"/>
                </a:lnTo>
                <a:lnTo>
                  <a:pt x="90" y="436"/>
                </a:lnTo>
                <a:lnTo>
                  <a:pt x="118" y="454"/>
                </a:lnTo>
                <a:lnTo>
                  <a:pt x="144" y="472"/>
                </a:lnTo>
                <a:lnTo>
                  <a:pt x="172" y="492"/>
                </a:lnTo>
                <a:lnTo>
                  <a:pt x="198" y="512"/>
                </a:lnTo>
                <a:lnTo>
                  <a:pt x="222" y="534"/>
                </a:lnTo>
                <a:lnTo>
                  <a:pt x="246" y="556"/>
                </a:lnTo>
                <a:lnTo>
                  <a:pt x="270" y="580"/>
                </a:lnTo>
                <a:lnTo>
                  <a:pt x="292" y="604"/>
                </a:lnTo>
                <a:lnTo>
                  <a:pt x="314" y="630"/>
                </a:lnTo>
                <a:lnTo>
                  <a:pt x="334" y="656"/>
                </a:lnTo>
                <a:lnTo>
                  <a:pt x="354" y="682"/>
                </a:lnTo>
                <a:lnTo>
                  <a:pt x="372" y="710"/>
                </a:lnTo>
                <a:lnTo>
                  <a:pt x="388" y="738"/>
                </a:lnTo>
                <a:lnTo>
                  <a:pt x="332" y="770"/>
                </a:lnTo>
                <a:lnTo>
                  <a:pt x="726" y="846"/>
                </a:lnTo>
                <a:lnTo>
                  <a:pt x="856" y="468"/>
                </a:lnTo>
                <a:lnTo>
                  <a:pt x="756" y="52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366130" y="2065969"/>
            <a:ext cx="1511300" cy="1266825"/>
          </a:xfrm>
          <a:custGeom>
            <a:avLst/>
            <a:gdLst>
              <a:gd name="T0" fmla="*/ 604 w 952"/>
              <a:gd name="T1" fmla="*/ 0 h 798"/>
              <a:gd name="T2" fmla="*/ 634 w 952"/>
              <a:gd name="T3" fmla="*/ 86 h 798"/>
              <a:gd name="T4" fmla="*/ 634 w 952"/>
              <a:gd name="T5" fmla="*/ 86 h 798"/>
              <a:gd name="T6" fmla="*/ 586 w 952"/>
              <a:gd name="T7" fmla="*/ 104 h 798"/>
              <a:gd name="T8" fmla="*/ 538 w 952"/>
              <a:gd name="T9" fmla="*/ 126 h 798"/>
              <a:gd name="T10" fmla="*/ 490 w 952"/>
              <a:gd name="T11" fmla="*/ 148 h 798"/>
              <a:gd name="T12" fmla="*/ 446 w 952"/>
              <a:gd name="T13" fmla="*/ 174 h 798"/>
              <a:gd name="T14" fmla="*/ 400 w 952"/>
              <a:gd name="T15" fmla="*/ 200 h 798"/>
              <a:gd name="T16" fmla="*/ 358 w 952"/>
              <a:gd name="T17" fmla="*/ 228 h 798"/>
              <a:gd name="T18" fmla="*/ 316 w 952"/>
              <a:gd name="T19" fmla="*/ 258 h 798"/>
              <a:gd name="T20" fmla="*/ 274 w 952"/>
              <a:gd name="T21" fmla="*/ 290 h 798"/>
              <a:gd name="T22" fmla="*/ 236 w 952"/>
              <a:gd name="T23" fmla="*/ 322 h 798"/>
              <a:gd name="T24" fmla="*/ 196 w 952"/>
              <a:gd name="T25" fmla="*/ 358 h 798"/>
              <a:gd name="T26" fmla="*/ 160 w 952"/>
              <a:gd name="T27" fmla="*/ 394 h 798"/>
              <a:gd name="T28" fmla="*/ 126 w 952"/>
              <a:gd name="T29" fmla="*/ 432 h 798"/>
              <a:gd name="T30" fmla="*/ 92 w 952"/>
              <a:gd name="T31" fmla="*/ 470 h 798"/>
              <a:gd name="T32" fmla="*/ 60 w 952"/>
              <a:gd name="T33" fmla="*/ 512 h 798"/>
              <a:gd name="T34" fmla="*/ 30 w 952"/>
              <a:gd name="T35" fmla="*/ 554 h 798"/>
              <a:gd name="T36" fmla="*/ 0 w 952"/>
              <a:gd name="T37" fmla="*/ 596 h 798"/>
              <a:gd name="T38" fmla="*/ 286 w 952"/>
              <a:gd name="T39" fmla="*/ 542 h 798"/>
              <a:gd name="T40" fmla="*/ 376 w 952"/>
              <a:gd name="T41" fmla="*/ 798 h 798"/>
              <a:gd name="T42" fmla="*/ 376 w 952"/>
              <a:gd name="T43" fmla="*/ 798 h 798"/>
              <a:gd name="T44" fmla="*/ 396 w 952"/>
              <a:gd name="T45" fmla="*/ 772 h 798"/>
              <a:gd name="T46" fmla="*/ 414 w 952"/>
              <a:gd name="T47" fmla="*/ 746 h 798"/>
              <a:gd name="T48" fmla="*/ 436 w 952"/>
              <a:gd name="T49" fmla="*/ 722 h 798"/>
              <a:gd name="T50" fmla="*/ 458 w 952"/>
              <a:gd name="T51" fmla="*/ 698 h 798"/>
              <a:gd name="T52" fmla="*/ 480 w 952"/>
              <a:gd name="T53" fmla="*/ 676 h 798"/>
              <a:gd name="T54" fmla="*/ 504 w 952"/>
              <a:gd name="T55" fmla="*/ 652 h 798"/>
              <a:gd name="T56" fmla="*/ 528 w 952"/>
              <a:gd name="T57" fmla="*/ 632 h 798"/>
              <a:gd name="T58" fmla="*/ 552 w 952"/>
              <a:gd name="T59" fmla="*/ 612 h 798"/>
              <a:gd name="T60" fmla="*/ 578 w 952"/>
              <a:gd name="T61" fmla="*/ 592 h 798"/>
              <a:gd name="T62" fmla="*/ 606 w 952"/>
              <a:gd name="T63" fmla="*/ 574 h 798"/>
              <a:gd name="T64" fmla="*/ 632 w 952"/>
              <a:gd name="T65" fmla="*/ 556 h 798"/>
              <a:gd name="T66" fmla="*/ 660 w 952"/>
              <a:gd name="T67" fmla="*/ 540 h 798"/>
              <a:gd name="T68" fmla="*/ 690 w 952"/>
              <a:gd name="T69" fmla="*/ 524 h 798"/>
              <a:gd name="T70" fmla="*/ 718 w 952"/>
              <a:gd name="T71" fmla="*/ 510 h 798"/>
              <a:gd name="T72" fmla="*/ 748 w 952"/>
              <a:gd name="T73" fmla="*/ 496 h 798"/>
              <a:gd name="T74" fmla="*/ 780 w 952"/>
              <a:gd name="T75" fmla="*/ 484 h 798"/>
              <a:gd name="T76" fmla="*/ 810 w 952"/>
              <a:gd name="T77" fmla="*/ 566 h 798"/>
              <a:gd name="T78" fmla="*/ 952 w 952"/>
              <a:gd name="T79" fmla="*/ 194 h 798"/>
              <a:gd name="T80" fmla="*/ 604 w 952"/>
              <a:gd name="T81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52" h="798">
                <a:moveTo>
                  <a:pt x="604" y="0"/>
                </a:moveTo>
                <a:lnTo>
                  <a:pt x="634" y="86"/>
                </a:lnTo>
                <a:lnTo>
                  <a:pt x="634" y="86"/>
                </a:lnTo>
                <a:lnTo>
                  <a:pt x="586" y="104"/>
                </a:lnTo>
                <a:lnTo>
                  <a:pt x="538" y="126"/>
                </a:lnTo>
                <a:lnTo>
                  <a:pt x="490" y="148"/>
                </a:lnTo>
                <a:lnTo>
                  <a:pt x="446" y="174"/>
                </a:lnTo>
                <a:lnTo>
                  <a:pt x="400" y="200"/>
                </a:lnTo>
                <a:lnTo>
                  <a:pt x="358" y="228"/>
                </a:lnTo>
                <a:lnTo>
                  <a:pt x="316" y="258"/>
                </a:lnTo>
                <a:lnTo>
                  <a:pt x="274" y="290"/>
                </a:lnTo>
                <a:lnTo>
                  <a:pt x="236" y="322"/>
                </a:lnTo>
                <a:lnTo>
                  <a:pt x="196" y="358"/>
                </a:lnTo>
                <a:lnTo>
                  <a:pt x="160" y="394"/>
                </a:lnTo>
                <a:lnTo>
                  <a:pt x="126" y="432"/>
                </a:lnTo>
                <a:lnTo>
                  <a:pt x="92" y="470"/>
                </a:lnTo>
                <a:lnTo>
                  <a:pt x="60" y="512"/>
                </a:lnTo>
                <a:lnTo>
                  <a:pt x="30" y="554"/>
                </a:lnTo>
                <a:lnTo>
                  <a:pt x="0" y="596"/>
                </a:lnTo>
                <a:lnTo>
                  <a:pt x="286" y="542"/>
                </a:lnTo>
                <a:lnTo>
                  <a:pt x="376" y="798"/>
                </a:lnTo>
                <a:lnTo>
                  <a:pt x="376" y="798"/>
                </a:lnTo>
                <a:lnTo>
                  <a:pt x="396" y="772"/>
                </a:lnTo>
                <a:lnTo>
                  <a:pt x="414" y="746"/>
                </a:lnTo>
                <a:lnTo>
                  <a:pt x="436" y="722"/>
                </a:lnTo>
                <a:lnTo>
                  <a:pt x="458" y="698"/>
                </a:lnTo>
                <a:lnTo>
                  <a:pt x="480" y="676"/>
                </a:lnTo>
                <a:lnTo>
                  <a:pt x="504" y="652"/>
                </a:lnTo>
                <a:lnTo>
                  <a:pt x="528" y="632"/>
                </a:lnTo>
                <a:lnTo>
                  <a:pt x="552" y="612"/>
                </a:lnTo>
                <a:lnTo>
                  <a:pt x="578" y="592"/>
                </a:lnTo>
                <a:lnTo>
                  <a:pt x="606" y="574"/>
                </a:lnTo>
                <a:lnTo>
                  <a:pt x="632" y="556"/>
                </a:lnTo>
                <a:lnTo>
                  <a:pt x="660" y="540"/>
                </a:lnTo>
                <a:lnTo>
                  <a:pt x="690" y="524"/>
                </a:lnTo>
                <a:lnTo>
                  <a:pt x="718" y="510"/>
                </a:lnTo>
                <a:lnTo>
                  <a:pt x="748" y="496"/>
                </a:lnTo>
                <a:lnTo>
                  <a:pt x="780" y="484"/>
                </a:lnTo>
                <a:lnTo>
                  <a:pt x="810" y="566"/>
                </a:lnTo>
                <a:lnTo>
                  <a:pt x="952" y="194"/>
                </a:lnTo>
                <a:lnTo>
                  <a:pt x="604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496431" y="2046918"/>
            <a:ext cx="1527175" cy="901700"/>
          </a:xfrm>
          <a:custGeom>
            <a:avLst/>
            <a:gdLst>
              <a:gd name="T0" fmla="*/ 962 w 962"/>
              <a:gd name="T1" fmla="*/ 372 h 568"/>
              <a:gd name="T2" fmla="*/ 820 w 962"/>
              <a:gd name="T3" fmla="*/ 0 h 568"/>
              <a:gd name="T4" fmla="*/ 786 w 962"/>
              <a:gd name="T5" fmla="*/ 94 h 568"/>
              <a:gd name="T6" fmla="*/ 786 w 962"/>
              <a:gd name="T7" fmla="*/ 94 h 568"/>
              <a:gd name="T8" fmla="*/ 734 w 962"/>
              <a:gd name="T9" fmla="*/ 78 h 568"/>
              <a:gd name="T10" fmla="*/ 682 w 962"/>
              <a:gd name="T11" fmla="*/ 64 h 568"/>
              <a:gd name="T12" fmla="*/ 630 w 962"/>
              <a:gd name="T13" fmla="*/ 50 h 568"/>
              <a:gd name="T14" fmla="*/ 578 w 962"/>
              <a:gd name="T15" fmla="*/ 40 h 568"/>
              <a:gd name="T16" fmla="*/ 524 w 962"/>
              <a:gd name="T17" fmla="*/ 32 h 568"/>
              <a:gd name="T18" fmla="*/ 468 w 962"/>
              <a:gd name="T19" fmla="*/ 26 h 568"/>
              <a:gd name="T20" fmla="*/ 412 w 962"/>
              <a:gd name="T21" fmla="*/ 22 h 568"/>
              <a:gd name="T22" fmla="*/ 356 w 962"/>
              <a:gd name="T23" fmla="*/ 20 h 568"/>
              <a:gd name="T24" fmla="*/ 356 w 962"/>
              <a:gd name="T25" fmla="*/ 20 h 568"/>
              <a:gd name="T26" fmla="*/ 310 w 962"/>
              <a:gd name="T27" fmla="*/ 22 h 568"/>
              <a:gd name="T28" fmla="*/ 264 w 962"/>
              <a:gd name="T29" fmla="*/ 24 h 568"/>
              <a:gd name="T30" fmla="*/ 220 w 962"/>
              <a:gd name="T31" fmla="*/ 28 h 568"/>
              <a:gd name="T32" fmla="*/ 174 w 962"/>
              <a:gd name="T33" fmla="*/ 34 h 568"/>
              <a:gd name="T34" fmla="*/ 130 w 962"/>
              <a:gd name="T35" fmla="*/ 40 h 568"/>
              <a:gd name="T36" fmla="*/ 86 w 962"/>
              <a:gd name="T37" fmla="*/ 50 h 568"/>
              <a:gd name="T38" fmla="*/ 44 w 962"/>
              <a:gd name="T39" fmla="*/ 60 h 568"/>
              <a:gd name="T40" fmla="*/ 0 w 962"/>
              <a:gd name="T41" fmla="*/ 72 h 568"/>
              <a:gd name="T42" fmla="*/ 240 w 962"/>
              <a:gd name="T43" fmla="*/ 204 h 568"/>
              <a:gd name="T44" fmla="*/ 136 w 962"/>
              <a:gd name="T45" fmla="*/ 474 h 568"/>
              <a:gd name="T46" fmla="*/ 136 w 962"/>
              <a:gd name="T47" fmla="*/ 474 h 568"/>
              <a:gd name="T48" fmla="*/ 190 w 962"/>
              <a:gd name="T49" fmla="*/ 462 h 568"/>
              <a:gd name="T50" fmla="*/ 244 w 962"/>
              <a:gd name="T51" fmla="*/ 452 h 568"/>
              <a:gd name="T52" fmla="*/ 300 w 962"/>
              <a:gd name="T53" fmla="*/ 448 h 568"/>
              <a:gd name="T54" fmla="*/ 356 w 962"/>
              <a:gd name="T55" fmla="*/ 446 h 568"/>
              <a:gd name="T56" fmla="*/ 356 w 962"/>
              <a:gd name="T57" fmla="*/ 446 h 568"/>
              <a:gd name="T58" fmla="*/ 394 w 962"/>
              <a:gd name="T59" fmla="*/ 446 h 568"/>
              <a:gd name="T60" fmla="*/ 430 w 962"/>
              <a:gd name="T61" fmla="*/ 448 h 568"/>
              <a:gd name="T62" fmla="*/ 466 w 962"/>
              <a:gd name="T63" fmla="*/ 452 h 568"/>
              <a:gd name="T64" fmla="*/ 502 w 962"/>
              <a:gd name="T65" fmla="*/ 458 h 568"/>
              <a:gd name="T66" fmla="*/ 538 w 962"/>
              <a:gd name="T67" fmla="*/ 464 h 568"/>
              <a:gd name="T68" fmla="*/ 572 w 962"/>
              <a:gd name="T69" fmla="*/ 474 h 568"/>
              <a:gd name="T70" fmla="*/ 606 w 962"/>
              <a:gd name="T71" fmla="*/ 482 h 568"/>
              <a:gd name="T72" fmla="*/ 640 w 962"/>
              <a:gd name="T73" fmla="*/ 494 h 568"/>
              <a:gd name="T74" fmla="*/ 614 w 962"/>
              <a:gd name="T75" fmla="*/ 568 h 568"/>
              <a:gd name="T76" fmla="*/ 962 w 962"/>
              <a:gd name="T77" fmla="*/ 37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568">
                <a:moveTo>
                  <a:pt x="962" y="372"/>
                </a:moveTo>
                <a:lnTo>
                  <a:pt x="820" y="0"/>
                </a:lnTo>
                <a:lnTo>
                  <a:pt x="786" y="94"/>
                </a:lnTo>
                <a:lnTo>
                  <a:pt x="786" y="94"/>
                </a:lnTo>
                <a:lnTo>
                  <a:pt x="734" y="78"/>
                </a:lnTo>
                <a:lnTo>
                  <a:pt x="682" y="64"/>
                </a:lnTo>
                <a:lnTo>
                  <a:pt x="630" y="50"/>
                </a:lnTo>
                <a:lnTo>
                  <a:pt x="578" y="40"/>
                </a:lnTo>
                <a:lnTo>
                  <a:pt x="524" y="32"/>
                </a:lnTo>
                <a:lnTo>
                  <a:pt x="468" y="26"/>
                </a:lnTo>
                <a:lnTo>
                  <a:pt x="412" y="22"/>
                </a:lnTo>
                <a:lnTo>
                  <a:pt x="356" y="20"/>
                </a:lnTo>
                <a:lnTo>
                  <a:pt x="356" y="20"/>
                </a:lnTo>
                <a:lnTo>
                  <a:pt x="310" y="22"/>
                </a:lnTo>
                <a:lnTo>
                  <a:pt x="264" y="24"/>
                </a:lnTo>
                <a:lnTo>
                  <a:pt x="220" y="28"/>
                </a:lnTo>
                <a:lnTo>
                  <a:pt x="174" y="34"/>
                </a:lnTo>
                <a:lnTo>
                  <a:pt x="130" y="40"/>
                </a:lnTo>
                <a:lnTo>
                  <a:pt x="86" y="50"/>
                </a:lnTo>
                <a:lnTo>
                  <a:pt x="44" y="60"/>
                </a:lnTo>
                <a:lnTo>
                  <a:pt x="0" y="72"/>
                </a:lnTo>
                <a:lnTo>
                  <a:pt x="240" y="204"/>
                </a:lnTo>
                <a:lnTo>
                  <a:pt x="136" y="474"/>
                </a:lnTo>
                <a:lnTo>
                  <a:pt x="136" y="474"/>
                </a:lnTo>
                <a:lnTo>
                  <a:pt x="190" y="462"/>
                </a:lnTo>
                <a:lnTo>
                  <a:pt x="244" y="452"/>
                </a:lnTo>
                <a:lnTo>
                  <a:pt x="300" y="448"/>
                </a:lnTo>
                <a:lnTo>
                  <a:pt x="356" y="446"/>
                </a:lnTo>
                <a:lnTo>
                  <a:pt x="356" y="446"/>
                </a:lnTo>
                <a:lnTo>
                  <a:pt x="394" y="446"/>
                </a:lnTo>
                <a:lnTo>
                  <a:pt x="430" y="448"/>
                </a:lnTo>
                <a:lnTo>
                  <a:pt x="466" y="452"/>
                </a:lnTo>
                <a:lnTo>
                  <a:pt x="502" y="458"/>
                </a:lnTo>
                <a:lnTo>
                  <a:pt x="538" y="464"/>
                </a:lnTo>
                <a:lnTo>
                  <a:pt x="572" y="474"/>
                </a:lnTo>
                <a:lnTo>
                  <a:pt x="606" y="482"/>
                </a:lnTo>
                <a:lnTo>
                  <a:pt x="640" y="494"/>
                </a:lnTo>
                <a:lnTo>
                  <a:pt x="614" y="568"/>
                </a:lnTo>
                <a:lnTo>
                  <a:pt x="962" y="37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4045455" y="2923218"/>
            <a:ext cx="977900" cy="1435100"/>
          </a:xfrm>
          <a:custGeom>
            <a:avLst/>
            <a:gdLst>
              <a:gd name="T0" fmla="*/ 10 w 616"/>
              <a:gd name="T1" fmla="*/ 904 h 904"/>
              <a:gd name="T2" fmla="*/ 192 w 616"/>
              <a:gd name="T3" fmla="*/ 680 h 904"/>
              <a:gd name="T4" fmla="*/ 430 w 616"/>
              <a:gd name="T5" fmla="*/ 822 h 904"/>
              <a:gd name="T6" fmla="*/ 430 w 616"/>
              <a:gd name="T7" fmla="*/ 822 h 904"/>
              <a:gd name="T8" fmla="*/ 426 w 616"/>
              <a:gd name="T9" fmla="*/ 782 h 904"/>
              <a:gd name="T10" fmla="*/ 426 w 616"/>
              <a:gd name="T11" fmla="*/ 740 h 904"/>
              <a:gd name="T12" fmla="*/ 426 w 616"/>
              <a:gd name="T13" fmla="*/ 740 h 904"/>
              <a:gd name="T14" fmla="*/ 426 w 616"/>
              <a:gd name="T15" fmla="*/ 684 h 904"/>
              <a:gd name="T16" fmla="*/ 432 w 616"/>
              <a:gd name="T17" fmla="*/ 630 h 904"/>
              <a:gd name="T18" fmla="*/ 440 w 616"/>
              <a:gd name="T19" fmla="*/ 576 h 904"/>
              <a:gd name="T20" fmla="*/ 452 w 616"/>
              <a:gd name="T21" fmla="*/ 524 h 904"/>
              <a:gd name="T22" fmla="*/ 468 w 616"/>
              <a:gd name="T23" fmla="*/ 474 h 904"/>
              <a:gd name="T24" fmla="*/ 486 w 616"/>
              <a:gd name="T25" fmla="*/ 424 h 904"/>
              <a:gd name="T26" fmla="*/ 508 w 616"/>
              <a:gd name="T27" fmla="*/ 376 h 904"/>
              <a:gd name="T28" fmla="*/ 532 w 616"/>
              <a:gd name="T29" fmla="*/ 328 h 904"/>
              <a:gd name="T30" fmla="*/ 616 w 616"/>
              <a:gd name="T31" fmla="*/ 378 h 904"/>
              <a:gd name="T32" fmla="*/ 486 w 616"/>
              <a:gd name="T33" fmla="*/ 0 h 904"/>
              <a:gd name="T34" fmla="*/ 94 w 616"/>
              <a:gd name="T35" fmla="*/ 76 h 904"/>
              <a:gd name="T36" fmla="*/ 164 w 616"/>
              <a:gd name="T37" fmla="*/ 116 h 904"/>
              <a:gd name="T38" fmla="*/ 164 w 616"/>
              <a:gd name="T39" fmla="*/ 116 h 904"/>
              <a:gd name="T40" fmla="*/ 144 w 616"/>
              <a:gd name="T41" fmla="*/ 152 h 904"/>
              <a:gd name="T42" fmla="*/ 126 w 616"/>
              <a:gd name="T43" fmla="*/ 186 h 904"/>
              <a:gd name="T44" fmla="*/ 110 w 616"/>
              <a:gd name="T45" fmla="*/ 222 h 904"/>
              <a:gd name="T46" fmla="*/ 94 w 616"/>
              <a:gd name="T47" fmla="*/ 260 h 904"/>
              <a:gd name="T48" fmla="*/ 80 w 616"/>
              <a:gd name="T49" fmla="*/ 298 h 904"/>
              <a:gd name="T50" fmla="*/ 66 w 616"/>
              <a:gd name="T51" fmla="*/ 336 h 904"/>
              <a:gd name="T52" fmla="*/ 54 w 616"/>
              <a:gd name="T53" fmla="*/ 374 h 904"/>
              <a:gd name="T54" fmla="*/ 42 w 616"/>
              <a:gd name="T55" fmla="*/ 412 h 904"/>
              <a:gd name="T56" fmla="*/ 32 w 616"/>
              <a:gd name="T57" fmla="*/ 452 h 904"/>
              <a:gd name="T58" fmla="*/ 24 w 616"/>
              <a:gd name="T59" fmla="*/ 492 h 904"/>
              <a:gd name="T60" fmla="*/ 18 w 616"/>
              <a:gd name="T61" fmla="*/ 532 h 904"/>
              <a:gd name="T62" fmla="*/ 12 w 616"/>
              <a:gd name="T63" fmla="*/ 574 h 904"/>
              <a:gd name="T64" fmla="*/ 6 w 616"/>
              <a:gd name="T65" fmla="*/ 614 h 904"/>
              <a:gd name="T66" fmla="*/ 2 w 616"/>
              <a:gd name="T67" fmla="*/ 656 h 904"/>
              <a:gd name="T68" fmla="*/ 0 w 616"/>
              <a:gd name="T69" fmla="*/ 698 h 904"/>
              <a:gd name="T70" fmla="*/ 0 w 616"/>
              <a:gd name="T71" fmla="*/ 740 h 904"/>
              <a:gd name="T72" fmla="*/ 0 w 616"/>
              <a:gd name="T73" fmla="*/ 740 h 904"/>
              <a:gd name="T74" fmla="*/ 0 w 616"/>
              <a:gd name="T75" fmla="*/ 782 h 904"/>
              <a:gd name="T76" fmla="*/ 2 w 616"/>
              <a:gd name="T77" fmla="*/ 822 h 904"/>
              <a:gd name="T78" fmla="*/ 6 w 616"/>
              <a:gd name="T79" fmla="*/ 864 h 904"/>
              <a:gd name="T80" fmla="*/ 10 w 616"/>
              <a:gd name="T81" fmla="*/ 904 h 904"/>
              <a:gd name="T82" fmla="*/ 10 w 616"/>
              <a:gd name="T83" fmla="*/ 904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16" h="904">
                <a:moveTo>
                  <a:pt x="10" y="904"/>
                </a:moveTo>
                <a:lnTo>
                  <a:pt x="192" y="680"/>
                </a:lnTo>
                <a:lnTo>
                  <a:pt x="430" y="822"/>
                </a:lnTo>
                <a:lnTo>
                  <a:pt x="430" y="822"/>
                </a:lnTo>
                <a:lnTo>
                  <a:pt x="426" y="782"/>
                </a:lnTo>
                <a:lnTo>
                  <a:pt x="426" y="740"/>
                </a:lnTo>
                <a:lnTo>
                  <a:pt x="426" y="740"/>
                </a:lnTo>
                <a:lnTo>
                  <a:pt x="426" y="684"/>
                </a:lnTo>
                <a:lnTo>
                  <a:pt x="432" y="630"/>
                </a:lnTo>
                <a:lnTo>
                  <a:pt x="440" y="576"/>
                </a:lnTo>
                <a:lnTo>
                  <a:pt x="452" y="524"/>
                </a:lnTo>
                <a:lnTo>
                  <a:pt x="468" y="474"/>
                </a:lnTo>
                <a:lnTo>
                  <a:pt x="486" y="424"/>
                </a:lnTo>
                <a:lnTo>
                  <a:pt x="508" y="376"/>
                </a:lnTo>
                <a:lnTo>
                  <a:pt x="532" y="328"/>
                </a:lnTo>
                <a:lnTo>
                  <a:pt x="616" y="378"/>
                </a:lnTo>
                <a:lnTo>
                  <a:pt x="486" y="0"/>
                </a:lnTo>
                <a:lnTo>
                  <a:pt x="94" y="76"/>
                </a:lnTo>
                <a:lnTo>
                  <a:pt x="164" y="116"/>
                </a:lnTo>
                <a:lnTo>
                  <a:pt x="164" y="116"/>
                </a:lnTo>
                <a:lnTo>
                  <a:pt x="144" y="152"/>
                </a:lnTo>
                <a:lnTo>
                  <a:pt x="126" y="186"/>
                </a:lnTo>
                <a:lnTo>
                  <a:pt x="110" y="222"/>
                </a:lnTo>
                <a:lnTo>
                  <a:pt x="94" y="260"/>
                </a:lnTo>
                <a:lnTo>
                  <a:pt x="80" y="298"/>
                </a:lnTo>
                <a:lnTo>
                  <a:pt x="66" y="336"/>
                </a:lnTo>
                <a:lnTo>
                  <a:pt x="54" y="374"/>
                </a:lnTo>
                <a:lnTo>
                  <a:pt x="42" y="412"/>
                </a:lnTo>
                <a:lnTo>
                  <a:pt x="32" y="452"/>
                </a:lnTo>
                <a:lnTo>
                  <a:pt x="24" y="492"/>
                </a:lnTo>
                <a:lnTo>
                  <a:pt x="18" y="532"/>
                </a:lnTo>
                <a:lnTo>
                  <a:pt x="12" y="574"/>
                </a:lnTo>
                <a:lnTo>
                  <a:pt x="6" y="614"/>
                </a:lnTo>
                <a:lnTo>
                  <a:pt x="2" y="656"/>
                </a:lnTo>
                <a:lnTo>
                  <a:pt x="0" y="698"/>
                </a:lnTo>
                <a:lnTo>
                  <a:pt x="0" y="740"/>
                </a:lnTo>
                <a:lnTo>
                  <a:pt x="0" y="740"/>
                </a:lnTo>
                <a:lnTo>
                  <a:pt x="0" y="782"/>
                </a:lnTo>
                <a:lnTo>
                  <a:pt x="2" y="822"/>
                </a:lnTo>
                <a:lnTo>
                  <a:pt x="6" y="864"/>
                </a:lnTo>
                <a:lnTo>
                  <a:pt x="10" y="904"/>
                </a:lnTo>
                <a:lnTo>
                  <a:pt x="10" y="90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943856" y="3999544"/>
            <a:ext cx="1184275" cy="1558925"/>
          </a:xfrm>
          <a:custGeom>
            <a:avLst/>
            <a:gdLst>
              <a:gd name="T0" fmla="*/ 450 w 746"/>
              <a:gd name="T1" fmla="*/ 720 h 982"/>
              <a:gd name="T2" fmla="*/ 746 w 746"/>
              <a:gd name="T3" fmla="*/ 674 h 982"/>
              <a:gd name="T4" fmla="*/ 746 w 746"/>
              <a:gd name="T5" fmla="*/ 674 h 982"/>
              <a:gd name="T6" fmla="*/ 724 w 746"/>
              <a:gd name="T7" fmla="*/ 650 h 982"/>
              <a:gd name="T8" fmla="*/ 702 w 746"/>
              <a:gd name="T9" fmla="*/ 626 h 982"/>
              <a:gd name="T10" fmla="*/ 680 w 746"/>
              <a:gd name="T11" fmla="*/ 602 h 982"/>
              <a:gd name="T12" fmla="*/ 660 w 746"/>
              <a:gd name="T13" fmla="*/ 576 h 982"/>
              <a:gd name="T14" fmla="*/ 640 w 746"/>
              <a:gd name="T15" fmla="*/ 550 h 982"/>
              <a:gd name="T16" fmla="*/ 622 w 746"/>
              <a:gd name="T17" fmla="*/ 524 h 982"/>
              <a:gd name="T18" fmla="*/ 606 w 746"/>
              <a:gd name="T19" fmla="*/ 496 h 982"/>
              <a:gd name="T20" fmla="*/ 590 w 746"/>
              <a:gd name="T21" fmla="*/ 468 h 982"/>
              <a:gd name="T22" fmla="*/ 574 w 746"/>
              <a:gd name="T23" fmla="*/ 440 h 982"/>
              <a:gd name="T24" fmla="*/ 560 w 746"/>
              <a:gd name="T25" fmla="*/ 410 h 982"/>
              <a:gd name="T26" fmla="*/ 548 w 746"/>
              <a:gd name="T27" fmla="*/ 380 h 982"/>
              <a:gd name="T28" fmla="*/ 536 w 746"/>
              <a:gd name="T29" fmla="*/ 350 h 982"/>
              <a:gd name="T30" fmla="*/ 524 w 746"/>
              <a:gd name="T31" fmla="*/ 318 h 982"/>
              <a:gd name="T32" fmla="*/ 516 w 746"/>
              <a:gd name="T33" fmla="*/ 286 h 982"/>
              <a:gd name="T34" fmla="*/ 508 w 746"/>
              <a:gd name="T35" fmla="*/ 254 h 982"/>
              <a:gd name="T36" fmla="*/ 500 w 746"/>
              <a:gd name="T37" fmla="*/ 222 h 982"/>
              <a:gd name="T38" fmla="*/ 594 w 746"/>
              <a:gd name="T39" fmla="*/ 204 h 982"/>
              <a:gd name="T40" fmla="*/ 252 w 746"/>
              <a:gd name="T41" fmla="*/ 0 h 982"/>
              <a:gd name="T42" fmla="*/ 0 w 746"/>
              <a:gd name="T43" fmla="*/ 310 h 982"/>
              <a:gd name="T44" fmla="*/ 82 w 746"/>
              <a:gd name="T45" fmla="*/ 294 h 982"/>
              <a:gd name="T46" fmla="*/ 82 w 746"/>
              <a:gd name="T47" fmla="*/ 294 h 982"/>
              <a:gd name="T48" fmla="*/ 92 w 746"/>
              <a:gd name="T49" fmla="*/ 344 h 982"/>
              <a:gd name="T50" fmla="*/ 104 w 746"/>
              <a:gd name="T51" fmla="*/ 394 h 982"/>
              <a:gd name="T52" fmla="*/ 118 w 746"/>
              <a:gd name="T53" fmla="*/ 442 h 982"/>
              <a:gd name="T54" fmla="*/ 134 w 746"/>
              <a:gd name="T55" fmla="*/ 490 h 982"/>
              <a:gd name="T56" fmla="*/ 152 w 746"/>
              <a:gd name="T57" fmla="*/ 536 h 982"/>
              <a:gd name="T58" fmla="*/ 172 w 746"/>
              <a:gd name="T59" fmla="*/ 582 h 982"/>
              <a:gd name="T60" fmla="*/ 192 w 746"/>
              <a:gd name="T61" fmla="*/ 628 h 982"/>
              <a:gd name="T62" fmla="*/ 216 w 746"/>
              <a:gd name="T63" fmla="*/ 672 h 982"/>
              <a:gd name="T64" fmla="*/ 240 w 746"/>
              <a:gd name="T65" fmla="*/ 714 h 982"/>
              <a:gd name="T66" fmla="*/ 266 w 746"/>
              <a:gd name="T67" fmla="*/ 756 h 982"/>
              <a:gd name="T68" fmla="*/ 294 w 746"/>
              <a:gd name="T69" fmla="*/ 798 h 982"/>
              <a:gd name="T70" fmla="*/ 324 w 746"/>
              <a:gd name="T71" fmla="*/ 836 h 982"/>
              <a:gd name="T72" fmla="*/ 354 w 746"/>
              <a:gd name="T73" fmla="*/ 876 h 982"/>
              <a:gd name="T74" fmla="*/ 386 w 746"/>
              <a:gd name="T75" fmla="*/ 912 h 982"/>
              <a:gd name="T76" fmla="*/ 420 w 746"/>
              <a:gd name="T77" fmla="*/ 948 h 982"/>
              <a:gd name="T78" fmla="*/ 454 w 746"/>
              <a:gd name="T79" fmla="*/ 982 h 982"/>
              <a:gd name="T80" fmla="*/ 450 w 746"/>
              <a:gd name="T81" fmla="*/ 720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6" h="982">
                <a:moveTo>
                  <a:pt x="450" y="720"/>
                </a:moveTo>
                <a:lnTo>
                  <a:pt x="746" y="674"/>
                </a:lnTo>
                <a:lnTo>
                  <a:pt x="746" y="674"/>
                </a:lnTo>
                <a:lnTo>
                  <a:pt x="724" y="650"/>
                </a:lnTo>
                <a:lnTo>
                  <a:pt x="702" y="626"/>
                </a:lnTo>
                <a:lnTo>
                  <a:pt x="680" y="602"/>
                </a:lnTo>
                <a:lnTo>
                  <a:pt x="660" y="576"/>
                </a:lnTo>
                <a:lnTo>
                  <a:pt x="640" y="550"/>
                </a:lnTo>
                <a:lnTo>
                  <a:pt x="622" y="524"/>
                </a:lnTo>
                <a:lnTo>
                  <a:pt x="606" y="496"/>
                </a:lnTo>
                <a:lnTo>
                  <a:pt x="590" y="468"/>
                </a:lnTo>
                <a:lnTo>
                  <a:pt x="574" y="440"/>
                </a:lnTo>
                <a:lnTo>
                  <a:pt x="560" y="410"/>
                </a:lnTo>
                <a:lnTo>
                  <a:pt x="548" y="380"/>
                </a:lnTo>
                <a:lnTo>
                  <a:pt x="536" y="350"/>
                </a:lnTo>
                <a:lnTo>
                  <a:pt x="524" y="318"/>
                </a:lnTo>
                <a:lnTo>
                  <a:pt x="516" y="286"/>
                </a:lnTo>
                <a:lnTo>
                  <a:pt x="508" y="254"/>
                </a:lnTo>
                <a:lnTo>
                  <a:pt x="500" y="222"/>
                </a:lnTo>
                <a:lnTo>
                  <a:pt x="594" y="204"/>
                </a:lnTo>
                <a:lnTo>
                  <a:pt x="252" y="0"/>
                </a:lnTo>
                <a:lnTo>
                  <a:pt x="0" y="310"/>
                </a:lnTo>
                <a:lnTo>
                  <a:pt x="82" y="294"/>
                </a:lnTo>
                <a:lnTo>
                  <a:pt x="82" y="294"/>
                </a:lnTo>
                <a:lnTo>
                  <a:pt x="92" y="344"/>
                </a:lnTo>
                <a:lnTo>
                  <a:pt x="104" y="394"/>
                </a:lnTo>
                <a:lnTo>
                  <a:pt x="118" y="442"/>
                </a:lnTo>
                <a:lnTo>
                  <a:pt x="134" y="490"/>
                </a:lnTo>
                <a:lnTo>
                  <a:pt x="152" y="536"/>
                </a:lnTo>
                <a:lnTo>
                  <a:pt x="172" y="582"/>
                </a:lnTo>
                <a:lnTo>
                  <a:pt x="192" y="628"/>
                </a:lnTo>
                <a:lnTo>
                  <a:pt x="216" y="672"/>
                </a:lnTo>
                <a:lnTo>
                  <a:pt x="240" y="714"/>
                </a:lnTo>
                <a:lnTo>
                  <a:pt x="266" y="756"/>
                </a:lnTo>
                <a:lnTo>
                  <a:pt x="294" y="798"/>
                </a:lnTo>
                <a:lnTo>
                  <a:pt x="324" y="836"/>
                </a:lnTo>
                <a:lnTo>
                  <a:pt x="354" y="876"/>
                </a:lnTo>
                <a:lnTo>
                  <a:pt x="386" y="912"/>
                </a:lnTo>
                <a:lnTo>
                  <a:pt x="420" y="948"/>
                </a:lnTo>
                <a:lnTo>
                  <a:pt x="454" y="982"/>
                </a:lnTo>
                <a:lnTo>
                  <a:pt x="450" y="72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4658230" y="5040944"/>
            <a:ext cx="1308100" cy="1069975"/>
          </a:xfrm>
          <a:custGeom>
            <a:avLst/>
            <a:gdLst>
              <a:gd name="T0" fmla="*/ 638 w 824"/>
              <a:gd name="T1" fmla="*/ 466 h 674"/>
              <a:gd name="T2" fmla="*/ 824 w 824"/>
              <a:gd name="T3" fmla="*/ 250 h 674"/>
              <a:gd name="T4" fmla="*/ 824 w 824"/>
              <a:gd name="T5" fmla="*/ 250 h 674"/>
              <a:gd name="T6" fmla="*/ 790 w 824"/>
              <a:gd name="T7" fmla="*/ 246 h 674"/>
              <a:gd name="T8" fmla="*/ 758 w 824"/>
              <a:gd name="T9" fmla="*/ 242 h 674"/>
              <a:gd name="T10" fmla="*/ 724 w 824"/>
              <a:gd name="T11" fmla="*/ 236 h 674"/>
              <a:gd name="T12" fmla="*/ 692 w 824"/>
              <a:gd name="T13" fmla="*/ 230 h 674"/>
              <a:gd name="T14" fmla="*/ 660 w 824"/>
              <a:gd name="T15" fmla="*/ 222 h 674"/>
              <a:gd name="T16" fmla="*/ 628 w 824"/>
              <a:gd name="T17" fmla="*/ 212 h 674"/>
              <a:gd name="T18" fmla="*/ 596 w 824"/>
              <a:gd name="T19" fmla="*/ 202 h 674"/>
              <a:gd name="T20" fmla="*/ 566 w 824"/>
              <a:gd name="T21" fmla="*/ 190 h 674"/>
              <a:gd name="T22" fmla="*/ 536 w 824"/>
              <a:gd name="T23" fmla="*/ 178 h 674"/>
              <a:gd name="T24" fmla="*/ 508 w 824"/>
              <a:gd name="T25" fmla="*/ 164 h 674"/>
              <a:gd name="T26" fmla="*/ 478 w 824"/>
              <a:gd name="T27" fmla="*/ 148 h 674"/>
              <a:gd name="T28" fmla="*/ 450 w 824"/>
              <a:gd name="T29" fmla="*/ 132 h 674"/>
              <a:gd name="T30" fmla="*/ 422 w 824"/>
              <a:gd name="T31" fmla="*/ 116 h 674"/>
              <a:gd name="T32" fmla="*/ 396 w 824"/>
              <a:gd name="T33" fmla="*/ 98 h 674"/>
              <a:gd name="T34" fmla="*/ 370 w 824"/>
              <a:gd name="T35" fmla="*/ 78 h 674"/>
              <a:gd name="T36" fmla="*/ 346 w 824"/>
              <a:gd name="T37" fmla="*/ 58 h 674"/>
              <a:gd name="T38" fmla="*/ 396 w 824"/>
              <a:gd name="T39" fmla="*/ 0 h 674"/>
              <a:gd name="T40" fmla="*/ 0 w 824"/>
              <a:gd name="T41" fmla="*/ 62 h 674"/>
              <a:gd name="T42" fmla="*/ 6 w 824"/>
              <a:gd name="T43" fmla="*/ 462 h 674"/>
              <a:gd name="T44" fmla="*/ 72 w 824"/>
              <a:gd name="T45" fmla="*/ 384 h 674"/>
              <a:gd name="T46" fmla="*/ 72 w 824"/>
              <a:gd name="T47" fmla="*/ 384 h 674"/>
              <a:gd name="T48" fmla="*/ 112 w 824"/>
              <a:gd name="T49" fmla="*/ 416 h 674"/>
              <a:gd name="T50" fmla="*/ 152 w 824"/>
              <a:gd name="T51" fmla="*/ 446 h 674"/>
              <a:gd name="T52" fmla="*/ 192 w 824"/>
              <a:gd name="T53" fmla="*/ 474 h 674"/>
              <a:gd name="T54" fmla="*/ 236 w 824"/>
              <a:gd name="T55" fmla="*/ 500 h 674"/>
              <a:gd name="T56" fmla="*/ 280 w 824"/>
              <a:gd name="T57" fmla="*/ 524 h 674"/>
              <a:gd name="T58" fmla="*/ 324 w 824"/>
              <a:gd name="T59" fmla="*/ 548 h 674"/>
              <a:gd name="T60" fmla="*/ 370 w 824"/>
              <a:gd name="T61" fmla="*/ 568 h 674"/>
              <a:gd name="T62" fmla="*/ 416 w 824"/>
              <a:gd name="T63" fmla="*/ 588 h 674"/>
              <a:gd name="T64" fmla="*/ 464 w 824"/>
              <a:gd name="T65" fmla="*/ 606 h 674"/>
              <a:gd name="T66" fmla="*/ 512 w 824"/>
              <a:gd name="T67" fmla="*/ 622 h 674"/>
              <a:gd name="T68" fmla="*/ 562 w 824"/>
              <a:gd name="T69" fmla="*/ 636 h 674"/>
              <a:gd name="T70" fmla="*/ 612 w 824"/>
              <a:gd name="T71" fmla="*/ 648 h 674"/>
              <a:gd name="T72" fmla="*/ 662 w 824"/>
              <a:gd name="T73" fmla="*/ 658 h 674"/>
              <a:gd name="T74" fmla="*/ 714 w 824"/>
              <a:gd name="T75" fmla="*/ 666 h 674"/>
              <a:gd name="T76" fmla="*/ 766 w 824"/>
              <a:gd name="T77" fmla="*/ 672 h 674"/>
              <a:gd name="T78" fmla="*/ 820 w 824"/>
              <a:gd name="T79" fmla="*/ 674 h 674"/>
              <a:gd name="T80" fmla="*/ 638 w 824"/>
              <a:gd name="T81" fmla="*/ 466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24" h="674">
                <a:moveTo>
                  <a:pt x="638" y="466"/>
                </a:moveTo>
                <a:lnTo>
                  <a:pt x="824" y="250"/>
                </a:lnTo>
                <a:lnTo>
                  <a:pt x="824" y="250"/>
                </a:lnTo>
                <a:lnTo>
                  <a:pt x="790" y="246"/>
                </a:lnTo>
                <a:lnTo>
                  <a:pt x="758" y="242"/>
                </a:lnTo>
                <a:lnTo>
                  <a:pt x="724" y="236"/>
                </a:lnTo>
                <a:lnTo>
                  <a:pt x="692" y="230"/>
                </a:lnTo>
                <a:lnTo>
                  <a:pt x="660" y="222"/>
                </a:lnTo>
                <a:lnTo>
                  <a:pt x="628" y="212"/>
                </a:lnTo>
                <a:lnTo>
                  <a:pt x="596" y="202"/>
                </a:lnTo>
                <a:lnTo>
                  <a:pt x="566" y="190"/>
                </a:lnTo>
                <a:lnTo>
                  <a:pt x="536" y="178"/>
                </a:lnTo>
                <a:lnTo>
                  <a:pt x="508" y="164"/>
                </a:lnTo>
                <a:lnTo>
                  <a:pt x="478" y="148"/>
                </a:lnTo>
                <a:lnTo>
                  <a:pt x="450" y="132"/>
                </a:lnTo>
                <a:lnTo>
                  <a:pt x="422" y="116"/>
                </a:lnTo>
                <a:lnTo>
                  <a:pt x="396" y="98"/>
                </a:lnTo>
                <a:lnTo>
                  <a:pt x="370" y="78"/>
                </a:lnTo>
                <a:lnTo>
                  <a:pt x="346" y="58"/>
                </a:lnTo>
                <a:lnTo>
                  <a:pt x="396" y="0"/>
                </a:lnTo>
                <a:lnTo>
                  <a:pt x="0" y="62"/>
                </a:lnTo>
                <a:lnTo>
                  <a:pt x="6" y="462"/>
                </a:lnTo>
                <a:lnTo>
                  <a:pt x="72" y="384"/>
                </a:lnTo>
                <a:lnTo>
                  <a:pt x="72" y="384"/>
                </a:lnTo>
                <a:lnTo>
                  <a:pt x="112" y="416"/>
                </a:lnTo>
                <a:lnTo>
                  <a:pt x="152" y="446"/>
                </a:lnTo>
                <a:lnTo>
                  <a:pt x="192" y="474"/>
                </a:lnTo>
                <a:lnTo>
                  <a:pt x="236" y="500"/>
                </a:lnTo>
                <a:lnTo>
                  <a:pt x="280" y="524"/>
                </a:lnTo>
                <a:lnTo>
                  <a:pt x="324" y="548"/>
                </a:lnTo>
                <a:lnTo>
                  <a:pt x="370" y="568"/>
                </a:lnTo>
                <a:lnTo>
                  <a:pt x="416" y="588"/>
                </a:lnTo>
                <a:lnTo>
                  <a:pt x="464" y="606"/>
                </a:lnTo>
                <a:lnTo>
                  <a:pt x="512" y="622"/>
                </a:lnTo>
                <a:lnTo>
                  <a:pt x="562" y="636"/>
                </a:lnTo>
                <a:lnTo>
                  <a:pt x="612" y="648"/>
                </a:lnTo>
                <a:lnTo>
                  <a:pt x="662" y="658"/>
                </a:lnTo>
                <a:lnTo>
                  <a:pt x="714" y="666"/>
                </a:lnTo>
                <a:lnTo>
                  <a:pt x="766" y="672"/>
                </a:lnTo>
                <a:lnTo>
                  <a:pt x="820" y="674"/>
                </a:lnTo>
                <a:lnTo>
                  <a:pt x="638" y="4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1"/>
            <a:tileRect/>
          </a:gradFill>
          <a:ln w="19050"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8672" y="1536097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1142" y="2230892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20742" y="3788207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59757" y="524253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78144" y="6050737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10012" y="601195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76526" y="4883582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77143" y="3362311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54238" y="2201727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6482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Step 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2300" y="906129"/>
            <a:ext cx="5867400" cy="5780413"/>
            <a:chOff x="3597276" y="2019278"/>
            <a:chExt cx="4283074" cy="4219576"/>
          </a:xfrm>
          <a:scene3d>
            <a:camera prst="perspectiveRelaxed"/>
            <a:lightRig rig="soft" dir="t"/>
          </a:scene3d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324475" y="5156179"/>
              <a:ext cx="1574800" cy="1082675"/>
            </a:xfrm>
            <a:custGeom>
              <a:avLst/>
              <a:gdLst>
                <a:gd name="T0" fmla="*/ 746 w 992"/>
                <a:gd name="T1" fmla="*/ 310 h 682"/>
                <a:gd name="T2" fmla="*/ 752 w 992"/>
                <a:gd name="T3" fmla="*/ 0 h 682"/>
                <a:gd name="T4" fmla="*/ 752 w 992"/>
                <a:gd name="T5" fmla="*/ 0 h 682"/>
                <a:gd name="T6" fmla="*/ 726 w 992"/>
                <a:gd name="T7" fmla="*/ 18 h 682"/>
                <a:gd name="T8" fmla="*/ 698 w 992"/>
                <a:gd name="T9" fmla="*/ 36 h 682"/>
                <a:gd name="T10" fmla="*/ 670 w 992"/>
                <a:gd name="T11" fmla="*/ 52 h 682"/>
                <a:gd name="T12" fmla="*/ 642 w 992"/>
                <a:gd name="T13" fmla="*/ 68 h 682"/>
                <a:gd name="T14" fmla="*/ 614 w 992"/>
                <a:gd name="T15" fmla="*/ 82 h 682"/>
                <a:gd name="T16" fmla="*/ 584 w 992"/>
                <a:gd name="T17" fmla="*/ 96 h 682"/>
                <a:gd name="T18" fmla="*/ 554 w 992"/>
                <a:gd name="T19" fmla="*/ 108 h 682"/>
                <a:gd name="T20" fmla="*/ 524 w 992"/>
                <a:gd name="T21" fmla="*/ 120 h 682"/>
                <a:gd name="T22" fmla="*/ 492 w 992"/>
                <a:gd name="T23" fmla="*/ 130 h 682"/>
                <a:gd name="T24" fmla="*/ 462 w 992"/>
                <a:gd name="T25" fmla="*/ 138 h 682"/>
                <a:gd name="T26" fmla="*/ 428 w 992"/>
                <a:gd name="T27" fmla="*/ 146 h 682"/>
                <a:gd name="T28" fmla="*/ 396 w 992"/>
                <a:gd name="T29" fmla="*/ 154 h 682"/>
                <a:gd name="T30" fmla="*/ 364 w 992"/>
                <a:gd name="T31" fmla="*/ 158 h 682"/>
                <a:gd name="T32" fmla="*/ 330 w 992"/>
                <a:gd name="T33" fmla="*/ 162 h 682"/>
                <a:gd name="T34" fmla="*/ 296 w 992"/>
                <a:gd name="T35" fmla="*/ 164 h 682"/>
                <a:gd name="T36" fmla="*/ 262 w 992"/>
                <a:gd name="T37" fmla="*/ 166 h 682"/>
                <a:gd name="T38" fmla="*/ 262 w 992"/>
                <a:gd name="T39" fmla="*/ 78 h 682"/>
                <a:gd name="T40" fmla="*/ 0 w 992"/>
                <a:gd name="T41" fmla="*/ 380 h 682"/>
                <a:gd name="T42" fmla="*/ 262 w 992"/>
                <a:gd name="T43" fmla="*/ 682 h 682"/>
                <a:gd name="T44" fmla="*/ 262 w 992"/>
                <a:gd name="T45" fmla="*/ 590 h 682"/>
                <a:gd name="T46" fmla="*/ 262 w 992"/>
                <a:gd name="T47" fmla="*/ 590 h 682"/>
                <a:gd name="T48" fmla="*/ 312 w 992"/>
                <a:gd name="T49" fmla="*/ 590 h 682"/>
                <a:gd name="T50" fmla="*/ 362 w 992"/>
                <a:gd name="T51" fmla="*/ 586 h 682"/>
                <a:gd name="T52" fmla="*/ 412 w 992"/>
                <a:gd name="T53" fmla="*/ 580 h 682"/>
                <a:gd name="T54" fmla="*/ 462 w 992"/>
                <a:gd name="T55" fmla="*/ 572 h 682"/>
                <a:gd name="T56" fmla="*/ 510 w 992"/>
                <a:gd name="T57" fmla="*/ 564 h 682"/>
                <a:gd name="T58" fmla="*/ 558 w 992"/>
                <a:gd name="T59" fmla="*/ 552 h 682"/>
                <a:gd name="T60" fmla="*/ 606 w 992"/>
                <a:gd name="T61" fmla="*/ 540 h 682"/>
                <a:gd name="T62" fmla="*/ 652 w 992"/>
                <a:gd name="T63" fmla="*/ 524 h 682"/>
                <a:gd name="T64" fmla="*/ 698 w 992"/>
                <a:gd name="T65" fmla="*/ 508 h 682"/>
                <a:gd name="T66" fmla="*/ 742 w 992"/>
                <a:gd name="T67" fmla="*/ 490 h 682"/>
                <a:gd name="T68" fmla="*/ 786 w 992"/>
                <a:gd name="T69" fmla="*/ 472 h 682"/>
                <a:gd name="T70" fmla="*/ 830 w 992"/>
                <a:gd name="T71" fmla="*/ 450 h 682"/>
                <a:gd name="T72" fmla="*/ 872 w 992"/>
                <a:gd name="T73" fmla="*/ 428 h 682"/>
                <a:gd name="T74" fmla="*/ 914 w 992"/>
                <a:gd name="T75" fmla="*/ 402 h 682"/>
                <a:gd name="T76" fmla="*/ 954 w 992"/>
                <a:gd name="T77" fmla="*/ 378 h 682"/>
                <a:gd name="T78" fmla="*/ 992 w 992"/>
                <a:gd name="T79" fmla="*/ 350 h 682"/>
                <a:gd name="T80" fmla="*/ 746 w 992"/>
                <a:gd name="T81" fmla="*/ 31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2" h="682">
                  <a:moveTo>
                    <a:pt x="746" y="310"/>
                  </a:moveTo>
                  <a:lnTo>
                    <a:pt x="752" y="0"/>
                  </a:lnTo>
                  <a:lnTo>
                    <a:pt x="752" y="0"/>
                  </a:lnTo>
                  <a:lnTo>
                    <a:pt x="726" y="18"/>
                  </a:lnTo>
                  <a:lnTo>
                    <a:pt x="698" y="36"/>
                  </a:lnTo>
                  <a:lnTo>
                    <a:pt x="670" y="52"/>
                  </a:lnTo>
                  <a:lnTo>
                    <a:pt x="642" y="68"/>
                  </a:lnTo>
                  <a:lnTo>
                    <a:pt x="614" y="82"/>
                  </a:lnTo>
                  <a:lnTo>
                    <a:pt x="584" y="96"/>
                  </a:lnTo>
                  <a:lnTo>
                    <a:pt x="554" y="108"/>
                  </a:lnTo>
                  <a:lnTo>
                    <a:pt x="524" y="120"/>
                  </a:lnTo>
                  <a:lnTo>
                    <a:pt x="492" y="130"/>
                  </a:lnTo>
                  <a:lnTo>
                    <a:pt x="462" y="138"/>
                  </a:lnTo>
                  <a:lnTo>
                    <a:pt x="428" y="146"/>
                  </a:lnTo>
                  <a:lnTo>
                    <a:pt x="396" y="154"/>
                  </a:lnTo>
                  <a:lnTo>
                    <a:pt x="364" y="158"/>
                  </a:lnTo>
                  <a:lnTo>
                    <a:pt x="330" y="162"/>
                  </a:lnTo>
                  <a:lnTo>
                    <a:pt x="296" y="164"/>
                  </a:lnTo>
                  <a:lnTo>
                    <a:pt x="262" y="166"/>
                  </a:lnTo>
                  <a:lnTo>
                    <a:pt x="262" y="78"/>
                  </a:lnTo>
                  <a:lnTo>
                    <a:pt x="0" y="380"/>
                  </a:lnTo>
                  <a:lnTo>
                    <a:pt x="262" y="682"/>
                  </a:lnTo>
                  <a:lnTo>
                    <a:pt x="262" y="590"/>
                  </a:lnTo>
                  <a:lnTo>
                    <a:pt x="262" y="590"/>
                  </a:lnTo>
                  <a:lnTo>
                    <a:pt x="312" y="590"/>
                  </a:lnTo>
                  <a:lnTo>
                    <a:pt x="362" y="586"/>
                  </a:lnTo>
                  <a:lnTo>
                    <a:pt x="412" y="580"/>
                  </a:lnTo>
                  <a:lnTo>
                    <a:pt x="462" y="572"/>
                  </a:lnTo>
                  <a:lnTo>
                    <a:pt x="510" y="564"/>
                  </a:lnTo>
                  <a:lnTo>
                    <a:pt x="558" y="552"/>
                  </a:lnTo>
                  <a:lnTo>
                    <a:pt x="606" y="540"/>
                  </a:lnTo>
                  <a:lnTo>
                    <a:pt x="652" y="524"/>
                  </a:lnTo>
                  <a:lnTo>
                    <a:pt x="698" y="508"/>
                  </a:lnTo>
                  <a:lnTo>
                    <a:pt x="742" y="490"/>
                  </a:lnTo>
                  <a:lnTo>
                    <a:pt x="786" y="472"/>
                  </a:lnTo>
                  <a:lnTo>
                    <a:pt x="830" y="450"/>
                  </a:lnTo>
                  <a:lnTo>
                    <a:pt x="872" y="428"/>
                  </a:lnTo>
                  <a:lnTo>
                    <a:pt x="914" y="402"/>
                  </a:lnTo>
                  <a:lnTo>
                    <a:pt x="954" y="378"/>
                  </a:lnTo>
                  <a:lnTo>
                    <a:pt x="992" y="350"/>
                  </a:lnTo>
                  <a:lnTo>
                    <a:pt x="746" y="31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518276" y="4406878"/>
              <a:ext cx="1171575" cy="1358900"/>
            </a:xfrm>
            <a:custGeom>
              <a:avLst/>
              <a:gdLst>
                <a:gd name="T0" fmla="*/ 738 w 738"/>
                <a:gd name="T1" fmla="*/ 102 h 856"/>
                <a:gd name="T2" fmla="*/ 516 w 738"/>
                <a:gd name="T3" fmla="*/ 234 h 856"/>
                <a:gd name="T4" fmla="*/ 326 w 738"/>
                <a:gd name="T5" fmla="*/ 0 h 856"/>
                <a:gd name="T6" fmla="*/ 326 w 738"/>
                <a:gd name="T7" fmla="*/ 0 h 856"/>
                <a:gd name="T8" fmla="*/ 316 w 738"/>
                <a:gd name="T9" fmla="*/ 32 h 856"/>
                <a:gd name="T10" fmla="*/ 306 w 738"/>
                <a:gd name="T11" fmla="*/ 66 h 856"/>
                <a:gd name="T12" fmla="*/ 296 w 738"/>
                <a:gd name="T13" fmla="*/ 96 h 856"/>
                <a:gd name="T14" fmla="*/ 284 w 738"/>
                <a:gd name="T15" fmla="*/ 128 h 856"/>
                <a:gd name="T16" fmla="*/ 270 w 738"/>
                <a:gd name="T17" fmla="*/ 158 h 856"/>
                <a:gd name="T18" fmla="*/ 256 w 738"/>
                <a:gd name="T19" fmla="*/ 188 h 856"/>
                <a:gd name="T20" fmla="*/ 240 w 738"/>
                <a:gd name="T21" fmla="*/ 218 h 856"/>
                <a:gd name="T22" fmla="*/ 222 w 738"/>
                <a:gd name="T23" fmla="*/ 246 h 856"/>
                <a:gd name="T24" fmla="*/ 204 w 738"/>
                <a:gd name="T25" fmla="*/ 274 h 856"/>
                <a:gd name="T26" fmla="*/ 186 w 738"/>
                <a:gd name="T27" fmla="*/ 300 h 856"/>
                <a:gd name="T28" fmla="*/ 166 w 738"/>
                <a:gd name="T29" fmla="*/ 328 h 856"/>
                <a:gd name="T30" fmla="*/ 144 w 738"/>
                <a:gd name="T31" fmla="*/ 352 h 856"/>
                <a:gd name="T32" fmla="*/ 122 w 738"/>
                <a:gd name="T33" fmla="*/ 378 h 856"/>
                <a:gd name="T34" fmla="*/ 100 w 738"/>
                <a:gd name="T35" fmla="*/ 400 h 856"/>
                <a:gd name="T36" fmla="*/ 76 w 738"/>
                <a:gd name="T37" fmla="*/ 424 h 856"/>
                <a:gd name="T38" fmla="*/ 52 w 738"/>
                <a:gd name="T39" fmla="*/ 446 h 856"/>
                <a:gd name="T40" fmla="*/ 6 w 738"/>
                <a:gd name="T41" fmla="*/ 392 h 856"/>
                <a:gd name="T42" fmla="*/ 0 w 738"/>
                <a:gd name="T43" fmla="*/ 792 h 856"/>
                <a:gd name="T44" fmla="*/ 396 w 738"/>
                <a:gd name="T45" fmla="*/ 856 h 856"/>
                <a:gd name="T46" fmla="*/ 324 w 738"/>
                <a:gd name="T47" fmla="*/ 770 h 856"/>
                <a:gd name="T48" fmla="*/ 324 w 738"/>
                <a:gd name="T49" fmla="*/ 770 h 856"/>
                <a:gd name="T50" fmla="*/ 362 w 738"/>
                <a:gd name="T51" fmla="*/ 738 h 856"/>
                <a:gd name="T52" fmla="*/ 398 w 738"/>
                <a:gd name="T53" fmla="*/ 704 h 856"/>
                <a:gd name="T54" fmla="*/ 432 w 738"/>
                <a:gd name="T55" fmla="*/ 668 h 856"/>
                <a:gd name="T56" fmla="*/ 464 w 738"/>
                <a:gd name="T57" fmla="*/ 632 h 856"/>
                <a:gd name="T58" fmla="*/ 496 w 738"/>
                <a:gd name="T59" fmla="*/ 594 h 856"/>
                <a:gd name="T60" fmla="*/ 526 w 738"/>
                <a:gd name="T61" fmla="*/ 554 h 856"/>
                <a:gd name="T62" fmla="*/ 556 w 738"/>
                <a:gd name="T63" fmla="*/ 514 h 856"/>
                <a:gd name="T64" fmla="*/ 582 w 738"/>
                <a:gd name="T65" fmla="*/ 472 h 856"/>
                <a:gd name="T66" fmla="*/ 608 w 738"/>
                <a:gd name="T67" fmla="*/ 430 h 856"/>
                <a:gd name="T68" fmla="*/ 632 w 738"/>
                <a:gd name="T69" fmla="*/ 386 h 856"/>
                <a:gd name="T70" fmla="*/ 654 w 738"/>
                <a:gd name="T71" fmla="*/ 340 h 856"/>
                <a:gd name="T72" fmla="*/ 674 w 738"/>
                <a:gd name="T73" fmla="*/ 294 h 856"/>
                <a:gd name="T74" fmla="*/ 694 w 738"/>
                <a:gd name="T75" fmla="*/ 248 h 856"/>
                <a:gd name="T76" fmla="*/ 710 w 738"/>
                <a:gd name="T77" fmla="*/ 200 h 856"/>
                <a:gd name="T78" fmla="*/ 726 w 738"/>
                <a:gd name="T79" fmla="*/ 152 h 856"/>
                <a:gd name="T80" fmla="*/ 738 w 738"/>
                <a:gd name="T81" fmla="*/ 102 h 856"/>
                <a:gd name="T82" fmla="*/ 738 w 738"/>
                <a:gd name="T83" fmla="*/ 102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38" h="856">
                  <a:moveTo>
                    <a:pt x="738" y="102"/>
                  </a:moveTo>
                  <a:lnTo>
                    <a:pt x="516" y="234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16" y="32"/>
                  </a:lnTo>
                  <a:lnTo>
                    <a:pt x="306" y="66"/>
                  </a:lnTo>
                  <a:lnTo>
                    <a:pt x="296" y="96"/>
                  </a:lnTo>
                  <a:lnTo>
                    <a:pt x="284" y="128"/>
                  </a:lnTo>
                  <a:lnTo>
                    <a:pt x="270" y="158"/>
                  </a:lnTo>
                  <a:lnTo>
                    <a:pt x="256" y="188"/>
                  </a:lnTo>
                  <a:lnTo>
                    <a:pt x="240" y="218"/>
                  </a:lnTo>
                  <a:lnTo>
                    <a:pt x="222" y="246"/>
                  </a:lnTo>
                  <a:lnTo>
                    <a:pt x="204" y="274"/>
                  </a:lnTo>
                  <a:lnTo>
                    <a:pt x="186" y="300"/>
                  </a:lnTo>
                  <a:lnTo>
                    <a:pt x="166" y="328"/>
                  </a:lnTo>
                  <a:lnTo>
                    <a:pt x="144" y="352"/>
                  </a:lnTo>
                  <a:lnTo>
                    <a:pt x="122" y="378"/>
                  </a:lnTo>
                  <a:lnTo>
                    <a:pt x="100" y="400"/>
                  </a:lnTo>
                  <a:lnTo>
                    <a:pt x="76" y="424"/>
                  </a:lnTo>
                  <a:lnTo>
                    <a:pt x="52" y="446"/>
                  </a:lnTo>
                  <a:lnTo>
                    <a:pt x="6" y="392"/>
                  </a:lnTo>
                  <a:lnTo>
                    <a:pt x="0" y="792"/>
                  </a:lnTo>
                  <a:lnTo>
                    <a:pt x="396" y="856"/>
                  </a:lnTo>
                  <a:lnTo>
                    <a:pt x="324" y="770"/>
                  </a:lnTo>
                  <a:lnTo>
                    <a:pt x="324" y="770"/>
                  </a:lnTo>
                  <a:lnTo>
                    <a:pt x="362" y="738"/>
                  </a:lnTo>
                  <a:lnTo>
                    <a:pt x="398" y="704"/>
                  </a:lnTo>
                  <a:lnTo>
                    <a:pt x="432" y="668"/>
                  </a:lnTo>
                  <a:lnTo>
                    <a:pt x="464" y="632"/>
                  </a:lnTo>
                  <a:lnTo>
                    <a:pt x="496" y="594"/>
                  </a:lnTo>
                  <a:lnTo>
                    <a:pt x="526" y="554"/>
                  </a:lnTo>
                  <a:lnTo>
                    <a:pt x="556" y="514"/>
                  </a:lnTo>
                  <a:lnTo>
                    <a:pt x="582" y="472"/>
                  </a:lnTo>
                  <a:lnTo>
                    <a:pt x="608" y="430"/>
                  </a:lnTo>
                  <a:lnTo>
                    <a:pt x="632" y="386"/>
                  </a:lnTo>
                  <a:lnTo>
                    <a:pt x="654" y="340"/>
                  </a:lnTo>
                  <a:lnTo>
                    <a:pt x="674" y="294"/>
                  </a:lnTo>
                  <a:lnTo>
                    <a:pt x="694" y="248"/>
                  </a:lnTo>
                  <a:lnTo>
                    <a:pt x="710" y="200"/>
                  </a:lnTo>
                  <a:lnTo>
                    <a:pt x="726" y="152"/>
                  </a:lnTo>
                  <a:lnTo>
                    <a:pt x="738" y="102"/>
                  </a:lnTo>
                  <a:lnTo>
                    <a:pt x="738" y="10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927850" y="3206728"/>
              <a:ext cx="952500" cy="1568450"/>
            </a:xfrm>
            <a:custGeom>
              <a:avLst/>
              <a:gdLst>
                <a:gd name="T0" fmla="*/ 498 w 600"/>
                <a:gd name="T1" fmla="*/ 766 h 988"/>
                <a:gd name="T2" fmla="*/ 498 w 600"/>
                <a:gd name="T3" fmla="*/ 766 h 988"/>
                <a:gd name="T4" fmla="*/ 504 w 600"/>
                <a:gd name="T5" fmla="*/ 714 h 988"/>
                <a:gd name="T6" fmla="*/ 510 w 600"/>
                <a:gd name="T7" fmla="*/ 660 h 988"/>
                <a:gd name="T8" fmla="*/ 514 w 600"/>
                <a:gd name="T9" fmla="*/ 606 h 988"/>
                <a:gd name="T10" fmla="*/ 516 w 600"/>
                <a:gd name="T11" fmla="*/ 552 h 988"/>
                <a:gd name="T12" fmla="*/ 516 w 600"/>
                <a:gd name="T13" fmla="*/ 552 h 988"/>
                <a:gd name="T14" fmla="*/ 512 w 600"/>
                <a:gd name="T15" fmla="*/ 478 h 988"/>
                <a:gd name="T16" fmla="*/ 506 w 600"/>
                <a:gd name="T17" fmla="*/ 406 h 988"/>
                <a:gd name="T18" fmla="*/ 496 w 600"/>
                <a:gd name="T19" fmla="*/ 334 h 988"/>
                <a:gd name="T20" fmla="*/ 482 w 600"/>
                <a:gd name="T21" fmla="*/ 264 h 988"/>
                <a:gd name="T22" fmla="*/ 464 w 600"/>
                <a:gd name="T23" fmla="*/ 196 h 988"/>
                <a:gd name="T24" fmla="*/ 442 w 600"/>
                <a:gd name="T25" fmla="*/ 128 h 988"/>
                <a:gd name="T26" fmla="*/ 418 w 600"/>
                <a:gd name="T27" fmla="*/ 64 h 988"/>
                <a:gd name="T28" fmla="*/ 390 w 600"/>
                <a:gd name="T29" fmla="*/ 0 h 988"/>
                <a:gd name="T30" fmla="*/ 310 w 600"/>
                <a:gd name="T31" fmla="*/ 230 h 988"/>
                <a:gd name="T32" fmla="*/ 0 w 600"/>
                <a:gd name="T33" fmla="*/ 170 h 988"/>
                <a:gd name="T34" fmla="*/ 0 w 600"/>
                <a:gd name="T35" fmla="*/ 170 h 988"/>
                <a:gd name="T36" fmla="*/ 20 w 600"/>
                <a:gd name="T37" fmla="*/ 214 h 988"/>
                <a:gd name="T38" fmla="*/ 38 w 600"/>
                <a:gd name="T39" fmla="*/ 258 h 988"/>
                <a:gd name="T40" fmla="*/ 54 w 600"/>
                <a:gd name="T41" fmla="*/ 306 h 988"/>
                <a:gd name="T42" fmla="*/ 66 w 600"/>
                <a:gd name="T43" fmla="*/ 352 h 988"/>
                <a:gd name="T44" fmla="*/ 76 w 600"/>
                <a:gd name="T45" fmla="*/ 402 h 988"/>
                <a:gd name="T46" fmla="*/ 84 w 600"/>
                <a:gd name="T47" fmla="*/ 450 h 988"/>
                <a:gd name="T48" fmla="*/ 88 w 600"/>
                <a:gd name="T49" fmla="*/ 502 h 988"/>
                <a:gd name="T50" fmla="*/ 90 w 600"/>
                <a:gd name="T51" fmla="*/ 552 h 988"/>
                <a:gd name="T52" fmla="*/ 90 w 600"/>
                <a:gd name="T53" fmla="*/ 552 h 988"/>
                <a:gd name="T54" fmla="*/ 90 w 600"/>
                <a:gd name="T55" fmla="*/ 588 h 988"/>
                <a:gd name="T56" fmla="*/ 88 w 600"/>
                <a:gd name="T57" fmla="*/ 624 h 988"/>
                <a:gd name="T58" fmla="*/ 84 w 600"/>
                <a:gd name="T59" fmla="*/ 658 h 988"/>
                <a:gd name="T60" fmla="*/ 78 w 600"/>
                <a:gd name="T61" fmla="*/ 692 h 988"/>
                <a:gd name="T62" fmla="*/ 4 w 600"/>
                <a:gd name="T63" fmla="*/ 680 h 988"/>
                <a:gd name="T64" fmla="*/ 256 w 600"/>
                <a:gd name="T65" fmla="*/ 988 h 988"/>
                <a:gd name="T66" fmla="*/ 600 w 600"/>
                <a:gd name="T67" fmla="*/ 784 h 988"/>
                <a:gd name="T68" fmla="*/ 498 w 600"/>
                <a:gd name="T69" fmla="*/ 766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0" h="988">
                  <a:moveTo>
                    <a:pt x="498" y="766"/>
                  </a:moveTo>
                  <a:lnTo>
                    <a:pt x="498" y="766"/>
                  </a:lnTo>
                  <a:lnTo>
                    <a:pt x="504" y="714"/>
                  </a:lnTo>
                  <a:lnTo>
                    <a:pt x="510" y="660"/>
                  </a:lnTo>
                  <a:lnTo>
                    <a:pt x="514" y="606"/>
                  </a:lnTo>
                  <a:lnTo>
                    <a:pt x="516" y="552"/>
                  </a:lnTo>
                  <a:lnTo>
                    <a:pt x="516" y="552"/>
                  </a:lnTo>
                  <a:lnTo>
                    <a:pt x="512" y="478"/>
                  </a:lnTo>
                  <a:lnTo>
                    <a:pt x="506" y="406"/>
                  </a:lnTo>
                  <a:lnTo>
                    <a:pt x="496" y="334"/>
                  </a:lnTo>
                  <a:lnTo>
                    <a:pt x="482" y="264"/>
                  </a:lnTo>
                  <a:lnTo>
                    <a:pt x="464" y="196"/>
                  </a:lnTo>
                  <a:lnTo>
                    <a:pt x="442" y="128"/>
                  </a:lnTo>
                  <a:lnTo>
                    <a:pt x="418" y="64"/>
                  </a:lnTo>
                  <a:lnTo>
                    <a:pt x="390" y="0"/>
                  </a:lnTo>
                  <a:lnTo>
                    <a:pt x="310" y="230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0" y="214"/>
                  </a:lnTo>
                  <a:lnTo>
                    <a:pt x="38" y="258"/>
                  </a:lnTo>
                  <a:lnTo>
                    <a:pt x="54" y="306"/>
                  </a:lnTo>
                  <a:lnTo>
                    <a:pt x="66" y="352"/>
                  </a:lnTo>
                  <a:lnTo>
                    <a:pt x="76" y="402"/>
                  </a:lnTo>
                  <a:lnTo>
                    <a:pt x="84" y="450"/>
                  </a:lnTo>
                  <a:lnTo>
                    <a:pt x="88" y="502"/>
                  </a:lnTo>
                  <a:lnTo>
                    <a:pt x="90" y="552"/>
                  </a:lnTo>
                  <a:lnTo>
                    <a:pt x="90" y="552"/>
                  </a:lnTo>
                  <a:lnTo>
                    <a:pt x="90" y="588"/>
                  </a:lnTo>
                  <a:lnTo>
                    <a:pt x="88" y="624"/>
                  </a:lnTo>
                  <a:lnTo>
                    <a:pt x="84" y="658"/>
                  </a:lnTo>
                  <a:lnTo>
                    <a:pt x="78" y="692"/>
                  </a:lnTo>
                  <a:lnTo>
                    <a:pt x="4" y="680"/>
                  </a:lnTo>
                  <a:lnTo>
                    <a:pt x="256" y="988"/>
                  </a:lnTo>
                  <a:lnTo>
                    <a:pt x="600" y="784"/>
                  </a:lnTo>
                  <a:lnTo>
                    <a:pt x="498" y="76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6270625" y="2222479"/>
              <a:ext cx="1358900" cy="1343025"/>
            </a:xfrm>
            <a:custGeom>
              <a:avLst/>
              <a:gdLst>
                <a:gd name="T0" fmla="*/ 756 w 856"/>
                <a:gd name="T1" fmla="*/ 524 h 846"/>
                <a:gd name="T2" fmla="*/ 756 w 856"/>
                <a:gd name="T3" fmla="*/ 524 h 846"/>
                <a:gd name="T4" fmla="*/ 730 w 856"/>
                <a:gd name="T5" fmla="*/ 482 h 846"/>
                <a:gd name="T6" fmla="*/ 702 w 856"/>
                <a:gd name="T7" fmla="*/ 440 h 846"/>
                <a:gd name="T8" fmla="*/ 674 w 856"/>
                <a:gd name="T9" fmla="*/ 400 h 846"/>
                <a:gd name="T10" fmla="*/ 642 w 856"/>
                <a:gd name="T11" fmla="*/ 360 h 846"/>
                <a:gd name="T12" fmla="*/ 610 w 856"/>
                <a:gd name="T13" fmla="*/ 322 h 846"/>
                <a:gd name="T14" fmla="*/ 576 w 856"/>
                <a:gd name="T15" fmla="*/ 286 h 846"/>
                <a:gd name="T16" fmla="*/ 542 w 856"/>
                <a:gd name="T17" fmla="*/ 250 h 846"/>
                <a:gd name="T18" fmla="*/ 504 w 856"/>
                <a:gd name="T19" fmla="*/ 216 h 846"/>
                <a:gd name="T20" fmla="*/ 466 w 856"/>
                <a:gd name="T21" fmla="*/ 184 h 846"/>
                <a:gd name="T22" fmla="*/ 428 w 856"/>
                <a:gd name="T23" fmla="*/ 154 h 846"/>
                <a:gd name="T24" fmla="*/ 388 w 856"/>
                <a:gd name="T25" fmla="*/ 124 h 846"/>
                <a:gd name="T26" fmla="*/ 346 w 856"/>
                <a:gd name="T27" fmla="*/ 96 h 846"/>
                <a:gd name="T28" fmla="*/ 304 w 856"/>
                <a:gd name="T29" fmla="*/ 70 h 846"/>
                <a:gd name="T30" fmla="*/ 260 w 856"/>
                <a:gd name="T31" fmla="*/ 44 h 846"/>
                <a:gd name="T32" fmla="*/ 214 w 856"/>
                <a:gd name="T33" fmla="*/ 22 h 846"/>
                <a:gd name="T34" fmla="*/ 168 w 856"/>
                <a:gd name="T35" fmla="*/ 0 h 846"/>
                <a:gd name="T36" fmla="*/ 262 w 856"/>
                <a:gd name="T37" fmla="*/ 246 h 846"/>
                <a:gd name="T38" fmla="*/ 0 w 856"/>
                <a:gd name="T39" fmla="*/ 392 h 846"/>
                <a:gd name="T40" fmla="*/ 0 w 856"/>
                <a:gd name="T41" fmla="*/ 392 h 846"/>
                <a:gd name="T42" fmla="*/ 32 w 856"/>
                <a:gd name="T43" fmla="*/ 406 h 846"/>
                <a:gd name="T44" fmla="*/ 60 w 856"/>
                <a:gd name="T45" fmla="*/ 420 h 846"/>
                <a:gd name="T46" fmla="*/ 90 w 856"/>
                <a:gd name="T47" fmla="*/ 436 h 846"/>
                <a:gd name="T48" fmla="*/ 118 w 856"/>
                <a:gd name="T49" fmla="*/ 454 h 846"/>
                <a:gd name="T50" fmla="*/ 144 w 856"/>
                <a:gd name="T51" fmla="*/ 472 h 846"/>
                <a:gd name="T52" fmla="*/ 172 w 856"/>
                <a:gd name="T53" fmla="*/ 492 h 846"/>
                <a:gd name="T54" fmla="*/ 198 w 856"/>
                <a:gd name="T55" fmla="*/ 512 h 846"/>
                <a:gd name="T56" fmla="*/ 222 w 856"/>
                <a:gd name="T57" fmla="*/ 534 h 846"/>
                <a:gd name="T58" fmla="*/ 246 w 856"/>
                <a:gd name="T59" fmla="*/ 556 h 846"/>
                <a:gd name="T60" fmla="*/ 270 w 856"/>
                <a:gd name="T61" fmla="*/ 580 h 846"/>
                <a:gd name="T62" fmla="*/ 292 w 856"/>
                <a:gd name="T63" fmla="*/ 604 h 846"/>
                <a:gd name="T64" fmla="*/ 314 w 856"/>
                <a:gd name="T65" fmla="*/ 630 h 846"/>
                <a:gd name="T66" fmla="*/ 334 w 856"/>
                <a:gd name="T67" fmla="*/ 656 h 846"/>
                <a:gd name="T68" fmla="*/ 354 w 856"/>
                <a:gd name="T69" fmla="*/ 682 h 846"/>
                <a:gd name="T70" fmla="*/ 372 w 856"/>
                <a:gd name="T71" fmla="*/ 710 h 846"/>
                <a:gd name="T72" fmla="*/ 388 w 856"/>
                <a:gd name="T73" fmla="*/ 738 h 846"/>
                <a:gd name="T74" fmla="*/ 332 w 856"/>
                <a:gd name="T75" fmla="*/ 770 h 846"/>
                <a:gd name="T76" fmla="*/ 726 w 856"/>
                <a:gd name="T77" fmla="*/ 846 h 846"/>
                <a:gd name="T78" fmla="*/ 856 w 856"/>
                <a:gd name="T79" fmla="*/ 468 h 846"/>
                <a:gd name="T80" fmla="*/ 756 w 856"/>
                <a:gd name="T81" fmla="*/ 524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6" h="846">
                  <a:moveTo>
                    <a:pt x="756" y="524"/>
                  </a:moveTo>
                  <a:lnTo>
                    <a:pt x="756" y="524"/>
                  </a:lnTo>
                  <a:lnTo>
                    <a:pt x="730" y="482"/>
                  </a:lnTo>
                  <a:lnTo>
                    <a:pt x="702" y="440"/>
                  </a:lnTo>
                  <a:lnTo>
                    <a:pt x="674" y="400"/>
                  </a:lnTo>
                  <a:lnTo>
                    <a:pt x="642" y="360"/>
                  </a:lnTo>
                  <a:lnTo>
                    <a:pt x="610" y="322"/>
                  </a:lnTo>
                  <a:lnTo>
                    <a:pt x="576" y="286"/>
                  </a:lnTo>
                  <a:lnTo>
                    <a:pt x="542" y="250"/>
                  </a:lnTo>
                  <a:lnTo>
                    <a:pt x="504" y="216"/>
                  </a:lnTo>
                  <a:lnTo>
                    <a:pt x="466" y="184"/>
                  </a:lnTo>
                  <a:lnTo>
                    <a:pt x="428" y="154"/>
                  </a:lnTo>
                  <a:lnTo>
                    <a:pt x="388" y="124"/>
                  </a:lnTo>
                  <a:lnTo>
                    <a:pt x="346" y="96"/>
                  </a:lnTo>
                  <a:lnTo>
                    <a:pt x="304" y="70"/>
                  </a:lnTo>
                  <a:lnTo>
                    <a:pt x="260" y="44"/>
                  </a:lnTo>
                  <a:lnTo>
                    <a:pt x="214" y="22"/>
                  </a:lnTo>
                  <a:lnTo>
                    <a:pt x="168" y="0"/>
                  </a:lnTo>
                  <a:lnTo>
                    <a:pt x="262" y="246"/>
                  </a:lnTo>
                  <a:lnTo>
                    <a:pt x="0" y="392"/>
                  </a:lnTo>
                  <a:lnTo>
                    <a:pt x="0" y="392"/>
                  </a:lnTo>
                  <a:lnTo>
                    <a:pt x="32" y="406"/>
                  </a:lnTo>
                  <a:lnTo>
                    <a:pt x="60" y="420"/>
                  </a:lnTo>
                  <a:lnTo>
                    <a:pt x="90" y="436"/>
                  </a:lnTo>
                  <a:lnTo>
                    <a:pt x="118" y="454"/>
                  </a:lnTo>
                  <a:lnTo>
                    <a:pt x="144" y="472"/>
                  </a:lnTo>
                  <a:lnTo>
                    <a:pt x="172" y="492"/>
                  </a:lnTo>
                  <a:lnTo>
                    <a:pt x="198" y="512"/>
                  </a:lnTo>
                  <a:lnTo>
                    <a:pt x="222" y="534"/>
                  </a:lnTo>
                  <a:lnTo>
                    <a:pt x="246" y="556"/>
                  </a:lnTo>
                  <a:lnTo>
                    <a:pt x="270" y="580"/>
                  </a:lnTo>
                  <a:lnTo>
                    <a:pt x="292" y="604"/>
                  </a:lnTo>
                  <a:lnTo>
                    <a:pt x="314" y="630"/>
                  </a:lnTo>
                  <a:lnTo>
                    <a:pt x="334" y="656"/>
                  </a:lnTo>
                  <a:lnTo>
                    <a:pt x="354" y="682"/>
                  </a:lnTo>
                  <a:lnTo>
                    <a:pt x="372" y="710"/>
                  </a:lnTo>
                  <a:lnTo>
                    <a:pt x="388" y="738"/>
                  </a:lnTo>
                  <a:lnTo>
                    <a:pt x="332" y="770"/>
                  </a:lnTo>
                  <a:lnTo>
                    <a:pt x="726" y="846"/>
                  </a:lnTo>
                  <a:lnTo>
                    <a:pt x="856" y="468"/>
                  </a:lnTo>
                  <a:lnTo>
                    <a:pt x="756" y="5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019550" y="2038329"/>
              <a:ext cx="1511300" cy="1266825"/>
            </a:xfrm>
            <a:custGeom>
              <a:avLst/>
              <a:gdLst>
                <a:gd name="T0" fmla="*/ 604 w 952"/>
                <a:gd name="T1" fmla="*/ 0 h 798"/>
                <a:gd name="T2" fmla="*/ 634 w 952"/>
                <a:gd name="T3" fmla="*/ 86 h 798"/>
                <a:gd name="T4" fmla="*/ 634 w 952"/>
                <a:gd name="T5" fmla="*/ 86 h 798"/>
                <a:gd name="T6" fmla="*/ 586 w 952"/>
                <a:gd name="T7" fmla="*/ 104 h 798"/>
                <a:gd name="T8" fmla="*/ 538 w 952"/>
                <a:gd name="T9" fmla="*/ 126 h 798"/>
                <a:gd name="T10" fmla="*/ 490 w 952"/>
                <a:gd name="T11" fmla="*/ 148 h 798"/>
                <a:gd name="T12" fmla="*/ 446 w 952"/>
                <a:gd name="T13" fmla="*/ 174 h 798"/>
                <a:gd name="T14" fmla="*/ 400 w 952"/>
                <a:gd name="T15" fmla="*/ 200 h 798"/>
                <a:gd name="T16" fmla="*/ 358 w 952"/>
                <a:gd name="T17" fmla="*/ 228 h 798"/>
                <a:gd name="T18" fmla="*/ 316 w 952"/>
                <a:gd name="T19" fmla="*/ 258 h 798"/>
                <a:gd name="T20" fmla="*/ 274 w 952"/>
                <a:gd name="T21" fmla="*/ 290 h 798"/>
                <a:gd name="T22" fmla="*/ 236 w 952"/>
                <a:gd name="T23" fmla="*/ 322 h 798"/>
                <a:gd name="T24" fmla="*/ 196 w 952"/>
                <a:gd name="T25" fmla="*/ 358 h 798"/>
                <a:gd name="T26" fmla="*/ 160 w 952"/>
                <a:gd name="T27" fmla="*/ 394 h 798"/>
                <a:gd name="T28" fmla="*/ 126 w 952"/>
                <a:gd name="T29" fmla="*/ 432 h 798"/>
                <a:gd name="T30" fmla="*/ 92 w 952"/>
                <a:gd name="T31" fmla="*/ 470 h 798"/>
                <a:gd name="T32" fmla="*/ 60 w 952"/>
                <a:gd name="T33" fmla="*/ 512 h 798"/>
                <a:gd name="T34" fmla="*/ 30 w 952"/>
                <a:gd name="T35" fmla="*/ 554 h 798"/>
                <a:gd name="T36" fmla="*/ 0 w 952"/>
                <a:gd name="T37" fmla="*/ 596 h 798"/>
                <a:gd name="T38" fmla="*/ 286 w 952"/>
                <a:gd name="T39" fmla="*/ 542 h 798"/>
                <a:gd name="T40" fmla="*/ 376 w 952"/>
                <a:gd name="T41" fmla="*/ 798 h 798"/>
                <a:gd name="T42" fmla="*/ 376 w 952"/>
                <a:gd name="T43" fmla="*/ 798 h 798"/>
                <a:gd name="T44" fmla="*/ 396 w 952"/>
                <a:gd name="T45" fmla="*/ 772 h 798"/>
                <a:gd name="T46" fmla="*/ 414 w 952"/>
                <a:gd name="T47" fmla="*/ 746 h 798"/>
                <a:gd name="T48" fmla="*/ 436 w 952"/>
                <a:gd name="T49" fmla="*/ 722 h 798"/>
                <a:gd name="T50" fmla="*/ 458 w 952"/>
                <a:gd name="T51" fmla="*/ 698 h 798"/>
                <a:gd name="T52" fmla="*/ 480 w 952"/>
                <a:gd name="T53" fmla="*/ 676 h 798"/>
                <a:gd name="T54" fmla="*/ 504 w 952"/>
                <a:gd name="T55" fmla="*/ 652 h 798"/>
                <a:gd name="T56" fmla="*/ 528 w 952"/>
                <a:gd name="T57" fmla="*/ 632 h 798"/>
                <a:gd name="T58" fmla="*/ 552 w 952"/>
                <a:gd name="T59" fmla="*/ 612 h 798"/>
                <a:gd name="T60" fmla="*/ 578 w 952"/>
                <a:gd name="T61" fmla="*/ 592 h 798"/>
                <a:gd name="T62" fmla="*/ 606 w 952"/>
                <a:gd name="T63" fmla="*/ 574 h 798"/>
                <a:gd name="T64" fmla="*/ 632 w 952"/>
                <a:gd name="T65" fmla="*/ 556 h 798"/>
                <a:gd name="T66" fmla="*/ 660 w 952"/>
                <a:gd name="T67" fmla="*/ 540 h 798"/>
                <a:gd name="T68" fmla="*/ 690 w 952"/>
                <a:gd name="T69" fmla="*/ 524 h 798"/>
                <a:gd name="T70" fmla="*/ 718 w 952"/>
                <a:gd name="T71" fmla="*/ 510 h 798"/>
                <a:gd name="T72" fmla="*/ 748 w 952"/>
                <a:gd name="T73" fmla="*/ 496 h 798"/>
                <a:gd name="T74" fmla="*/ 780 w 952"/>
                <a:gd name="T75" fmla="*/ 484 h 798"/>
                <a:gd name="T76" fmla="*/ 810 w 952"/>
                <a:gd name="T77" fmla="*/ 566 h 798"/>
                <a:gd name="T78" fmla="*/ 952 w 952"/>
                <a:gd name="T79" fmla="*/ 194 h 798"/>
                <a:gd name="T80" fmla="*/ 604 w 952"/>
                <a:gd name="T81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2" h="798">
                  <a:moveTo>
                    <a:pt x="604" y="0"/>
                  </a:moveTo>
                  <a:lnTo>
                    <a:pt x="634" y="86"/>
                  </a:lnTo>
                  <a:lnTo>
                    <a:pt x="634" y="86"/>
                  </a:lnTo>
                  <a:lnTo>
                    <a:pt x="586" y="104"/>
                  </a:lnTo>
                  <a:lnTo>
                    <a:pt x="538" y="126"/>
                  </a:lnTo>
                  <a:lnTo>
                    <a:pt x="490" y="148"/>
                  </a:lnTo>
                  <a:lnTo>
                    <a:pt x="446" y="174"/>
                  </a:lnTo>
                  <a:lnTo>
                    <a:pt x="400" y="200"/>
                  </a:lnTo>
                  <a:lnTo>
                    <a:pt x="358" y="228"/>
                  </a:lnTo>
                  <a:lnTo>
                    <a:pt x="316" y="258"/>
                  </a:lnTo>
                  <a:lnTo>
                    <a:pt x="274" y="290"/>
                  </a:lnTo>
                  <a:lnTo>
                    <a:pt x="236" y="322"/>
                  </a:lnTo>
                  <a:lnTo>
                    <a:pt x="196" y="358"/>
                  </a:lnTo>
                  <a:lnTo>
                    <a:pt x="160" y="394"/>
                  </a:lnTo>
                  <a:lnTo>
                    <a:pt x="126" y="432"/>
                  </a:lnTo>
                  <a:lnTo>
                    <a:pt x="92" y="470"/>
                  </a:lnTo>
                  <a:lnTo>
                    <a:pt x="60" y="512"/>
                  </a:lnTo>
                  <a:lnTo>
                    <a:pt x="30" y="554"/>
                  </a:lnTo>
                  <a:lnTo>
                    <a:pt x="0" y="596"/>
                  </a:lnTo>
                  <a:lnTo>
                    <a:pt x="286" y="542"/>
                  </a:lnTo>
                  <a:lnTo>
                    <a:pt x="376" y="798"/>
                  </a:lnTo>
                  <a:lnTo>
                    <a:pt x="376" y="798"/>
                  </a:lnTo>
                  <a:lnTo>
                    <a:pt x="396" y="772"/>
                  </a:lnTo>
                  <a:lnTo>
                    <a:pt x="414" y="746"/>
                  </a:lnTo>
                  <a:lnTo>
                    <a:pt x="436" y="722"/>
                  </a:lnTo>
                  <a:lnTo>
                    <a:pt x="458" y="698"/>
                  </a:lnTo>
                  <a:lnTo>
                    <a:pt x="480" y="676"/>
                  </a:lnTo>
                  <a:lnTo>
                    <a:pt x="504" y="652"/>
                  </a:lnTo>
                  <a:lnTo>
                    <a:pt x="528" y="632"/>
                  </a:lnTo>
                  <a:lnTo>
                    <a:pt x="552" y="612"/>
                  </a:lnTo>
                  <a:lnTo>
                    <a:pt x="578" y="592"/>
                  </a:lnTo>
                  <a:lnTo>
                    <a:pt x="606" y="574"/>
                  </a:lnTo>
                  <a:lnTo>
                    <a:pt x="632" y="556"/>
                  </a:lnTo>
                  <a:lnTo>
                    <a:pt x="660" y="540"/>
                  </a:lnTo>
                  <a:lnTo>
                    <a:pt x="690" y="524"/>
                  </a:lnTo>
                  <a:lnTo>
                    <a:pt x="718" y="510"/>
                  </a:lnTo>
                  <a:lnTo>
                    <a:pt x="748" y="496"/>
                  </a:lnTo>
                  <a:lnTo>
                    <a:pt x="780" y="484"/>
                  </a:lnTo>
                  <a:lnTo>
                    <a:pt x="810" y="566"/>
                  </a:lnTo>
                  <a:lnTo>
                    <a:pt x="952" y="194"/>
                  </a:lnTo>
                  <a:lnTo>
                    <a:pt x="60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8">
              <a:solidFill>
                <a:schemeClr val="bg1"/>
              </a:solidFill>
              <a:prstDash val="solid"/>
              <a:round/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5149851" y="2019278"/>
              <a:ext cx="1527175" cy="901700"/>
            </a:xfrm>
            <a:custGeom>
              <a:avLst/>
              <a:gdLst>
                <a:gd name="T0" fmla="*/ 962 w 962"/>
                <a:gd name="T1" fmla="*/ 372 h 568"/>
                <a:gd name="T2" fmla="*/ 820 w 962"/>
                <a:gd name="T3" fmla="*/ 0 h 568"/>
                <a:gd name="T4" fmla="*/ 786 w 962"/>
                <a:gd name="T5" fmla="*/ 94 h 568"/>
                <a:gd name="T6" fmla="*/ 786 w 962"/>
                <a:gd name="T7" fmla="*/ 94 h 568"/>
                <a:gd name="T8" fmla="*/ 734 w 962"/>
                <a:gd name="T9" fmla="*/ 78 h 568"/>
                <a:gd name="T10" fmla="*/ 682 w 962"/>
                <a:gd name="T11" fmla="*/ 64 h 568"/>
                <a:gd name="T12" fmla="*/ 630 w 962"/>
                <a:gd name="T13" fmla="*/ 50 h 568"/>
                <a:gd name="T14" fmla="*/ 578 w 962"/>
                <a:gd name="T15" fmla="*/ 40 h 568"/>
                <a:gd name="T16" fmla="*/ 524 w 962"/>
                <a:gd name="T17" fmla="*/ 32 h 568"/>
                <a:gd name="T18" fmla="*/ 468 w 962"/>
                <a:gd name="T19" fmla="*/ 26 h 568"/>
                <a:gd name="T20" fmla="*/ 412 w 962"/>
                <a:gd name="T21" fmla="*/ 22 h 568"/>
                <a:gd name="T22" fmla="*/ 356 w 962"/>
                <a:gd name="T23" fmla="*/ 20 h 568"/>
                <a:gd name="T24" fmla="*/ 356 w 962"/>
                <a:gd name="T25" fmla="*/ 20 h 568"/>
                <a:gd name="T26" fmla="*/ 310 w 962"/>
                <a:gd name="T27" fmla="*/ 22 h 568"/>
                <a:gd name="T28" fmla="*/ 264 w 962"/>
                <a:gd name="T29" fmla="*/ 24 h 568"/>
                <a:gd name="T30" fmla="*/ 220 w 962"/>
                <a:gd name="T31" fmla="*/ 28 h 568"/>
                <a:gd name="T32" fmla="*/ 174 w 962"/>
                <a:gd name="T33" fmla="*/ 34 h 568"/>
                <a:gd name="T34" fmla="*/ 130 w 962"/>
                <a:gd name="T35" fmla="*/ 40 h 568"/>
                <a:gd name="T36" fmla="*/ 86 w 962"/>
                <a:gd name="T37" fmla="*/ 50 h 568"/>
                <a:gd name="T38" fmla="*/ 44 w 962"/>
                <a:gd name="T39" fmla="*/ 60 h 568"/>
                <a:gd name="T40" fmla="*/ 0 w 962"/>
                <a:gd name="T41" fmla="*/ 72 h 568"/>
                <a:gd name="T42" fmla="*/ 240 w 962"/>
                <a:gd name="T43" fmla="*/ 204 h 568"/>
                <a:gd name="T44" fmla="*/ 136 w 962"/>
                <a:gd name="T45" fmla="*/ 474 h 568"/>
                <a:gd name="T46" fmla="*/ 136 w 962"/>
                <a:gd name="T47" fmla="*/ 474 h 568"/>
                <a:gd name="T48" fmla="*/ 190 w 962"/>
                <a:gd name="T49" fmla="*/ 462 h 568"/>
                <a:gd name="T50" fmla="*/ 244 w 962"/>
                <a:gd name="T51" fmla="*/ 452 h 568"/>
                <a:gd name="T52" fmla="*/ 300 w 962"/>
                <a:gd name="T53" fmla="*/ 448 h 568"/>
                <a:gd name="T54" fmla="*/ 356 w 962"/>
                <a:gd name="T55" fmla="*/ 446 h 568"/>
                <a:gd name="T56" fmla="*/ 356 w 962"/>
                <a:gd name="T57" fmla="*/ 446 h 568"/>
                <a:gd name="T58" fmla="*/ 394 w 962"/>
                <a:gd name="T59" fmla="*/ 446 h 568"/>
                <a:gd name="T60" fmla="*/ 430 w 962"/>
                <a:gd name="T61" fmla="*/ 448 h 568"/>
                <a:gd name="T62" fmla="*/ 466 w 962"/>
                <a:gd name="T63" fmla="*/ 452 h 568"/>
                <a:gd name="T64" fmla="*/ 502 w 962"/>
                <a:gd name="T65" fmla="*/ 458 h 568"/>
                <a:gd name="T66" fmla="*/ 538 w 962"/>
                <a:gd name="T67" fmla="*/ 464 h 568"/>
                <a:gd name="T68" fmla="*/ 572 w 962"/>
                <a:gd name="T69" fmla="*/ 474 h 568"/>
                <a:gd name="T70" fmla="*/ 606 w 962"/>
                <a:gd name="T71" fmla="*/ 482 h 568"/>
                <a:gd name="T72" fmla="*/ 640 w 962"/>
                <a:gd name="T73" fmla="*/ 494 h 568"/>
                <a:gd name="T74" fmla="*/ 614 w 962"/>
                <a:gd name="T75" fmla="*/ 568 h 568"/>
                <a:gd name="T76" fmla="*/ 962 w 962"/>
                <a:gd name="T77" fmla="*/ 372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2" h="568">
                  <a:moveTo>
                    <a:pt x="962" y="372"/>
                  </a:moveTo>
                  <a:lnTo>
                    <a:pt x="820" y="0"/>
                  </a:lnTo>
                  <a:lnTo>
                    <a:pt x="786" y="94"/>
                  </a:lnTo>
                  <a:lnTo>
                    <a:pt x="786" y="94"/>
                  </a:lnTo>
                  <a:lnTo>
                    <a:pt x="734" y="78"/>
                  </a:lnTo>
                  <a:lnTo>
                    <a:pt x="682" y="64"/>
                  </a:lnTo>
                  <a:lnTo>
                    <a:pt x="630" y="50"/>
                  </a:lnTo>
                  <a:lnTo>
                    <a:pt x="578" y="40"/>
                  </a:lnTo>
                  <a:lnTo>
                    <a:pt x="524" y="32"/>
                  </a:lnTo>
                  <a:lnTo>
                    <a:pt x="468" y="26"/>
                  </a:lnTo>
                  <a:lnTo>
                    <a:pt x="412" y="22"/>
                  </a:lnTo>
                  <a:lnTo>
                    <a:pt x="356" y="20"/>
                  </a:lnTo>
                  <a:lnTo>
                    <a:pt x="356" y="20"/>
                  </a:lnTo>
                  <a:lnTo>
                    <a:pt x="310" y="22"/>
                  </a:lnTo>
                  <a:lnTo>
                    <a:pt x="264" y="24"/>
                  </a:lnTo>
                  <a:lnTo>
                    <a:pt x="220" y="28"/>
                  </a:lnTo>
                  <a:lnTo>
                    <a:pt x="174" y="34"/>
                  </a:lnTo>
                  <a:lnTo>
                    <a:pt x="130" y="40"/>
                  </a:lnTo>
                  <a:lnTo>
                    <a:pt x="86" y="50"/>
                  </a:lnTo>
                  <a:lnTo>
                    <a:pt x="44" y="60"/>
                  </a:lnTo>
                  <a:lnTo>
                    <a:pt x="0" y="72"/>
                  </a:lnTo>
                  <a:lnTo>
                    <a:pt x="240" y="204"/>
                  </a:lnTo>
                  <a:lnTo>
                    <a:pt x="136" y="474"/>
                  </a:lnTo>
                  <a:lnTo>
                    <a:pt x="136" y="474"/>
                  </a:lnTo>
                  <a:lnTo>
                    <a:pt x="190" y="462"/>
                  </a:lnTo>
                  <a:lnTo>
                    <a:pt x="244" y="452"/>
                  </a:lnTo>
                  <a:lnTo>
                    <a:pt x="300" y="448"/>
                  </a:lnTo>
                  <a:lnTo>
                    <a:pt x="356" y="446"/>
                  </a:lnTo>
                  <a:lnTo>
                    <a:pt x="356" y="446"/>
                  </a:lnTo>
                  <a:lnTo>
                    <a:pt x="394" y="446"/>
                  </a:lnTo>
                  <a:lnTo>
                    <a:pt x="430" y="448"/>
                  </a:lnTo>
                  <a:lnTo>
                    <a:pt x="466" y="452"/>
                  </a:lnTo>
                  <a:lnTo>
                    <a:pt x="502" y="458"/>
                  </a:lnTo>
                  <a:lnTo>
                    <a:pt x="538" y="464"/>
                  </a:lnTo>
                  <a:lnTo>
                    <a:pt x="572" y="474"/>
                  </a:lnTo>
                  <a:lnTo>
                    <a:pt x="606" y="482"/>
                  </a:lnTo>
                  <a:lnTo>
                    <a:pt x="640" y="494"/>
                  </a:lnTo>
                  <a:lnTo>
                    <a:pt x="614" y="568"/>
                  </a:lnTo>
                  <a:lnTo>
                    <a:pt x="962" y="3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8">
              <a:solidFill>
                <a:schemeClr val="bg1"/>
              </a:solidFill>
              <a:prstDash val="solid"/>
              <a:round/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698875" y="2895578"/>
              <a:ext cx="977900" cy="1435100"/>
            </a:xfrm>
            <a:custGeom>
              <a:avLst/>
              <a:gdLst>
                <a:gd name="T0" fmla="*/ 10 w 616"/>
                <a:gd name="T1" fmla="*/ 904 h 904"/>
                <a:gd name="T2" fmla="*/ 192 w 616"/>
                <a:gd name="T3" fmla="*/ 680 h 904"/>
                <a:gd name="T4" fmla="*/ 430 w 616"/>
                <a:gd name="T5" fmla="*/ 822 h 904"/>
                <a:gd name="T6" fmla="*/ 430 w 616"/>
                <a:gd name="T7" fmla="*/ 822 h 904"/>
                <a:gd name="T8" fmla="*/ 426 w 616"/>
                <a:gd name="T9" fmla="*/ 782 h 904"/>
                <a:gd name="T10" fmla="*/ 426 w 616"/>
                <a:gd name="T11" fmla="*/ 740 h 904"/>
                <a:gd name="T12" fmla="*/ 426 w 616"/>
                <a:gd name="T13" fmla="*/ 740 h 904"/>
                <a:gd name="T14" fmla="*/ 426 w 616"/>
                <a:gd name="T15" fmla="*/ 684 h 904"/>
                <a:gd name="T16" fmla="*/ 432 w 616"/>
                <a:gd name="T17" fmla="*/ 630 h 904"/>
                <a:gd name="T18" fmla="*/ 440 w 616"/>
                <a:gd name="T19" fmla="*/ 576 h 904"/>
                <a:gd name="T20" fmla="*/ 452 w 616"/>
                <a:gd name="T21" fmla="*/ 524 h 904"/>
                <a:gd name="T22" fmla="*/ 468 w 616"/>
                <a:gd name="T23" fmla="*/ 474 h 904"/>
                <a:gd name="T24" fmla="*/ 486 w 616"/>
                <a:gd name="T25" fmla="*/ 424 h 904"/>
                <a:gd name="T26" fmla="*/ 508 w 616"/>
                <a:gd name="T27" fmla="*/ 376 h 904"/>
                <a:gd name="T28" fmla="*/ 532 w 616"/>
                <a:gd name="T29" fmla="*/ 328 h 904"/>
                <a:gd name="T30" fmla="*/ 616 w 616"/>
                <a:gd name="T31" fmla="*/ 378 h 904"/>
                <a:gd name="T32" fmla="*/ 486 w 616"/>
                <a:gd name="T33" fmla="*/ 0 h 904"/>
                <a:gd name="T34" fmla="*/ 94 w 616"/>
                <a:gd name="T35" fmla="*/ 76 h 904"/>
                <a:gd name="T36" fmla="*/ 164 w 616"/>
                <a:gd name="T37" fmla="*/ 116 h 904"/>
                <a:gd name="T38" fmla="*/ 164 w 616"/>
                <a:gd name="T39" fmla="*/ 116 h 904"/>
                <a:gd name="T40" fmla="*/ 144 w 616"/>
                <a:gd name="T41" fmla="*/ 152 h 904"/>
                <a:gd name="T42" fmla="*/ 126 w 616"/>
                <a:gd name="T43" fmla="*/ 186 h 904"/>
                <a:gd name="T44" fmla="*/ 110 w 616"/>
                <a:gd name="T45" fmla="*/ 222 h 904"/>
                <a:gd name="T46" fmla="*/ 94 w 616"/>
                <a:gd name="T47" fmla="*/ 260 h 904"/>
                <a:gd name="T48" fmla="*/ 80 w 616"/>
                <a:gd name="T49" fmla="*/ 298 h 904"/>
                <a:gd name="T50" fmla="*/ 66 w 616"/>
                <a:gd name="T51" fmla="*/ 336 h 904"/>
                <a:gd name="T52" fmla="*/ 54 w 616"/>
                <a:gd name="T53" fmla="*/ 374 h 904"/>
                <a:gd name="T54" fmla="*/ 42 w 616"/>
                <a:gd name="T55" fmla="*/ 412 h 904"/>
                <a:gd name="T56" fmla="*/ 32 w 616"/>
                <a:gd name="T57" fmla="*/ 452 h 904"/>
                <a:gd name="T58" fmla="*/ 24 w 616"/>
                <a:gd name="T59" fmla="*/ 492 h 904"/>
                <a:gd name="T60" fmla="*/ 18 w 616"/>
                <a:gd name="T61" fmla="*/ 532 h 904"/>
                <a:gd name="T62" fmla="*/ 12 w 616"/>
                <a:gd name="T63" fmla="*/ 574 h 904"/>
                <a:gd name="T64" fmla="*/ 6 w 616"/>
                <a:gd name="T65" fmla="*/ 614 h 904"/>
                <a:gd name="T66" fmla="*/ 2 w 616"/>
                <a:gd name="T67" fmla="*/ 656 h 904"/>
                <a:gd name="T68" fmla="*/ 0 w 616"/>
                <a:gd name="T69" fmla="*/ 698 h 904"/>
                <a:gd name="T70" fmla="*/ 0 w 616"/>
                <a:gd name="T71" fmla="*/ 740 h 904"/>
                <a:gd name="T72" fmla="*/ 0 w 616"/>
                <a:gd name="T73" fmla="*/ 740 h 904"/>
                <a:gd name="T74" fmla="*/ 0 w 616"/>
                <a:gd name="T75" fmla="*/ 782 h 904"/>
                <a:gd name="T76" fmla="*/ 2 w 616"/>
                <a:gd name="T77" fmla="*/ 822 h 904"/>
                <a:gd name="T78" fmla="*/ 6 w 616"/>
                <a:gd name="T79" fmla="*/ 864 h 904"/>
                <a:gd name="T80" fmla="*/ 10 w 616"/>
                <a:gd name="T81" fmla="*/ 904 h 904"/>
                <a:gd name="T82" fmla="*/ 10 w 616"/>
                <a:gd name="T83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16" h="904">
                  <a:moveTo>
                    <a:pt x="10" y="904"/>
                  </a:moveTo>
                  <a:lnTo>
                    <a:pt x="192" y="680"/>
                  </a:lnTo>
                  <a:lnTo>
                    <a:pt x="430" y="822"/>
                  </a:lnTo>
                  <a:lnTo>
                    <a:pt x="430" y="822"/>
                  </a:lnTo>
                  <a:lnTo>
                    <a:pt x="426" y="782"/>
                  </a:lnTo>
                  <a:lnTo>
                    <a:pt x="426" y="740"/>
                  </a:lnTo>
                  <a:lnTo>
                    <a:pt x="426" y="740"/>
                  </a:lnTo>
                  <a:lnTo>
                    <a:pt x="426" y="684"/>
                  </a:lnTo>
                  <a:lnTo>
                    <a:pt x="432" y="630"/>
                  </a:lnTo>
                  <a:lnTo>
                    <a:pt x="440" y="576"/>
                  </a:lnTo>
                  <a:lnTo>
                    <a:pt x="452" y="524"/>
                  </a:lnTo>
                  <a:lnTo>
                    <a:pt x="468" y="474"/>
                  </a:lnTo>
                  <a:lnTo>
                    <a:pt x="486" y="424"/>
                  </a:lnTo>
                  <a:lnTo>
                    <a:pt x="508" y="376"/>
                  </a:lnTo>
                  <a:lnTo>
                    <a:pt x="532" y="328"/>
                  </a:lnTo>
                  <a:lnTo>
                    <a:pt x="616" y="378"/>
                  </a:lnTo>
                  <a:lnTo>
                    <a:pt x="486" y="0"/>
                  </a:lnTo>
                  <a:lnTo>
                    <a:pt x="94" y="76"/>
                  </a:lnTo>
                  <a:lnTo>
                    <a:pt x="164" y="116"/>
                  </a:lnTo>
                  <a:lnTo>
                    <a:pt x="164" y="116"/>
                  </a:lnTo>
                  <a:lnTo>
                    <a:pt x="144" y="152"/>
                  </a:lnTo>
                  <a:lnTo>
                    <a:pt x="126" y="186"/>
                  </a:lnTo>
                  <a:lnTo>
                    <a:pt x="110" y="222"/>
                  </a:lnTo>
                  <a:lnTo>
                    <a:pt x="94" y="260"/>
                  </a:lnTo>
                  <a:lnTo>
                    <a:pt x="80" y="298"/>
                  </a:lnTo>
                  <a:lnTo>
                    <a:pt x="66" y="336"/>
                  </a:lnTo>
                  <a:lnTo>
                    <a:pt x="54" y="374"/>
                  </a:lnTo>
                  <a:lnTo>
                    <a:pt x="42" y="412"/>
                  </a:lnTo>
                  <a:lnTo>
                    <a:pt x="32" y="452"/>
                  </a:lnTo>
                  <a:lnTo>
                    <a:pt x="24" y="492"/>
                  </a:lnTo>
                  <a:lnTo>
                    <a:pt x="18" y="532"/>
                  </a:lnTo>
                  <a:lnTo>
                    <a:pt x="12" y="574"/>
                  </a:lnTo>
                  <a:lnTo>
                    <a:pt x="6" y="614"/>
                  </a:lnTo>
                  <a:lnTo>
                    <a:pt x="2" y="656"/>
                  </a:lnTo>
                  <a:lnTo>
                    <a:pt x="0" y="698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0" y="782"/>
                  </a:lnTo>
                  <a:lnTo>
                    <a:pt x="2" y="822"/>
                  </a:lnTo>
                  <a:lnTo>
                    <a:pt x="6" y="864"/>
                  </a:lnTo>
                  <a:lnTo>
                    <a:pt x="10" y="904"/>
                  </a:lnTo>
                  <a:lnTo>
                    <a:pt x="10" y="9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8">
              <a:solidFill>
                <a:schemeClr val="bg1"/>
              </a:solidFill>
              <a:prstDash val="solid"/>
              <a:round/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597276" y="3971904"/>
              <a:ext cx="1184275" cy="1558925"/>
            </a:xfrm>
            <a:custGeom>
              <a:avLst/>
              <a:gdLst>
                <a:gd name="T0" fmla="*/ 450 w 746"/>
                <a:gd name="T1" fmla="*/ 720 h 982"/>
                <a:gd name="T2" fmla="*/ 746 w 746"/>
                <a:gd name="T3" fmla="*/ 674 h 982"/>
                <a:gd name="T4" fmla="*/ 746 w 746"/>
                <a:gd name="T5" fmla="*/ 674 h 982"/>
                <a:gd name="T6" fmla="*/ 724 w 746"/>
                <a:gd name="T7" fmla="*/ 650 h 982"/>
                <a:gd name="T8" fmla="*/ 702 w 746"/>
                <a:gd name="T9" fmla="*/ 626 h 982"/>
                <a:gd name="T10" fmla="*/ 680 w 746"/>
                <a:gd name="T11" fmla="*/ 602 h 982"/>
                <a:gd name="T12" fmla="*/ 660 w 746"/>
                <a:gd name="T13" fmla="*/ 576 h 982"/>
                <a:gd name="T14" fmla="*/ 640 w 746"/>
                <a:gd name="T15" fmla="*/ 550 h 982"/>
                <a:gd name="T16" fmla="*/ 622 w 746"/>
                <a:gd name="T17" fmla="*/ 524 h 982"/>
                <a:gd name="T18" fmla="*/ 606 w 746"/>
                <a:gd name="T19" fmla="*/ 496 h 982"/>
                <a:gd name="T20" fmla="*/ 590 w 746"/>
                <a:gd name="T21" fmla="*/ 468 h 982"/>
                <a:gd name="T22" fmla="*/ 574 w 746"/>
                <a:gd name="T23" fmla="*/ 440 h 982"/>
                <a:gd name="T24" fmla="*/ 560 w 746"/>
                <a:gd name="T25" fmla="*/ 410 h 982"/>
                <a:gd name="T26" fmla="*/ 548 w 746"/>
                <a:gd name="T27" fmla="*/ 380 h 982"/>
                <a:gd name="T28" fmla="*/ 536 w 746"/>
                <a:gd name="T29" fmla="*/ 350 h 982"/>
                <a:gd name="T30" fmla="*/ 524 w 746"/>
                <a:gd name="T31" fmla="*/ 318 h 982"/>
                <a:gd name="T32" fmla="*/ 516 w 746"/>
                <a:gd name="T33" fmla="*/ 286 h 982"/>
                <a:gd name="T34" fmla="*/ 508 w 746"/>
                <a:gd name="T35" fmla="*/ 254 h 982"/>
                <a:gd name="T36" fmla="*/ 500 w 746"/>
                <a:gd name="T37" fmla="*/ 222 h 982"/>
                <a:gd name="T38" fmla="*/ 594 w 746"/>
                <a:gd name="T39" fmla="*/ 204 h 982"/>
                <a:gd name="T40" fmla="*/ 252 w 746"/>
                <a:gd name="T41" fmla="*/ 0 h 982"/>
                <a:gd name="T42" fmla="*/ 0 w 746"/>
                <a:gd name="T43" fmla="*/ 310 h 982"/>
                <a:gd name="T44" fmla="*/ 82 w 746"/>
                <a:gd name="T45" fmla="*/ 294 h 982"/>
                <a:gd name="T46" fmla="*/ 82 w 746"/>
                <a:gd name="T47" fmla="*/ 294 h 982"/>
                <a:gd name="T48" fmla="*/ 92 w 746"/>
                <a:gd name="T49" fmla="*/ 344 h 982"/>
                <a:gd name="T50" fmla="*/ 104 w 746"/>
                <a:gd name="T51" fmla="*/ 394 h 982"/>
                <a:gd name="T52" fmla="*/ 118 w 746"/>
                <a:gd name="T53" fmla="*/ 442 h 982"/>
                <a:gd name="T54" fmla="*/ 134 w 746"/>
                <a:gd name="T55" fmla="*/ 490 h 982"/>
                <a:gd name="T56" fmla="*/ 152 w 746"/>
                <a:gd name="T57" fmla="*/ 536 h 982"/>
                <a:gd name="T58" fmla="*/ 172 w 746"/>
                <a:gd name="T59" fmla="*/ 582 h 982"/>
                <a:gd name="T60" fmla="*/ 192 w 746"/>
                <a:gd name="T61" fmla="*/ 628 h 982"/>
                <a:gd name="T62" fmla="*/ 216 w 746"/>
                <a:gd name="T63" fmla="*/ 672 h 982"/>
                <a:gd name="T64" fmla="*/ 240 w 746"/>
                <a:gd name="T65" fmla="*/ 714 h 982"/>
                <a:gd name="T66" fmla="*/ 266 w 746"/>
                <a:gd name="T67" fmla="*/ 756 h 982"/>
                <a:gd name="T68" fmla="*/ 294 w 746"/>
                <a:gd name="T69" fmla="*/ 798 h 982"/>
                <a:gd name="T70" fmla="*/ 324 w 746"/>
                <a:gd name="T71" fmla="*/ 836 h 982"/>
                <a:gd name="T72" fmla="*/ 354 w 746"/>
                <a:gd name="T73" fmla="*/ 876 h 982"/>
                <a:gd name="T74" fmla="*/ 386 w 746"/>
                <a:gd name="T75" fmla="*/ 912 h 982"/>
                <a:gd name="T76" fmla="*/ 420 w 746"/>
                <a:gd name="T77" fmla="*/ 948 h 982"/>
                <a:gd name="T78" fmla="*/ 454 w 746"/>
                <a:gd name="T79" fmla="*/ 982 h 982"/>
                <a:gd name="T80" fmla="*/ 450 w 746"/>
                <a:gd name="T81" fmla="*/ 72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6" h="982">
                  <a:moveTo>
                    <a:pt x="450" y="720"/>
                  </a:moveTo>
                  <a:lnTo>
                    <a:pt x="746" y="674"/>
                  </a:lnTo>
                  <a:lnTo>
                    <a:pt x="746" y="674"/>
                  </a:lnTo>
                  <a:lnTo>
                    <a:pt x="724" y="650"/>
                  </a:lnTo>
                  <a:lnTo>
                    <a:pt x="702" y="626"/>
                  </a:lnTo>
                  <a:lnTo>
                    <a:pt x="680" y="602"/>
                  </a:lnTo>
                  <a:lnTo>
                    <a:pt x="660" y="576"/>
                  </a:lnTo>
                  <a:lnTo>
                    <a:pt x="640" y="550"/>
                  </a:lnTo>
                  <a:lnTo>
                    <a:pt x="622" y="524"/>
                  </a:lnTo>
                  <a:lnTo>
                    <a:pt x="606" y="496"/>
                  </a:lnTo>
                  <a:lnTo>
                    <a:pt x="590" y="468"/>
                  </a:lnTo>
                  <a:lnTo>
                    <a:pt x="574" y="440"/>
                  </a:lnTo>
                  <a:lnTo>
                    <a:pt x="560" y="410"/>
                  </a:lnTo>
                  <a:lnTo>
                    <a:pt x="548" y="380"/>
                  </a:lnTo>
                  <a:lnTo>
                    <a:pt x="536" y="350"/>
                  </a:lnTo>
                  <a:lnTo>
                    <a:pt x="524" y="318"/>
                  </a:lnTo>
                  <a:lnTo>
                    <a:pt x="516" y="286"/>
                  </a:lnTo>
                  <a:lnTo>
                    <a:pt x="508" y="254"/>
                  </a:lnTo>
                  <a:lnTo>
                    <a:pt x="500" y="222"/>
                  </a:lnTo>
                  <a:lnTo>
                    <a:pt x="594" y="204"/>
                  </a:lnTo>
                  <a:lnTo>
                    <a:pt x="252" y="0"/>
                  </a:lnTo>
                  <a:lnTo>
                    <a:pt x="0" y="310"/>
                  </a:lnTo>
                  <a:lnTo>
                    <a:pt x="82" y="294"/>
                  </a:lnTo>
                  <a:lnTo>
                    <a:pt x="82" y="294"/>
                  </a:lnTo>
                  <a:lnTo>
                    <a:pt x="92" y="344"/>
                  </a:lnTo>
                  <a:lnTo>
                    <a:pt x="104" y="394"/>
                  </a:lnTo>
                  <a:lnTo>
                    <a:pt x="118" y="442"/>
                  </a:lnTo>
                  <a:lnTo>
                    <a:pt x="134" y="490"/>
                  </a:lnTo>
                  <a:lnTo>
                    <a:pt x="152" y="536"/>
                  </a:lnTo>
                  <a:lnTo>
                    <a:pt x="172" y="582"/>
                  </a:lnTo>
                  <a:lnTo>
                    <a:pt x="192" y="628"/>
                  </a:lnTo>
                  <a:lnTo>
                    <a:pt x="216" y="672"/>
                  </a:lnTo>
                  <a:lnTo>
                    <a:pt x="240" y="714"/>
                  </a:lnTo>
                  <a:lnTo>
                    <a:pt x="266" y="756"/>
                  </a:lnTo>
                  <a:lnTo>
                    <a:pt x="294" y="798"/>
                  </a:lnTo>
                  <a:lnTo>
                    <a:pt x="324" y="836"/>
                  </a:lnTo>
                  <a:lnTo>
                    <a:pt x="354" y="876"/>
                  </a:lnTo>
                  <a:lnTo>
                    <a:pt x="386" y="912"/>
                  </a:lnTo>
                  <a:lnTo>
                    <a:pt x="420" y="948"/>
                  </a:lnTo>
                  <a:lnTo>
                    <a:pt x="454" y="982"/>
                  </a:lnTo>
                  <a:lnTo>
                    <a:pt x="450" y="72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8">
              <a:solidFill>
                <a:schemeClr val="bg1"/>
              </a:solidFill>
              <a:prstDash val="solid"/>
              <a:round/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311650" y="5013304"/>
              <a:ext cx="1308100" cy="1069975"/>
            </a:xfrm>
            <a:custGeom>
              <a:avLst/>
              <a:gdLst>
                <a:gd name="T0" fmla="*/ 638 w 824"/>
                <a:gd name="T1" fmla="*/ 466 h 674"/>
                <a:gd name="T2" fmla="*/ 824 w 824"/>
                <a:gd name="T3" fmla="*/ 250 h 674"/>
                <a:gd name="T4" fmla="*/ 824 w 824"/>
                <a:gd name="T5" fmla="*/ 250 h 674"/>
                <a:gd name="T6" fmla="*/ 790 w 824"/>
                <a:gd name="T7" fmla="*/ 246 h 674"/>
                <a:gd name="T8" fmla="*/ 758 w 824"/>
                <a:gd name="T9" fmla="*/ 242 h 674"/>
                <a:gd name="T10" fmla="*/ 724 w 824"/>
                <a:gd name="T11" fmla="*/ 236 h 674"/>
                <a:gd name="T12" fmla="*/ 692 w 824"/>
                <a:gd name="T13" fmla="*/ 230 h 674"/>
                <a:gd name="T14" fmla="*/ 660 w 824"/>
                <a:gd name="T15" fmla="*/ 222 h 674"/>
                <a:gd name="T16" fmla="*/ 628 w 824"/>
                <a:gd name="T17" fmla="*/ 212 h 674"/>
                <a:gd name="T18" fmla="*/ 596 w 824"/>
                <a:gd name="T19" fmla="*/ 202 h 674"/>
                <a:gd name="T20" fmla="*/ 566 w 824"/>
                <a:gd name="T21" fmla="*/ 190 h 674"/>
                <a:gd name="T22" fmla="*/ 536 w 824"/>
                <a:gd name="T23" fmla="*/ 178 h 674"/>
                <a:gd name="T24" fmla="*/ 508 w 824"/>
                <a:gd name="T25" fmla="*/ 164 h 674"/>
                <a:gd name="T26" fmla="*/ 478 w 824"/>
                <a:gd name="T27" fmla="*/ 148 h 674"/>
                <a:gd name="T28" fmla="*/ 450 w 824"/>
                <a:gd name="T29" fmla="*/ 132 h 674"/>
                <a:gd name="T30" fmla="*/ 422 w 824"/>
                <a:gd name="T31" fmla="*/ 116 h 674"/>
                <a:gd name="T32" fmla="*/ 396 w 824"/>
                <a:gd name="T33" fmla="*/ 98 h 674"/>
                <a:gd name="T34" fmla="*/ 370 w 824"/>
                <a:gd name="T35" fmla="*/ 78 h 674"/>
                <a:gd name="T36" fmla="*/ 346 w 824"/>
                <a:gd name="T37" fmla="*/ 58 h 674"/>
                <a:gd name="T38" fmla="*/ 396 w 824"/>
                <a:gd name="T39" fmla="*/ 0 h 674"/>
                <a:gd name="T40" fmla="*/ 0 w 824"/>
                <a:gd name="T41" fmla="*/ 62 h 674"/>
                <a:gd name="T42" fmla="*/ 6 w 824"/>
                <a:gd name="T43" fmla="*/ 462 h 674"/>
                <a:gd name="T44" fmla="*/ 72 w 824"/>
                <a:gd name="T45" fmla="*/ 384 h 674"/>
                <a:gd name="T46" fmla="*/ 72 w 824"/>
                <a:gd name="T47" fmla="*/ 384 h 674"/>
                <a:gd name="T48" fmla="*/ 112 w 824"/>
                <a:gd name="T49" fmla="*/ 416 h 674"/>
                <a:gd name="T50" fmla="*/ 152 w 824"/>
                <a:gd name="T51" fmla="*/ 446 h 674"/>
                <a:gd name="T52" fmla="*/ 192 w 824"/>
                <a:gd name="T53" fmla="*/ 474 h 674"/>
                <a:gd name="T54" fmla="*/ 236 w 824"/>
                <a:gd name="T55" fmla="*/ 500 h 674"/>
                <a:gd name="T56" fmla="*/ 280 w 824"/>
                <a:gd name="T57" fmla="*/ 524 h 674"/>
                <a:gd name="T58" fmla="*/ 324 w 824"/>
                <a:gd name="T59" fmla="*/ 548 h 674"/>
                <a:gd name="T60" fmla="*/ 370 w 824"/>
                <a:gd name="T61" fmla="*/ 568 h 674"/>
                <a:gd name="T62" fmla="*/ 416 w 824"/>
                <a:gd name="T63" fmla="*/ 588 h 674"/>
                <a:gd name="T64" fmla="*/ 464 w 824"/>
                <a:gd name="T65" fmla="*/ 606 h 674"/>
                <a:gd name="T66" fmla="*/ 512 w 824"/>
                <a:gd name="T67" fmla="*/ 622 h 674"/>
                <a:gd name="T68" fmla="*/ 562 w 824"/>
                <a:gd name="T69" fmla="*/ 636 h 674"/>
                <a:gd name="T70" fmla="*/ 612 w 824"/>
                <a:gd name="T71" fmla="*/ 648 h 674"/>
                <a:gd name="T72" fmla="*/ 662 w 824"/>
                <a:gd name="T73" fmla="*/ 658 h 674"/>
                <a:gd name="T74" fmla="*/ 714 w 824"/>
                <a:gd name="T75" fmla="*/ 666 h 674"/>
                <a:gd name="T76" fmla="*/ 766 w 824"/>
                <a:gd name="T77" fmla="*/ 672 h 674"/>
                <a:gd name="T78" fmla="*/ 820 w 824"/>
                <a:gd name="T79" fmla="*/ 674 h 674"/>
                <a:gd name="T80" fmla="*/ 638 w 824"/>
                <a:gd name="T81" fmla="*/ 466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24" h="674">
                  <a:moveTo>
                    <a:pt x="638" y="466"/>
                  </a:moveTo>
                  <a:lnTo>
                    <a:pt x="824" y="250"/>
                  </a:lnTo>
                  <a:lnTo>
                    <a:pt x="824" y="250"/>
                  </a:lnTo>
                  <a:lnTo>
                    <a:pt x="790" y="246"/>
                  </a:lnTo>
                  <a:lnTo>
                    <a:pt x="758" y="242"/>
                  </a:lnTo>
                  <a:lnTo>
                    <a:pt x="724" y="236"/>
                  </a:lnTo>
                  <a:lnTo>
                    <a:pt x="692" y="230"/>
                  </a:lnTo>
                  <a:lnTo>
                    <a:pt x="660" y="222"/>
                  </a:lnTo>
                  <a:lnTo>
                    <a:pt x="628" y="212"/>
                  </a:lnTo>
                  <a:lnTo>
                    <a:pt x="596" y="202"/>
                  </a:lnTo>
                  <a:lnTo>
                    <a:pt x="566" y="190"/>
                  </a:lnTo>
                  <a:lnTo>
                    <a:pt x="536" y="178"/>
                  </a:lnTo>
                  <a:lnTo>
                    <a:pt x="508" y="164"/>
                  </a:lnTo>
                  <a:lnTo>
                    <a:pt x="478" y="148"/>
                  </a:lnTo>
                  <a:lnTo>
                    <a:pt x="450" y="132"/>
                  </a:lnTo>
                  <a:lnTo>
                    <a:pt x="422" y="116"/>
                  </a:lnTo>
                  <a:lnTo>
                    <a:pt x="396" y="98"/>
                  </a:lnTo>
                  <a:lnTo>
                    <a:pt x="370" y="78"/>
                  </a:lnTo>
                  <a:lnTo>
                    <a:pt x="346" y="58"/>
                  </a:lnTo>
                  <a:lnTo>
                    <a:pt x="396" y="0"/>
                  </a:lnTo>
                  <a:lnTo>
                    <a:pt x="0" y="62"/>
                  </a:lnTo>
                  <a:lnTo>
                    <a:pt x="6" y="462"/>
                  </a:lnTo>
                  <a:lnTo>
                    <a:pt x="72" y="384"/>
                  </a:lnTo>
                  <a:lnTo>
                    <a:pt x="72" y="384"/>
                  </a:lnTo>
                  <a:lnTo>
                    <a:pt x="112" y="416"/>
                  </a:lnTo>
                  <a:lnTo>
                    <a:pt x="152" y="446"/>
                  </a:lnTo>
                  <a:lnTo>
                    <a:pt x="192" y="474"/>
                  </a:lnTo>
                  <a:lnTo>
                    <a:pt x="236" y="500"/>
                  </a:lnTo>
                  <a:lnTo>
                    <a:pt x="280" y="524"/>
                  </a:lnTo>
                  <a:lnTo>
                    <a:pt x="324" y="548"/>
                  </a:lnTo>
                  <a:lnTo>
                    <a:pt x="370" y="568"/>
                  </a:lnTo>
                  <a:lnTo>
                    <a:pt x="416" y="588"/>
                  </a:lnTo>
                  <a:lnTo>
                    <a:pt x="464" y="606"/>
                  </a:lnTo>
                  <a:lnTo>
                    <a:pt x="512" y="622"/>
                  </a:lnTo>
                  <a:lnTo>
                    <a:pt x="562" y="636"/>
                  </a:lnTo>
                  <a:lnTo>
                    <a:pt x="612" y="648"/>
                  </a:lnTo>
                  <a:lnTo>
                    <a:pt x="662" y="658"/>
                  </a:lnTo>
                  <a:lnTo>
                    <a:pt x="714" y="666"/>
                  </a:lnTo>
                  <a:lnTo>
                    <a:pt x="766" y="672"/>
                  </a:lnTo>
                  <a:lnTo>
                    <a:pt x="820" y="674"/>
                  </a:lnTo>
                  <a:lnTo>
                    <a:pt x="638" y="4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  <a:ln>
              <a:solidFill>
                <a:schemeClr val="bg1"/>
              </a:solidFill>
              <a:headEnd/>
              <a:tailEnd/>
            </a:ln>
            <a:sp3d extrusionH="19685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234114-E47B-4211-8F86-A1AAB0A29C46}"/>
              </a:ext>
            </a:extLst>
          </p:cNvPr>
          <p:cNvGrpSpPr/>
          <p:nvPr/>
        </p:nvGrpSpPr>
        <p:grpSpPr>
          <a:xfrm>
            <a:off x="6137206" y="1474488"/>
            <a:ext cx="3820062" cy="866299"/>
            <a:chOff x="5257800" y="2323464"/>
            <a:chExt cx="3820062" cy="866299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BB188EC-4CE7-4C25-9116-EF69FAB9E3D9}"/>
                </a:ext>
              </a:extLst>
            </p:cNvPr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4D5845B-2260-41F4-A04B-F7EC3AEA5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9489"/>
              <a:ext cx="3337041" cy="2458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2EAEE0-03D6-4F5F-819D-1DC27C91D5A3}"/>
                </a:ext>
              </a:extLst>
            </p:cNvPr>
            <p:cNvSpPr txBox="1"/>
            <p:nvPr/>
          </p:nvSpPr>
          <p:spPr>
            <a:xfrm>
              <a:off x="6275053" y="2323464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4251480-FB8D-4F72-9451-6EA469348B44}"/>
              </a:ext>
            </a:extLst>
          </p:cNvPr>
          <p:cNvGrpSpPr/>
          <p:nvPr/>
        </p:nvGrpSpPr>
        <p:grpSpPr>
          <a:xfrm>
            <a:off x="7933593" y="2216323"/>
            <a:ext cx="3820062" cy="866299"/>
            <a:chOff x="5257800" y="2323464"/>
            <a:chExt cx="3820062" cy="866299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034CA1B-8E94-49E7-B70C-815704721537}"/>
                </a:ext>
              </a:extLst>
            </p:cNvPr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005CED-8C9B-4B01-975D-C4075BC0F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9489"/>
              <a:ext cx="3337041" cy="2458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BE8179-585C-47EF-922B-4E0E4B50B247}"/>
                </a:ext>
              </a:extLst>
            </p:cNvPr>
            <p:cNvSpPr txBox="1"/>
            <p:nvPr/>
          </p:nvSpPr>
          <p:spPr>
            <a:xfrm>
              <a:off x="6275053" y="2323464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BCD067F-126B-4AA3-8D8A-0ABA44438CFC}"/>
              </a:ext>
            </a:extLst>
          </p:cNvPr>
          <p:cNvGrpSpPr/>
          <p:nvPr/>
        </p:nvGrpSpPr>
        <p:grpSpPr>
          <a:xfrm>
            <a:off x="8347074" y="3171274"/>
            <a:ext cx="3611478" cy="790447"/>
            <a:chOff x="5257800" y="2399316"/>
            <a:chExt cx="3611478" cy="790447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A0CFE60-1B90-4695-B8E5-34E594F03FF5}"/>
                </a:ext>
              </a:extLst>
            </p:cNvPr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4845D-46B2-4A6C-A40F-0E10E1744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9489"/>
              <a:ext cx="3337041" cy="2458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E69F5F-BD50-402B-8978-360C97846A81}"/>
                </a:ext>
              </a:extLst>
            </p:cNvPr>
            <p:cNvSpPr txBox="1"/>
            <p:nvPr/>
          </p:nvSpPr>
          <p:spPr>
            <a:xfrm>
              <a:off x="6244412" y="2399316"/>
              <a:ext cx="25336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37F546C-6D57-4F22-B201-0845ED1A16EF}"/>
              </a:ext>
            </a:extLst>
          </p:cNvPr>
          <p:cNvGrpSpPr/>
          <p:nvPr/>
        </p:nvGrpSpPr>
        <p:grpSpPr>
          <a:xfrm>
            <a:off x="8047237" y="4299770"/>
            <a:ext cx="3693573" cy="794326"/>
            <a:chOff x="5257800" y="2395437"/>
            <a:chExt cx="3693573" cy="794326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405CF85-80B5-4E7A-B015-3B6A32B53B61}"/>
                </a:ext>
              </a:extLst>
            </p:cNvPr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213A4CA-7079-4C22-8D12-EBD98A0DC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9489"/>
              <a:ext cx="3337041" cy="2458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94DC345-5DDF-4E10-B45F-59075A6811AC}"/>
                </a:ext>
              </a:extLst>
            </p:cNvPr>
            <p:cNvSpPr txBox="1"/>
            <p:nvPr/>
          </p:nvSpPr>
          <p:spPr>
            <a:xfrm>
              <a:off x="6357148" y="2395437"/>
              <a:ext cx="2594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586CBB1-2189-40F3-8BB0-CEA3F5B27D3D}"/>
              </a:ext>
            </a:extLst>
          </p:cNvPr>
          <p:cNvGrpSpPr/>
          <p:nvPr/>
        </p:nvGrpSpPr>
        <p:grpSpPr>
          <a:xfrm>
            <a:off x="6748942" y="5479308"/>
            <a:ext cx="3958203" cy="958849"/>
            <a:chOff x="5326600" y="2824345"/>
            <a:chExt cx="3958203" cy="95884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2D08B12-2F37-4436-969B-0ECFA036DC63}"/>
                </a:ext>
              </a:extLst>
            </p:cNvPr>
            <p:cNvSpPr/>
            <p:nvPr/>
          </p:nvSpPr>
          <p:spPr>
            <a:xfrm>
              <a:off x="5326600" y="282434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F7729AA-E4FD-423E-B2FC-8AB37E0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5506460" y="3044244"/>
              <a:ext cx="921458" cy="68877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208C8-A294-49DF-B231-34AE5C217957}"/>
                </a:ext>
              </a:extLst>
            </p:cNvPr>
            <p:cNvSpPr txBox="1"/>
            <p:nvPr/>
          </p:nvSpPr>
          <p:spPr>
            <a:xfrm>
              <a:off x="6481994" y="3075308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 with yours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CBB536-8B21-4308-8ACB-F49680179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7918" y="3718511"/>
              <a:ext cx="2319663" cy="1450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6538B4-4CB1-4F6E-B232-C33149AA45D2}"/>
              </a:ext>
            </a:extLst>
          </p:cNvPr>
          <p:cNvGrpSpPr/>
          <p:nvPr/>
        </p:nvGrpSpPr>
        <p:grpSpPr>
          <a:xfrm>
            <a:off x="1121306" y="5300691"/>
            <a:ext cx="3834250" cy="1044974"/>
            <a:chOff x="5719377" y="2643763"/>
            <a:chExt cx="3834250" cy="104497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6ECD24F-4229-42A6-B980-B7EB1C9A9F59}"/>
                </a:ext>
              </a:extLst>
            </p:cNvPr>
            <p:cNvSpPr/>
            <p:nvPr/>
          </p:nvSpPr>
          <p:spPr>
            <a:xfrm>
              <a:off x="9325027" y="26437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C83E41F-4C28-4569-81A0-30169EE92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826" y="2861313"/>
              <a:ext cx="600196" cy="77273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642E61B-9262-46E5-9D60-4A1E1BB3922F}"/>
                </a:ext>
              </a:extLst>
            </p:cNvPr>
            <p:cNvSpPr txBox="1"/>
            <p:nvPr/>
          </p:nvSpPr>
          <p:spPr>
            <a:xfrm>
              <a:off x="5719377" y="2980851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 with yours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D1A64C-5ABD-44D9-AD5B-53BDB1F37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2832" y="3640484"/>
              <a:ext cx="2319663" cy="1450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A8A1B6-3103-46D4-9FBE-C792E0AF49EC}"/>
              </a:ext>
            </a:extLst>
          </p:cNvPr>
          <p:cNvGrpSpPr/>
          <p:nvPr/>
        </p:nvGrpSpPr>
        <p:grpSpPr>
          <a:xfrm>
            <a:off x="65464" y="3878792"/>
            <a:ext cx="3765350" cy="792187"/>
            <a:chOff x="5364577" y="2359899"/>
            <a:chExt cx="3765350" cy="79218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C81260-96B6-40D4-9249-99C89FFA53D6}"/>
                </a:ext>
              </a:extLst>
            </p:cNvPr>
            <p:cNvSpPr/>
            <p:nvPr/>
          </p:nvSpPr>
          <p:spPr>
            <a:xfrm>
              <a:off x="8901327" y="292348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4C02E85-DFAD-4DF8-A31F-C3C1AF00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74221"/>
              <a:ext cx="3310479" cy="985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0B9C3F-A92E-4B2C-9C94-3E08DD3458EC}"/>
                </a:ext>
              </a:extLst>
            </p:cNvPr>
            <p:cNvSpPr txBox="1"/>
            <p:nvPr/>
          </p:nvSpPr>
          <p:spPr>
            <a:xfrm>
              <a:off x="5364577" y="2359899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77DA134-0D7F-4DBA-9208-33E378F9B48E}"/>
              </a:ext>
            </a:extLst>
          </p:cNvPr>
          <p:cNvGrpSpPr/>
          <p:nvPr/>
        </p:nvGrpSpPr>
        <p:grpSpPr>
          <a:xfrm>
            <a:off x="84796" y="2733030"/>
            <a:ext cx="3765350" cy="792187"/>
            <a:chOff x="5364577" y="2359899"/>
            <a:chExt cx="3765350" cy="79218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07EBE05-73AD-4EC6-AF58-717A9A5608B8}"/>
                </a:ext>
              </a:extLst>
            </p:cNvPr>
            <p:cNvSpPr/>
            <p:nvPr/>
          </p:nvSpPr>
          <p:spPr>
            <a:xfrm>
              <a:off x="8901327" y="292348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D1FA5F2-2805-408D-B470-E0E0ED63D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5869"/>
              <a:ext cx="3291147" cy="2820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60FF2BA-7CD5-48EA-BB1A-734AAF894461}"/>
                </a:ext>
              </a:extLst>
            </p:cNvPr>
            <p:cNvSpPr txBox="1"/>
            <p:nvPr/>
          </p:nvSpPr>
          <p:spPr>
            <a:xfrm>
              <a:off x="5364577" y="2359899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 with yours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40C86A-C3A2-4A52-9761-A95CE3309371}"/>
              </a:ext>
            </a:extLst>
          </p:cNvPr>
          <p:cNvGrpSpPr/>
          <p:nvPr/>
        </p:nvGrpSpPr>
        <p:grpSpPr>
          <a:xfrm>
            <a:off x="1180222" y="1825989"/>
            <a:ext cx="3765350" cy="792187"/>
            <a:chOff x="5364577" y="2359899"/>
            <a:chExt cx="3765350" cy="79218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584FBD9-E438-4C2B-99C0-0872DDB6D847}"/>
                </a:ext>
              </a:extLst>
            </p:cNvPr>
            <p:cNvSpPr/>
            <p:nvPr/>
          </p:nvSpPr>
          <p:spPr>
            <a:xfrm>
              <a:off x="8901327" y="292348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D925D86-E219-4EFA-801C-EE79DDBC5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2237" y="3059489"/>
              <a:ext cx="3337041" cy="2458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36F1BB3-F1E1-4197-8C92-A90FDADFD1F8}"/>
                </a:ext>
              </a:extLst>
            </p:cNvPr>
            <p:cNvSpPr txBox="1"/>
            <p:nvPr/>
          </p:nvSpPr>
          <p:spPr>
            <a:xfrm>
              <a:off x="5364577" y="2359899"/>
              <a:ext cx="28028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 with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7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99" y="2484481"/>
            <a:ext cx="5722696" cy="8683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13 Step Process Flow</a:t>
            </a:r>
            <a:endParaRPr lang="en-US" sz="4000" dirty="0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6232512" y="5308561"/>
            <a:ext cx="3980" cy="7959"/>
          </a:xfrm>
          <a:custGeom>
            <a:avLst/>
            <a:gdLst>
              <a:gd name="T0" fmla="*/ 0 w 2"/>
              <a:gd name="T1" fmla="*/ 4 h 4"/>
              <a:gd name="T2" fmla="*/ 2 w 2"/>
              <a:gd name="T3" fmla="*/ 2 h 4"/>
              <a:gd name="T4" fmla="*/ 0 w 2"/>
              <a:gd name="T5" fmla="*/ 0 h 4"/>
              <a:gd name="T6" fmla="*/ 0 w 2"/>
              <a:gd name="T7" fmla="*/ 0 h 4"/>
              <a:gd name="T8" fmla="*/ 0 w 2"/>
              <a:gd name="T9" fmla="*/ 0 h 4"/>
              <a:gd name="T10" fmla="*/ 0 w 2"/>
              <a:gd name="T11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" h="4">
                <a:moveTo>
                  <a:pt x="0" y="4"/>
                </a:moveTo>
                <a:lnTo>
                  <a:pt x="2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4"/>
                </a:lnTo>
                <a:close/>
              </a:path>
            </a:pathLst>
          </a:custGeom>
          <a:solidFill>
            <a:srgbClr val="FFFFFF"/>
          </a:solidFill>
          <a:ln w="8">
            <a:noFill/>
            <a:prstDash val="solid"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35"/>
          <p:cNvGrpSpPr/>
          <p:nvPr/>
        </p:nvGrpSpPr>
        <p:grpSpPr>
          <a:xfrm>
            <a:off x="4438968" y="457200"/>
            <a:ext cx="2220721" cy="1277511"/>
            <a:chOff x="2354458" y="1447800"/>
            <a:chExt cx="1849047" cy="1063699"/>
          </a:xfrm>
        </p:grpSpPr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354458" y="1447800"/>
              <a:ext cx="1849047" cy="1063699"/>
            </a:xfrm>
            <a:custGeom>
              <a:avLst/>
              <a:gdLst>
                <a:gd name="T0" fmla="*/ 114 w 1116"/>
                <a:gd name="T1" fmla="*/ 0 h 642"/>
                <a:gd name="T2" fmla="*/ 864 w 1116"/>
                <a:gd name="T3" fmla="*/ 0 h 642"/>
                <a:gd name="T4" fmla="*/ 864 w 1116"/>
                <a:gd name="T5" fmla="*/ 0 h 642"/>
                <a:gd name="T6" fmla="*/ 884 w 1116"/>
                <a:gd name="T7" fmla="*/ 0 h 642"/>
                <a:gd name="T8" fmla="*/ 902 w 1116"/>
                <a:gd name="T9" fmla="*/ 6 h 642"/>
                <a:gd name="T10" fmla="*/ 902 w 1116"/>
                <a:gd name="T11" fmla="*/ 10 h 642"/>
                <a:gd name="T12" fmla="*/ 898 w 1116"/>
                <a:gd name="T13" fmla="*/ 6 h 642"/>
                <a:gd name="T14" fmla="*/ 898 w 1116"/>
                <a:gd name="T15" fmla="*/ 10 h 642"/>
                <a:gd name="T16" fmla="*/ 964 w 1116"/>
                <a:gd name="T17" fmla="*/ 70 h 642"/>
                <a:gd name="T18" fmla="*/ 1084 w 1116"/>
                <a:gd name="T19" fmla="*/ 182 h 642"/>
                <a:gd name="T20" fmla="*/ 1084 w 1116"/>
                <a:gd name="T21" fmla="*/ 182 h 642"/>
                <a:gd name="T22" fmla="*/ 1098 w 1116"/>
                <a:gd name="T23" fmla="*/ 214 h 642"/>
                <a:gd name="T24" fmla="*/ 1108 w 1116"/>
                <a:gd name="T25" fmla="*/ 248 h 642"/>
                <a:gd name="T26" fmla="*/ 1114 w 1116"/>
                <a:gd name="T27" fmla="*/ 282 h 642"/>
                <a:gd name="T28" fmla="*/ 1116 w 1116"/>
                <a:gd name="T29" fmla="*/ 316 h 642"/>
                <a:gd name="T30" fmla="*/ 1116 w 1116"/>
                <a:gd name="T31" fmla="*/ 316 h 642"/>
                <a:gd name="T32" fmla="*/ 1114 w 1116"/>
                <a:gd name="T33" fmla="*/ 354 h 642"/>
                <a:gd name="T34" fmla="*/ 1106 w 1116"/>
                <a:gd name="T35" fmla="*/ 390 h 642"/>
                <a:gd name="T36" fmla="*/ 1096 w 1116"/>
                <a:gd name="T37" fmla="*/ 426 h 642"/>
                <a:gd name="T38" fmla="*/ 1080 w 1116"/>
                <a:gd name="T39" fmla="*/ 460 h 642"/>
                <a:gd name="T40" fmla="*/ 962 w 1116"/>
                <a:gd name="T41" fmla="*/ 572 h 642"/>
                <a:gd name="T42" fmla="*/ 898 w 1116"/>
                <a:gd name="T43" fmla="*/ 630 h 642"/>
                <a:gd name="T44" fmla="*/ 898 w 1116"/>
                <a:gd name="T45" fmla="*/ 636 h 642"/>
                <a:gd name="T46" fmla="*/ 898 w 1116"/>
                <a:gd name="T47" fmla="*/ 636 h 642"/>
                <a:gd name="T48" fmla="*/ 882 w 1116"/>
                <a:gd name="T49" fmla="*/ 640 h 642"/>
                <a:gd name="T50" fmla="*/ 864 w 1116"/>
                <a:gd name="T51" fmla="*/ 642 h 642"/>
                <a:gd name="T52" fmla="*/ 114 w 1116"/>
                <a:gd name="T53" fmla="*/ 642 h 642"/>
                <a:gd name="T54" fmla="*/ 114 w 1116"/>
                <a:gd name="T55" fmla="*/ 642 h 642"/>
                <a:gd name="T56" fmla="*/ 90 w 1116"/>
                <a:gd name="T57" fmla="*/ 640 h 642"/>
                <a:gd name="T58" fmla="*/ 68 w 1116"/>
                <a:gd name="T59" fmla="*/ 634 h 642"/>
                <a:gd name="T60" fmla="*/ 50 w 1116"/>
                <a:gd name="T61" fmla="*/ 624 h 642"/>
                <a:gd name="T62" fmla="*/ 32 w 1116"/>
                <a:gd name="T63" fmla="*/ 610 h 642"/>
                <a:gd name="T64" fmla="*/ 20 w 1116"/>
                <a:gd name="T65" fmla="*/ 592 h 642"/>
                <a:gd name="T66" fmla="*/ 8 w 1116"/>
                <a:gd name="T67" fmla="*/ 574 h 642"/>
                <a:gd name="T68" fmla="*/ 2 w 1116"/>
                <a:gd name="T69" fmla="*/ 552 h 642"/>
                <a:gd name="T70" fmla="*/ 0 w 1116"/>
                <a:gd name="T71" fmla="*/ 530 h 642"/>
                <a:gd name="T72" fmla="*/ 0 w 1116"/>
                <a:gd name="T73" fmla="*/ 112 h 642"/>
                <a:gd name="T74" fmla="*/ 0 w 1116"/>
                <a:gd name="T75" fmla="*/ 112 h 642"/>
                <a:gd name="T76" fmla="*/ 2 w 1116"/>
                <a:gd name="T77" fmla="*/ 90 h 642"/>
                <a:gd name="T78" fmla="*/ 8 w 1116"/>
                <a:gd name="T79" fmla="*/ 68 h 642"/>
                <a:gd name="T80" fmla="*/ 20 w 1116"/>
                <a:gd name="T81" fmla="*/ 50 h 642"/>
                <a:gd name="T82" fmla="*/ 32 w 1116"/>
                <a:gd name="T83" fmla="*/ 32 h 642"/>
                <a:gd name="T84" fmla="*/ 50 w 1116"/>
                <a:gd name="T85" fmla="*/ 18 h 642"/>
                <a:gd name="T86" fmla="*/ 68 w 1116"/>
                <a:gd name="T87" fmla="*/ 8 h 642"/>
                <a:gd name="T88" fmla="*/ 90 w 1116"/>
                <a:gd name="T89" fmla="*/ 2 h 642"/>
                <a:gd name="T90" fmla="*/ 114 w 1116"/>
                <a:gd name="T91" fmla="*/ 0 h 642"/>
                <a:gd name="T92" fmla="*/ 114 w 1116"/>
                <a:gd name="T93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6" h="642">
                  <a:moveTo>
                    <a:pt x="114" y="0"/>
                  </a:moveTo>
                  <a:lnTo>
                    <a:pt x="864" y="0"/>
                  </a:lnTo>
                  <a:lnTo>
                    <a:pt x="864" y="0"/>
                  </a:lnTo>
                  <a:lnTo>
                    <a:pt x="884" y="0"/>
                  </a:lnTo>
                  <a:lnTo>
                    <a:pt x="902" y="6"/>
                  </a:lnTo>
                  <a:lnTo>
                    <a:pt x="902" y="10"/>
                  </a:lnTo>
                  <a:lnTo>
                    <a:pt x="898" y="6"/>
                  </a:lnTo>
                  <a:lnTo>
                    <a:pt x="898" y="10"/>
                  </a:lnTo>
                  <a:lnTo>
                    <a:pt x="964" y="70"/>
                  </a:lnTo>
                  <a:lnTo>
                    <a:pt x="1084" y="182"/>
                  </a:lnTo>
                  <a:lnTo>
                    <a:pt x="1084" y="182"/>
                  </a:lnTo>
                  <a:lnTo>
                    <a:pt x="1098" y="214"/>
                  </a:lnTo>
                  <a:lnTo>
                    <a:pt x="1108" y="248"/>
                  </a:lnTo>
                  <a:lnTo>
                    <a:pt x="1114" y="282"/>
                  </a:lnTo>
                  <a:lnTo>
                    <a:pt x="1116" y="316"/>
                  </a:lnTo>
                  <a:lnTo>
                    <a:pt x="1116" y="316"/>
                  </a:lnTo>
                  <a:lnTo>
                    <a:pt x="1114" y="354"/>
                  </a:lnTo>
                  <a:lnTo>
                    <a:pt x="1106" y="390"/>
                  </a:lnTo>
                  <a:lnTo>
                    <a:pt x="1096" y="426"/>
                  </a:lnTo>
                  <a:lnTo>
                    <a:pt x="1080" y="460"/>
                  </a:lnTo>
                  <a:lnTo>
                    <a:pt x="962" y="572"/>
                  </a:lnTo>
                  <a:lnTo>
                    <a:pt x="898" y="630"/>
                  </a:lnTo>
                  <a:lnTo>
                    <a:pt x="898" y="636"/>
                  </a:lnTo>
                  <a:lnTo>
                    <a:pt x="898" y="636"/>
                  </a:lnTo>
                  <a:lnTo>
                    <a:pt x="882" y="640"/>
                  </a:lnTo>
                  <a:lnTo>
                    <a:pt x="864" y="642"/>
                  </a:lnTo>
                  <a:lnTo>
                    <a:pt x="114" y="642"/>
                  </a:lnTo>
                  <a:lnTo>
                    <a:pt x="114" y="642"/>
                  </a:lnTo>
                  <a:lnTo>
                    <a:pt x="90" y="640"/>
                  </a:lnTo>
                  <a:lnTo>
                    <a:pt x="68" y="634"/>
                  </a:lnTo>
                  <a:lnTo>
                    <a:pt x="50" y="624"/>
                  </a:lnTo>
                  <a:lnTo>
                    <a:pt x="32" y="610"/>
                  </a:lnTo>
                  <a:lnTo>
                    <a:pt x="20" y="592"/>
                  </a:lnTo>
                  <a:lnTo>
                    <a:pt x="8" y="574"/>
                  </a:lnTo>
                  <a:lnTo>
                    <a:pt x="2" y="552"/>
                  </a:lnTo>
                  <a:lnTo>
                    <a:pt x="0" y="53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90"/>
                  </a:lnTo>
                  <a:lnTo>
                    <a:pt x="8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18"/>
                  </a:lnTo>
                  <a:lnTo>
                    <a:pt x="68" y="8"/>
                  </a:lnTo>
                  <a:lnTo>
                    <a:pt x="90" y="2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70122" y="1736197"/>
              <a:ext cx="1298972" cy="48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w Cen MT Condensed Extra Bold" panose="020B0803020202020204" pitchFamily="34" charset="0"/>
                </a:rPr>
                <a:t>START</a:t>
              </a:r>
            </a:p>
          </p:txBody>
        </p:sp>
      </p:grpSp>
      <p:grpSp>
        <p:nvGrpSpPr>
          <p:cNvPr id="4" name="Group 36"/>
          <p:cNvGrpSpPr/>
          <p:nvPr/>
        </p:nvGrpSpPr>
        <p:grpSpPr>
          <a:xfrm>
            <a:off x="6333345" y="461180"/>
            <a:ext cx="2208782" cy="1277511"/>
            <a:chOff x="3931781" y="1146314"/>
            <a:chExt cx="1839106" cy="1063699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931781" y="1146314"/>
              <a:ext cx="1839106" cy="1063699"/>
            </a:xfrm>
            <a:custGeom>
              <a:avLst/>
              <a:gdLst>
                <a:gd name="T0" fmla="*/ 4 w 1110"/>
                <a:gd name="T1" fmla="*/ 560 h 642"/>
                <a:gd name="T2" fmla="*/ 122 w 1110"/>
                <a:gd name="T3" fmla="*/ 450 h 642"/>
                <a:gd name="T4" fmla="*/ 122 w 1110"/>
                <a:gd name="T5" fmla="*/ 450 h 642"/>
                <a:gd name="T6" fmla="*/ 138 w 1110"/>
                <a:gd name="T7" fmla="*/ 416 h 642"/>
                <a:gd name="T8" fmla="*/ 150 w 1110"/>
                <a:gd name="T9" fmla="*/ 380 h 642"/>
                <a:gd name="T10" fmla="*/ 156 w 1110"/>
                <a:gd name="T11" fmla="*/ 344 h 642"/>
                <a:gd name="T12" fmla="*/ 158 w 1110"/>
                <a:gd name="T13" fmla="*/ 306 h 642"/>
                <a:gd name="T14" fmla="*/ 158 w 1110"/>
                <a:gd name="T15" fmla="*/ 306 h 642"/>
                <a:gd name="T16" fmla="*/ 156 w 1110"/>
                <a:gd name="T17" fmla="*/ 272 h 642"/>
                <a:gd name="T18" fmla="*/ 150 w 1110"/>
                <a:gd name="T19" fmla="*/ 238 h 642"/>
                <a:gd name="T20" fmla="*/ 140 w 1110"/>
                <a:gd name="T21" fmla="*/ 204 h 642"/>
                <a:gd name="T22" fmla="*/ 126 w 1110"/>
                <a:gd name="T23" fmla="*/ 172 h 642"/>
                <a:gd name="T24" fmla="*/ 6 w 1110"/>
                <a:gd name="T25" fmla="*/ 60 h 642"/>
                <a:gd name="T26" fmla="*/ 6 w 1110"/>
                <a:gd name="T27" fmla="*/ 60 h 642"/>
                <a:gd name="T28" fmla="*/ 14 w 1110"/>
                <a:gd name="T29" fmla="*/ 48 h 642"/>
                <a:gd name="T30" fmla="*/ 24 w 1110"/>
                <a:gd name="T31" fmla="*/ 36 h 642"/>
                <a:gd name="T32" fmla="*/ 36 w 1110"/>
                <a:gd name="T33" fmla="*/ 26 h 642"/>
                <a:gd name="T34" fmla="*/ 48 w 1110"/>
                <a:gd name="T35" fmla="*/ 16 h 642"/>
                <a:gd name="T36" fmla="*/ 60 w 1110"/>
                <a:gd name="T37" fmla="*/ 10 h 642"/>
                <a:gd name="T38" fmla="*/ 76 w 1110"/>
                <a:gd name="T39" fmla="*/ 4 h 642"/>
                <a:gd name="T40" fmla="*/ 90 w 1110"/>
                <a:gd name="T41" fmla="*/ 0 h 642"/>
                <a:gd name="T42" fmla="*/ 106 w 1110"/>
                <a:gd name="T43" fmla="*/ 0 h 642"/>
                <a:gd name="T44" fmla="*/ 858 w 1110"/>
                <a:gd name="T45" fmla="*/ 0 h 642"/>
                <a:gd name="T46" fmla="*/ 858 w 1110"/>
                <a:gd name="T47" fmla="*/ 0 h 642"/>
                <a:gd name="T48" fmla="*/ 876 w 1110"/>
                <a:gd name="T49" fmla="*/ 2 h 642"/>
                <a:gd name="T50" fmla="*/ 896 w 1110"/>
                <a:gd name="T51" fmla="*/ 6 h 642"/>
                <a:gd name="T52" fmla="*/ 896 w 1110"/>
                <a:gd name="T53" fmla="*/ 10 h 642"/>
                <a:gd name="T54" fmla="*/ 892 w 1110"/>
                <a:gd name="T55" fmla="*/ 8 h 642"/>
                <a:gd name="T56" fmla="*/ 892 w 1110"/>
                <a:gd name="T57" fmla="*/ 10 h 642"/>
                <a:gd name="T58" fmla="*/ 956 w 1110"/>
                <a:gd name="T59" fmla="*/ 70 h 642"/>
                <a:gd name="T60" fmla="*/ 1078 w 1110"/>
                <a:gd name="T61" fmla="*/ 182 h 642"/>
                <a:gd name="T62" fmla="*/ 1078 w 1110"/>
                <a:gd name="T63" fmla="*/ 182 h 642"/>
                <a:gd name="T64" fmla="*/ 1092 w 1110"/>
                <a:gd name="T65" fmla="*/ 216 h 642"/>
                <a:gd name="T66" fmla="*/ 1102 w 1110"/>
                <a:gd name="T67" fmla="*/ 248 h 642"/>
                <a:gd name="T68" fmla="*/ 1108 w 1110"/>
                <a:gd name="T69" fmla="*/ 282 h 642"/>
                <a:gd name="T70" fmla="*/ 1110 w 1110"/>
                <a:gd name="T71" fmla="*/ 318 h 642"/>
                <a:gd name="T72" fmla="*/ 1110 w 1110"/>
                <a:gd name="T73" fmla="*/ 318 h 642"/>
                <a:gd name="T74" fmla="*/ 1108 w 1110"/>
                <a:gd name="T75" fmla="*/ 354 h 642"/>
                <a:gd name="T76" fmla="*/ 1100 w 1110"/>
                <a:gd name="T77" fmla="*/ 390 h 642"/>
                <a:gd name="T78" fmla="*/ 1090 w 1110"/>
                <a:gd name="T79" fmla="*/ 426 h 642"/>
                <a:gd name="T80" fmla="*/ 1074 w 1110"/>
                <a:gd name="T81" fmla="*/ 462 h 642"/>
                <a:gd name="T82" fmla="*/ 954 w 1110"/>
                <a:gd name="T83" fmla="*/ 572 h 642"/>
                <a:gd name="T84" fmla="*/ 892 w 1110"/>
                <a:gd name="T85" fmla="*/ 630 h 642"/>
                <a:gd name="T86" fmla="*/ 892 w 1110"/>
                <a:gd name="T87" fmla="*/ 638 h 642"/>
                <a:gd name="T88" fmla="*/ 892 w 1110"/>
                <a:gd name="T89" fmla="*/ 638 h 642"/>
                <a:gd name="T90" fmla="*/ 876 w 1110"/>
                <a:gd name="T91" fmla="*/ 642 h 642"/>
                <a:gd name="T92" fmla="*/ 858 w 1110"/>
                <a:gd name="T93" fmla="*/ 642 h 642"/>
                <a:gd name="T94" fmla="*/ 106 w 1110"/>
                <a:gd name="T95" fmla="*/ 642 h 642"/>
                <a:gd name="T96" fmla="*/ 106 w 1110"/>
                <a:gd name="T97" fmla="*/ 642 h 642"/>
                <a:gd name="T98" fmla="*/ 88 w 1110"/>
                <a:gd name="T99" fmla="*/ 642 h 642"/>
                <a:gd name="T100" fmla="*/ 70 w 1110"/>
                <a:gd name="T101" fmla="*/ 638 h 642"/>
                <a:gd name="T102" fmla="*/ 54 w 1110"/>
                <a:gd name="T103" fmla="*/ 630 h 642"/>
                <a:gd name="T104" fmla="*/ 40 w 1110"/>
                <a:gd name="T105" fmla="*/ 620 h 642"/>
                <a:gd name="T106" fmla="*/ 26 w 1110"/>
                <a:gd name="T107" fmla="*/ 610 h 642"/>
                <a:gd name="T108" fmla="*/ 16 w 1110"/>
                <a:gd name="T109" fmla="*/ 596 h 642"/>
                <a:gd name="T110" fmla="*/ 6 w 1110"/>
                <a:gd name="T111" fmla="*/ 582 h 642"/>
                <a:gd name="T112" fmla="*/ 0 w 1110"/>
                <a:gd name="T113" fmla="*/ 566 h 642"/>
                <a:gd name="T114" fmla="*/ 4 w 1110"/>
                <a:gd name="T115" fmla="*/ 56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0" h="642">
                  <a:moveTo>
                    <a:pt x="4" y="560"/>
                  </a:moveTo>
                  <a:lnTo>
                    <a:pt x="122" y="450"/>
                  </a:lnTo>
                  <a:lnTo>
                    <a:pt x="122" y="450"/>
                  </a:lnTo>
                  <a:lnTo>
                    <a:pt x="138" y="416"/>
                  </a:lnTo>
                  <a:lnTo>
                    <a:pt x="150" y="380"/>
                  </a:lnTo>
                  <a:lnTo>
                    <a:pt x="156" y="344"/>
                  </a:lnTo>
                  <a:lnTo>
                    <a:pt x="158" y="306"/>
                  </a:lnTo>
                  <a:lnTo>
                    <a:pt x="158" y="306"/>
                  </a:lnTo>
                  <a:lnTo>
                    <a:pt x="156" y="272"/>
                  </a:lnTo>
                  <a:lnTo>
                    <a:pt x="150" y="238"/>
                  </a:lnTo>
                  <a:lnTo>
                    <a:pt x="140" y="204"/>
                  </a:lnTo>
                  <a:lnTo>
                    <a:pt x="126" y="17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14" y="48"/>
                  </a:lnTo>
                  <a:lnTo>
                    <a:pt x="24" y="36"/>
                  </a:lnTo>
                  <a:lnTo>
                    <a:pt x="36" y="26"/>
                  </a:lnTo>
                  <a:lnTo>
                    <a:pt x="48" y="16"/>
                  </a:lnTo>
                  <a:lnTo>
                    <a:pt x="60" y="10"/>
                  </a:lnTo>
                  <a:lnTo>
                    <a:pt x="76" y="4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876" y="2"/>
                  </a:lnTo>
                  <a:lnTo>
                    <a:pt x="896" y="6"/>
                  </a:lnTo>
                  <a:lnTo>
                    <a:pt x="896" y="10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956" y="70"/>
                  </a:lnTo>
                  <a:lnTo>
                    <a:pt x="1078" y="182"/>
                  </a:lnTo>
                  <a:lnTo>
                    <a:pt x="1078" y="182"/>
                  </a:lnTo>
                  <a:lnTo>
                    <a:pt x="1092" y="216"/>
                  </a:lnTo>
                  <a:lnTo>
                    <a:pt x="1102" y="248"/>
                  </a:lnTo>
                  <a:lnTo>
                    <a:pt x="1108" y="282"/>
                  </a:lnTo>
                  <a:lnTo>
                    <a:pt x="1110" y="318"/>
                  </a:lnTo>
                  <a:lnTo>
                    <a:pt x="1110" y="318"/>
                  </a:lnTo>
                  <a:lnTo>
                    <a:pt x="1108" y="354"/>
                  </a:lnTo>
                  <a:lnTo>
                    <a:pt x="1100" y="390"/>
                  </a:lnTo>
                  <a:lnTo>
                    <a:pt x="1090" y="426"/>
                  </a:lnTo>
                  <a:lnTo>
                    <a:pt x="1074" y="462"/>
                  </a:lnTo>
                  <a:lnTo>
                    <a:pt x="954" y="572"/>
                  </a:lnTo>
                  <a:lnTo>
                    <a:pt x="892" y="630"/>
                  </a:lnTo>
                  <a:lnTo>
                    <a:pt x="892" y="638"/>
                  </a:lnTo>
                  <a:lnTo>
                    <a:pt x="892" y="638"/>
                  </a:lnTo>
                  <a:lnTo>
                    <a:pt x="876" y="642"/>
                  </a:lnTo>
                  <a:lnTo>
                    <a:pt x="858" y="642"/>
                  </a:lnTo>
                  <a:lnTo>
                    <a:pt x="106" y="642"/>
                  </a:lnTo>
                  <a:lnTo>
                    <a:pt x="106" y="642"/>
                  </a:lnTo>
                  <a:lnTo>
                    <a:pt x="88" y="642"/>
                  </a:lnTo>
                  <a:lnTo>
                    <a:pt x="70" y="638"/>
                  </a:lnTo>
                  <a:lnTo>
                    <a:pt x="54" y="630"/>
                  </a:lnTo>
                  <a:lnTo>
                    <a:pt x="40" y="620"/>
                  </a:lnTo>
                  <a:lnTo>
                    <a:pt x="26" y="610"/>
                  </a:lnTo>
                  <a:lnTo>
                    <a:pt x="16" y="596"/>
                  </a:lnTo>
                  <a:lnTo>
                    <a:pt x="6" y="582"/>
                  </a:lnTo>
                  <a:lnTo>
                    <a:pt x="0" y="566"/>
                  </a:lnTo>
                  <a:lnTo>
                    <a:pt x="4" y="56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3322" y="1320191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8226385" y="481078"/>
            <a:ext cx="2208782" cy="1281492"/>
            <a:chOff x="5515732" y="1162882"/>
            <a:chExt cx="1839106" cy="1067013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515732" y="1162882"/>
              <a:ext cx="1839106" cy="1067013"/>
            </a:xfrm>
            <a:custGeom>
              <a:avLst/>
              <a:gdLst>
                <a:gd name="T0" fmla="*/ 4 w 1110"/>
                <a:gd name="T1" fmla="*/ 562 h 644"/>
                <a:gd name="T2" fmla="*/ 124 w 1110"/>
                <a:gd name="T3" fmla="*/ 452 h 644"/>
                <a:gd name="T4" fmla="*/ 124 w 1110"/>
                <a:gd name="T5" fmla="*/ 452 h 644"/>
                <a:gd name="T6" fmla="*/ 138 w 1110"/>
                <a:gd name="T7" fmla="*/ 416 h 644"/>
                <a:gd name="T8" fmla="*/ 150 w 1110"/>
                <a:gd name="T9" fmla="*/ 380 h 644"/>
                <a:gd name="T10" fmla="*/ 156 w 1110"/>
                <a:gd name="T11" fmla="*/ 344 h 644"/>
                <a:gd name="T12" fmla="*/ 160 w 1110"/>
                <a:gd name="T13" fmla="*/ 308 h 644"/>
                <a:gd name="T14" fmla="*/ 160 w 1110"/>
                <a:gd name="T15" fmla="*/ 308 h 644"/>
                <a:gd name="T16" fmla="*/ 158 w 1110"/>
                <a:gd name="T17" fmla="*/ 272 h 644"/>
                <a:gd name="T18" fmla="*/ 152 w 1110"/>
                <a:gd name="T19" fmla="*/ 238 h 644"/>
                <a:gd name="T20" fmla="*/ 142 w 1110"/>
                <a:gd name="T21" fmla="*/ 206 h 644"/>
                <a:gd name="T22" fmla="*/ 128 w 1110"/>
                <a:gd name="T23" fmla="*/ 172 h 644"/>
                <a:gd name="T24" fmla="*/ 8 w 1110"/>
                <a:gd name="T25" fmla="*/ 60 h 644"/>
                <a:gd name="T26" fmla="*/ 8 w 1110"/>
                <a:gd name="T27" fmla="*/ 60 h 644"/>
                <a:gd name="T28" fmla="*/ 16 w 1110"/>
                <a:gd name="T29" fmla="*/ 48 h 644"/>
                <a:gd name="T30" fmla="*/ 24 w 1110"/>
                <a:gd name="T31" fmla="*/ 36 h 644"/>
                <a:gd name="T32" fmla="*/ 36 w 1110"/>
                <a:gd name="T33" fmla="*/ 26 h 644"/>
                <a:gd name="T34" fmla="*/ 48 w 1110"/>
                <a:gd name="T35" fmla="*/ 18 h 644"/>
                <a:gd name="T36" fmla="*/ 62 w 1110"/>
                <a:gd name="T37" fmla="*/ 10 h 644"/>
                <a:gd name="T38" fmla="*/ 76 w 1110"/>
                <a:gd name="T39" fmla="*/ 4 h 644"/>
                <a:gd name="T40" fmla="*/ 92 w 1110"/>
                <a:gd name="T41" fmla="*/ 2 h 644"/>
                <a:gd name="T42" fmla="*/ 108 w 1110"/>
                <a:gd name="T43" fmla="*/ 0 h 644"/>
                <a:gd name="T44" fmla="*/ 858 w 1110"/>
                <a:gd name="T45" fmla="*/ 0 h 644"/>
                <a:gd name="T46" fmla="*/ 858 w 1110"/>
                <a:gd name="T47" fmla="*/ 0 h 644"/>
                <a:gd name="T48" fmla="*/ 878 w 1110"/>
                <a:gd name="T49" fmla="*/ 2 h 644"/>
                <a:gd name="T50" fmla="*/ 896 w 1110"/>
                <a:gd name="T51" fmla="*/ 8 h 644"/>
                <a:gd name="T52" fmla="*/ 896 w 1110"/>
                <a:gd name="T53" fmla="*/ 10 h 644"/>
                <a:gd name="T54" fmla="*/ 894 w 1110"/>
                <a:gd name="T55" fmla="*/ 8 h 644"/>
                <a:gd name="T56" fmla="*/ 894 w 1110"/>
                <a:gd name="T57" fmla="*/ 10 h 644"/>
                <a:gd name="T58" fmla="*/ 958 w 1110"/>
                <a:gd name="T59" fmla="*/ 70 h 644"/>
                <a:gd name="T60" fmla="*/ 1078 w 1110"/>
                <a:gd name="T61" fmla="*/ 184 h 644"/>
                <a:gd name="T62" fmla="*/ 1078 w 1110"/>
                <a:gd name="T63" fmla="*/ 184 h 644"/>
                <a:gd name="T64" fmla="*/ 1092 w 1110"/>
                <a:gd name="T65" fmla="*/ 216 h 644"/>
                <a:gd name="T66" fmla="*/ 1102 w 1110"/>
                <a:gd name="T67" fmla="*/ 250 h 644"/>
                <a:gd name="T68" fmla="*/ 1108 w 1110"/>
                <a:gd name="T69" fmla="*/ 284 h 644"/>
                <a:gd name="T70" fmla="*/ 1110 w 1110"/>
                <a:gd name="T71" fmla="*/ 318 h 644"/>
                <a:gd name="T72" fmla="*/ 1110 w 1110"/>
                <a:gd name="T73" fmla="*/ 318 h 644"/>
                <a:gd name="T74" fmla="*/ 1108 w 1110"/>
                <a:gd name="T75" fmla="*/ 356 h 644"/>
                <a:gd name="T76" fmla="*/ 1102 w 1110"/>
                <a:gd name="T77" fmla="*/ 392 h 644"/>
                <a:gd name="T78" fmla="*/ 1090 w 1110"/>
                <a:gd name="T79" fmla="*/ 428 h 644"/>
                <a:gd name="T80" fmla="*/ 1074 w 1110"/>
                <a:gd name="T81" fmla="*/ 462 h 644"/>
                <a:gd name="T82" fmla="*/ 956 w 1110"/>
                <a:gd name="T83" fmla="*/ 572 h 644"/>
                <a:gd name="T84" fmla="*/ 894 w 1110"/>
                <a:gd name="T85" fmla="*/ 630 h 644"/>
                <a:gd name="T86" fmla="*/ 894 w 1110"/>
                <a:gd name="T87" fmla="*/ 638 h 644"/>
                <a:gd name="T88" fmla="*/ 894 w 1110"/>
                <a:gd name="T89" fmla="*/ 638 h 644"/>
                <a:gd name="T90" fmla="*/ 876 w 1110"/>
                <a:gd name="T91" fmla="*/ 642 h 644"/>
                <a:gd name="T92" fmla="*/ 858 w 1110"/>
                <a:gd name="T93" fmla="*/ 644 h 644"/>
                <a:gd name="T94" fmla="*/ 108 w 1110"/>
                <a:gd name="T95" fmla="*/ 644 h 644"/>
                <a:gd name="T96" fmla="*/ 108 w 1110"/>
                <a:gd name="T97" fmla="*/ 644 h 644"/>
                <a:gd name="T98" fmla="*/ 88 w 1110"/>
                <a:gd name="T99" fmla="*/ 642 h 644"/>
                <a:gd name="T100" fmla="*/ 72 w 1110"/>
                <a:gd name="T101" fmla="*/ 638 h 644"/>
                <a:gd name="T102" fmla="*/ 56 w 1110"/>
                <a:gd name="T103" fmla="*/ 632 h 644"/>
                <a:gd name="T104" fmla="*/ 40 w 1110"/>
                <a:gd name="T105" fmla="*/ 622 h 644"/>
                <a:gd name="T106" fmla="*/ 28 w 1110"/>
                <a:gd name="T107" fmla="*/ 610 h 644"/>
                <a:gd name="T108" fmla="*/ 16 w 1110"/>
                <a:gd name="T109" fmla="*/ 598 h 644"/>
                <a:gd name="T110" fmla="*/ 6 w 1110"/>
                <a:gd name="T111" fmla="*/ 582 h 644"/>
                <a:gd name="T112" fmla="*/ 0 w 1110"/>
                <a:gd name="T113" fmla="*/ 566 h 644"/>
                <a:gd name="T114" fmla="*/ 4 w 1110"/>
                <a:gd name="T115" fmla="*/ 56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10" h="644">
                  <a:moveTo>
                    <a:pt x="4" y="562"/>
                  </a:moveTo>
                  <a:lnTo>
                    <a:pt x="124" y="452"/>
                  </a:lnTo>
                  <a:lnTo>
                    <a:pt x="124" y="452"/>
                  </a:lnTo>
                  <a:lnTo>
                    <a:pt x="138" y="416"/>
                  </a:lnTo>
                  <a:lnTo>
                    <a:pt x="150" y="380"/>
                  </a:lnTo>
                  <a:lnTo>
                    <a:pt x="156" y="34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8" y="272"/>
                  </a:lnTo>
                  <a:lnTo>
                    <a:pt x="152" y="238"/>
                  </a:lnTo>
                  <a:lnTo>
                    <a:pt x="142" y="206"/>
                  </a:lnTo>
                  <a:lnTo>
                    <a:pt x="128" y="172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16" y="48"/>
                  </a:lnTo>
                  <a:lnTo>
                    <a:pt x="24" y="36"/>
                  </a:lnTo>
                  <a:lnTo>
                    <a:pt x="36" y="26"/>
                  </a:lnTo>
                  <a:lnTo>
                    <a:pt x="48" y="18"/>
                  </a:lnTo>
                  <a:lnTo>
                    <a:pt x="62" y="10"/>
                  </a:lnTo>
                  <a:lnTo>
                    <a:pt x="76" y="4"/>
                  </a:lnTo>
                  <a:lnTo>
                    <a:pt x="92" y="2"/>
                  </a:lnTo>
                  <a:lnTo>
                    <a:pt x="108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878" y="2"/>
                  </a:lnTo>
                  <a:lnTo>
                    <a:pt x="896" y="8"/>
                  </a:lnTo>
                  <a:lnTo>
                    <a:pt x="896" y="10"/>
                  </a:lnTo>
                  <a:lnTo>
                    <a:pt x="894" y="8"/>
                  </a:lnTo>
                  <a:lnTo>
                    <a:pt x="894" y="10"/>
                  </a:lnTo>
                  <a:lnTo>
                    <a:pt x="958" y="70"/>
                  </a:lnTo>
                  <a:lnTo>
                    <a:pt x="1078" y="184"/>
                  </a:lnTo>
                  <a:lnTo>
                    <a:pt x="1078" y="184"/>
                  </a:lnTo>
                  <a:lnTo>
                    <a:pt x="1092" y="216"/>
                  </a:lnTo>
                  <a:lnTo>
                    <a:pt x="1102" y="250"/>
                  </a:lnTo>
                  <a:lnTo>
                    <a:pt x="1108" y="284"/>
                  </a:lnTo>
                  <a:lnTo>
                    <a:pt x="1110" y="318"/>
                  </a:lnTo>
                  <a:lnTo>
                    <a:pt x="1110" y="318"/>
                  </a:lnTo>
                  <a:lnTo>
                    <a:pt x="1108" y="356"/>
                  </a:lnTo>
                  <a:lnTo>
                    <a:pt x="1102" y="392"/>
                  </a:lnTo>
                  <a:lnTo>
                    <a:pt x="1090" y="428"/>
                  </a:lnTo>
                  <a:lnTo>
                    <a:pt x="1074" y="462"/>
                  </a:lnTo>
                  <a:lnTo>
                    <a:pt x="956" y="572"/>
                  </a:lnTo>
                  <a:lnTo>
                    <a:pt x="894" y="630"/>
                  </a:lnTo>
                  <a:lnTo>
                    <a:pt x="894" y="638"/>
                  </a:lnTo>
                  <a:lnTo>
                    <a:pt x="894" y="638"/>
                  </a:lnTo>
                  <a:lnTo>
                    <a:pt x="876" y="642"/>
                  </a:lnTo>
                  <a:lnTo>
                    <a:pt x="858" y="644"/>
                  </a:lnTo>
                  <a:lnTo>
                    <a:pt x="108" y="644"/>
                  </a:lnTo>
                  <a:lnTo>
                    <a:pt x="108" y="644"/>
                  </a:lnTo>
                  <a:lnTo>
                    <a:pt x="88" y="642"/>
                  </a:lnTo>
                  <a:lnTo>
                    <a:pt x="72" y="638"/>
                  </a:lnTo>
                  <a:lnTo>
                    <a:pt x="56" y="632"/>
                  </a:lnTo>
                  <a:lnTo>
                    <a:pt x="40" y="622"/>
                  </a:lnTo>
                  <a:lnTo>
                    <a:pt x="28" y="610"/>
                  </a:lnTo>
                  <a:lnTo>
                    <a:pt x="16" y="598"/>
                  </a:lnTo>
                  <a:lnTo>
                    <a:pt x="6" y="582"/>
                  </a:lnTo>
                  <a:lnTo>
                    <a:pt x="0" y="566"/>
                  </a:lnTo>
                  <a:lnTo>
                    <a:pt x="4" y="5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66134" y="1351226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6" name="Group 51"/>
          <p:cNvGrpSpPr/>
          <p:nvPr/>
        </p:nvGrpSpPr>
        <p:grpSpPr>
          <a:xfrm>
            <a:off x="10108826" y="500977"/>
            <a:ext cx="1703348" cy="2208782"/>
            <a:chOff x="7083114" y="1179451"/>
            <a:chExt cx="1418265" cy="1839106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83114" y="1179451"/>
              <a:ext cx="1418265" cy="1839106"/>
            </a:xfrm>
            <a:custGeom>
              <a:avLst/>
              <a:gdLst>
                <a:gd name="T0" fmla="*/ 782 w 856"/>
                <a:gd name="T1" fmla="*/ 2 h 1110"/>
                <a:gd name="T2" fmla="*/ 776 w 856"/>
                <a:gd name="T3" fmla="*/ 2 h 1110"/>
                <a:gd name="T4" fmla="*/ 108 w 856"/>
                <a:gd name="T5" fmla="*/ 2 h 1110"/>
                <a:gd name="T6" fmla="*/ 76 w 856"/>
                <a:gd name="T7" fmla="*/ 6 h 1110"/>
                <a:gd name="T8" fmla="*/ 48 w 856"/>
                <a:gd name="T9" fmla="*/ 18 h 1110"/>
                <a:gd name="T10" fmla="*/ 24 w 856"/>
                <a:gd name="T11" fmla="*/ 38 h 1110"/>
                <a:gd name="T12" fmla="*/ 8 w 856"/>
                <a:gd name="T13" fmla="*/ 62 h 1110"/>
                <a:gd name="T14" fmla="*/ 128 w 856"/>
                <a:gd name="T15" fmla="*/ 174 h 1110"/>
                <a:gd name="T16" fmla="*/ 152 w 856"/>
                <a:gd name="T17" fmla="*/ 240 h 1110"/>
                <a:gd name="T18" fmla="*/ 160 w 856"/>
                <a:gd name="T19" fmla="*/ 308 h 1110"/>
                <a:gd name="T20" fmla="*/ 156 w 856"/>
                <a:gd name="T21" fmla="*/ 346 h 1110"/>
                <a:gd name="T22" fmla="*/ 138 w 856"/>
                <a:gd name="T23" fmla="*/ 418 h 1110"/>
                <a:gd name="T24" fmla="*/ 4 w 856"/>
                <a:gd name="T25" fmla="*/ 562 h 1110"/>
                <a:gd name="T26" fmla="*/ 0 w 856"/>
                <a:gd name="T27" fmla="*/ 566 h 1110"/>
                <a:gd name="T28" fmla="*/ 16 w 856"/>
                <a:gd name="T29" fmla="*/ 598 h 1110"/>
                <a:gd name="T30" fmla="*/ 40 w 856"/>
                <a:gd name="T31" fmla="*/ 622 h 1110"/>
                <a:gd name="T32" fmla="*/ 72 w 856"/>
                <a:gd name="T33" fmla="*/ 638 h 1110"/>
                <a:gd name="T34" fmla="*/ 108 w 856"/>
                <a:gd name="T35" fmla="*/ 644 h 1110"/>
                <a:gd name="T36" fmla="*/ 212 w 856"/>
                <a:gd name="T37" fmla="*/ 858 h 1110"/>
                <a:gd name="T38" fmla="*/ 214 w 856"/>
                <a:gd name="T39" fmla="*/ 878 h 1110"/>
                <a:gd name="T40" fmla="*/ 222 w 856"/>
                <a:gd name="T41" fmla="*/ 896 h 1110"/>
                <a:gd name="T42" fmla="*/ 222 w 856"/>
                <a:gd name="T43" fmla="*/ 894 h 1110"/>
                <a:gd name="T44" fmla="*/ 394 w 856"/>
                <a:gd name="T45" fmla="*/ 1080 h 1110"/>
                <a:gd name="T46" fmla="*/ 428 w 856"/>
                <a:gd name="T47" fmla="*/ 1092 h 1110"/>
                <a:gd name="T48" fmla="*/ 496 w 856"/>
                <a:gd name="T49" fmla="*/ 1108 h 1110"/>
                <a:gd name="T50" fmla="*/ 530 w 856"/>
                <a:gd name="T51" fmla="*/ 1110 h 1110"/>
                <a:gd name="T52" fmla="*/ 604 w 856"/>
                <a:gd name="T53" fmla="*/ 1102 h 1110"/>
                <a:gd name="T54" fmla="*/ 674 w 856"/>
                <a:gd name="T55" fmla="*/ 1074 h 1110"/>
                <a:gd name="T56" fmla="*/ 842 w 856"/>
                <a:gd name="T57" fmla="*/ 894 h 1110"/>
                <a:gd name="T58" fmla="*/ 850 w 856"/>
                <a:gd name="T59" fmla="*/ 894 h 1110"/>
                <a:gd name="T60" fmla="*/ 856 w 856"/>
                <a:gd name="T61" fmla="*/ 858 h 1110"/>
                <a:gd name="T62" fmla="*/ 856 w 856"/>
                <a:gd name="T63" fmla="*/ 108 h 1110"/>
                <a:gd name="T64" fmla="*/ 854 w 856"/>
                <a:gd name="T65" fmla="*/ 90 h 1110"/>
                <a:gd name="T66" fmla="*/ 844 w 856"/>
                <a:gd name="T67" fmla="*/ 56 h 1110"/>
                <a:gd name="T68" fmla="*/ 824 w 856"/>
                <a:gd name="T69" fmla="*/ 30 h 1110"/>
                <a:gd name="T70" fmla="*/ 796 w 856"/>
                <a:gd name="T71" fmla="*/ 8 h 1110"/>
                <a:gd name="T72" fmla="*/ 782 w 856"/>
                <a:gd name="T73" fmla="*/ 2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56" h="1110">
                  <a:moveTo>
                    <a:pt x="782" y="2"/>
                  </a:moveTo>
                  <a:lnTo>
                    <a:pt x="782" y="2"/>
                  </a:lnTo>
                  <a:lnTo>
                    <a:pt x="778" y="0"/>
                  </a:lnTo>
                  <a:lnTo>
                    <a:pt x="776" y="2"/>
                  </a:lnTo>
                  <a:lnTo>
                    <a:pt x="108" y="2"/>
                  </a:lnTo>
                  <a:lnTo>
                    <a:pt x="108" y="2"/>
                  </a:lnTo>
                  <a:lnTo>
                    <a:pt x="92" y="2"/>
                  </a:lnTo>
                  <a:lnTo>
                    <a:pt x="76" y="6"/>
                  </a:lnTo>
                  <a:lnTo>
                    <a:pt x="62" y="10"/>
                  </a:lnTo>
                  <a:lnTo>
                    <a:pt x="48" y="18"/>
                  </a:lnTo>
                  <a:lnTo>
                    <a:pt x="36" y="26"/>
                  </a:lnTo>
                  <a:lnTo>
                    <a:pt x="24" y="38"/>
                  </a:lnTo>
                  <a:lnTo>
                    <a:pt x="16" y="48"/>
                  </a:lnTo>
                  <a:lnTo>
                    <a:pt x="8" y="62"/>
                  </a:lnTo>
                  <a:lnTo>
                    <a:pt x="128" y="174"/>
                  </a:lnTo>
                  <a:lnTo>
                    <a:pt x="128" y="174"/>
                  </a:lnTo>
                  <a:lnTo>
                    <a:pt x="142" y="206"/>
                  </a:lnTo>
                  <a:lnTo>
                    <a:pt x="152" y="240"/>
                  </a:lnTo>
                  <a:lnTo>
                    <a:pt x="158" y="274"/>
                  </a:lnTo>
                  <a:lnTo>
                    <a:pt x="160" y="308"/>
                  </a:lnTo>
                  <a:lnTo>
                    <a:pt x="160" y="308"/>
                  </a:lnTo>
                  <a:lnTo>
                    <a:pt x="156" y="346"/>
                  </a:lnTo>
                  <a:lnTo>
                    <a:pt x="150" y="382"/>
                  </a:lnTo>
                  <a:lnTo>
                    <a:pt x="138" y="418"/>
                  </a:lnTo>
                  <a:lnTo>
                    <a:pt x="124" y="452"/>
                  </a:lnTo>
                  <a:lnTo>
                    <a:pt x="4" y="562"/>
                  </a:lnTo>
                  <a:lnTo>
                    <a:pt x="0" y="566"/>
                  </a:lnTo>
                  <a:lnTo>
                    <a:pt x="0" y="566"/>
                  </a:lnTo>
                  <a:lnTo>
                    <a:pt x="6" y="584"/>
                  </a:lnTo>
                  <a:lnTo>
                    <a:pt x="16" y="598"/>
                  </a:lnTo>
                  <a:lnTo>
                    <a:pt x="28" y="612"/>
                  </a:lnTo>
                  <a:lnTo>
                    <a:pt x="40" y="622"/>
                  </a:lnTo>
                  <a:lnTo>
                    <a:pt x="56" y="632"/>
                  </a:lnTo>
                  <a:lnTo>
                    <a:pt x="72" y="638"/>
                  </a:lnTo>
                  <a:lnTo>
                    <a:pt x="88" y="644"/>
                  </a:lnTo>
                  <a:lnTo>
                    <a:pt x="108" y="644"/>
                  </a:lnTo>
                  <a:lnTo>
                    <a:pt x="212" y="644"/>
                  </a:lnTo>
                  <a:lnTo>
                    <a:pt x="212" y="858"/>
                  </a:lnTo>
                  <a:lnTo>
                    <a:pt x="212" y="858"/>
                  </a:lnTo>
                  <a:lnTo>
                    <a:pt x="214" y="878"/>
                  </a:lnTo>
                  <a:lnTo>
                    <a:pt x="220" y="896"/>
                  </a:lnTo>
                  <a:lnTo>
                    <a:pt x="222" y="896"/>
                  </a:lnTo>
                  <a:lnTo>
                    <a:pt x="220" y="894"/>
                  </a:lnTo>
                  <a:lnTo>
                    <a:pt x="222" y="894"/>
                  </a:lnTo>
                  <a:lnTo>
                    <a:pt x="282" y="958"/>
                  </a:lnTo>
                  <a:lnTo>
                    <a:pt x="394" y="1080"/>
                  </a:lnTo>
                  <a:lnTo>
                    <a:pt x="394" y="1080"/>
                  </a:lnTo>
                  <a:lnTo>
                    <a:pt x="428" y="1092"/>
                  </a:lnTo>
                  <a:lnTo>
                    <a:pt x="462" y="1102"/>
                  </a:lnTo>
                  <a:lnTo>
                    <a:pt x="496" y="1108"/>
                  </a:lnTo>
                  <a:lnTo>
                    <a:pt x="530" y="1110"/>
                  </a:lnTo>
                  <a:lnTo>
                    <a:pt x="530" y="1110"/>
                  </a:lnTo>
                  <a:lnTo>
                    <a:pt x="568" y="1108"/>
                  </a:lnTo>
                  <a:lnTo>
                    <a:pt x="604" y="1102"/>
                  </a:lnTo>
                  <a:lnTo>
                    <a:pt x="640" y="1090"/>
                  </a:lnTo>
                  <a:lnTo>
                    <a:pt x="674" y="1074"/>
                  </a:lnTo>
                  <a:lnTo>
                    <a:pt x="784" y="956"/>
                  </a:lnTo>
                  <a:lnTo>
                    <a:pt x="842" y="894"/>
                  </a:lnTo>
                  <a:lnTo>
                    <a:pt x="850" y="894"/>
                  </a:lnTo>
                  <a:lnTo>
                    <a:pt x="850" y="894"/>
                  </a:lnTo>
                  <a:lnTo>
                    <a:pt x="854" y="876"/>
                  </a:lnTo>
                  <a:lnTo>
                    <a:pt x="856" y="858"/>
                  </a:lnTo>
                  <a:lnTo>
                    <a:pt x="856" y="644"/>
                  </a:lnTo>
                  <a:lnTo>
                    <a:pt x="856" y="108"/>
                  </a:lnTo>
                  <a:lnTo>
                    <a:pt x="856" y="108"/>
                  </a:lnTo>
                  <a:lnTo>
                    <a:pt x="854" y="90"/>
                  </a:lnTo>
                  <a:lnTo>
                    <a:pt x="850" y="72"/>
                  </a:lnTo>
                  <a:lnTo>
                    <a:pt x="844" y="56"/>
                  </a:lnTo>
                  <a:lnTo>
                    <a:pt x="834" y="42"/>
                  </a:lnTo>
                  <a:lnTo>
                    <a:pt x="824" y="30"/>
                  </a:lnTo>
                  <a:lnTo>
                    <a:pt x="812" y="18"/>
                  </a:lnTo>
                  <a:lnTo>
                    <a:pt x="796" y="8"/>
                  </a:lnTo>
                  <a:lnTo>
                    <a:pt x="782" y="2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7A9FCC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0523" y="1362595"/>
              <a:ext cx="9013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7" name="Group 41"/>
          <p:cNvGrpSpPr/>
          <p:nvPr/>
        </p:nvGrpSpPr>
        <p:grpSpPr>
          <a:xfrm>
            <a:off x="10534662" y="2395355"/>
            <a:ext cx="1281492" cy="2208782"/>
            <a:chOff x="7437680" y="2756774"/>
            <a:chExt cx="1067013" cy="1839106"/>
          </a:xfrm>
        </p:grpSpPr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437680" y="2756774"/>
              <a:ext cx="1067013" cy="1839106"/>
            </a:xfrm>
            <a:custGeom>
              <a:avLst/>
              <a:gdLst>
                <a:gd name="T0" fmla="*/ 562 w 644"/>
                <a:gd name="T1" fmla="*/ 4 h 1110"/>
                <a:gd name="T2" fmla="*/ 452 w 644"/>
                <a:gd name="T3" fmla="*/ 122 h 1110"/>
                <a:gd name="T4" fmla="*/ 452 w 644"/>
                <a:gd name="T5" fmla="*/ 122 h 1110"/>
                <a:gd name="T6" fmla="*/ 416 w 644"/>
                <a:gd name="T7" fmla="*/ 138 h 1110"/>
                <a:gd name="T8" fmla="*/ 380 w 644"/>
                <a:gd name="T9" fmla="*/ 150 h 1110"/>
                <a:gd name="T10" fmla="*/ 344 w 644"/>
                <a:gd name="T11" fmla="*/ 156 h 1110"/>
                <a:gd name="T12" fmla="*/ 308 w 644"/>
                <a:gd name="T13" fmla="*/ 158 h 1110"/>
                <a:gd name="T14" fmla="*/ 308 w 644"/>
                <a:gd name="T15" fmla="*/ 158 h 1110"/>
                <a:gd name="T16" fmla="*/ 272 w 644"/>
                <a:gd name="T17" fmla="*/ 156 h 1110"/>
                <a:gd name="T18" fmla="*/ 238 w 644"/>
                <a:gd name="T19" fmla="*/ 150 h 1110"/>
                <a:gd name="T20" fmla="*/ 204 w 644"/>
                <a:gd name="T21" fmla="*/ 140 h 1110"/>
                <a:gd name="T22" fmla="*/ 172 w 644"/>
                <a:gd name="T23" fmla="*/ 128 h 1110"/>
                <a:gd name="T24" fmla="*/ 60 w 644"/>
                <a:gd name="T25" fmla="*/ 6 h 1110"/>
                <a:gd name="T26" fmla="*/ 60 w 644"/>
                <a:gd name="T27" fmla="*/ 6 h 1110"/>
                <a:gd name="T28" fmla="*/ 48 w 644"/>
                <a:gd name="T29" fmla="*/ 14 h 1110"/>
                <a:gd name="T30" fmla="*/ 36 w 644"/>
                <a:gd name="T31" fmla="*/ 24 h 1110"/>
                <a:gd name="T32" fmla="*/ 26 w 644"/>
                <a:gd name="T33" fmla="*/ 36 h 1110"/>
                <a:gd name="T34" fmla="*/ 18 w 644"/>
                <a:gd name="T35" fmla="*/ 48 h 1110"/>
                <a:gd name="T36" fmla="*/ 10 w 644"/>
                <a:gd name="T37" fmla="*/ 62 h 1110"/>
                <a:gd name="T38" fmla="*/ 4 w 644"/>
                <a:gd name="T39" fmla="*/ 76 h 1110"/>
                <a:gd name="T40" fmla="*/ 2 w 644"/>
                <a:gd name="T41" fmla="*/ 92 h 1110"/>
                <a:gd name="T42" fmla="*/ 0 w 644"/>
                <a:gd name="T43" fmla="*/ 106 h 1110"/>
                <a:gd name="T44" fmla="*/ 0 w 644"/>
                <a:gd name="T45" fmla="*/ 858 h 1110"/>
                <a:gd name="T46" fmla="*/ 0 w 644"/>
                <a:gd name="T47" fmla="*/ 858 h 1110"/>
                <a:gd name="T48" fmla="*/ 2 w 644"/>
                <a:gd name="T49" fmla="*/ 878 h 1110"/>
                <a:gd name="T50" fmla="*/ 8 w 644"/>
                <a:gd name="T51" fmla="*/ 896 h 1110"/>
                <a:gd name="T52" fmla="*/ 10 w 644"/>
                <a:gd name="T53" fmla="*/ 896 h 1110"/>
                <a:gd name="T54" fmla="*/ 8 w 644"/>
                <a:gd name="T55" fmla="*/ 892 h 1110"/>
                <a:gd name="T56" fmla="*/ 10 w 644"/>
                <a:gd name="T57" fmla="*/ 892 h 1110"/>
                <a:gd name="T58" fmla="*/ 70 w 644"/>
                <a:gd name="T59" fmla="*/ 958 h 1110"/>
                <a:gd name="T60" fmla="*/ 184 w 644"/>
                <a:gd name="T61" fmla="*/ 1078 h 1110"/>
                <a:gd name="T62" fmla="*/ 184 w 644"/>
                <a:gd name="T63" fmla="*/ 1078 h 1110"/>
                <a:gd name="T64" fmla="*/ 216 w 644"/>
                <a:gd name="T65" fmla="*/ 1092 h 1110"/>
                <a:gd name="T66" fmla="*/ 250 w 644"/>
                <a:gd name="T67" fmla="*/ 1102 h 1110"/>
                <a:gd name="T68" fmla="*/ 284 w 644"/>
                <a:gd name="T69" fmla="*/ 1108 h 1110"/>
                <a:gd name="T70" fmla="*/ 318 w 644"/>
                <a:gd name="T71" fmla="*/ 1110 h 1110"/>
                <a:gd name="T72" fmla="*/ 318 w 644"/>
                <a:gd name="T73" fmla="*/ 1110 h 1110"/>
                <a:gd name="T74" fmla="*/ 356 w 644"/>
                <a:gd name="T75" fmla="*/ 1108 h 1110"/>
                <a:gd name="T76" fmla="*/ 392 w 644"/>
                <a:gd name="T77" fmla="*/ 1100 h 1110"/>
                <a:gd name="T78" fmla="*/ 428 w 644"/>
                <a:gd name="T79" fmla="*/ 1090 h 1110"/>
                <a:gd name="T80" fmla="*/ 462 w 644"/>
                <a:gd name="T81" fmla="*/ 1074 h 1110"/>
                <a:gd name="T82" fmla="*/ 572 w 644"/>
                <a:gd name="T83" fmla="*/ 956 h 1110"/>
                <a:gd name="T84" fmla="*/ 630 w 644"/>
                <a:gd name="T85" fmla="*/ 892 h 1110"/>
                <a:gd name="T86" fmla="*/ 638 w 644"/>
                <a:gd name="T87" fmla="*/ 892 h 1110"/>
                <a:gd name="T88" fmla="*/ 638 w 644"/>
                <a:gd name="T89" fmla="*/ 892 h 1110"/>
                <a:gd name="T90" fmla="*/ 642 w 644"/>
                <a:gd name="T91" fmla="*/ 876 h 1110"/>
                <a:gd name="T92" fmla="*/ 644 w 644"/>
                <a:gd name="T93" fmla="*/ 858 h 1110"/>
                <a:gd name="T94" fmla="*/ 644 w 644"/>
                <a:gd name="T95" fmla="*/ 106 h 1110"/>
                <a:gd name="T96" fmla="*/ 644 w 644"/>
                <a:gd name="T97" fmla="*/ 106 h 1110"/>
                <a:gd name="T98" fmla="*/ 642 w 644"/>
                <a:gd name="T99" fmla="*/ 88 h 1110"/>
                <a:gd name="T100" fmla="*/ 638 w 644"/>
                <a:gd name="T101" fmla="*/ 72 h 1110"/>
                <a:gd name="T102" fmla="*/ 630 w 644"/>
                <a:gd name="T103" fmla="*/ 54 h 1110"/>
                <a:gd name="T104" fmla="*/ 622 w 644"/>
                <a:gd name="T105" fmla="*/ 40 h 1110"/>
                <a:gd name="T106" fmla="*/ 610 w 644"/>
                <a:gd name="T107" fmla="*/ 26 h 1110"/>
                <a:gd name="T108" fmla="*/ 598 w 644"/>
                <a:gd name="T109" fmla="*/ 16 h 1110"/>
                <a:gd name="T110" fmla="*/ 582 w 644"/>
                <a:gd name="T111" fmla="*/ 6 h 1110"/>
                <a:gd name="T112" fmla="*/ 566 w 644"/>
                <a:gd name="T113" fmla="*/ 0 h 1110"/>
                <a:gd name="T114" fmla="*/ 562 w 644"/>
                <a:gd name="T115" fmla="*/ 4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4" h="1110">
                  <a:moveTo>
                    <a:pt x="562" y="4"/>
                  </a:moveTo>
                  <a:lnTo>
                    <a:pt x="452" y="122"/>
                  </a:lnTo>
                  <a:lnTo>
                    <a:pt x="452" y="122"/>
                  </a:lnTo>
                  <a:lnTo>
                    <a:pt x="416" y="138"/>
                  </a:lnTo>
                  <a:lnTo>
                    <a:pt x="380" y="150"/>
                  </a:lnTo>
                  <a:lnTo>
                    <a:pt x="344" y="156"/>
                  </a:lnTo>
                  <a:lnTo>
                    <a:pt x="308" y="158"/>
                  </a:lnTo>
                  <a:lnTo>
                    <a:pt x="308" y="158"/>
                  </a:lnTo>
                  <a:lnTo>
                    <a:pt x="272" y="156"/>
                  </a:lnTo>
                  <a:lnTo>
                    <a:pt x="238" y="150"/>
                  </a:lnTo>
                  <a:lnTo>
                    <a:pt x="204" y="140"/>
                  </a:lnTo>
                  <a:lnTo>
                    <a:pt x="172" y="128"/>
                  </a:lnTo>
                  <a:lnTo>
                    <a:pt x="60" y="6"/>
                  </a:lnTo>
                  <a:lnTo>
                    <a:pt x="60" y="6"/>
                  </a:lnTo>
                  <a:lnTo>
                    <a:pt x="48" y="14"/>
                  </a:lnTo>
                  <a:lnTo>
                    <a:pt x="36" y="24"/>
                  </a:lnTo>
                  <a:lnTo>
                    <a:pt x="26" y="36"/>
                  </a:lnTo>
                  <a:lnTo>
                    <a:pt x="18" y="48"/>
                  </a:lnTo>
                  <a:lnTo>
                    <a:pt x="10" y="62"/>
                  </a:lnTo>
                  <a:lnTo>
                    <a:pt x="4" y="76"/>
                  </a:lnTo>
                  <a:lnTo>
                    <a:pt x="2" y="92"/>
                  </a:lnTo>
                  <a:lnTo>
                    <a:pt x="0" y="106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2" y="878"/>
                  </a:lnTo>
                  <a:lnTo>
                    <a:pt x="8" y="896"/>
                  </a:lnTo>
                  <a:lnTo>
                    <a:pt x="10" y="896"/>
                  </a:lnTo>
                  <a:lnTo>
                    <a:pt x="8" y="892"/>
                  </a:lnTo>
                  <a:lnTo>
                    <a:pt x="10" y="892"/>
                  </a:lnTo>
                  <a:lnTo>
                    <a:pt x="70" y="958"/>
                  </a:lnTo>
                  <a:lnTo>
                    <a:pt x="184" y="1078"/>
                  </a:lnTo>
                  <a:lnTo>
                    <a:pt x="184" y="1078"/>
                  </a:lnTo>
                  <a:lnTo>
                    <a:pt x="216" y="1092"/>
                  </a:lnTo>
                  <a:lnTo>
                    <a:pt x="250" y="1102"/>
                  </a:lnTo>
                  <a:lnTo>
                    <a:pt x="284" y="1108"/>
                  </a:lnTo>
                  <a:lnTo>
                    <a:pt x="318" y="1110"/>
                  </a:lnTo>
                  <a:lnTo>
                    <a:pt x="318" y="1110"/>
                  </a:lnTo>
                  <a:lnTo>
                    <a:pt x="356" y="1108"/>
                  </a:lnTo>
                  <a:lnTo>
                    <a:pt x="392" y="1100"/>
                  </a:lnTo>
                  <a:lnTo>
                    <a:pt x="428" y="1090"/>
                  </a:lnTo>
                  <a:lnTo>
                    <a:pt x="462" y="1074"/>
                  </a:lnTo>
                  <a:lnTo>
                    <a:pt x="572" y="956"/>
                  </a:lnTo>
                  <a:lnTo>
                    <a:pt x="630" y="892"/>
                  </a:lnTo>
                  <a:lnTo>
                    <a:pt x="638" y="892"/>
                  </a:lnTo>
                  <a:lnTo>
                    <a:pt x="638" y="892"/>
                  </a:lnTo>
                  <a:lnTo>
                    <a:pt x="642" y="876"/>
                  </a:lnTo>
                  <a:lnTo>
                    <a:pt x="644" y="858"/>
                  </a:lnTo>
                  <a:lnTo>
                    <a:pt x="644" y="106"/>
                  </a:lnTo>
                  <a:lnTo>
                    <a:pt x="644" y="106"/>
                  </a:lnTo>
                  <a:lnTo>
                    <a:pt x="642" y="88"/>
                  </a:lnTo>
                  <a:lnTo>
                    <a:pt x="638" y="72"/>
                  </a:lnTo>
                  <a:lnTo>
                    <a:pt x="630" y="54"/>
                  </a:lnTo>
                  <a:lnTo>
                    <a:pt x="622" y="40"/>
                  </a:lnTo>
                  <a:lnTo>
                    <a:pt x="610" y="26"/>
                  </a:lnTo>
                  <a:lnTo>
                    <a:pt x="598" y="16"/>
                  </a:lnTo>
                  <a:lnTo>
                    <a:pt x="582" y="6"/>
                  </a:lnTo>
                  <a:lnTo>
                    <a:pt x="566" y="0"/>
                  </a:lnTo>
                  <a:lnTo>
                    <a:pt x="562" y="4"/>
                  </a:lnTo>
                  <a:close/>
                </a:path>
              </a:pathLst>
            </a:custGeom>
            <a:solidFill>
              <a:srgbClr val="648FC4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23088" y="3049942"/>
              <a:ext cx="9013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3" name="Group 42"/>
          <p:cNvGrpSpPr/>
          <p:nvPr/>
        </p:nvGrpSpPr>
        <p:grpSpPr>
          <a:xfrm>
            <a:off x="9595432" y="4297695"/>
            <a:ext cx="2232660" cy="2220721"/>
            <a:chOff x="6655646" y="4340725"/>
            <a:chExt cx="1858988" cy="1849047"/>
          </a:xfrm>
        </p:grpSpPr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6655646" y="4340725"/>
              <a:ext cx="1858988" cy="1849047"/>
            </a:xfrm>
            <a:custGeom>
              <a:avLst/>
              <a:gdLst>
                <a:gd name="T0" fmla="*/ 1040 w 1122"/>
                <a:gd name="T1" fmla="*/ 4 h 1116"/>
                <a:gd name="T2" fmla="*/ 928 w 1122"/>
                <a:gd name="T3" fmla="*/ 124 h 1116"/>
                <a:gd name="T4" fmla="*/ 858 w 1122"/>
                <a:gd name="T5" fmla="*/ 150 h 1116"/>
                <a:gd name="T6" fmla="*/ 784 w 1122"/>
                <a:gd name="T7" fmla="*/ 160 h 1116"/>
                <a:gd name="T8" fmla="*/ 750 w 1122"/>
                <a:gd name="T9" fmla="*/ 158 h 1116"/>
                <a:gd name="T10" fmla="*/ 682 w 1122"/>
                <a:gd name="T11" fmla="*/ 142 h 1116"/>
                <a:gd name="T12" fmla="*/ 538 w 1122"/>
                <a:gd name="T13" fmla="*/ 8 h 1116"/>
                <a:gd name="T14" fmla="*/ 526 w 1122"/>
                <a:gd name="T15" fmla="*/ 16 h 1116"/>
                <a:gd name="T16" fmla="*/ 504 w 1122"/>
                <a:gd name="T17" fmla="*/ 36 h 1116"/>
                <a:gd name="T18" fmla="*/ 488 w 1122"/>
                <a:gd name="T19" fmla="*/ 62 h 1116"/>
                <a:gd name="T20" fmla="*/ 478 w 1122"/>
                <a:gd name="T21" fmla="*/ 92 h 1116"/>
                <a:gd name="T22" fmla="*/ 478 w 1122"/>
                <a:gd name="T23" fmla="*/ 472 h 1116"/>
                <a:gd name="T24" fmla="*/ 254 w 1122"/>
                <a:gd name="T25" fmla="*/ 472 h 1116"/>
                <a:gd name="T26" fmla="*/ 216 w 1122"/>
                <a:gd name="T27" fmla="*/ 478 h 1116"/>
                <a:gd name="T28" fmla="*/ 218 w 1122"/>
                <a:gd name="T29" fmla="*/ 480 h 1116"/>
                <a:gd name="T30" fmla="*/ 154 w 1122"/>
                <a:gd name="T31" fmla="*/ 542 h 1116"/>
                <a:gd name="T32" fmla="*/ 32 w 1122"/>
                <a:gd name="T33" fmla="*/ 654 h 1116"/>
                <a:gd name="T34" fmla="*/ 8 w 1122"/>
                <a:gd name="T35" fmla="*/ 720 h 1116"/>
                <a:gd name="T36" fmla="*/ 0 w 1122"/>
                <a:gd name="T37" fmla="*/ 790 h 1116"/>
                <a:gd name="T38" fmla="*/ 4 w 1122"/>
                <a:gd name="T39" fmla="*/ 826 h 1116"/>
                <a:gd name="T40" fmla="*/ 22 w 1122"/>
                <a:gd name="T41" fmla="*/ 900 h 1116"/>
                <a:gd name="T42" fmla="*/ 156 w 1122"/>
                <a:gd name="T43" fmla="*/ 1044 h 1116"/>
                <a:gd name="T44" fmla="*/ 218 w 1122"/>
                <a:gd name="T45" fmla="*/ 1110 h 1116"/>
                <a:gd name="T46" fmla="*/ 236 w 1122"/>
                <a:gd name="T47" fmla="*/ 1114 h 1116"/>
                <a:gd name="T48" fmla="*/ 1004 w 1122"/>
                <a:gd name="T49" fmla="*/ 1116 h 1116"/>
                <a:gd name="T50" fmla="*/ 1026 w 1122"/>
                <a:gd name="T51" fmla="*/ 1114 h 1116"/>
                <a:gd name="T52" fmla="*/ 1068 w 1122"/>
                <a:gd name="T53" fmla="*/ 1096 h 1116"/>
                <a:gd name="T54" fmla="*/ 1098 w 1122"/>
                <a:gd name="T55" fmla="*/ 1066 h 1116"/>
                <a:gd name="T56" fmla="*/ 1116 w 1122"/>
                <a:gd name="T57" fmla="*/ 1024 h 1116"/>
                <a:gd name="T58" fmla="*/ 1118 w 1122"/>
                <a:gd name="T59" fmla="*/ 886 h 1116"/>
                <a:gd name="T60" fmla="*/ 1120 w 1122"/>
                <a:gd name="T61" fmla="*/ 872 h 1116"/>
                <a:gd name="T62" fmla="*/ 1122 w 1122"/>
                <a:gd name="T63" fmla="*/ 108 h 1116"/>
                <a:gd name="T64" fmla="*/ 1120 w 1122"/>
                <a:gd name="T65" fmla="*/ 90 h 1116"/>
                <a:gd name="T66" fmla="*/ 1108 w 1122"/>
                <a:gd name="T67" fmla="*/ 56 h 1116"/>
                <a:gd name="T68" fmla="*/ 1088 w 1122"/>
                <a:gd name="T69" fmla="*/ 28 h 1116"/>
                <a:gd name="T70" fmla="*/ 1060 w 1122"/>
                <a:gd name="T71" fmla="*/ 6 h 1116"/>
                <a:gd name="T72" fmla="*/ 1044 w 1122"/>
                <a:gd name="T73" fmla="*/ 0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2" h="1116">
                  <a:moveTo>
                    <a:pt x="1044" y="0"/>
                  </a:moveTo>
                  <a:lnTo>
                    <a:pt x="1040" y="4"/>
                  </a:lnTo>
                  <a:lnTo>
                    <a:pt x="928" y="124"/>
                  </a:lnTo>
                  <a:lnTo>
                    <a:pt x="928" y="124"/>
                  </a:lnTo>
                  <a:lnTo>
                    <a:pt x="894" y="140"/>
                  </a:lnTo>
                  <a:lnTo>
                    <a:pt x="858" y="150"/>
                  </a:lnTo>
                  <a:lnTo>
                    <a:pt x="822" y="158"/>
                  </a:lnTo>
                  <a:lnTo>
                    <a:pt x="784" y="160"/>
                  </a:lnTo>
                  <a:lnTo>
                    <a:pt x="784" y="160"/>
                  </a:lnTo>
                  <a:lnTo>
                    <a:pt x="750" y="158"/>
                  </a:lnTo>
                  <a:lnTo>
                    <a:pt x="716" y="152"/>
                  </a:lnTo>
                  <a:lnTo>
                    <a:pt x="682" y="142"/>
                  </a:lnTo>
                  <a:lnTo>
                    <a:pt x="650" y="128"/>
                  </a:lnTo>
                  <a:lnTo>
                    <a:pt x="538" y="8"/>
                  </a:lnTo>
                  <a:lnTo>
                    <a:pt x="538" y="8"/>
                  </a:lnTo>
                  <a:lnTo>
                    <a:pt x="526" y="16"/>
                  </a:lnTo>
                  <a:lnTo>
                    <a:pt x="514" y="26"/>
                  </a:lnTo>
                  <a:lnTo>
                    <a:pt x="504" y="36"/>
                  </a:lnTo>
                  <a:lnTo>
                    <a:pt x="494" y="48"/>
                  </a:lnTo>
                  <a:lnTo>
                    <a:pt x="488" y="62"/>
                  </a:lnTo>
                  <a:lnTo>
                    <a:pt x="482" y="76"/>
                  </a:lnTo>
                  <a:lnTo>
                    <a:pt x="478" y="92"/>
                  </a:lnTo>
                  <a:lnTo>
                    <a:pt x="478" y="108"/>
                  </a:lnTo>
                  <a:lnTo>
                    <a:pt x="478" y="472"/>
                  </a:lnTo>
                  <a:lnTo>
                    <a:pt x="254" y="472"/>
                  </a:lnTo>
                  <a:lnTo>
                    <a:pt x="254" y="472"/>
                  </a:lnTo>
                  <a:lnTo>
                    <a:pt x="234" y="474"/>
                  </a:lnTo>
                  <a:lnTo>
                    <a:pt x="216" y="478"/>
                  </a:lnTo>
                  <a:lnTo>
                    <a:pt x="216" y="482"/>
                  </a:lnTo>
                  <a:lnTo>
                    <a:pt x="218" y="480"/>
                  </a:lnTo>
                  <a:lnTo>
                    <a:pt x="218" y="482"/>
                  </a:lnTo>
                  <a:lnTo>
                    <a:pt x="154" y="542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18" y="688"/>
                  </a:lnTo>
                  <a:lnTo>
                    <a:pt x="8" y="720"/>
                  </a:lnTo>
                  <a:lnTo>
                    <a:pt x="2" y="756"/>
                  </a:lnTo>
                  <a:lnTo>
                    <a:pt x="0" y="790"/>
                  </a:lnTo>
                  <a:lnTo>
                    <a:pt x="0" y="790"/>
                  </a:lnTo>
                  <a:lnTo>
                    <a:pt x="4" y="826"/>
                  </a:lnTo>
                  <a:lnTo>
                    <a:pt x="10" y="864"/>
                  </a:lnTo>
                  <a:lnTo>
                    <a:pt x="22" y="900"/>
                  </a:lnTo>
                  <a:lnTo>
                    <a:pt x="36" y="934"/>
                  </a:lnTo>
                  <a:lnTo>
                    <a:pt x="156" y="1044"/>
                  </a:lnTo>
                  <a:lnTo>
                    <a:pt x="218" y="1102"/>
                  </a:lnTo>
                  <a:lnTo>
                    <a:pt x="218" y="1110"/>
                  </a:lnTo>
                  <a:lnTo>
                    <a:pt x="218" y="1110"/>
                  </a:lnTo>
                  <a:lnTo>
                    <a:pt x="236" y="1114"/>
                  </a:lnTo>
                  <a:lnTo>
                    <a:pt x="254" y="1116"/>
                  </a:lnTo>
                  <a:lnTo>
                    <a:pt x="1004" y="1116"/>
                  </a:lnTo>
                  <a:lnTo>
                    <a:pt x="1004" y="1116"/>
                  </a:lnTo>
                  <a:lnTo>
                    <a:pt x="1026" y="1114"/>
                  </a:lnTo>
                  <a:lnTo>
                    <a:pt x="1048" y="1106"/>
                  </a:lnTo>
                  <a:lnTo>
                    <a:pt x="1068" y="1096"/>
                  </a:lnTo>
                  <a:lnTo>
                    <a:pt x="1084" y="1082"/>
                  </a:lnTo>
                  <a:lnTo>
                    <a:pt x="1098" y="1066"/>
                  </a:lnTo>
                  <a:lnTo>
                    <a:pt x="1108" y="1046"/>
                  </a:lnTo>
                  <a:lnTo>
                    <a:pt x="1116" y="1024"/>
                  </a:lnTo>
                  <a:lnTo>
                    <a:pt x="1118" y="1002"/>
                  </a:lnTo>
                  <a:lnTo>
                    <a:pt x="1118" y="886"/>
                  </a:lnTo>
                  <a:lnTo>
                    <a:pt x="1118" y="886"/>
                  </a:lnTo>
                  <a:lnTo>
                    <a:pt x="1120" y="872"/>
                  </a:lnTo>
                  <a:lnTo>
                    <a:pt x="1122" y="858"/>
                  </a:lnTo>
                  <a:lnTo>
                    <a:pt x="1122" y="108"/>
                  </a:lnTo>
                  <a:lnTo>
                    <a:pt x="1122" y="108"/>
                  </a:lnTo>
                  <a:lnTo>
                    <a:pt x="1120" y="90"/>
                  </a:lnTo>
                  <a:lnTo>
                    <a:pt x="1116" y="72"/>
                  </a:lnTo>
                  <a:lnTo>
                    <a:pt x="1108" y="56"/>
                  </a:lnTo>
                  <a:lnTo>
                    <a:pt x="1100" y="40"/>
                  </a:lnTo>
                  <a:lnTo>
                    <a:pt x="1088" y="28"/>
                  </a:lnTo>
                  <a:lnTo>
                    <a:pt x="1074" y="16"/>
                  </a:lnTo>
                  <a:lnTo>
                    <a:pt x="1060" y="6"/>
                  </a:lnTo>
                  <a:lnTo>
                    <a:pt x="1044" y="0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467AB8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7942" y="4807863"/>
              <a:ext cx="9013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36" name="Group 43"/>
          <p:cNvGrpSpPr/>
          <p:nvPr/>
        </p:nvGrpSpPr>
        <p:grpSpPr>
          <a:xfrm>
            <a:off x="7705032" y="5268762"/>
            <a:ext cx="2208782" cy="1314597"/>
            <a:chOff x="5081636" y="5149269"/>
            <a:chExt cx="1839106" cy="1094578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081636" y="5149269"/>
              <a:ext cx="1839106" cy="1067013"/>
            </a:xfrm>
            <a:custGeom>
              <a:avLst/>
              <a:gdLst>
                <a:gd name="T0" fmla="*/ 986 w 1110"/>
                <a:gd name="T1" fmla="*/ 450 h 644"/>
                <a:gd name="T2" fmla="*/ 972 w 1110"/>
                <a:gd name="T3" fmla="*/ 416 h 644"/>
                <a:gd name="T4" fmla="*/ 952 w 1110"/>
                <a:gd name="T5" fmla="*/ 344 h 644"/>
                <a:gd name="T6" fmla="*/ 950 w 1110"/>
                <a:gd name="T7" fmla="*/ 306 h 644"/>
                <a:gd name="T8" fmla="*/ 958 w 1110"/>
                <a:gd name="T9" fmla="*/ 238 h 644"/>
                <a:gd name="T10" fmla="*/ 982 w 1110"/>
                <a:gd name="T11" fmla="*/ 172 h 644"/>
                <a:gd name="T12" fmla="*/ 1102 w 1110"/>
                <a:gd name="T13" fmla="*/ 60 h 644"/>
                <a:gd name="T14" fmla="*/ 1084 w 1110"/>
                <a:gd name="T15" fmla="*/ 36 h 644"/>
                <a:gd name="T16" fmla="*/ 1062 w 1110"/>
                <a:gd name="T17" fmla="*/ 16 h 644"/>
                <a:gd name="T18" fmla="*/ 1034 w 1110"/>
                <a:gd name="T19" fmla="*/ 4 h 644"/>
                <a:gd name="T20" fmla="*/ 1002 w 1110"/>
                <a:gd name="T21" fmla="*/ 0 h 644"/>
                <a:gd name="T22" fmla="*/ 958 w 1110"/>
                <a:gd name="T23" fmla="*/ 0 h 644"/>
                <a:gd name="T24" fmla="*/ 950 w 1110"/>
                <a:gd name="T25" fmla="*/ 6 h 644"/>
                <a:gd name="T26" fmla="*/ 782 w 1110"/>
                <a:gd name="T27" fmla="*/ 186 h 644"/>
                <a:gd name="T28" fmla="*/ 746 w 1110"/>
                <a:gd name="T29" fmla="*/ 202 h 644"/>
                <a:gd name="T30" fmla="*/ 674 w 1110"/>
                <a:gd name="T31" fmla="*/ 220 h 644"/>
                <a:gd name="T32" fmla="*/ 638 w 1110"/>
                <a:gd name="T33" fmla="*/ 222 h 644"/>
                <a:gd name="T34" fmla="*/ 568 w 1110"/>
                <a:gd name="T35" fmla="*/ 214 h 644"/>
                <a:gd name="T36" fmla="*/ 502 w 1110"/>
                <a:gd name="T37" fmla="*/ 192 h 644"/>
                <a:gd name="T38" fmla="*/ 330 w 1110"/>
                <a:gd name="T39" fmla="*/ 6 h 644"/>
                <a:gd name="T40" fmla="*/ 330 w 1110"/>
                <a:gd name="T41" fmla="*/ 8 h 644"/>
                <a:gd name="T42" fmla="*/ 326 w 1110"/>
                <a:gd name="T43" fmla="*/ 8 h 644"/>
                <a:gd name="T44" fmla="*/ 252 w 1110"/>
                <a:gd name="T45" fmla="*/ 0 h 644"/>
                <a:gd name="T46" fmla="*/ 232 w 1110"/>
                <a:gd name="T47" fmla="*/ 2 h 644"/>
                <a:gd name="T48" fmla="*/ 214 w 1110"/>
                <a:gd name="T49" fmla="*/ 10 h 644"/>
                <a:gd name="T50" fmla="*/ 216 w 1110"/>
                <a:gd name="T51" fmla="*/ 10 h 644"/>
                <a:gd name="T52" fmla="*/ 30 w 1110"/>
                <a:gd name="T53" fmla="*/ 182 h 644"/>
                <a:gd name="T54" fmla="*/ 18 w 1110"/>
                <a:gd name="T55" fmla="*/ 216 h 644"/>
                <a:gd name="T56" fmla="*/ 2 w 1110"/>
                <a:gd name="T57" fmla="*/ 282 h 644"/>
                <a:gd name="T58" fmla="*/ 0 w 1110"/>
                <a:gd name="T59" fmla="*/ 318 h 644"/>
                <a:gd name="T60" fmla="*/ 8 w 1110"/>
                <a:gd name="T61" fmla="*/ 392 h 644"/>
                <a:gd name="T62" fmla="*/ 36 w 1110"/>
                <a:gd name="T63" fmla="*/ 462 h 644"/>
                <a:gd name="T64" fmla="*/ 216 w 1110"/>
                <a:gd name="T65" fmla="*/ 630 h 644"/>
                <a:gd name="T66" fmla="*/ 216 w 1110"/>
                <a:gd name="T67" fmla="*/ 638 h 644"/>
                <a:gd name="T68" fmla="*/ 252 w 1110"/>
                <a:gd name="T69" fmla="*/ 644 h 644"/>
                <a:gd name="T70" fmla="*/ 1002 w 1110"/>
                <a:gd name="T71" fmla="*/ 644 h 644"/>
                <a:gd name="T72" fmla="*/ 1038 w 1110"/>
                <a:gd name="T73" fmla="*/ 638 h 644"/>
                <a:gd name="T74" fmla="*/ 1070 w 1110"/>
                <a:gd name="T75" fmla="*/ 622 h 644"/>
                <a:gd name="T76" fmla="*/ 1094 w 1110"/>
                <a:gd name="T77" fmla="*/ 596 h 644"/>
                <a:gd name="T78" fmla="*/ 1110 w 1110"/>
                <a:gd name="T79" fmla="*/ 56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0" h="644">
                  <a:moveTo>
                    <a:pt x="1106" y="562"/>
                  </a:moveTo>
                  <a:lnTo>
                    <a:pt x="986" y="450"/>
                  </a:lnTo>
                  <a:lnTo>
                    <a:pt x="986" y="450"/>
                  </a:lnTo>
                  <a:lnTo>
                    <a:pt x="972" y="416"/>
                  </a:lnTo>
                  <a:lnTo>
                    <a:pt x="960" y="380"/>
                  </a:lnTo>
                  <a:lnTo>
                    <a:pt x="952" y="344"/>
                  </a:lnTo>
                  <a:lnTo>
                    <a:pt x="950" y="306"/>
                  </a:lnTo>
                  <a:lnTo>
                    <a:pt x="950" y="306"/>
                  </a:lnTo>
                  <a:lnTo>
                    <a:pt x="952" y="272"/>
                  </a:lnTo>
                  <a:lnTo>
                    <a:pt x="958" y="238"/>
                  </a:lnTo>
                  <a:lnTo>
                    <a:pt x="968" y="204"/>
                  </a:lnTo>
                  <a:lnTo>
                    <a:pt x="982" y="172"/>
                  </a:lnTo>
                  <a:lnTo>
                    <a:pt x="1102" y="60"/>
                  </a:lnTo>
                  <a:lnTo>
                    <a:pt x="1102" y="60"/>
                  </a:lnTo>
                  <a:lnTo>
                    <a:pt x="1094" y="48"/>
                  </a:lnTo>
                  <a:lnTo>
                    <a:pt x="1084" y="36"/>
                  </a:lnTo>
                  <a:lnTo>
                    <a:pt x="1074" y="26"/>
                  </a:lnTo>
                  <a:lnTo>
                    <a:pt x="1062" y="16"/>
                  </a:lnTo>
                  <a:lnTo>
                    <a:pt x="1048" y="10"/>
                  </a:lnTo>
                  <a:lnTo>
                    <a:pt x="1034" y="4"/>
                  </a:lnTo>
                  <a:lnTo>
                    <a:pt x="1018" y="2"/>
                  </a:lnTo>
                  <a:lnTo>
                    <a:pt x="1002" y="0"/>
                  </a:lnTo>
                  <a:lnTo>
                    <a:pt x="958" y="0"/>
                  </a:lnTo>
                  <a:lnTo>
                    <a:pt x="958" y="0"/>
                  </a:lnTo>
                  <a:lnTo>
                    <a:pt x="958" y="6"/>
                  </a:lnTo>
                  <a:lnTo>
                    <a:pt x="950" y="6"/>
                  </a:lnTo>
                  <a:lnTo>
                    <a:pt x="892" y="68"/>
                  </a:lnTo>
                  <a:lnTo>
                    <a:pt x="782" y="186"/>
                  </a:lnTo>
                  <a:lnTo>
                    <a:pt x="782" y="186"/>
                  </a:lnTo>
                  <a:lnTo>
                    <a:pt x="746" y="202"/>
                  </a:lnTo>
                  <a:lnTo>
                    <a:pt x="710" y="214"/>
                  </a:lnTo>
                  <a:lnTo>
                    <a:pt x="674" y="220"/>
                  </a:lnTo>
                  <a:lnTo>
                    <a:pt x="638" y="222"/>
                  </a:lnTo>
                  <a:lnTo>
                    <a:pt x="638" y="222"/>
                  </a:lnTo>
                  <a:lnTo>
                    <a:pt x="602" y="220"/>
                  </a:lnTo>
                  <a:lnTo>
                    <a:pt x="568" y="214"/>
                  </a:lnTo>
                  <a:lnTo>
                    <a:pt x="536" y="204"/>
                  </a:lnTo>
                  <a:lnTo>
                    <a:pt x="502" y="192"/>
                  </a:lnTo>
                  <a:lnTo>
                    <a:pt x="390" y="70"/>
                  </a:lnTo>
                  <a:lnTo>
                    <a:pt x="330" y="6"/>
                  </a:lnTo>
                  <a:lnTo>
                    <a:pt x="328" y="6"/>
                  </a:lnTo>
                  <a:lnTo>
                    <a:pt x="330" y="8"/>
                  </a:lnTo>
                  <a:lnTo>
                    <a:pt x="326" y="8"/>
                  </a:lnTo>
                  <a:lnTo>
                    <a:pt x="326" y="8"/>
                  </a:lnTo>
                  <a:lnTo>
                    <a:pt x="324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32" y="2"/>
                  </a:lnTo>
                  <a:lnTo>
                    <a:pt x="214" y="6"/>
                  </a:lnTo>
                  <a:lnTo>
                    <a:pt x="214" y="10"/>
                  </a:lnTo>
                  <a:lnTo>
                    <a:pt x="216" y="8"/>
                  </a:lnTo>
                  <a:lnTo>
                    <a:pt x="216" y="10"/>
                  </a:lnTo>
                  <a:lnTo>
                    <a:pt x="152" y="70"/>
                  </a:lnTo>
                  <a:lnTo>
                    <a:pt x="30" y="182"/>
                  </a:lnTo>
                  <a:lnTo>
                    <a:pt x="30" y="182"/>
                  </a:lnTo>
                  <a:lnTo>
                    <a:pt x="18" y="216"/>
                  </a:lnTo>
                  <a:lnTo>
                    <a:pt x="8" y="248"/>
                  </a:lnTo>
                  <a:lnTo>
                    <a:pt x="2" y="282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4"/>
                  </a:lnTo>
                  <a:lnTo>
                    <a:pt x="8" y="392"/>
                  </a:lnTo>
                  <a:lnTo>
                    <a:pt x="20" y="426"/>
                  </a:lnTo>
                  <a:lnTo>
                    <a:pt x="36" y="462"/>
                  </a:lnTo>
                  <a:lnTo>
                    <a:pt x="154" y="572"/>
                  </a:lnTo>
                  <a:lnTo>
                    <a:pt x="216" y="630"/>
                  </a:lnTo>
                  <a:lnTo>
                    <a:pt x="216" y="638"/>
                  </a:lnTo>
                  <a:lnTo>
                    <a:pt x="216" y="638"/>
                  </a:lnTo>
                  <a:lnTo>
                    <a:pt x="234" y="642"/>
                  </a:lnTo>
                  <a:lnTo>
                    <a:pt x="252" y="644"/>
                  </a:lnTo>
                  <a:lnTo>
                    <a:pt x="1002" y="644"/>
                  </a:lnTo>
                  <a:lnTo>
                    <a:pt x="1002" y="644"/>
                  </a:lnTo>
                  <a:lnTo>
                    <a:pt x="1020" y="642"/>
                  </a:lnTo>
                  <a:lnTo>
                    <a:pt x="1038" y="638"/>
                  </a:lnTo>
                  <a:lnTo>
                    <a:pt x="1054" y="630"/>
                  </a:lnTo>
                  <a:lnTo>
                    <a:pt x="1070" y="622"/>
                  </a:lnTo>
                  <a:lnTo>
                    <a:pt x="1082" y="610"/>
                  </a:lnTo>
                  <a:lnTo>
                    <a:pt x="1094" y="596"/>
                  </a:lnTo>
                  <a:lnTo>
                    <a:pt x="1104" y="582"/>
                  </a:lnTo>
                  <a:lnTo>
                    <a:pt x="1110" y="566"/>
                  </a:lnTo>
                  <a:lnTo>
                    <a:pt x="1106" y="562"/>
                  </a:lnTo>
                  <a:close/>
                </a:path>
              </a:pathLst>
            </a:custGeom>
            <a:solidFill>
              <a:srgbClr val="355C8B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08786" y="5412850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37" name="Group 45"/>
          <p:cNvGrpSpPr/>
          <p:nvPr/>
        </p:nvGrpSpPr>
        <p:grpSpPr>
          <a:xfrm>
            <a:off x="5802695" y="5296621"/>
            <a:ext cx="2212762" cy="1277511"/>
            <a:chOff x="3497686" y="5172465"/>
            <a:chExt cx="1842420" cy="1063699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497686" y="5172465"/>
              <a:ext cx="1842420" cy="1063699"/>
            </a:xfrm>
            <a:custGeom>
              <a:avLst/>
              <a:gdLst>
                <a:gd name="T0" fmla="*/ 988 w 1112"/>
                <a:gd name="T1" fmla="*/ 450 h 642"/>
                <a:gd name="T2" fmla="*/ 972 w 1112"/>
                <a:gd name="T3" fmla="*/ 416 h 642"/>
                <a:gd name="T4" fmla="*/ 954 w 1112"/>
                <a:gd name="T5" fmla="*/ 344 h 642"/>
                <a:gd name="T6" fmla="*/ 952 w 1112"/>
                <a:gd name="T7" fmla="*/ 306 h 642"/>
                <a:gd name="T8" fmla="*/ 960 w 1112"/>
                <a:gd name="T9" fmla="*/ 238 h 642"/>
                <a:gd name="T10" fmla="*/ 984 w 1112"/>
                <a:gd name="T11" fmla="*/ 172 h 642"/>
                <a:gd name="T12" fmla="*/ 1104 w 1112"/>
                <a:gd name="T13" fmla="*/ 60 h 642"/>
                <a:gd name="T14" fmla="*/ 1086 w 1112"/>
                <a:gd name="T15" fmla="*/ 36 h 642"/>
                <a:gd name="T16" fmla="*/ 1062 w 1112"/>
                <a:gd name="T17" fmla="*/ 16 h 642"/>
                <a:gd name="T18" fmla="*/ 1036 w 1112"/>
                <a:gd name="T19" fmla="*/ 4 h 642"/>
                <a:gd name="T20" fmla="*/ 1004 w 1112"/>
                <a:gd name="T21" fmla="*/ 0 h 642"/>
                <a:gd name="T22" fmla="*/ 892 w 1112"/>
                <a:gd name="T23" fmla="*/ 50 h 642"/>
                <a:gd name="T24" fmla="*/ 890 w 1112"/>
                <a:gd name="T25" fmla="*/ 68 h 642"/>
                <a:gd name="T26" fmla="*/ 880 w 1112"/>
                <a:gd name="T27" fmla="*/ 102 h 642"/>
                <a:gd name="T28" fmla="*/ 858 w 1112"/>
                <a:gd name="T29" fmla="*/ 130 h 642"/>
                <a:gd name="T30" fmla="*/ 830 w 1112"/>
                <a:gd name="T31" fmla="*/ 150 h 642"/>
                <a:gd name="T32" fmla="*/ 810 w 1112"/>
                <a:gd name="T33" fmla="*/ 152 h 642"/>
                <a:gd name="T34" fmla="*/ 700 w 1112"/>
                <a:gd name="T35" fmla="*/ 34 h 642"/>
                <a:gd name="T36" fmla="*/ 642 w 1112"/>
                <a:gd name="T37" fmla="*/ 10 h 642"/>
                <a:gd name="T38" fmla="*/ 582 w 1112"/>
                <a:gd name="T39" fmla="*/ 0 h 642"/>
                <a:gd name="T40" fmla="*/ 528 w 1112"/>
                <a:gd name="T41" fmla="*/ 0 h 642"/>
                <a:gd name="T42" fmla="*/ 474 w 1112"/>
                <a:gd name="T43" fmla="*/ 10 h 642"/>
                <a:gd name="T44" fmla="*/ 420 w 1112"/>
                <a:gd name="T45" fmla="*/ 30 h 642"/>
                <a:gd name="T46" fmla="*/ 308 w 1112"/>
                <a:gd name="T47" fmla="*/ 150 h 642"/>
                <a:gd name="T48" fmla="*/ 284 w 1112"/>
                <a:gd name="T49" fmla="*/ 132 h 642"/>
                <a:gd name="T50" fmla="*/ 266 w 1112"/>
                <a:gd name="T51" fmla="*/ 108 h 642"/>
                <a:gd name="T52" fmla="*/ 254 w 1112"/>
                <a:gd name="T53" fmla="*/ 82 h 642"/>
                <a:gd name="T54" fmla="*/ 248 w 1112"/>
                <a:gd name="T55" fmla="*/ 50 h 642"/>
                <a:gd name="T56" fmla="*/ 248 w 1112"/>
                <a:gd name="T57" fmla="*/ 0 h 642"/>
                <a:gd name="T58" fmla="*/ 216 w 1112"/>
                <a:gd name="T59" fmla="*/ 6 h 642"/>
                <a:gd name="T60" fmla="*/ 218 w 1112"/>
                <a:gd name="T61" fmla="*/ 6 h 642"/>
                <a:gd name="T62" fmla="*/ 218 w 1112"/>
                <a:gd name="T63" fmla="*/ 10 h 642"/>
                <a:gd name="T64" fmla="*/ 32 w 1112"/>
                <a:gd name="T65" fmla="*/ 182 h 642"/>
                <a:gd name="T66" fmla="*/ 18 w 1112"/>
                <a:gd name="T67" fmla="*/ 214 h 642"/>
                <a:gd name="T68" fmla="*/ 2 w 1112"/>
                <a:gd name="T69" fmla="*/ 282 h 642"/>
                <a:gd name="T70" fmla="*/ 0 w 1112"/>
                <a:gd name="T71" fmla="*/ 316 h 642"/>
                <a:gd name="T72" fmla="*/ 10 w 1112"/>
                <a:gd name="T73" fmla="*/ 390 h 642"/>
                <a:gd name="T74" fmla="*/ 36 w 1112"/>
                <a:gd name="T75" fmla="*/ 460 h 642"/>
                <a:gd name="T76" fmla="*/ 214 w 1112"/>
                <a:gd name="T77" fmla="*/ 626 h 642"/>
                <a:gd name="T78" fmla="*/ 218 w 1112"/>
                <a:gd name="T79" fmla="*/ 636 h 642"/>
                <a:gd name="T80" fmla="*/ 236 w 1112"/>
                <a:gd name="T81" fmla="*/ 642 h 642"/>
                <a:gd name="T82" fmla="*/ 1004 w 1112"/>
                <a:gd name="T83" fmla="*/ 642 h 642"/>
                <a:gd name="T84" fmla="*/ 1022 w 1112"/>
                <a:gd name="T85" fmla="*/ 642 h 642"/>
                <a:gd name="T86" fmla="*/ 1056 w 1112"/>
                <a:gd name="T87" fmla="*/ 630 h 642"/>
                <a:gd name="T88" fmla="*/ 1084 w 1112"/>
                <a:gd name="T89" fmla="*/ 610 h 642"/>
                <a:gd name="T90" fmla="*/ 1104 w 1112"/>
                <a:gd name="T91" fmla="*/ 582 h 642"/>
                <a:gd name="T92" fmla="*/ 1106 w 1112"/>
                <a:gd name="T93" fmla="*/ 56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2" h="642">
                  <a:moveTo>
                    <a:pt x="1106" y="560"/>
                  </a:moveTo>
                  <a:lnTo>
                    <a:pt x="988" y="450"/>
                  </a:lnTo>
                  <a:lnTo>
                    <a:pt x="988" y="450"/>
                  </a:lnTo>
                  <a:lnTo>
                    <a:pt x="972" y="416"/>
                  </a:lnTo>
                  <a:lnTo>
                    <a:pt x="962" y="380"/>
                  </a:lnTo>
                  <a:lnTo>
                    <a:pt x="954" y="344"/>
                  </a:lnTo>
                  <a:lnTo>
                    <a:pt x="952" y="306"/>
                  </a:lnTo>
                  <a:lnTo>
                    <a:pt x="952" y="306"/>
                  </a:lnTo>
                  <a:lnTo>
                    <a:pt x="954" y="272"/>
                  </a:lnTo>
                  <a:lnTo>
                    <a:pt x="960" y="238"/>
                  </a:lnTo>
                  <a:lnTo>
                    <a:pt x="970" y="204"/>
                  </a:lnTo>
                  <a:lnTo>
                    <a:pt x="984" y="172"/>
                  </a:lnTo>
                  <a:lnTo>
                    <a:pt x="1104" y="60"/>
                  </a:lnTo>
                  <a:lnTo>
                    <a:pt x="1104" y="60"/>
                  </a:lnTo>
                  <a:lnTo>
                    <a:pt x="1096" y="46"/>
                  </a:lnTo>
                  <a:lnTo>
                    <a:pt x="1086" y="36"/>
                  </a:lnTo>
                  <a:lnTo>
                    <a:pt x="1076" y="24"/>
                  </a:lnTo>
                  <a:lnTo>
                    <a:pt x="1062" y="16"/>
                  </a:lnTo>
                  <a:lnTo>
                    <a:pt x="1050" y="8"/>
                  </a:lnTo>
                  <a:lnTo>
                    <a:pt x="1036" y="4"/>
                  </a:lnTo>
                  <a:lnTo>
                    <a:pt x="1020" y="0"/>
                  </a:lnTo>
                  <a:lnTo>
                    <a:pt x="1004" y="0"/>
                  </a:lnTo>
                  <a:lnTo>
                    <a:pt x="892" y="0"/>
                  </a:lnTo>
                  <a:lnTo>
                    <a:pt x="892" y="50"/>
                  </a:lnTo>
                  <a:lnTo>
                    <a:pt x="892" y="50"/>
                  </a:lnTo>
                  <a:lnTo>
                    <a:pt x="890" y="68"/>
                  </a:lnTo>
                  <a:lnTo>
                    <a:pt x="886" y="86"/>
                  </a:lnTo>
                  <a:lnTo>
                    <a:pt x="880" y="102"/>
                  </a:lnTo>
                  <a:lnTo>
                    <a:pt x="870" y="116"/>
                  </a:lnTo>
                  <a:lnTo>
                    <a:pt x="858" y="130"/>
                  </a:lnTo>
                  <a:lnTo>
                    <a:pt x="846" y="142"/>
                  </a:lnTo>
                  <a:lnTo>
                    <a:pt x="830" y="150"/>
                  </a:lnTo>
                  <a:lnTo>
                    <a:pt x="814" y="158"/>
                  </a:lnTo>
                  <a:lnTo>
                    <a:pt x="810" y="152"/>
                  </a:lnTo>
                  <a:lnTo>
                    <a:pt x="700" y="34"/>
                  </a:lnTo>
                  <a:lnTo>
                    <a:pt x="700" y="34"/>
                  </a:lnTo>
                  <a:lnTo>
                    <a:pt x="670" y="20"/>
                  </a:lnTo>
                  <a:lnTo>
                    <a:pt x="642" y="10"/>
                  </a:lnTo>
                  <a:lnTo>
                    <a:pt x="612" y="4"/>
                  </a:lnTo>
                  <a:lnTo>
                    <a:pt x="582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02" y="4"/>
                  </a:lnTo>
                  <a:lnTo>
                    <a:pt x="474" y="10"/>
                  </a:lnTo>
                  <a:lnTo>
                    <a:pt x="446" y="18"/>
                  </a:lnTo>
                  <a:lnTo>
                    <a:pt x="420" y="30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6" y="142"/>
                  </a:lnTo>
                  <a:lnTo>
                    <a:pt x="284" y="132"/>
                  </a:lnTo>
                  <a:lnTo>
                    <a:pt x="274" y="122"/>
                  </a:lnTo>
                  <a:lnTo>
                    <a:pt x="266" y="108"/>
                  </a:lnTo>
                  <a:lnTo>
                    <a:pt x="258" y="96"/>
                  </a:lnTo>
                  <a:lnTo>
                    <a:pt x="254" y="82"/>
                  </a:lnTo>
                  <a:lnTo>
                    <a:pt x="250" y="66"/>
                  </a:lnTo>
                  <a:lnTo>
                    <a:pt x="248" y="5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32" y="2"/>
                  </a:lnTo>
                  <a:lnTo>
                    <a:pt x="216" y="6"/>
                  </a:lnTo>
                  <a:lnTo>
                    <a:pt x="218" y="8"/>
                  </a:lnTo>
                  <a:lnTo>
                    <a:pt x="218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154" y="70"/>
                  </a:lnTo>
                  <a:lnTo>
                    <a:pt x="32" y="182"/>
                  </a:lnTo>
                  <a:lnTo>
                    <a:pt x="32" y="182"/>
                  </a:lnTo>
                  <a:lnTo>
                    <a:pt x="18" y="214"/>
                  </a:lnTo>
                  <a:lnTo>
                    <a:pt x="8" y="248"/>
                  </a:lnTo>
                  <a:lnTo>
                    <a:pt x="2" y="282"/>
                  </a:lnTo>
                  <a:lnTo>
                    <a:pt x="0" y="316"/>
                  </a:lnTo>
                  <a:lnTo>
                    <a:pt x="0" y="316"/>
                  </a:lnTo>
                  <a:lnTo>
                    <a:pt x="4" y="354"/>
                  </a:lnTo>
                  <a:lnTo>
                    <a:pt x="10" y="390"/>
                  </a:lnTo>
                  <a:lnTo>
                    <a:pt x="22" y="426"/>
                  </a:lnTo>
                  <a:lnTo>
                    <a:pt x="36" y="460"/>
                  </a:lnTo>
                  <a:lnTo>
                    <a:pt x="156" y="572"/>
                  </a:lnTo>
                  <a:lnTo>
                    <a:pt x="214" y="626"/>
                  </a:lnTo>
                  <a:lnTo>
                    <a:pt x="218" y="630"/>
                  </a:lnTo>
                  <a:lnTo>
                    <a:pt x="218" y="636"/>
                  </a:lnTo>
                  <a:lnTo>
                    <a:pt x="218" y="636"/>
                  </a:lnTo>
                  <a:lnTo>
                    <a:pt x="236" y="642"/>
                  </a:lnTo>
                  <a:lnTo>
                    <a:pt x="254" y="642"/>
                  </a:lnTo>
                  <a:lnTo>
                    <a:pt x="1004" y="642"/>
                  </a:lnTo>
                  <a:lnTo>
                    <a:pt x="1004" y="642"/>
                  </a:lnTo>
                  <a:lnTo>
                    <a:pt x="1022" y="642"/>
                  </a:lnTo>
                  <a:lnTo>
                    <a:pt x="1040" y="636"/>
                  </a:lnTo>
                  <a:lnTo>
                    <a:pt x="1056" y="630"/>
                  </a:lnTo>
                  <a:lnTo>
                    <a:pt x="1070" y="620"/>
                  </a:lnTo>
                  <a:lnTo>
                    <a:pt x="1084" y="610"/>
                  </a:lnTo>
                  <a:lnTo>
                    <a:pt x="1096" y="596"/>
                  </a:lnTo>
                  <a:lnTo>
                    <a:pt x="1104" y="582"/>
                  </a:lnTo>
                  <a:lnTo>
                    <a:pt x="1112" y="564"/>
                  </a:lnTo>
                  <a:lnTo>
                    <a:pt x="1106" y="560"/>
                  </a:lnTo>
                  <a:close/>
                </a:path>
              </a:pathLst>
            </a:custGeom>
            <a:solidFill>
              <a:srgbClr val="254061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66582" y="5380533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39" name="Group 50"/>
          <p:cNvGrpSpPr/>
          <p:nvPr/>
        </p:nvGrpSpPr>
        <p:grpSpPr>
          <a:xfrm>
            <a:off x="4343400" y="5284682"/>
            <a:ext cx="1893093" cy="1281492"/>
            <a:chOff x="2282627" y="5162524"/>
            <a:chExt cx="1576253" cy="1067013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64399" y="5162524"/>
              <a:ext cx="1494481" cy="1067013"/>
            </a:xfrm>
            <a:custGeom>
              <a:avLst/>
              <a:gdLst>
                <a:gd name="T0" fmla="*/ 720 w 902"/>
                <a:gd name="T1" fmla="*/ 466 h 644"/>
                <a:gd name="T2" fmla="*/ 720 w 902"/>
                <a:gd name="T3" fmla="*/ 466 h 644"/>
                <a:gd name="T4" fmla="*/ 706 w 902"/>
                <a:gd name="T5" fmla="*/ 432 h 644"/>
                <a:gd name="T6" fmla="*/ 694 w 902"/>
                <a:gd name="T7" fmla="*/ 396 h 644"/>
                <a:gd name="T8" fmla="*/ 688 w 902"/>
                <a:gd name="T9" fmla="*/ 360 h 644"/>
                <a:gd name="T10" fmla="*/ 684 w 902"/>
                <a:gd name="T11" fmla="*/ 322 h 644"/>
                <a:gd name="T12" fmla="*/ 684 w 902"/>
                <a:gd name="T13" fmla="*/ 322 h 644"/>
                <a:gd name="T14" fmla="*/ 686 w 902"/>
                <a:gd name="T15" fmla="*/ 288 h 644"/>
                <a:gd name="T16" fmla="*/ 692 w 902"/>
                <a:gd name="T17" fmla="*/ 254 h 644"/>
                <a:gd name="T18" fmla="*/ 702 w 902"/>
                <a:gd name="T19" fmla="*/ 220 h 644"/>
                <a:gd name="T20" fmla="*/ 716 w 902"/>
                <a:gd name="T21" fmla="*/ 188 h 644"/>
                <a:gd name="T22" fmla="*/ 838 w 902"/>
                <a:gd name="T23" fmla="*/ 76 h 644"/>
                <a:gd name="T24" fmla="*/ 902 w 902"/>
                <a:gd name="T25" fmla="*/ 16 h 644"/>
                <a:gd name="T26" fmla="*/ 902 w 902"/>
                <a:gd name="T27" fmla="*/ 14 h 644"/>
                <a:gd name="T28" fmla="*/ 902 w 902"/>
                <a:gd name="T29" fmla="*/ 14 h 644"/>
                <a:gd name="T30" fmla="*/ 900 w 902"/>
                <a:gd name="T31" fmla="*/ 16 h 644"/>
                <a:gd name="T32" fmla="*/ 900 w 902"/>
                <a:gd name="T33" fmla="*/ 12 h 644"/>
                <a:gd name="T34" fmla="*/ 900 w 902"/>
                <a:gd name="T35" fmla="*/ 12 h 644"/>
                <a:gd name="T36" fmla="*/ 900 w 902"/>
                <a:gd name="T37" fmla="*/ 12 h 644"/>
                <a:gd name="T38" fmla="*/ 898 w 902"/>
                <a:gd name="T39" fmla="*/ 10 h 644"/>
                <a:gd name="T40" fmla="*/ 898 w 902"/>
                <a:gd name="T41" fmla="*/ 8 h 644"/>
                <a:gd name="T42" fmla="*/ 902 w 902"/>
                <a:gd name="T43" fmla="*/ 10 h 644"/>
                <a:gd name="T44" fmla="*/ 902 w 902"/>
                <a:gd name="T45" fmla="*/ 6 h 644"/>
                <a:gd name="T46" fmla="*/ 902 w 902"/>
                <a:gd name="T47" fmla="*/ 6 h 644"/>
                <a:gd name="T48" fmla="*/ 882 w 902"/>
                <a:gd name="T49" fmla="*/ 2 h 644"/>
                <a:gd name="T50" fmla="*/ 862 w 902"/>
                <a:gd name="T51" fmla="*/ 0 h 644"/>
                <a:gd name="T52" fmla="*/ 112 w 902"/>
                <a:gd name="T53" fmla="*/ 0 h 644"/>
                <a:gd name="T54" fmla="*/ 112 w 902"/>
                <a:gd name="T55" fmla="*/ 0 h 644"/>
                <a:gd name="T56" fmla="*/ 90 w 902"/>
                <a:gd name="T57" fmla="*/ 2 h 644"/>
                <a:gd name="T58" fmla="*/ 68 w 902"/>
                <a:gd name="T59" fmla="*/ 10 h 644"/>
                <a:gd name="T60" fmla="*/ 50 w 902"/>
                <a:gd name="T61" fmla="*/ 20 h 644"/>
                <a:gd name="T62" fmla="*/ 32 w 902"/>
                <a:gd name="T63" fmla="*/ 34 h 644"/>
                <a:gd name="T64" fmla="*/ 18 w 902"/>
                <a:gd name="T65" fmla="*/ 50 h 644"/>
                <a:gd name="T66" fmla="*/ 8 w 902"/>
                <a:gd name="T67" fmla="*/ 70 h 644"/>
                <a:gd name="T68" fmla="*/ 2 w 902"/>
                <a:gd name="T69" fmla="*/ 90 h 644"/>
                <a:gd name="T70" fmla="*/ 0 w 902"/>
                <a:gd name="T71" fmla="*/ 114 h 644"/>
                <a:gd name="T72" fmla="*/ 0 w 902"/>
                <a:gd name="T73" fmla="*/ 530 h 644"/>
                <a:gd name="T74" fmla="*/ 0 w 902"/>
                <a:gd name="T75" fmla="*/ 530 h 644"/>
                <a:gd name="T76" fmla="*/ 2 w 902"/>
                <a:gd name="T77" fmla="*/ 552 h 644"/>
                <a:gd name="T78" fmla="*/ 8 w 902"/>
                <a:gd name="T79" fmla="*/ 574 h 644"/>
                <a:gd name="T80" fmla="*/ 18 w 902"/>
                <a:gd name="T81" fmla="*/ 594 h 644"/>
                <a:gd name="T82" fmla="*/ 32 w 902"/>
                <a:gd name="T83" fmla="*/ 610 h 644"/>
                <a:gd name="T84" fmla="*/ 50 w 902"/>
                <a:gd name="T85" fmla="*/ 624 h 644"/>
                <a:gd name="T86" fmla="*/ 68 w 902"/>
                <a:gd name="T87" fmla="*/ 634 h 644"/>
                <a:gd name="T88" fmla="*/ 90 w 902"/>
                <a:gd name="T89" fmla="*/ 642 h 644"/>
                <a:gd name="T90" fmla="*/ 112 w 902"/>
                <a:gd name="T91" fmla="*/ 644 h 644"/>
                <a:gd name="T92" fmla="*/ 862 w 902"/>
                <a:gd name="T93" fmla="*/ 644 h 644"/>
                <a:gd name="T94" fmla="*/ 862 w 902"/>
                <a:gd name="T95" fmla="*/ 644 h 644"/>
                <a:gd name="T96" fmla="*/ 880 w 902"/>
                <a:gd name="T97" fmla="*/ 642 h 644"/>
                <a:gd name="T98" fmla="*/ 898 w 902"/>
                <a:gd name="T99" fmla="*/ 638 h 644"/>
                <a:gd name="T100" fmla="*/ 898 w 902"/>
                <a:gd name="T101" fmla="*/ 632 h 644"/>
                <a:gd name="T102" fmla="*/ 840 w 902"/>
                <a:gd name="T103" fmla="*/ 578 h 644"/>
                <a:gd name="T104" fmla="*/ 720 w 902"/>
                <a:gd name="T105" fmla="*/ 46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2" h="644">
                  <a:moveTo>
                    <a:pt x="720" y="466"/>
                  </a:moveTo>
                  <a:lnTo>
                    <a:pt x="720" y="466"/>
                  </a:lnTo>
                  <a:lnTo>
                    <a:pt x="706" y="432"/>
                  </a:lnTo>
                  <a:lnTo>
                    <a:pt x="694" y="396"/>
                  </a:lnTo>
                  <a:lnTo>
                    <a:pt x="688" y="360"/>
                  </a:lnTo>
                  <a:lnTo>
                    <a:pt x="684" y="322"/>
                  </a:lnTo>
                  <a:lnTo>
                    <a:pt x="684" y="322"/>
                  </a:lnTo>
                  <a:lnTo>
                    <a:pt x="686" y="288"/>
                  </a:lnTo>
                  <a:lnTo>
                    <a:pt x="692" y="254"/>
                  </a:lnTo>
                  <a:lnTo>
                    <a:pt x="702" y="220"/>
                  </a:lnTo>
                  <a:lnTo>
                    <a:pt x="716" y="188"/>
                  </a:lnTo>
                  <a:lnTo>
                    <a:pt x="838" y="76"/>
                  </a:lnTo>
                  <a:lnTo>
                    <a:pt x="902" y="16"/>
                  </a:lnTo>
                  <a:lnTo>
                    <a:pt x="902" y="14"/>
                  </a:lnTo>
                  <a:lnTo>
                    <a:pt x="902" y="14"/>
                  </a:lnTo>
                  <a:lnTo>
                    <a:pt x="900" y="16"/>
                  </a:lnTo>
                  <a:lnTo>
                    <a:pt x="900" y="12"/>
                  </a:lnTo>
                  <a:lnTo>
                    <a:pt x="900" y="12"/>
                  </a:lnTo>
                  <a:lnTo>
                    <a:pt x="900" y="12"/>
                  </a:lnTo>
                  <a:lnTo>
                    <a:pt x="898" y="10"/>
                  </a:lnTo>
                  <a:lnTo>
                    <a:pt x="898" y="8"/>
                  </a:lnTo>
                  <a:lnTo>
                    <a:pt x="902" y="10"/>
                  </a:lnTo>
                  <a:lnTo>
                    <a:pt x="902" y="6"/>
                  </a:lnTo>
                  <a:lnTo>
                    <a:pt x="902" y="6"/>
                  </a:lnTo>
                  <a:lnTo>
                    <a:pt x="882" y="2"/>
                  </a:lnTo>
                  <a:lnTo>
                    <a:pt x="862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10"/>
                  </a:lnTo>
                  <a:lnTo>
                    <a:pt x="50" y="20"/>
                  </a:lnTo>
                  <a:lnTo>
                    <a:pt x="32" y="34"/>
                  </a:lnTo>
                  <a:lnTo>
                    <a:pt x="18" y="50"/>
                  </a:lnTo>
                  <a:lnTo>
                    <a:pt x="8" y="70"/>
                  </a:lnTo>
                  <a:lnTo>
                    <a:pt x="2" y="90"/>
                  </a:lnTo>
                  <a:lnTo>
                    <a:pt x="0" y="114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2" y="552"/>
                  </a:lnTo>
                  <a:lnTo>
                    <a:pt x="8" y="574"/>
                  </a:lnTo>
                  <a:lnTo>
                    <a:pt x="18" y="594"/>
                  </a:lnTo>
                  <a:lnTo>
                    <a:pt x="32" y="610"/>
                  </a:lnTo>
                  <a:lnTo>
                    <a:pt x="50" y="624"/>
                  </a:lnTo>
                  <a:lnTo>
                    <a:pt x="68" y="634"/>
                  </a:lnTo>
                  <a:lnTo>
                    <a:pt x="90" y="642"/>
                  </a:lnTo>
                  <a:lnTo>
                    <a:pt x="112" y="644"/>
                  </a:lnTo>
                  <a:lnTo>
                    <a:pt x="862" y="644"/>
                  </a:lnTo>
                  <a:lnTo>
                    <a:pt x="862" y="644"/>
                  </a:lnTo>
                  <a:lnTo>
                    <a:pt x="880" y="642"/>
                  </a:lnTo>
                  <a:lnTo>
                    <a:pt x="898" y="638"/>
                  </a:lnTo>
                  <a:lnTo>
                    <a:pt x="898" y="632"/>
                  </a:lnTo>
                  <a:lnTo>
                    <a:pt x="840" y="578"/>
                  </a:lnTo>
                  <a:lnTo>
                    <a:pt x="720" y="46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2627" y="5477373"/>
              <a:ext cx="1298972" cy="486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END</a:t>
              </a:r>
            </a:p>
          </p:txBody>
        </p:sp>
      </p:grpSp>
      <p:grpSp>
        <p:nvGrpSpPr>
          <p:cNvPr id="41" name="Group 46"/>
          <p:cNvGrpSpPr/>
          <p:nvPr/>
        </p:nvGrpSpPr>
        <p:grpSpPr>
          <a:xfrm>
            <a:off x="6288230" y="3398262"/>
            <a:ext cx="1281492" cy="2212762"/>
            <a:chOff x="3901958" y="3591828"/>
            <a:chExt cx="1067013" cy="1842420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901958" y="3591828"/>
              <a:ext cx="1067013" cy="1842420"/>
            </a:xfrm>
            <a:custGeom>
              <a:avLst/>
              <a:gdLst>
                <a:gd name="T0" fmla="*/ 632 w 644"/>
                <a:gd name="T1" fmla="*/ 218 h 1112"/>
                <a:gd name="T2" fmla="*/ 572 w 644"/>
                <a:gd name="T3" fmla="*/ 156 h 1112"/>
                <a:gd name="T4" fmla="*/ 462 w 644"/>
                <a:gd name="T5" fmla="*/ 36 h 1112"/>
                <a:gd name="T6" fmla="*/ 392 w 644"/>
                <a:gd name="T7" fmla="*/ 10 h 1112"/>
                <a:gd name="T8" fmla="*/ 318 w 644"/>
                <a:gd name="T9" fmla="*/ 0 h 1112"/>
                <a:gd name="T10" fmla="*/ 284 w 644"/>
                <a:gd name="T11" fmla="*/ 2 h 1112"/>
                <a:gd name="T12" fmla="*/ 216 w 644"/>
                <a:gd name="T13" fmla="*/ 18 h 1112"/>
                <a:gd name="T14" fmla="*/ 70 w 644"/>
                <a:gd name="T15" fmla="*/ 154 h 1112"/>
                <a:gd name="T16" fmla="*/ 10 w 644"/>
                <a:gd name="T17" fmla="*/ 218 h 1112"/>
                <a:gd name="T18" fmla="*/ 12 w 644"/>
                <a:gd name="T19" fmla="*/ 216 h 1112"/>
                <a:gd name="T20" fmla="*/ 8 w 644"/>
                <a:gd name="T21" fmla="*/ 216 h 1112"/>
                <a:gd name="T22" fmla="*/ 0 w 644"/>
                <a:gd name="T23" fmla="*/ 254 h 1112"/>
                <a:gd name="T24" fmla="*/ 0 w 644"/>
                <a:gd name="T25" fmla="*/ 1004 h 1112"/>
                <a:gd name="T26" fmla="*/ 6 w 644"/>
                <a:gd name="T27" fmla="*/ 1036 h 1112"/>
                <a:gd name="T28" fmla="*/ 18 w 644"/>
                <a:gd name="T29" fmla="*/ 1064 h 1112"/>
                <a:gd name="T30" fmla="*/ 36 w 644"/>
                <a:gd name="T31" fmla="*/ 1086 h 1112"/>
                <a:gd name="T32" fmla="*/ 62 w 644"/>
                <a:gd name="T33" fmla="*/ 1104 h 1112"/>
                <a:gd name="T34" fmla="*/ 172 w 644"/>
                <a:gd name="T35" fmla="*/ 984 h 1112"/>
                <a:gd name="T36" fmla="*/ 226 w 644"/>
                <a:gd name="T37" fmla="*/ 964 h 1112"/>
                <a:gd name="T38" fmla="*/ 282 w 644"/>
                <a:gd name="T39" fmla="*/ 954 h 1112"/>
                <a:gd name="T40" fmla="*/ 308 w 644"/>
                <a:gd name="T41" fmla="*/ 952 h 1112"/>
                <a:gd name="T42" fmla="*/ 334 w 644"/>
                <a:gd name="T43" fmla="*/ 954 h 1112"/>
                <a:gd name="T44" fmla="*/ 364 w 644"/>
                <a:gd name="T45" fmla="*/ 958 h 1112"/>
                <a:gd name="T46" fmla="*/ 424 w 644"/>
                <a:gd name="T47" fmla="*/ 976 h 1112"/>
                <a:gd name="T48" fmla="*/ 562 w 644"/>
                <a:gd name="T49" fmla="*/ 1108 h 1112"/>
                <a:gd name="T50" fmla="*/ 566 w 644"/>
                <a:gd name="T51" fmla="*/ 1112 h 1112"/>
                <a:gd name="T52" fmla="*/ 598 w 644"/>
                <a:gd name="T53" fmla="*/ 1096 h 1112"/>
                <a:gd name="T54" fmla="*/ 622 w 644"/>
                <a:gd name="T55" fmla="*/ 1072 h 1112"/>
                <a:gd name="T56" fmla="*/ 638 w 644"/>
                <a:gd name="T57" fmla="*/ 1040 h 1112"/>
                <a:gd name="T58" fmla="*/ 644 w 644"/>
                <a:gd name="T59" fmla="*/ 1004 h 1112"/>
                <a:gd name="T60" fmla="*/ 644 w 644"/>
                <a:gd name="T61" fmla="*/ 254 h 1112"/>
                <a:gd name="T62" fmla="*/ 638 w 644"/>
                <a:gd name="T63" fmla="*/ 218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4" h="1112">
                  <a:moveTo>
                    <a:pt x="638" y="218"/>
                  </a:moveTo>
                  <a:lnTo>
                    <a:pt x="632" y="218"/>
                  </a:lnTo>
                  <a:lnTo>
                    <a:pt x="616" y="202"/>
                  </a:lnTo>
                  <a:lnTo>
                    <a:pt x="572" y="156"/>
                  </a:lnTo>
                  <a:lnTo>
                    <a:pt x="462" y="36"/>
                  </a:lnTo>
                  <a:lnTo>
                    <a:pt x="462" y="36"/>
                  </a:lnTo>
                  <a:lnTo>
                    <a:pt x="428" y="22"/>
                  </a:lnTo>
                  <a:lnTo>
                    <a:pt x="392" y="10"/>
                  </a:lnTo>
                  <a:lnTo>
                    <a:pt x="356" y="4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284" y="2"/>
                  </a:lnTo>
                  <a:lnTo>
                    <a:pt x="250" y="10"/>
                  </a:lnTo>
                  <a:lnTo>
                    <a:pt x="216" y="18"/>
                  </a:lnTo>
                  <a:lnTo>
                    <a:pt x="184" y="32"/>
                  </a:lnTo>
                  <a:lnTo>
                    <a:pt x="70" y="154"/>
                  </a:lnTo>
                  <a:lnTo>
                    <a:pt x="26" y="202"/>
                  </a:lnTo>
                  <a:lnTo>
                    <a:pt x="10" y="218"/>
                  </a:lnTo>
                  <a:lnTo>
                    <a:pt x="8" y="218"/>
                  </a:lnTo>
                  <a:lnTo>
                    <a:pt x="12" y="216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2" y="234"/>
                  </a:lnTo>
                  <a:lnTo>
                    <a:pt x="0" y="254"/>
                  </a:lnTo>
                  <a:lnTo>
                    <a:pt x="0" y="1004"/>
                  </a:lnTo>
                  <a:lnTo>
                    <a:pt x="0" y="1004"/>
                  </a:lnTo>
                  <a:lnTo>
                    <a:pt x="2" y="1020"/>
                  </a:lnTo>
                  <a:lnTo>
                    <a:pt x="6" y="1036"/>
                  </a:lnTo>
                  <a:lnTo>
                    <a:pt x="10" y="1050"/>
                  </a:lnTo>
                  <a:lnTo>
                    <a:pt x="18" y="1064"/>
                  </a:lnTo>
                  <a:lnTo>
                    <a:pt x="26" y="1076"/>
                  </a:lnTo>
                  <a:lnTo>
                    <a:pt x="36" y="1086"/>
                  </a:lnTo>
                  <a:lnTo>
                    <a:pt x="48" y="1096"/>
                  </a:lnTo>
                  <a:lnTo>
                    <a:pt x="62" y="1104"/>
                  </a:lnTo>
                  <a:lnTo>
                    <a:pt x="172" y="984"/>
                  </a:lnTo>
                  <a:lnTo>
                    <a:pt x="172" y="984"/>
                  </a:lnTo>
                  <a:lnTo>
                    <a:pt x="200" y="972"/>
                  </a:lnTo>
                  <a:lnTo>
                    <a:pt x="226" y="964"/>
                  </a:lnTo>
                  <a:lnTo>
                    <a:pt x="254" y="958"/>
                  </a:lnTo>
                  <a:lnTo>
                    <a:pt x="282" y="954"/>
                  </a:lnTo>
                  <a:lnTo>
                    <a:pt x="282" y="954"/>
                  </a:lnTo>
                  <a:lnTo>
                    <a:pt x="308" y="952"/>
                  </a:lnTo>
                  <a:lnTo>
                    <a:pt x="308" y="952"/>
                  </a:lnTo>
                  <a:lnTo>
                    <a:pt x="334" y="954"/>
                  </a:lnTo>
                  <a:lnTo>
                    <a:pt x="334" y="954"/>
                  </a:lnTo>
                  <a:lnTo>
                    <a:pt x="364" y="958"/>
                  </a:lnTo>
                  <a:lnTo>
                    <a:pt x="394" y="966"/>
                  </a:lnTo>
                  <a:lnTo>
                    <a:pt x="424" y="976"/>
                  </a:lnTo>
                  <a:lnTo>
                    <a:pt x="452" y="988"/>
                  </a:lnTo>
                  <a:lnTo>
                    <a:pt x="562" y="1108"/>
                  </a:lnTo>
                  <a:lnTo>
                    <a:pt x="566" y="1112"/>
                  </a:lnTo>
                  <a:lnTo>
                    <a:pt x="566" y="1112"/>
                  </a:lnTo>
                  <a:lnTo>
                    <a:pt x="582" y="1104"/>
                  </a:lnTo>
                  <a:lnTo>
                    <a:pt x="598" y="1096"/>
                  </a:lnTo>
                  <a:lnTo>
                    <a:pt x="610" y="1084"/>
                  </a:lnTo>
                  <a:lnTo>
                    <a:pt x="622" y="1072"/>
                  </a:lnTo>
                  <a:lnTo>
                    <a:pt x="632" y="1056"/>
                  </a:lnTo>
                  <a:lnTo>
                    <a:pt x="638" y="1040"/>
                  </a:lnTo>
                  <a:lnTo>
                    <a:pt x="642" y="1022"/>
                  </a:lnTo>
                  <a:lnTo>
                    <a:pt x="644" y="1004"/>
                  </a:lnTo>
                  <a:lnTo>
                    <a:pt x="644" y="254"/>
                  </a:lnTo>
                  <a:lnTo>
                    <a:pt x="644" y="254"/>
                  </a:lnTo>
                  <a:lnTo>
                    <a:pt x="642" y="236"/>
                  </a:lnTo>
                  <a:lnTo>
                    <a:pt x="638" y="218"/>
                  </a:lnTo>
                  <a:lnTo>
                    <a:pt x="638" y="21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84800" y="3896502"/>
              <a:ext cx="9013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42" name="Group 49"/>
          <p:cNvGrpSpPr/>
          <p:nvPr/>
        </p:nvGrpSpPr>
        <p:grpSpPr>
          <a:xfrm>
            <a:off x="8333840" y="3871857"/>
            <a:ext cx="1285471" cy="1838661"/>
            <a:chOff x="5605202" y="3986158"/>
            <a:chExt cx="1070326" cy="1530931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5605202" y="3986158"/>
              <a:ext cx="1070326" cy="1530931"/>
            </a:xfrm>
            <a:custGeom>
              <a:avLst/>
              <a:gdLst>
                <a:gd name="T0" fmla="*/ 644 w 646"/>
                <a:gd name="T1" fmla="*/ 108 h 924"/>
                <a:gd name="T2" fmla="*/ 642 w 646"/>
                <a:gd name="T3" fmla="*/ 90 h 924"/>
                <a:gd name="T4" fmla="*/ 632 w 646"/>
                <a:gd name="T5" fmla="*/ 56 h 924"/>
                <a:gd name="T6" fmla="*/ 610 w 646"/>
                <a:gd name="T7" fmla="*/ 28 h 924"/>
                <a:gd name="T8" fmla="*/ 582 w 646"/>
                <a:gd name="T9" fmla="*/ 8 h 924"/>
                <a:gd name="T10" fmla="*/ 562 w 646"/>
                <a:gd name="T11" fmla="*/ 6 h 924"/>
                <a:gd name="T12" fmla="*/ 452 w 646"/>
                <a:gd name="T13" fmla="*/ 124 h 924"/>
                <a:gd name="T14" fmla="*/ 382 w 646"/>
                <a:gd name="T15" fmla="*/ 150 h 924"/>
                <a:gd name="T16" fmla="*/ 308 w 646"/>
                <a:gd name="T17" fmla="*/ 160 h 924"/>
                <a:gd name="T18" fmla="*/ 272 w 646"/>
                <a:gd name="T19" fmla="*/ 158 h 924"/>
                <a:gd name="T20" fmla="*/ 206 w 646"/>
                <a:gd name="T21" fmla="*/ 142 h 924"/>
                <a:gd name="T22" fmla="*/ 62 w 646"/>
                <a:gd name="T23" fmla="*/ 8 h 924"/>
                <a:gd name="T24" fmla="*/ 48 w 646"/>
                <a:gd name="T25" fmla="*/ 16 h 924"/>
                <a:gd name="T26" fmla="*/ 26 w 646"/>
                <a:gd name="T27" fmla="*/ 36 h 924"/>
                <a:gd name="T28" fmla="*/ 10 w 646"/>
                <a:gd name="T29" fmla="*/ 62 h 924"/>
                <a:gd name="T30" fmla="*/ 2 w 646"/>
                <a:gd name="T31" fmla="*/ 92 h 924"/>
                <a:gd name="T32" fmla="*/ 0 w 646"/>
                <a:gd name="T33" fmla="*/ 380 h 924"/>
                <a:gd name="T34" fmla="*/ 4 w 646"/>
                <a:gd name="T35" fmla="*/ 672 h 924"/>
                <a:gd name="T36" fmla="*/ 4 w 646"/>
                <a:gd name="T37" fmla="*/ 688 h 924"/>
                <a:gd name="T38" fmla="*/ 8 w 646"/>
                <a:gd name="T39" fmla="*/ 702 h 924"/>
                <a:gd name="T40" fmla="*/ 14 w 646"/>
                <a:gd name="T41" fmla="*/ 710 h 924"/>
                <a:gd name="T42" fmla="*/ 14 w 646"/>
                <a:gd name="T43" fmla="*/ 708 h 924"/>
                <a:gd name="T44" fmla="*/ 186 w 646"/>
                <a:gd name="T45" fmla="*/ 894 h 924"/>
                <a:gd name="T46" fmla="*/ 220 w 646"/>
                <a:gd name="T47" fmla="*/ 906 h 924"/>
                <a:gd name="T48" fmla="*/ 286 w 646"/>
                <a:gd name="T49" fmla="*/ 922 h 924"/>
                <a:gd name="T50" fmla="*/ 322 w 646"/>
                <a:gd name="T51" fmla="*/ 924 h 924"/>
                <a:gd name="T52" fmla="*/ 394 w 646"/>
                <a:gd name="T53" fmla="*/ 916 h 924"/>
                <a:gd name="T54" fmla="*/ 466 w 646"/>
                <a:gd name="T55" fmla="*/ 888 h 924"/>
                <a:gd name="T56" fmla="*/ 634 w 646"/>
                <a:gd name="T57" fmla="*/ 708 h 924"/>
                <a:gd name="T58" fmla="*/ 642 w 646"/>
                <a:gd name="T59" fmla="*/ 708 h 924"/>
                <a:gd name="T60" fmla="*/ 642 w 646"/>
                <a:gd name="T61" fmla="*/ 702 h 924"/>
                <a:gd name="T62" fmla="*/ 646 w 646"/>
                <a:gd name="T63" fmla="*/ 672 h 924"/>
                <a:gd name="T64" fmla="*/ 644 w 646"/>
                <a:gd name="T65" fmla="*/ 378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6" h="924">
                  <a:moveTo>
                    <a:pt x="644" y="378"/>
                  </a:moveTo>
                  <a:lnTo>
                    <a:pt x="644" y="108"/>
                  </a:lnTo>
                  <a:lnTo>
                    <a:pt x="644" y="108"/>
                  </a:lnTo>
                  <a:lnTo>
                    <a:pt x="642" y="90"/>
                  </a:lnTo>
                  <a:lnTo>
                    <a:pt x="638" y="72"/>
                  </a:lnTo>
                  <a:lnTo>
                    <a:pt x="632" y="56"/>
                  </a:lnTo>
                  <a:lnTo>
                    <a:pt x="622" y="42"/>
                  </a:lnTo>
                  <a:lnTo>
                    <a:pt x="610" y="28"/>
                  </a:lnTo>
                  <a:lnTo>
                    <a:pt x="598" y="16"/>
                  </a:lnTo>
                  <a:lnTo>
                    <a:pt x="582" y="8"/>
                  </a:lnTo>
                  <a:lnTo>
                    <a:pt x="566" y="0"/>
                  </a:lnTo>
                  <a:lnTo>
                    <a:pt x="562" y="6"/>
                  </a:lnTo>
                  <a:lnTo>
                    <a:pt x="452" y="124"/>
                  </a:lnTo>
                  <a:lnTo>
                    <a:pt x="452" y="124"/>
                  </a:lnTo>
                  <a:lnTo>
                    <a:pt x="416" y="140"/>
                  </a:lnTo>
                  <a:lnTo>
                    <a:pt x="382" y="150"/>
                  </a:lnTo>
                  <a:lnTo>
                    <a:pt x="344" y="158"/>
                  </a:lnTo>
                  <a:lnTo>
                    <a:pt x="308" y="160"/>
                  </a:lnTo>
                  <a:lnTo>
                    <a:pt x="308" y="160"/>
                  </a:lnTo>
                  <a:lnTo>
                    <a:pt x="272" y="158"/>
                  </a:lnTo>
                  <a:lnTo>
                    <a:pt x="238" y="152"/>
                  </a:lnTo>
                  <a:lnTo>
                    <a:pt x="206" y="142"/>
                  </a:lnTo>
                  <a:lnTo>
                    <a:pt x="172" y="12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48" y="16"/>
                  </a:lnTo>
                  <a:lnTo>
                    <a:pt x="36" y="26"/>
                  </a:lnTo>
                  <a:lnTo>
                    <a:pt x="26" y="36"/>
                  </a:lnTo>
                  <a:lnTo>
                    <a:pt x="18" y="48"/>
                  </a:lnTo>
                  <a:lnTo>
                    <a:pt x="10" y="62"/>
                  </a:lnTo>
                  <a:lnTo>
                    <a:pt x="6" y="76"/>
                  </a:lnTo>
                  <a:lnTo>
                    <a:pt x="2" y="92"/>
                  </a:lnTo>
                  <a:lnTo>
                    <a:pt x="0" y="108"/>
                  </a:lnTo>
                  <a:lnTo>
                    <a:pt x="0" y="380"/>
                  </a:lnTo>
                  <a:lnTo>
                    <a:pt x="4" y="380"/>
                  </a:lnTo>
                  <a:lnTo>
                    <a:pt x="4" y="672"/>
                  </a:lnTo>
                  <a:lnTo>
                    <a:pt x="4" y="672"/>
                  </a:lnTo>
                  <a:lnTo>
                    <a:pt x="4" y="688"/>
                  </a:lnTo>
                  <a:lnTo>
                    <a:pt x="8" y="702"/>
                  </a:lnTo>
                  <a:lnTo>
                    <a:pt x="8" y="702"/>
                  </a:lnTo>
                  <a:lnTo>
                    <a:pt x="10" y="710"/>
                  </a:lnTo>
                  <a:lnTo>
                    <a:pt x="14" y="710"/>
                  </a:lnTo>
                  <a:lnTo>
                    <a:pt x="12" y="708"/>
                  </a:lnTo>
                  <a:lnTo>
                    <a:pt x="14" y="708"/>
                  </a:lnTo>
                  <a:lnTo>
                    <a:pt x="74" y="772"/>
                  </a:lnTo>
                  <a:lnTo>
                    <a:pt x="186" y="894"/>
                  </a:lnTo>
                  <a:lnTo>
                    <a:pt x="186" y="894"/>
                  </a:lnTo>
                  <a:lnTo>
                    <a:pt x="220" y="906"/>
                  </a:lnTo>
                  <a:lnTo>
                    <a:pt x="252" y="916"/>
                  </a:lnTo>
                  <a:lnTo>
                    <a:pt x="286" y="922"/>
                  </a:lnTo>
                  <a:lnTo>
                    <a:pt x="322" y="924"/>
                  </a:lnTo>
                  <a:lnTo>
                    <a:pt x="322" y="924"/>
                  </a:lnTo>
                  <a:lnTo>
                    <a:pt x="358" y="922"/>
                  </a:lnTo>
                  <a:lnTo>
                    <a:pt x="394" y="916"/>
                  </a:lnTo>
                  <a:lnTo>
                    <a:pt x="430" y="904"/>
                  </a:lnTo>
                  <a:lnTo>
                    <a:pt x="466" y="888"/>
                  </a:lnTo>
                  <a:lnTo>
                    <a:pt x="576" y="770"/>
                  </a:lnTo>
                  <a:lnTo>
                    <a:pt x="634" y="708"/>
                  </a:lnTo>
                  <a:lnTo>
                    <a:pt x="642" y="708"/>
                  </a:lnTo>
                  <a:lnTo>
                    <a:pt x="642" y="708"/>
                  </a:lnTo>
                  <a:lnTo>
                    <a:pt x="642" y="702"/>
                  </a:lnTo>
                  <a:lnTo>
                    <a:pt x="642" y="702"/>
                  </a:lnTo>
                  <a:lnTo>
                    <a:pt x="646" y="688"/>
                  </a:lnTo>
                  <a:lnTo>
                    <a:pt x="646" y="672"/>
                  </a:lnTo>
                  <a:lnTo>
                    <a:pt x="646" y="378"/>
                  </a:lnTo>
                  <a:lnTo>
                    <a:pt x="644" y="378"/>
                  </a:lnTo>
                  <a:close/>
                </a:path>
              </a:pathLst>
            </a:custGeom>
            <a:solidFill>
              <a:srgbClr val="53682A"/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9439" y="4265814"/>
              <a:ext cx="907527" cy="999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43" name="Group 47"/>
          <p:cNvGrpSpPr/>
          <p:nvPr/>
        </p:nvGrpSpPr>
        <p:grpSpPr>
          <a:xfrm>
            <a:off x="6258978" y="2522709"/>
            <a:ext cx="1816176" cy="1281492"/>
            <a:chOff x="3877602" y="2862813"/>
            <a:chExt cx="1512209" cy="1067013"/>
          </a:xfrm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898644" y="2862813"/>
              <a:ext cx="1491167" cy="1067013"/>
            </a:xfrm>
            <a:custGeom>
              <a:avLst/>
              <a:gdLst>
                <a:gd name="T0" fmla="*/ 864 w 900"/>
                <a:gd name="T1" fmla="*/ 182 h 644"/>
                <a:gd name="T2" fmla="*/ 746 w 900"/>
                <a:gd name="T3" fmla="*/ 72 h 644"/>
                <a:gd name="T4" fmla="*/ 684 w 900"/>
                <a:gd name="T5" fmla="*/ 14 h 644"/>
                <a:gd name="T6" fmla="*/ 684 w 900"/>
                <a:gd name="T7" fmla="*/ 6 h 644"/>
                <a:gd name="T8" fmla="*/ 684 w 900"/>
                <a:gd name="T9" fmla="*/ 6 h 644"/>
                <a:gd name="T10" fmla="*/ 666 w 900"/>
                <a:gd name="T11" fmla="*/ 2 h 644"/>
                <a:gd name="T12" fmla="*/ 648 w 900"/>
                <a:gd name="T13" fmla="*/ 2 h 644"/>
                <a:gd name="T14" fmla="*/ 548 w 900"/>
                <a:gd name="T15" fmla="*/ 2 h 644"/>
                <a:gd name="T16" fmla="*/ 548 w 900"/>
                <a:gd name="T17" fmla="*/ 2 h 644"/>
                <a:gd name="T18" fmla="*/ 548 w 900"/>
                <a:gd name="T19" fmla="*/ 2 h 644"/>
                <a:gd name="T20" fmla="*/ 530 w 900"/>
                <a:gd name="T21" fmla="*/ 0 h 644"/>
                <a:gd name="T22" fmla="*/ 114 w 900"/>
                <a:gd name="T23" fmla="*/ 0 h 644"/>
                <a:gd name="T24" fmla="*/ 114 w 900"/>
                <a:gd name="T25" fmla="*/ 0 h 644"/>
                <a:gd name="T26" fmla="*/ 102 w 900"/>
                <a:gd name="T27" fmla="*/ 0 h 644"/>
                <a:gd name="T28" fmla="*/ 90 w 900"/>
                <a:gd name="T29" fmla="*/ 4 h 644"/>
                <a:gd name="T30" fmla="*/ 80 w 900"/>
                <a:gd name="T31" fmla="*/ 8 h 644"/>
                <a:gd name="T32" fmla="*/ 70 w 900"/>
                <a:gd name="T33" fmla="*/ 12 h 644"/>
                <a:gd name="T34" fmla="*/ 60 w 900"/>
                <a:gd name="T35" fmla="*/ 20 h 644"/>
                <a:gd name="T36" fmla="*/ 50 w 900"/>
                <a:gd name="T37" fmla="*/ 28 h 644"/>
                <a:gd name="T38" fmla="*/ 42 w 900"/>
                <a:gd name="T39" fmla="*/ 38 h 644"/>
                <a:gd name="T40" fmla="*/ 34 w 900"/>
                <a:gd name="T41" fmla="*/ 48 h 644"/>
                <a:gd name="T42" fmla="*/ 20 w 900"/>
                <a:gd name="T43" fmla="*/ 72 h 644"/>
                <a:gd name="T44" fmla="*/ 8 w 900"/>
                <a:gd name="T45" fmla="*/ 100 h 644"/>
                <a:gd name="T46" fmla="*/ 2 w 900"/>
                <a:gd name="T47" fmla="*/ 132 h 644"/>
                <a:gd name="T48" fmla="*/ 0 w 900"/>
                <a:gd name="T49" fmla="*/ 164 h 644"/>
                <a:gd name="T50" fmla="*/ 0 w 900"/>
                <a:gd name="T51" fmla="*/ 640 h 644"/>
                <a:gd name="T52" fmla="*/ 28 w 900"/>
                <a:gd name="T53" fmla="*/ 640 h 644"/>
                <a:gd name="T54" fmla="*/ 72 w 900"/>
                <a:gd name="T55" fmla="*/ 590 h 644"/>
                <a:gd name="T56" fmla="*/ 186 w 900"/>
                <a:gd name="T57" fmla="*/ 470 h 644"/>
                <a:gd name="T58" fmla="*/ 186 w 900"/>
                <a:gd name="T59" fmla="*/ 470 h 644"/>
                <a:gd name="T60" fmla="*/ 218 w 900"/>
                <a:gd name="T61" fmla="*/ 456 h 644"/>
                <a:gd name="T62" fmla="*/ 252 w 900"/>
                <a:gd name="T63" fmla="*/ 446 h 644"/>
                <a:gd name="T64" fmla="*/ 286 w 900"/>
                <a:gd name="T65" fmla="*/ 440 h 644"/>
                <a:gd name="T66" fmla="*/ 320 w 900"/>
                <a:gd name="T67" fmla="*/ 438 h 644"/>
                <a:gd name="T68" fmla="*/ 320 w 900"/>
                <a:gd name="T69" fmla="*/ 438 h 644"/>
                <a:gd name="T70" fmla="*/ 358 w 900"/>
                <a:gd name="T71" fmla="*/ 440 h 644"/>
                <a:gd name="T72" fmla="*/ 394 w 900"/>
                <a:gd name="T73" fmla="*/ 448 h 644"/>
                <a:gd name="T74" fmla="*/ 430 w 900"/>
                <a:gd name="T75" fmla="*/ 458 h 644"/>
                <a:gd name="T76" fmla="*/ 464 w 900"/>
                <a:gd name="T77" fmla="*/ 474 h 644"/>
                <a:gd name="T78" fmla="*/ 574 w 900"/>
                <a:gd name="T79" fmla="*/ 592 h 644"/>
                <a:gd name="T80" fmla="*/ 618 w 900"/>
                <a:gd name="T81" fmla="*/ 640 h 644"/>
                <a:gd name="T82" fmla="*/ 644 w 900"/>
                <a:gd name="T83" fmla="*/ 640 h 644"/>
                <a:gd name="T84" fmla="*/ 644 w 900"/>
                <a:gd name="T85" fmla="*/ 644 h 644"/>
                <a:gd name="T86" fmla="*/ 648 w 900"/>
                <a:gd name="T87" fmla="*/ 644 h 644"/>
                <a:gd name="T88" fmla="*/ 648 w 900"/>
                <a:gd name="T89" fmla="*/ 644 h 644"/>
                <a:gd name="T90" fmla="*/ 668 w 900"/>
                <a:gd name="T91" fmla="*/ 642 h 644"/>
                <a:gd name="T92" fmla="*/ 686 w 900"/>
                <a:gd name="T93" fmla="*/ 638 h 644"/>
                <a:gd name="T94" fmla="*/ 686 w 900"/>
                <a:gd name="T95" fmla="*/ 634 h 644"/>
                <a:gd name="T96" fmla="*/ 684 w 900"/>
                <a:gd name="T97" fmla="*/ 638 h 644"/>
                <a:gd name="T98" fmla="*/ 684 w 900"/>
                <a:gd name="T99" fmla="*/ 634 h 644"/>
                <a:gd name="T100" fmla="*/ 748 w 900"/>
                <a:gd name="T101" fmla="*/ 574 h 644"/>
                <a:gd name="T102" fmla="*/ 870 w 900"/>
                <a:gd name="T103" fmla="*/ 462 h 644"/>
                <a:gd name="T104" fmla="*/ 870 w 900"/>
                <a:gd name="T105" fmla="*/ 462 h 644"/>
                <a:gd name="T106" fmla="*/ 884 w 900"/>
                <a:gd name="T107" fmla="*/ 430 h 644"/>
                <a:gd name="T108" fmla="*/ 892 w 900"/>
                <a:gd name="T109" fmla="*/ 396 h 644"/>
                <a:gd name="T110" fmla="*/ 898 w 900"/>
                <a:gd name="T111" fmla="*/ 362 h 644"/>
                <a:gd name="T112" fmla="*/ 900 w 900"/>
                <a:gd name="T113" fmla="*/ 326 h 644"/>
                <a:gd name="T114" fmla="*/ 900 w 900"/>
                <a:gd name="T115" fmla="*/ 326 h 644"/>
                <a:gd name="T116" fmla="*/ 898 w 900"/>
                <a:gd name="T117" fmla="*/ 290 h 644"/>
                <a:gd name="T118" fmla="*/ 892 w 900"/>
                <a:gd name="T119" fmla="*/ 254 h 644"/>
                <a:gd name="T120" fmla="*/ 880 w 900"/>
                <a:gd name="T121" fmla="*/ 218 h 644"/>
                <a:gd name="T122" fmla="*/ 864 w 900"/>
                <a:gd name="T123" fmla="*/ 182 h 644"/>
                <a:gd name="T124" fmla="*/ 864 w 900"/>
                <a:gd name="T125" fmla="*/ 18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644">
                  <a:moveTo>
                    <a:pt x="864" y="182"/>
                  </a:moveTo>
                  <a:lnTo>
                    <a:pt x="746" y="72"/>
                  </a:lnTo>
                  <a:lnTo>
                    <a:pt x="684" y="14"/>
                  </a:lnTo>
                  <a:lnTo>
                    <a:pt x="684" y="6"/>
                  </a:lnTo>
                  <a:lnTo>
                    <a:pt x="684" y="6"/>
                  </a:lnTo>
                  <a:lnTo>
                    <a:pt x="666" y="2"/>
                  </a:lnTo>
                  <a:lnTo>
                    <a:pt x="648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48" y="2"/>
                  </a:lnTo>
                  <a:lnTo>
                    <a:pt x="530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02" y="0"/>
                  </a:lnTo>
                  <a:lnTo>
                    <a:pt x="90" y="4"/>
                  </a:lnTo>
                  <a:lnTo>
                    <a:pt x="80" y="8"/>
                  </a:lnTo>
                  <a:lnTo>
                    <a:pt x="70" y="12"/>
                  </a:lnTo>
                  <a:lnTo>
                    <a:pt x="60" y="20"/>
                  </a:lnTo>
                  <a:lnTo>
                    <a:pt x="50" y="28"/>
                  </a:lnTo>
                  <a:lnTo>
                    <a:pt x="42" y="38"/>
                  </a:lnTo>
                  <a:lnTo>
                    <a:pt x="34" y="48"/>
                  </a:lnTo>
                  <a:lnTo>
                    <a:pt x="20" y="72"/>
                  </a:lnTo>
                  <a:lnTo>
                    <a:pt x="8" y="100"/>
                  </a:lnTo>
                  <a:lnTo>
                    <a:pt x="2" y="132"/>
                  </a:lnTo>
                  <a:lnTo>
                    <a:pt x="0" y="164"/>
                  </a:lnTo>
                  <a:lnTo>
                    <a:pt x="0" y="640"/>
                  </a:lnTo>
                  <a:lnTo>
                    <a:pt x="28" y="640"/>
                  </a:lnTo>
                  <a:lnTo>
                    <a:pt x="72" y="590"/>
                  </a:lnTo>
                  <a:lnTo>
                    <a:pt x="186" y="470"/>
                  </a:lnTo>
                  <a:lnTo>
                    <a:pt x="186" y="470"/>
                  </a:lnTo>
                  <a:lnTo>
                    <a:pt x="218" y="456"/>
                  </a:lnTo>
                  <a:lnTo>
                    <a:pt x="252" y="446"/>
                  </a:lnTo>
                  <a:lnTo>
                    <a:pt x="286" y="440"/>
                  </a:lnTo>
                  <a:lnTo>
                    <a:pt x="320" y="438"/>
                  </a:lnTo>
                  <a:lnTo>
                    <a:pt x="320" y="438"/>
                  </a:lnTo>
                  <a:lnTo>
                    <a:pt x="358" y="440"/>
                  </a:lnTo>
                  <a:lnTo>
                    <a:pt x="394" y="448"/>
                  </a:lnTo>
                  <a:lnTo>
                    <a:pt x="430" y="458"/>
                  </a:lnTo>
                  <a:lnTo>
                    <a:pt x="464" y="474"/>
                  </a:lnTo>
                  <a:lnTo>
                    <a:pt x="574" y="592"/>
                  </a:lnTo>
                  <a:lnTo>
                    <a:pt x="618" y="640"/>
                  </a:lnTo>
                  <a:lnTo>
                    <a:pt x="644" y="640"/>
                  </a:lnTo>
                  <a:lnTo>
                    <a:pt x="644" y="644"/>
                  </a:lnTo>
                  <a:lnTo>
                    <a:pt x="648" y="644"/>
                  </a:lnTo>
                  <a:lnTo>
                    <a:pt x="648" y="644"/>
                  </a:lnTo>
                  <a:lnTo>
                    <a:pt x="668" y="642"/>
                  </a:lnTo>
                  <a:lnTo>
                    <a:pt x="686" y="638"/>
                  </a:lnTo>
                  <a:lnTo>
                    <a:pt x="686" y="634"/>
                  </a:lnTo>
                  <a:lnTo>
                    <a:pt x="684" y="638"/>
                  </a:lnTo>
                  <a:lnTo>
                    <a:pt x="684" y="634"/>
                  </a:lnTo>
                  <a:lnTo>
                    <a:pt x="748" y="574"/>
                  </a:lnTo>
                  <a:lnTo>
                    <a:pt x="870" y="462"/>
                  </a:lnTo>
                  <a:lnTo>
                    <a:pt x="870" y="462"/>
                  </a:lnTo>
                  <a:lnTo>
                    <a:pt x="884" y="430"/>
                  </a:lnTo>
                  <a:lnTo>
                    <a:pt x="892" y="396"/>
                  </a:lnTo>
                  <a:lnTo>
                    <a:pt x="898" y="362"/>
                  </a:lnTo>
                  <a:lnTo>
                    <a:pt x="900" y="326"/>
                  </a:lnTo>
                  <a:lnTo>
                    <a:pt x="900" y="326"/>
                  </a:lnTo>
                  <a:lnTo>
                    <a:pt x="898" y="290"/>
                  </a:lnTo>
                  <a:lnTo>
                    <a:pt x="892" y="254"/>
                  </a:lnTo>
                  <a:lnTo>
                    <a:pt x="880" y="218"/>
                  </a:lnTo>
                  <a:lnTo>
                    <a:pt x="864" y="182"/>
                  </a:lnTo>
                  <a:lnTo>
                    <a:pt x="864" y="18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77602" y="2900830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44" name="Group 48"/>
          <p:cNvGrpSpPr/>
          <p:nvPr/>
        </p:nvGrpSpPr>
        <p:grpSpPr>
          <a:xfrm>
            <a:off x="7764731" y="2502809"/>
            <a:ext cx="1838661" cy="1675491"/>
            <a:chOff x="5131342" y="2846244"/>
            <a:chExt cx="1530931" cy="1395070"/>
          </a:xfrm>
        </p:grpSpPr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131342" y="2846244"/>
              <a:ext cx="1530931" cy="1395070"/>
            </a:xfrm>
            <a:custGeom>
              <a:avLst/>
              <a:gdLst>
                <a:gd name="T0" fmla="*/ 840 w 924"/>
                <a:gd name="T1" fmla="*/ 0 h 842"/>
                <a:gd name="T2" fmla="*/ 282 w 924"/>
                <a:gd name="T3" fmla="*/ 0 h 842"/>
                <a:gd name="T4" fmla="*/ 106 w 924"/>
                <a:gd name="T5" fmla="*/ 0 h 842"/>
                <a:gd name="T6" fmla="*/ 106 w 924"/>
                <a:gd name="T7" fmla="*/ 0 h 842"/>
                <a:gd name="T8" fmla="*/ 88 w 924"/>
                <a:gd name="T9" fmla="*/ 2 h 842"/>
                <a:gd name="T10" fmla="*/ 72 w 924"/>
                <a:gd name="T11" fmla="*/ 6 h 842"/>
                <a:gd name="T12" fmla="*/ 54 w 924"/>
                <a:gd name="T13" fmla="*/ 14 h 842"/>
                <a:gd name="T14" fmla="*/ 40 w 924"/>
                <a:gd name="T15" fmla="*/ 22 h 842"/>
                <a:gd name="T16" fmla="*/ 26 w 924"/>
                <a:gd name="T17" fmla="*/ 34 h 842"/>
                <a:gd name="T18" fmla="*/ 16 w 924"/>
                <a:gd name="T19" fmla="*/ 48 h 842"/>
                <a:gd name="T20" fmla="*/ 6 w 924"/>
                <a:gd name="T21" fmla="*/ 62 h 842"/>
                <a:gd name="T22" fmla="*/ 0 w 924"/>
                <a:gd name="T23" fmla="*/ 78 h 842"/>
                <a:gd name="T24" fmla="*/ 4 w 924"/>
                <a:gd name="T25" fmla="*/ 82 h 842"/>
                <a:gd name="T26" fmla="*/ 122 w 924"/>
                <a:gd name="T27" fmla="*/ 194 h 842"/>
                <a:gd name="T28" fmla="*/ 122 w 924"/>
                <a:gd name="T29" fmla="*/ 194 h 842"/>
                <a:gd name="T30" fmla="*/ 138 w 924"/>
                <a:gd name="T31" fmla="*/ 228 h 842"/>
                <a:gd name="T32" fmla="*/ 150 w 924"/>
                <a:gd name="T33" fmla="*/ 264 h 842"/>
                <a:gd name="T34" fmla="*/ 156 w 924"/>
                <a:gd name="T35" fmla="*/ 300 h 842"/>
                <a:gd name="T36" fmla="*/ 158 w 924"/>
                <a:gd name="T37" fmla="*/ 338 h 842"/>
                <a:gd name="T38" fmla="*/ 158 w 924"/>
                <a:gd name="T39" fmla="*/ 338 h 842"/>
                <a:gd name="T40" fmla="*/ 156 w 924"/>
                <a:gd name="T41" fmla="*/ 372 h 842"/>
                <a:gd name="T42" fmla="*/ 150 w 924"/>
                <a:gd name="T43" fmla="*/ 406 h 842"/>
                <a:gd name="T44" fmla="*/ 140 w 924"/>
                <a:gd name="T45" fmla="*/ 440 h 842"/>
                <a:gd name="T46" fmla="*/ 128 w 924"/>
                <a:gd name="T47" fmla="*/ 472 h 842"/>
                <a:gd name="T48" fmla="*/ 6 w 924"/>
                <a:gd name="T49" fmla="*/ 584 h 842"/>
                <a:gd name="T50" fmla="*/ 6 w 924"/>
                <a:gd name="T51" fmla="*/ 584 h 842"/>
                <a:gd name="T52" fmla="*/ 14 w 924"/>
                <a:gd name="T53" fmla="*/ 596 h 842"/>
                <a:gd name="T54" fmla="*/ 24 w 924"/>
                <a:gd name="T55" fmla="*/ 608 h 842"/>
                <a:gd name="T56" fmla="*/ 36 w 924"/>
                <a:gd name="T57" fmla="*/ 618 h 842"/>
                <a:gd name="T58" fmla="*/ 48 w 924"/>
                <a:gd name="T59" fmla="*/ 628 h 842"/>
                <a:gd name="T60" fmla="*/ 62 w 924"/>
                <a:gd name="T61" fmla="*/ 634 h 842"/>
                <a:gd name="T62" fmla="*/ 76 w 924"/>
                <a:gd name="T63" fmla="*/ 640 h 842"/>
                <a:gd name="T64" fmla="*/ 90 w 924"/>
                <a:gd name="T65" fmla="*/ 642 h 842"/>
                <a:gd name="T66" fmla="*/ 106 w 924"/>
                <a:gd name="T67" fmla="*/ 644 h 842"/>
                <a:gd name="T68" fmla="*/ 310 w 924"/>
                <a:gd name="T69" fmla="*/ 644 h 842"/>
                <a:gd name="T70" fmla="*/ 352 w 924"/>
                <a:gd name="T71" fmla="*/ 690 h 842"/>
                <a:gd name="T72" fmla="*/ 464 w 924"/>
                <a:gd name="T73" fmla="*/ 812 h 842"/>
                <a:gd name="T74" fmla="*/ 464 w 924"/>
                <a:gd name="T75" fmla="*/ 812 h 842"/>
                <a:gd name="T76" fmla="*/ 498 w 924"/>
                <a:gd name="T77" fmla="*/ 824 h 842"/>
                <a:gd name="T78" fmla="*/ 530 w 924"/>
                <a:gd name="T79" fmla="*/ 834 h 842"/>
                <a:gd name="T80" fmla="*/ 564 w 924"/>
                <a:gd name="T81" fmla="*/ 840 h 842"/>
                <a:gd name="T82" fmla="*/ 600 w 924"/>
                <a:gd name="T83" fmla="*/ 842 h 842"/>
                <a:gd name="T84" fmla="*/ 600 w 924"/>
                <a:gd name="T85" fmla="*/ 842 h 842"/>
                <a:gd name="T86" fmla="*/ 636 w 924"/>
                <a:gd name="T87" fmla="*/ 840 h 842"/>
                <a:gd name="T88" fmla="*/ 672 w 924"/>
                <a:gd name="T89" fmla="*/ 834 h 842"/>
                <a:gd name="T90" fmla="*/ 708 w 924"/>
                <a:gd name="T91" fmla="*/ 822 h 842"/>
                <a:gd name="T92" fmla="*/ 744 w 924"/>
                <a:gd name="T93" fmla="*/ 806 h 842"/>
                <a:gd name="T94" fmla="*/ 854 w 924"/>
                <a:gd name="T95" fmla="*/ 688 h 842"/>
                <a:gd name="T96" fmla="*/ 912 w 924"/>
                <a:gd name="T97" fmla="*/ 626 h 842"/>
                <a:gd name="T98" fmla="*/ 920 w 924"/>
                <a:gd name="T99" fmla="*/ 626 h 842"/>
                <a:gd name="T100" fmla="*/ 920 w 924"/>
                <a:gd name="T101" fmla="*/ 626 h 842"/>
                <a:gd name="T102" fmla="*/ 924 w 924"/>
                <a:gd name="T103" fmla="*/ 604 h 842"/>
                <a:gd name="T104" fmla="*/ 924 w 924"/>
                <a:gd name="T105" fmla="*/ 604 h 842"/>
                <a:gd name="T106" fmla="*/ 924 w 924"/>
                <a:gd name="T107" fmla="*/ 590 h 842"/>
                <a:gd name="T108" fmla="*/ 924 w 924"/>
                <a:gd name="T109" fmla="*/ 70 h 842"/>
                <a:gd name="T110" fmla="*/ 924 w 924"/>
                <a:gd name="T111" fmla="*/ 70 h 842"/>
                <a:gd name="T112" fmla="*/ 904 w 924"/>
                <a:gd name="T113" fmla="*/ 48 h 842"/>
                <a:gd name="T114" fmla="*/ 884 w 924"/>
                <a:gd name="T115" fmla="*/ 30 h 842"/>
                <a:gd name="T116" fmla="*/ 862 w 924"/>
                <a:gd name="T117" fmla="*/ 14 h 842"/>
                <a:gd name="T118" fmla="*/ 840 w 924"/>
                <a:gd name="T119" fmla="*/ 0 h 842"/>
                <a:gd name="T120" fmla="*/ 840 w 924"/>
                <a:gd name="T121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4" h="842">
                  <a:moveTo>
                    <a:pt x="840" y="0"/>
                  </a:moveTo>
                  <a:lnTo>
                    <a:pt x="28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88" y="2"/>
                  </a:lnTo>
                  <a:lnTo>
                    <a:pt x="72" y="6"/>
                  </a:lnTo>
                  <a:lnTo>
                    <a:pt x="54" y="14"/>
                  </a:lnTo>
                  <a:lnTo>
                    <a:pt x="40" y="22"/>
                  </a:lnTo>
                  <a:lnTo>
                    <a:pt x="26" y="34"/>
                  </a:lnTo>
                  <a:lnTo>
                    <a:pt x="16" y="48"/>
                  </a:lnTo>
                  <a:lnTo>
                    <a:pt x="6" y="62"/>
                  </a:lnTo>
                  <a:lnTo>
                    <a:pt x="0" y="78"/>
                  </a:lnTo>
                  <a:lnTo>
                    <a:pt x="4" y="82"/>
                  </a:lnTo>
                  <a:lnTo>
                    <a:pt x="122" y="194"/>
                  </a:lnTo>
                  <a:lnTo>
                    <a:pt x="122" y="194"/>
                  </a:lnTo>
                  <a:lnTo>
                    <a:pt x="138" y="228"/>
                  </a:lnTo>
                  <a:lnTo>
                    <a:pt x="150" y="264"/>
                  </a:lnTo>
                  <a:lnTo>
                    <a:pt x="156" y="300"/>
                  </a:lnTo>
                  <a:lnTo>
                    <a:pt x="158" y="338"/>
                  </a:lnTo>
                  <a:lnTo>
                    <a:pt x="158" y="338"/>
                  </a:lnTo>
                  <a:lnTo>
                    <a:pt x="156" y="372"/>
                  </a:lnTo>
                  <a:lnTo>
                    <a:pt x="150" y="406"/>
                  </a:lnTo>
                  <a:lnTo>
                    <a:pt x="140" y="440"/>
                  </a:lnTo>
                  <a:lnTo>
                    <a:pt x="128" y="472"/>
                  </a:lnTo>
                  <a:lnTo>
                    <a:pt x="6" y="584"/>
                  </a:lnTo>
                  <a:lnTo>
                    <a:pt x="6" y="584"/>
                  </a:lnTo>
                  <a:lnTo>
                    <a:pt x="14" y="596"/>
                  </a:lnTo>
                  <a:lnTo>
                    <a:pt x="24" y="608"/>
                  </a:lnTo>
                  <a:lnTo>
                    <a:pt x="36" y="618"/>
                  </a:lnTo>
                  <a:lnTo>
                    <a:pt x="48" y="628"/>
                  </a:lnTo>
                  <a:lnTo>
                    <a:pt x="62" y="634"/>
                  </a:lnTo>
                  <a:lnTo>
                    <a:pt x="76" y="640"/>
                  </a:lnTo>
                  <a:lnTo>
                    <a:pt x="90" y="642"/>
                  </a:lnTo>
                  <a:lnTo>
                    <a:pt x="106" y="644"/>
                  </a:lnTo>
                  <a:lnTo>
                    <a:pt x="310" y="644"/>
                  </a:lnTo>
                  <a:lnTo>
                    <a:pt x="352" y="690"/>
                  </a:lnTo>
                  <a:lnTo>
                    <a:pt x="464" y="812"/>
                  </a:lnTo>
                  <a:lnTo>
                    <a:pt x="464" y="812"/>
                  </a:lnTo>
                  <a:lnTo>
                    <a:pt x="498" y="824"/>
                  </a:lnTo>
                  <a:lnTo>
                    <a:pt x="530" y="834"/>
                  </a:lnTo>
                  <a:lnTo>
                    <a:pt x="564" y="840"/>
                  </a:lnTo>
                  <a:lnTo>
                    <a:pt x="600" y="842"/>
                  </a:lnTo>
                  <a:lnTo>
                    <a:pt x="600" y="842"/>
                  </a:lnTo>
                  <a:lnTo>
                    <a:pt x="636" y="840"/>
                  </a:lnTo>
                  <a:lnTo>
                    <a:pt x="672" y="834"/>
                  </a:lnTo>
                  <a:lnTo>
                    <a:pt x="708" y="822"/>
                  </a:lnTo>
                  <a:lnTo>
                    <a:pt x="744" y="806"/>
                  </a:lnTo>
                  <a:lnTo>
                    <a:pt x="854" y="688"/>
                  </a:lnTo>
                  <a:lnTo>
                    <a:pt x="912" y="626"/>
                  </a:lnTo>
                  <a:lnTo>
                    <a:pt x="920" y="626"/>
                  </a:lnTo>
                  <a:lnTo>
                    <a:pt x="920" y="626"/>
                  </a:lnTo>
                  <a:lnTo>
                    <a:pt x="924" y="604"/>
                  </a:lnTo>
                  <a:lnTo>
                    <a:pt x="924" y="604"/>
                  </a:lnTo>
                  <a:lnTo>
                    <a:pt x="924" y="590"/>
                  </a:lnTo>
                  <a:lnTo>
                    <a:pt x="924" y="70"/>
                  </a:lnTo>
                  <a:lnTo>
                    <a:pt x="924" y="70"/>
                  </a:lnTo>
                  <a:lnTo>
                    <a:pt x="904" y="48"/>
                  </a:lnTo>
                  <a:lnTo>
                    <a:pt x="884" y="30"/>
                  </a:lnTo>
                  <a:lnTo>
                    <a:pt x="862" y="14"/>
                  </a:lnTo>
                  <a:lnTo>
                    <a:pt x="840" y="0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29844" y="3024238"/>
              <a:ext cx="12989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15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The SCRUM process</a:t>
            </a:r>
          </a:p>
        </p:txBody>
      </p:sp>
      <p:sp>
        <p:nvSpPr>
          <p:cNvPr id="33" name="Rectangle 29"/>
          <p:cNvSpPr/>
          <p:nvPr/>
        </p:nvSpPr>
        <p:spPr>
          <a:xfrm>
            <a:off x="3167225" y="5194909"/>
            <a:ext cx="715056" cy="668564"/>
          </a:xfrm>
          <a:custGeom>
            <a:avLst/>
            <a:gdLst/>
            <a:ahLst/>
            <a:cxnLst/>
            <a:rect l="l" t="t" r="r" b="b"/>
            <a:pathLst>
              <a:path w="715056" h="668564">
                <a:moveTo>
                  <a:pt x="181656" y="0"/>
                </a:moveTo>
                <a:lnTo>
                  <a:pt x="715056" y="334282"/>
                </a:lnTo>
                <a:lnTo>
                  <a:pt x="181656" y="668564"/>
                </a:lnTo>
                <a:lnTo>
                  <a:pt x="181656" y="565268"/>
                </a:lnTo>
                <a:lnTo>
                  <a:pt x="0" y="565268"/>
                </a:lnTo>
                <a:lnTo>
                  <a:pt x="0" y="103296"/>
                </a:lnTo>
                <a:lnTo>
                  <a:pt x="181656" y="10329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028027" y="3960388"/>
            <a:ext cx="1253258" cy="2734082"/>
            <a:chOff x="321441" y="3819118"/>
            <a:chExt cx="1253258" cy="2734082"/>
          </a:xfrm>
        </p:grpSpPr>
        <p:sp>
          <p:nvSpPr>
            <p:cNvPr id="38" name="Rectangle 37"/>
            <p:cNvSpPr/>
            <p:nvPr/>
          </p:nvSpPr>
          <p:spPr>
            <a:xfrm>
              <a:off x="685800" y="5539539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800" y="5387920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85800" y="5236301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85800" y="5078388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5800" y="4926769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5800" y="4775150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85800" y="4599822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800" y="4448203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00" y="4296584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5800" y="4122356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5800" y="3970737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" y="3819118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1441" y="5722203"/>
              <a:ext cx="1253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Product backlog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674490" y="5341446"/>
            <a:ext cx="1253258" cy="1353025"/>
            <a:chOff x="1967904" y="5200175"/>
            <a:chExt cx="1253258" cy="1353025"/>
          </a:xfrm>
        </p:grpSpPr>
        <p:sp>
          <p:nvSpPr>
            <p:cNvPr id="35" name="Rectangle 34"/>
            <p:cNvSpPr/>
            <p:nvPr/>
          </p:nvSpPr>
          <p:spPr>
            <a:xfrm>
              <a:off x="2286000" y="5503413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6000" y="5351794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0" y="5200175"/>
              <a:ext cx="609600" cy="11549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67904" y="5722203"/>
              <a:ext cx="1253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Sprint backlog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776157" y="5095972"/>
            <a:ext cx="1253258" cy="1230939"/>
            <a:chOff x="7069571" y="4954701"/>
            <a:chExt cx="1253258" cy="1230939"/>
          </a:xfrm>
        </p:grpSpPr>
        <p:sp>
          <p:nvSpPr>
            <p:cNvPr id="75" name="Rectangle 74"/>
            <p:cNvSpPr/>
            <p:nvPr/>
          </p:nvSpPr>
          <p:spPr>
            <a:xfrm>
              <a:off x="7315200" y="4954701"/>
              <a:ext cx="762000" cy="70033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069571" y="5723975"/>
              <a:ext cx="1253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Result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013905" y="5298205"/>
            <a:ext cx="712094" cy="461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7575" y="5298205"/>
            <a:ext cx="712094" cy="461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8387" y="5298205"/>
            <a:ext cx="712094" cy="461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703" y="5298205"/>
            <a:ext cx="712094" cy="4619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6193613" y="5080740"/>
            <a:ext cx="833802" cy="679437"/>
          </a:xfrm>
          <a:custGeom>
            <a:avLst/>
            <a:gdLst>
              <a:gd name="T0" fmla="*/ 0 w 740"/>
              <a:gd name="T1" fmla="*/ 185 h 603"/>
              <a:gd name="T2" fmla="*/ 0 w 740"/>
              <a:gd name="T3" fmla="*/ 603 h 603"/>
              <a:gd name="T4" fmla="*/ 0 w 740"/>
              <a:gd name="T5" fmla="*/ 603 h 603"/>
              <a:gd name="T6" fmla="*/ 27 w 740"/>
              <a:gd name="T7" fmla="*/ 603 h 603"/>
              <a:gd name="T8" fmla="*/ 54 w 740"/>
              <a:gd name="T9" fmla="*/ 602 h 603"/>
              <a:gd name="T10" fmla="*/ 80 w 740"/>
              <a:gd name="T11" fmla="*/ 599 h 603"/>
              <a:gd name="T12" fmla="*/ 107 w 740"/>
              <a:gd name="T13" fmla="*/ 597 h 603"/>
              <a:gd name="T14" fmla="*/ 159 w 740"/>
              <a:gd name="T15" fmla="*/ 590 h 603"/>
              <a:gd name="T16" fmla="*/ 211 w 740"/>
              <a:gd name="T17" fmla="*/ 581 h 603"/>
              <a:gd name="T18" fmla="*/ 262 w 740"/>
              <a:gd name="T19" fmla="*/ 570 h 603"/>
              <a:gd name="T20" fmla="*/ 312 w 740"/>
              <a:gd name="T21" fmla="*/ 555 h 603"/>
              <a:gd name="T22" fmla="*/ 360 w 740"/>
              <a:gd name="T23" fmla="*/ 538 h 603"/>
              <a:gd name="T24" fmla="*/ 408 w 740"/>
              <a:gd name="T25" fmla="*/ 520 h 603"/>
              <a:gd name="T26" fmla="*/ 454 w 740"/>
              <a:gd name="T27" fmla="*/ 499 h 603"/>
              <a:gd name="T28" fmla="*/ 499 w 740"/>
              <a:gd name="T29" fmla="*/ 476 h 603"/>
              <a:gd name="T30" fmla="*/ 543 w 740"/>
              <a:gd name="T31" fmla="*/ 450 h 603"/>
              <a:gd name="T32" fmla="*/ 585 w 740"/>
              <a:gd name="T33" fmla="*/ 423 h 603"/>
              <a:gd name="T34" fmla="*/ 627 w 740"/>
              <a:gd name="T35" fmla="*/ 394 h 603"/>
              <a:gd name="T36" fmla="*/ 666 w 740"/>
              <a:gd name="T37" fmla="*/ 362 h 603"/>
              <a:gd name="T38" fmla="*/ 704 w 740"/>
              <a:gd name="T39" fmla="*/ 329 h 603"/>
              <a:gd name="T40" fmla="*/ 740 w 740"/>
              <a:gd name="T41" fmla="*/ 294 h 603"/>
              <a:gd name="T42" fmla="*/ 445 w 740"/>
              <a:gd name="T43" fmla="*/ 0 h 603"/>
              <a:gd name="T44" fmla="*/ 445 w 740"/>
              <a:gd name="T45" fmla="*/ 0 h 603"/>
              <a:gd name="T46" fmla="*/ 424 w 740"/>
              <a:gd name="T47" fmla="*/ 21 h 603"/>
              <a:gd name="T48" fmla="*/ 401 w 740"/>
              <a:gd name="T49" fmla="*/ 40 h 603"/>
              <a:gd name="T50" fmla="*/ 377 w 740"/>
              <a:gd name="T51" fmla="*/ 59 h 603"/>
              <a:gd name="T52" fmla="*/ 352 w 740"/>
              <a:gd name="T53" fmla="*/ 77 h 603"/>
              <a:gd name="T54" fmla="*/ 326 w 740"/>
              <a:gd name="T55" fmla="*/ 93 h 603"/>
              <a:gd name="T56" fmla="*/ 300 w 740"/>
              <a:gd name="T57" fmla="*/ 109 h 603"/>
              <a:gd name="T58" fmla="*/ 273 w 740"/>
              <a:gd name="T59" fmla="*/ 123 h 603"/>
              <a:gd name="T60" fmla="*/ 245 w 740"/>
              <a:gd name="T61" fmla="*/ 135 h 603"/>
              <a:gd name="T62" fmla="*/ 217 w 740"/>
              <a:gd name="T63" fmla="*/ 146 h 603"/>
              <a:gd name="T64" fmla="*/ 188 w 740"/>
              <a:gd name="T65" fmla="*/ 157 h 603"/>
              <a:gd name="T66" fmla="*/ 157 w 740"/>
              <a:gd name="T67" fmla="*/ 166 h 603"/>
              <a:gd name="T68" fmla="*/ 127 w 740"/>
              <a:gd name="T69" fmla="*/ 172 h 603"/>
              <a:gd name="T70" fmla="*/ 96 w 740"/>
              <a:gd name="T71" fmla="*/ 178 h 603"/>
              <a:gd name="T72" fmla="*/ 64 w 740"/>
              <a:gd name="T73" fmla="*/ 183 h 603"/>
              <a:gd name="T74" fmla="*/ 33 w 740"/>
              <a:gd name="T75" fmla="*/ 185 h 603"/>
              <a:gd name="T76" fmla="*/ 0 w 740"/>
              <a:gd name="T77" fmla="*/ 185 h 603"/>
              <a:gd name="T78" fmla="*/ 0 w 740"/>
              <a:gd name="T79" fmla="*/ 185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0" h="603">
                <a:moveTo>
                  <a:pt x="0" y="185"/>
                </a:moveTo>
                <a:lnTo>
                  <a:pt x="0" y="603"/>
                </a:lnTo>
                <a:lnTo>
                  <a:pt x="0" y="603"/>
                </a:lnTo>
                <a:lnTo>
                  <a:pt x="27" y="603"/>
                </a:lnTo>
                <a:lnTo>
                  <a:pt x="54" y="602"/>
                </a:lnTo>
                <a:lnTo>
                  <a:pt x="80" y="599"/>
                </a:lnTo>
                <a:lnTo>
                  <a:pt x="107" y="597"/>
                </a:lnTo>
                <a:lnTo>
                  <a:pt x="159" y="590"/>
                </a:lnTo>
                <a:lnTo>
                  <a:pt x="211" y="581"/>
                </a:lnTo>
                <a:lnTo>
                  <a:pt x="262" y="570"/>
                </a:lnTo>
                <a:lnTo>
                  <a:pt x="312" y="555"/>
                </a:lnTo>
                <a:lnTo>
                  <a:pt x="360" y="538"/>
                </a:lnTo>
                <a:lnTo>
                  <a:pt x="408" y="520"/>
                </a:lnTo>
                <a:lnTo>
                  <a:pt x="454" y="499"/>
                </a:lnTo>
                <a:lnTo>
                  <a:pt x="499" y="476"/>
                </a:lnTo>
                <a:lnTo>
                  <a:pt x="543" y="450"/>
                </a:lnTo>
                <a:lnTo>
                  <a:pt x="585" y="423"/>
                </a:lnTo>
                <a:lnTo>
                  <a:pt x="627" y="394"/>
                </a:lnTo>
                <a:lnTo>
                  <a:pt x="666" y="362"/>
                </a:lnTo>
                <a:lnTo>
                  <a:pt x="704" y="329"/>
                </a:lnTo>
                <a:lnTo>
                  <a:pt x="740" y="294"/>
                </a:lnTo>
                <a:lnTo>
                  <a:pt x="445" y="0"/>
                </a:lnTo>
                <a:lnTo>
                  <a:pt x="445" y="0"/>
                </a:lnTo>
                <a:lnTo>
                  <a:pt x="424" y="21"/>
                </a:lnTo>
                <a:lnTo>
                  <a:pt x="401" y="40"/>
                </a:lnTo>
                <a:lnTo>
                  <a:pt x="377" y="59"/>
                </a:lnTo>
                <a:lnTo>
                  <a:pt x="352" y="77"/>
                </a:lnTo>
                <a:lnTo>
                  <a:pt x="326" y="93"/>
                </a:lnTo>
                <a:lnTo>
                  <a:pt x="300" y="109"/>
                </a:lnTo>
                <a:lnTo>
                  <a:pt x="273" y="123"/>
                </a:lnTo>
                <a:lnTo>
                  <a:pt x="245" y="135"/>
                </a:lnTo>
                <a:lnTo>
                  <a:pt x="217" y="146"/>
                </a:lnTo>
                <a:lnTo>
                  <a:pt x="188" y="157"/>
                </a:lnTo>
                <a:lnTo>
                  <a:pt x="157" y="166"/>
                </a:lnTo>
                <a:lnTo>
                  <a:pt x="127" y="172"/>
                </a:lnTo>
                <a:lnTo>
                  <a:pt x="96" y="178"/>
                </a:lnTo>
                <a:lnTo>
                  <a:pt x="64" y="183"/>
                </a:lnTo>
                <a:lnTo>
                  <a:pt x="33" y="185"/>
                </a:lnTo>
                <a:lnTo>
                  <a:pt x="0" y="185"/>
                </a:lnTo>
                <a:lnTo>
                  <a:pt x="0" y="185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6695022" y="4589473"/>
            <a:ext cx="674930" cy="822535"/>
          </a:xfrm>
          <a:custGeom>
            <a:avLst/>
            <a:gdLst>
              <a:gd name="T0" fmla="*/ 181 w 599"/>
              <a:gd name="T1" fmla="*/ 0 h 730"/>
              <a:gd name="T2" fmla="*/ 181 w 599"/>
              <a:gd name="T3" fmla="*/ 0 h 730"/>
              <a:gd name="T4" fmla="*/ 180 w 599"/>
              <a:gd name="T5" fmla="*/ 31 h 730"/>
              <a:gd name="T6" fmla="*/ 177 w 599"/>
              <a:gd name="T7" fmla="*/ 63 h 730"/>
              <a:gd name="T8" fmla="*/ 174 w 599"/>
              <a:gd name="T9" fmla="*/ 93 h 730"/>
              <a:gd name="T10" fmla="*/ 168 w 599"/>
              <a:gd name="T11" fmla="*/ 124 h 730"/>
              <a:gd name="T12" fmla="*/ 160 w 599"/>
              <a:gd name="T13" fmla="*/ 153 h 730"/>
              <a:gd name="T14" fmla="*/ 153 w 599"/>
              <a:gd name="T15" fmla="*/ 183 h 730"/>
              <a:gd name="T16" fmla="*/ 142 w 599"/>
              <a:gd name="T17" fmla="*/ 211 h 730"/>
              <a:gd name="T18" fmla="*/ 132 w 599"/>
              <a:gd name="T19" fmla="*/ 239 h 730"/>
              <a:gd name="T20" fmla="*/ 120 w 599"/>
              <a:gd name="T21" fmla="*/ 266 h 730"/>
              <a:gd name="T22" fmla="*/ 106 w 599"/>
              <a:gd name="T23" fmla="*/ 293 h 730"/>
              <a:gd name="T24" fmla="*/ 92 w 599"/>
              <a:gd name="T25" fmla="*/ 319 h 730"/>
              <a:gd name="T26" fmla="*/ 75 w 599"/>
              <a:gd name="T27" fmla="*/ 344 h 730"/>
              <a:gd name="T28" fmla="*/ 58 w 599"/>
              <a:gd name="T29" fmla="*/ 368 h 730"/>
              <a:gd name="T30" fmla="*/ 40 w 599"/>
              <a:gd name="T31" fmla="*/ 391 h 730"/>
              <a:gd name="T32" fmla="*/ 20 w 599"/>
              <a:gd name="T33" fmla="*/ 414 h 730"/>
              <a:gd name="T34" fmla="*/ 0 w 599"/>
              <a:gd name="T35" fmla="*/ 436 h 730"/>
              <a:gd name="T36" fmla="*/ 295 w 599"/>
              <a:gd name="T37" fmla="*/ 730 h 730"/>
              <a:gd name="T38" fmla="*/ 295 w 599"/>
              <a:gd name="T39" fmla="*/ 730 h 730"/>
              <a:gd name="T40" fmla="*/ 330 w 599"/>
              <a:gd name="T41" fmla="*/ 694 h 730"/>
              <a:gd name="T42" fmla="*/ 362 w 599"/>
              <a:gd name="T43" fmla="*/ 657 h 730"/>
              <a:gd name="T44" fmla="*/ 392 w 599"/>
              <a:gd name="T45" fmla="*/ 619 h 730"/>
              <a:gd name="T46" fmla="*/ 421 w 599"/>
              <a:gd name="T47" fmla="*/ 578 h 730"/>
              <a:gd name="T48" fmla="*/ 449 w 599"/>
              <a:gd name="T49" fmla="*/ 535 h 730"/>
              <a:gd name="T50" fmla="*/ 473 w 599"/>
              <a:gd name="T51" fmla="*/ 492 h 730"/>
              <a:gd name="T52" fmla="*/ 496 w 599"/>
              <a:gd name="T53" fmla="*/ 448 h 730"/>
              <a:gd name="T54" fmla="*/ 516 w 599"/>
              <a:gd name="T55" fmla="*/ 402 h 730"/>
              <a:gd name="T56" fmla="*/ 535 w 599"/>
              <a:gd name="T57" fmla="*/ 355 h 730"/>
              <a:gd name="T58" fmla="*/ 551 w 599"/>
              <a:gd name="T59" fmla="*/ 307 h 730"/>
              <a:gd name="T60" fmla="*/ 565 w 599"/>
              <a:gd name="T61" fmla="*/ 258 h 730"/>
              <a:gd name="T62" fmla="*/ 577 w 599"/>
              <a:gd name="T63" fmla="*/ 207 h 730"/>
              <a:gd name="T64" fmla="*/ 586 w 599"/>
              <a:gd name="T65" fmla="*/ 157 h 730"/>
              <a:gd name="T66" fmla="*/ 593 w 599"/>
              <a:gd name="T67" fmla="*/ 106 h 730"/>
              <a:gd name="T68" fmla="*/ 598 w 599"/>
              <a:gd name="T69" fmla="*/ 53 h 730"/>
              <a:gd name="T70" fmla="*/ 599 w 599"/>
              <a:gd name="T71" fmla="*/ 0 h 730"/>
              <a:gd name="T72" fmla="*/ 181 w 599"/>
              <a:gd name="T73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9" h="730">
                <a:moveTo>
                  <a:pt x="181" y="0"/>
                </a:moveTo>
                <a:lnTo>
                  <a:pt x="181" y="0"/>
                </a:lnTo>
                <a:lnTo>
                  <a:pt x="180" y="31"/>
                </a:lnTo>
                <a:lnTo>
                  <a:pt x="177" y="63"/>
                </a:lnTo>
                <a:lnTo>
                  <a:pt x="174" y="93"/>
                </a:lnTo>
                <a:lnTo>
                  <a:pt x="168" y="124"/>
                </a:lnTo>
                <a:lnTo>
                  <a:pt x="160" y="153"/>
                </a:lnTo>
                <a:lnTo>
                  <a:pt x="153" y="183"/>
                </a:lnTo>
                <a:lnTo>
                  <a:pt x="142" y="211"/>
                </a:lnTo>
                <a:lnTo>
                  <a:pt x="132" y="239"/>
                </a:lnTo>
                <a:lnTo>
                  <a:pt x="120" y="266"/>
                </a:lnTo>
                <a:lnTo>
                  <a:pt x="106" y="293"/>
                </a:lnTo>
                <a:lnTo>
                  <a:pt x="92" y="319"/>
                </a:lnTo>
                <a:lnTo>
                  <a:pt x="75" y="344"/>
                </a:lnTo>
                <a:lnTo>
                  <a:pt x="58" y="368"/>
                </a:lnTo>
                <a:lnTo>
                  <a:pt x="40" y="391"/>
                </a:lnTo>
                <a:lnTo>
                  <a:pt x="20" y="414"/>
                </a:lnTo>
                <a:lnTo>
                  <a:pt x="0" y="436"/>
                </a:lnTo>
                <a:lnTo>
                  <a:pt x="295" y="730"/>
                </a:lnTo>
                <a:lnTo>
                  <a:pt x="295" y="730"/>
                </a:lnTo>
                <a:lnTo>
                  <a:pt x="330" y="694"/>
                </a:lnTo>
                <a:lnTo>
                  <a:pt x="362" y="657"/>
                </a:lnTo>
                <a:lnTo>
                  <a:pt x="392" y="619"/>
                </a:lnTo>
                <a:lnTo>
                  <a:pt x="421" y="578"/>
                </a:lnTo>
                <a:lnTo>
                  <a:pt x="449" y="535"/>
                </a:lnTo>
                <a:lnTo>
                  <a:pt x="473" y="492"/>
                </a:lnTo>
                <a:lnTo>
                  <a:pt x="496" y="448"/>
                </a:lnTo>
                <a:lnTo>
                  <a:pt x="516" y="402"/>
                </a:lnTo>
                <a:lnTo>
                  <a:pt x="535" y="355"/>
                </a:lnTo>
                <a:lnTo>
                  <a:pt x="551" y="307"/>
                </a:lnTo>
                <a:lnTo>
                  <a:pt x="565" y="258"/>
                </a:lnTo>
                <a:lnTo>
                  <a:pt x="577" y="207"/>
                </a:lnTo>
                <a:lnTo>
                  <a:pt x="586" y="157"/>
                </a:lnTo>
                <a:lnTo>
                  <a:pt x="593" y="106"/>
                </a:lnTo>
                <a:lnTo>
                  <a:pt x="598" y="53"/>
                </a:lnTo>
                <a:lnTo>
                  <a:pt x="599" y="0"/>
                </a:lnTo>
                <a:lnTo>
                  <a:pt x="181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5310895" y="3312941"/>
            <a:ext cx="882718" cy="769490"/>
          </a:xfrm>
          <a:custGeom>
            <a:avLst/>
            <a:gdLst/>
            <a:ahLst/>
            <a:cxnLst/>
            <a:rect l="l" t="t" r="r" b="b"/>
            <a:pathLst>
              <a:path w="882718" h="769490">
                <a:moveTo>
                  <a:pt x="0" y="0"/>
                </a:moveTo>
                <a:lnTo>
                  <a:pt x="636736" y="0"/>
                </a:lnTo>
                <a:lnTo>
                  <a:pt x="636736" y="121611"/>
                </a:lnTo>
                <a:lnTo>
                  <a:pt x="647225" y="119349"/>
                </a:lnTo>
                <a:lnTo>
                  <a:pt x="704690" y="109208"/>
                </a:lnTo>
                <a:lnTo>
                  <a:pt x="763282" y="101321"/>
                </a:lnTo>
                <a:lnTo>
                  <a:pt x="823000" y="95687"/>
                </a:lnTo>
                <a:lnTo>
                  <a:pt x="852296" y="94560"/>
                </a:lnTo>
                <a:lnTo>
                  <a:pt x="882718" y="94560"/>
                </a:lnTo>
                <a:lnTo>
                  <a:pt x="882718" y="565546"/>
                </a:lnTo>
                <a:lnTo>
                  <a:pt x="846662" y="565546"/>
                </a:lnTo>
                <a:lnTo>
                  <a:pt x="811732" y="567800"/>
                </a:lnTo>
                <a:lnTo>
                  <a:pt x="775676" y="573434"/>
                </a:lnTo>
                <a:lnTo>
                  <a:pt x="741873" y="580194"/>
                </a:lnTo>
                <a:lnTo>
                  <a:pt x="706944" y="586955"/>
                </a:lnTo>
                <a:lnTo>
                  <a:pt x="674267" y="595969"/>
                </a:lnTo>
                <a:lnTo>
                  <a:pt x="642718" y="607237"/>
                </a:lnTo>
                <a:lnTo>
                  <a:pt x="610042" y="620758"/>
                </a:lnTo>
                <a:lnTo>
                  <a:pt x="578493" y="634279"/>
                </a:lnTo>
                <a:lnTo>
                  <a:pt x="548070" y="650053"/>
                </a:lnTo>
                <a:lnTo>
                  <a:pt x="518774" y="665828"/>
                </a:lnTo>
                <a:lnTo>
                  <a:pt x="490605" y="683856"/>
                </a:lnTo>
                <a:lnTo>
                  <a:pt x="462436" y="703011"/>
                </a:lnTo>
                <a:lnTo>
                  <a:pt x="436521" y="724420"/>
                </a:lnTo>
                <a:lnTo>
                  <a:pt x="410605" y="746955"/>
                </a:lnTo>
                <a:lnTo>
                  <a:pt x="385817" y="769490"/>
                </a:lnTo>
                <a:lnTo>
                  <a:pt x="54549" y="437096"/>
                </a:lnTo>
                <a:lnTo>
                  <a:pt x="79248" y="413083"/>
                </a:lnTo>
                <a:lnTo>
                  <a:pt x="0" y="413083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6697276" y="3757924"/>
            <a:ext cx="672676" cy="831549"/>
          </a:xfrm>
          <a:custGeom>
            <a:avLst/>
            <a:gdLst>
              <a:gd name="T0" fmla="*/ 179 w 597"/>
              <a:gd name="T1" fmla="*/ 733 h 738"/>
              <a:gd name="T2" fmla="*/ 179 w 597"/>
              <a:gd name="T3" fmla="*/ 733 h 738"/>
              <a:gd name="T4" fmla="*/ 179 w 597"/>
              <a:gd name="T5" fmla="*/ 738 h 738"/>
              <a:gd name="T6" fmla="*/ 597 w 597"/>
              <a:gd name="T7" fmla="*/ 738 h 738"/>
              <a:gd name="T8" fmla="*/ 597 w 597"/>
              <a:gd name="T9" fmla="*/ 738 h 738"/>
              <a:gd name="T10" fmla="*/ 597 w 597"/>
              <a:gd name="T11" fmla="*/ 733 h 738"/>
              <a:gd name="T12" fmla="*/ 597 w 597"/>
              <a:gd name="T13" fmla="*/ 733 h 738"/>
              <a:gd name="T14" fmla="*/ 596 w 597"/>
              <a:gd name="T15" fmla="*/ 680 h 738"/>
              <a:gd name="T16" fmla="*/ 591 w 597"/>
              <a:gd name="T17" fmla="*/ 627 h 738"/>
              <a:gd name="T18" fmla="*/ 585 w 597"/>
              <a:gd name="T19" fmla="*/ 575 h 738"/>
              <a:gd name="T20" fmla="*/ 576 w 597"/>
              <a:gd name="T21" fmla="*/ 524 h 738"/>
              <a:gd name="T22" fmla="*/ 564 w 597"/>
              <a:gd name="T23" fmla="*/ 474 h 738"/>
              <a:gd name="T24" fmla="*/ 550 w 597"/>
              <a:gd name="T25" fmla="*/ 425 h 738"/>
              <a:gd name="T26" fmla="*/ 535 w 597"/>
              <a:gd name="T27" fmla="*/ 377 h 738"/>
              <a:gd name="T28" fmla="*/ 515 w 597"/>
              <a:gd name="T29" fmla="*/ 330 h 738"/>
              <a:gd name="T30" fmla="*/ 495 w 597"/>
              <a:gd name="T31" fmla="*/ 283 h 738"/>
              <a:gd name="T32" fmla="*/ 472 w 597"/>
              <a:gd name="T33" fmla="*/ 239 h 738"/>
              <a:gd name="T34" fmla="*/ 448 w 597"/>
              <a:gd name="T35" fmla="*/ 195 h 738"/>
              <a:gd name="T36" fmla="*/ 422 w 597"/>
              <a:gd name="T37" fmla="*/ 154 h 738"/>
              <a:gd name="T38" fmla="*/ 392 w 597"/>
              <a:gd name="T39" fmla="*/ 113 h 738"/>
              <a:gd name="T40" fmla="*/ 362 w 597"/>
              <a:gd name="T41" fmla="*/ 73 h 738"/>
              <a:gd name="T42" fmla="*/ 329 w 597"/>
              <a:gd name="T43" fmla="*/ 36 h 738"/>
              <a:gd name="T44" fmla="*/ 295 w 597"/>
              <a:gd name="T45" fmla="*/ 0 h 738"/>
              <a:gd name="T46" fmla="*/ 0 w 597"/>
              <a:gd name="T47" fmla="*/ 295 h 738"/>
              <a:gd name="T48" fmla="*/ 0 w 597"/>
              <a:gd name="T49" fmla="*/ 295 h 738"/>
              <a:gd name="T50" fmla="*/ 21 w 597"/>
              <a:gd name="T51" fmla="*/ 316 h 738"/>
              <a:gd name="T52" fmla="*/ 40 w 597"/>
              <a:gd name="T53" fmla="*/ 339 h 738"/>
              <a:gd name="T54" fmla="*/ 58 w 597"/>
              <a:gd name="T55" fmla="*/ 362 h 738"/>
              <a:gd name="T56" fmla="*/ 75 w 597"/>
              <a:gd name="T57" fmla="*/ 387 h 738"/>
              <a:gd name="T58" fmla="*/ 91 w 597"/>
              <a:gd name="T59" fmla="*/ 412 h 738"/>
              <a:gd name="T60" fmla="*/ 105 w 597"/>
              <a:gd name="T61" fmla="*/ 438 h 738"/>
              <a:gd name="T62" fmla="*/ 119 w 597"/>
              <a:gd name="T63" fmla="*/ 465 h 738"/>
              <a:gd name="T64" fmla="*/ 131 w 597"/>
              <a:gd name="T65" fmla="*/ 492 h 738"/>
              <a:gd name="T66" fmla="*/ 143 w 597"/>
              <a:gd name="T67" fmla="*/ 521 h 738"/>
              <a:gd name="T68" fmla="*/ 152 w 597"/>
              <a:gd name="T69" fmla="*/ 549 h 738"/>
              <a:gd name="T70" fmla="*/ 160 w 597"/>
              <a:gd name="T71" fmla="*/ 578 h 738"/>
              <a:gd name="T72" fmla="*/ 166 w 597"/>
              <a:gd name="T73" fmla="*/ 609 h 738"/>
              <a:gd name="T74" fmla="*/ 172 w 597"/>
              <a:gd name="T75" fmla="*/ 639 h 738"/>
              <a:gd name="T76" fmla="*/ 177 w 597"/>
              <a:gd name="T77" fmla="*/ 670 h 738"/>
              <a:gd name="T78" fmla="*/ 179 w 597"/>
              <a:gd name="T79" fmla="*/ 701 h 738"/>
              <a:gd name="T80" fmla="*/ 179 w 597"/>
              <a:gd name="T81" fmla="*/ 733 h 738"/>
              <a:gd name="T82" fmla="*/ 179 w 597"/>
              <a:gd name="T83" fmla="*/ 733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738">
                <a:moveTo>
                  <a:pt x="179" y="733"/>
                </a:moveTo>
                <a:lnTo>
                  <a:pt x="179" y="733"/>
                </a:lnTo>
                <a:lnTo>
                  <a:pt x="179" y="738"/>
                </a:lnTo>
                <a:lnTo>
                  <a:pt x="597" y="738"/>
                </a:lnTo>
                <a:lnTo>
                  <a:pt x="597" y="738"/>
                </a:lnTo>
                <a:lnTo>
                  <a:pt x="597" y="733"/>
                </a:lnTo>
                <a:lnTo>
                  <a:pt x="597" y="733"/>
                </a:lnTo>
                <a:lnTo>
                  <a:pt x="596" y="680"/>
                </a:lnTo>
                <a:lnTo>
                  <a:pt x="591" y="627"/>
                </a:lnTo>
                <a:lnTo>
                  <a:pt x="585" y="575"/>
                </a:lnTo>
                <a:lnTo>
                  <a:pt x="576" y="524"/>
                </a:lnTo>
                <a:lnTo>
                  <a:pt x="564" y="474"/>
                </a:lnTo>
                <a:lnTo>
                  <a:pt x="550" y="425"/>
                </a:lnTo>
                <a:lnTo>
                  <a:pt x="535" y="377"/>
                </a:lnTo>
                <a:lnTo>
                  <a:pt x="515" y="330"/>
                </a:lnTo>
                <a:lnTo>
                  <a:pt x="495" y="283"/>
                </a:lnTo>
                <a:lnTo>
                  <a:pt x="472" y="239"/>
                </a:lnTo>
                <a:lnTo>
                  <a:pt x="448" y="195"/>
                </a:lnTo>
                <a:lnTo>
                  <a:pt x="422" y="154"/>
                </a:lnTo>
                <a:lnTo>
                  <a:pt x="392" y="113"/>
                </a:lnTo>
                <a:lnTo>
                  <a:pt x="362" y="73"/>
                </a:lnTo>
                <a:lnTo>
                  <a:pt x="329" y="36"/>
                </a:lnTo>
                <a:lnTo>
                  <a:pt x="295" y="0"/>
                </a:lnTo>
                <a:lnTo>
                  <a:pt x="0" y="295"/>
                </a:lnTo>
                <a:lnTo>
                  <a:pt x="0" y="295"/>
                </a:lnTo>
                <a:lnTo>
                  <a:pt x="21" y="316"/>
                </a:lnTo>
                <a:lnTo>
                  <a:pt x="40" y="339"/>
                </a:lnTo>
                <a:lnTo>
                  <a:pt x="58" y="362"/>
                </a:lnTo>
                <a:lnTo>
                  <a:pt x="75" y="387"/>
                </a:lnTo>
                <a:lnTo>
                  <a:pt x="91" y="412"/>
                </a:lnTo>
                <a:lnTo>
                  <a:pt x="105" y="438"/>
                </a:lnTo>
                <a:lnTo>
                  <a:pt x="119" y="465"/>
                </a:lnTo>
                <a:lnTo>
                  <a:pt x="131" y="492"/>
                </a:lnTo>
                <a:lnTo>
                  <a:pt x="143" y="521"/>
                </a:lnTo>
                <a:lnTo>
                  <a:pt x="152" y="549"/>
                </a:lnTo>
                <a:lnTo>
                  <a:pt x="160" y="578"/>
                </a:lnTo>
                <a:lnTo>
                  <a:pt x="166" y="609"/>
                </a:lnTo>
                <a:lnTo>
                  <a:pt x="172" y="639"/>
                </a:lnTo>
                <a:lnTo>
                  <a:pt x="177" y="670"/>
                </a:lnTo>
                <a:lnTo>
                  <a:pt x="179" y="701"/>
                </a:lnTo>
                <a:lnTo>
                  <a:pt x="179" y="733"/>
                </a:lnTo>
                <a:lnTo>
                  <a:pt x="179" y="733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Freeform 10"/>
          <p:cNvSpPr>
            <a:spLocks/>
          </p:cNvSpPr>
          <p:nvPr/>
        </p:nvSpPr>
        <p:spPr bwMode="auto">
          <a:xfrm>
            <a:off x="6193613" y="3407501"/>
            <a:ext cx="836056" cy="682817"/>
          </a:xfrm>
          <a:custGeom>
            <a:avLst/>
            <a:gdLst>
              <a:gd name="T0" fmla="*/ 447 w 742"/>
              <a:gd name="T1" fmla="*/ 606 h 606"/>
              <a:gd name="T2" fmla="*/ 742 w 742"/>
              <a:gd name="T3" fmla="*/ 311 h 606"/>
              <a:gd name="T4" fmla="*/ 742 w 742"/>
              <a:gd name="T5" fmla="*/ 311 h 606"/>
              <a:gd name="T6" fmla="*/ 706 w 742"/>
              <a:gd name="T7" fmla="*/ 276 h 606"/>
              <a:gd name="T8" fmla="*/ 669 w 742"/>
              <a:gd name="T9" fmla="*/ 242 h 606"/>
              <a:gd name="T10" fmla="*/ 628 w 742"/>
              <a:gd name="T11" fmla="*/ 210 h 606"/>
              <a:gd name="T12" fmla="*/ 587 w 742"/>
              <a:gd name="T13" fmla="*/ 181 h 606"/>
              <a:gd name="T14" fmla="*/ 544 w 742"/>
              <a:gd name="T15" fmla="*/ 154 h 606"/>
              <a:gd name="T16" fmla="*/ 502 w 742"/>
              <a:gd name="T17" fmla="*/ 128 h 606"/>
              <a:gd name="T18" fmla="*/ 455 w 742"/>
              <a:gd name="T19" fmla="*/ 105 h 606"/>
              <a:gd name="T20" fmla="*/ 409 w 742"/>
              <a:gd name="T21" fmla="*/ 84 h 606"/>
              <a:gd name="T22" fmla="*/ 361 w 742"/>
              <a:gd name="T23" fmla="*/ 65 h 606"/>
              <a:gd name="T24" fmla="*/ 313 w 742"/>
              <a:gd name="T25" fmla="*/ 48 h 606"/>
              <a:gd name="T26" fmla="*/ 263 w 742"/>
              <a:gd name="T27" fmla="*/ 34 h 606"/>
              <a:gd name="T28" fmla="*/ 212 w 742"/>
              <a:gd name="T29" fmla="*/ 22 h 606"/>
              <a:gd name="T30" fmla="*/ 160 w 742"/>
              <a:gd name="T31" fmla="*/ 13 h 606"/>
              <a:gd name="T32" fmla="*/ 107 w 742"/>
              <a:gd name="T33" fmla="*/ 6 h 606"/>
              <a:gd name="T34" fmla="*/ 81 w 742"/>
              <a:gd name="T35" fmla="*/ 4 h 606"/>
              <a:gd name="T36" fmla="*/ 54 w 742"/>
              <a:gd name="T37" fmla="*/ 1 h 606"/>
              <a:gd name="T38" fmla="*/ 27 w 742"/>
              <a:gd name="T39" fmla="*/ 0 h 606"/>
              <a:gd name="T40" fmla="*/ 0 w 742"/>
              <a:gd name="T41" fmla="*/ 0 h 606"/>
              <a:gd name="T42" fmla="*/ 0 w 742"/>
              <a:gd name="T43" fmla="*/ 418 h 606"/>
              <a:gd name="T44" fmla="*/ 0 w 742"/>
              <a:gd name="T45" fmla="*/ 418 h 606"/>
              <a:gd name="T46" fmla="*/ 33 w 742"/>
              <a:gd name="T47" fmla="*/ 418 h 606"/>
              <a:gd name="T48" fmla="*/ 64 w 742"/>
              <a:gd name="T49" fmla="*/ 422 h 606"/>
              <a:gd name="T50" fmla="*/ 97 w 742"/>
              <a:gd name="T51" fmla="*/ 425 h 606"/>
              <a:gd name="T52" fmla="*/ 128 w 742"/>
              <a:gd name="T53" fmla="*/ 431 h 606"/>
              <a:gd name="T54" fmla="*/ 158 w 742"/>
              <a:gd name="T55" fmla="*/ 439 h 606"/>
              <a:gd name="T56" fmla="*/ 189 w 742"/>
              <a:gd name="T57" fmla="*/ 446 h 606"/>
              <a:gd name="T58" fmla="*/ 218 w 742"/>
              <a:gd name="T59" fmla="*/ 457 h 606"/>
              <a:gd name="T60" fmla="*/ 246 w 742"/>
              <a:gd name="T61" fmla="*/ 468 h 606"/>
              <a:gd name="T62" fmla="*/ 274 w 742"/>
              <a:gd name="T63" fmla="*/ 481 h 606"/>
              <a:gd name="T64" fmla="*/ 302 w 742"/>
              <a:gd name="T65" fmla="*/ 495 h 606"/>
              <a:gd name="T66" fmla="*/ 329 w 742"/>
              <a:gd name="T67" fmla="*/ 511 h 606"/>
              <a:gd name="T68" fmla="*/ 354 w 742"/>
              <a:gd name="T69" fmla="*/ 528 h 606"/>
              <a:gd name="T70" fmla="*/ 378 w 742"/>
              <a:gd name="T71" fmla="*/ 546 h 606"/>
              <a:gd name="T72" fmla="*/ 402 w 742"/>
              <a:gd name="T73" fmla="*/ 564 h 606"/>
              <a:gd name="T74" fmla="*/ 426 w 742"/>
              <a:gd name="T75" fmla="*/ 584 h 606"/>
              <a:gd name="T76" fmla="*/ 447 w 742"/>
              <a:gd name="T77" fmla="*/ 606 h 606"/>
              <a:gd name="T78" fmla="*/ 447 w 742"/>
              <a:gd name="T7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2" h="606">
                <a:moveTo>
                  <a:pt x="447" y="606"/>
                </a:moveTo>
                <a:lnTo>
                  <a:pt x="742" y="311"/>
                </a:lnTo>
                <a:lnTo>
                  <a:pt x="742" y="311"/>
                </a:lnTo>
                <a:lnTo>
                  <a:pt x="706" y="276"/>
                </a:lnTo>
                <a:lnTo>
                  <a:pt x="669" y="242"/>
                </a:lnTo>
                <a:lnTo>
                  <a:pt x="628" y="210"/>
                </a:lnTo>
                <a:lnTo>
                  <a:pt x="587" y="181"/>
                </a:lnTo>
                <a:lnTo>
                  <a:pt x="544" y="154"/>
                </a:lnTo>
                <a:lnTo>
                  <a:pt x="502" y="128"/>
                </a:lnTo>
                <a:lnTo>
                  <a:pt x="455" y="105"/>
                </a:lnTo>
                <a:lnTo>
                  <a:pt x="409" y="84"/>
                </a:lnTo>
                <a:lnTo>
                  <a:pt x="361" y="65"/>
                </a:lnTo>
                <a:lnTo>
                  <a:pt x="313" y="48"/>
                </a:lnTo>
                <a:lnTo>
                  <a:pt x="263" y="34"/>
                </a:lnTo>
                <a:lnTo>
                  <a:pt x="212" y="22"/>
                </a:lnTo>
                <a:lnTo>
                  <a:pt x="160" y="13"/>
                </a:lnTo>
                <a:lnTo>
                  <a:pt x="107" y="6"/>
                </a:lnTo>
                <a:lnTo>
                  <a:pt x="81" y="4"/>
                </a:lnTo>
                <a:lnTo>
                  <a:pt x="54" y="1"/>
                </a:lnTo>
                <a:lnTo>
                  <a:pt x="27" y="0"/>
                </a:lnTo>
                <a:lnTo>
                  <a:pt x="0" y="0"/>
                </a:lnTo>
                <a:lnTo>
                  <a:pt x="0" y="418"/>
                </a:lnTo>
                <a:lnTo>
                  <a:pt x="0" y="418"/>
                </a:lnTo>
                <a:lnTo>
                  <a:pt x="33" y="418"/>
                </a:lnTo>
                <a:lnTo>
                  <a:pt x="64" y="422"/>
                </a:lnTo>
                <a:lnTo>
                  <a:pt x="97" y="425"/>
                </a:lnTo>
                <a:lnTo>
                  <a:pt x="128" y="431"/>
                </a:lnTo>
                <a:lnTo>
                  <a:pt x="158" y="439"/>
                </a:lnTo>
                <a:lnTo>
                  <a:pt x="189" y="446"/>
                </a:lnTo>
                <a:lnTo>
                  <a:pt x="218" y="457"/>
                </a:lnTo>
                <a:lnTo>
                  <a:pt x="246" y="468"/>
                </a:lnTo>
                <a:lnTo>
                  <a:pt x="274" y="481"/>
                </a:lnTo>
                <a:lnTo>
                  <a:pt x="302" y="495"/>
                </a:lnTo>
                <a:lnTo>
                  <a:pt x="329" y="511"/>
                </a:lnTo>
                <a:lnTo>
                  <a:pt x="354" y="528"/>
                </a:lnTo>
                <a:lnTo>
                  <a:pt x="378" y="546"/>
                </a:lnTo>
                <a:lnTo>
                  <a:pt x="402" y="564"/>
                </a:lnTo>
                <a:lnTo>
                  <a:pt x="426" y="584"/>
                </a:lnTo>
                <a:lnTo>
                  <a:pt x="447" y="606"/>
                </a:lnTo>
                <a:lnTo>
                  <a:pt x="447" y="60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5017276" y="3750036"/>
            <a:ext cx="679437" cy="839437"/>
          </a:xfrm>
          <a:custGeom>
            <a:avLst/>
            <a:gdLst>
              <a:gd name="T0" fmla="*/ 418 w 603"/>
              <a:gd name="T1" fmla="*/ 740 h 745"/>
              <a:gd name="T2" fmla="*/ 418 w 603"/>
              <a:gd name="T3" fmla="*/ 740 h 745"/>
              <a:gd name="T4" fmla="*/ 418 w 603"/>
              <a:gd name="T5" fmla="*/ 707 h 745"/>
              <a:gd name="T6" fmla="*/ 422 w 603"/>
              <a:gd name="T7" fmla="*/ 676 h 745"/>
              <a:gd name="T8" fmla="*/ 425 w 603"/>
              <a:gd name="T9" fmla="*/ 644 h 745"/>
              <a:gd name="T10" fmla="*/ 431 w 603"/>
              <a:gd name="T11" fmla="*/ 613 h 745"/>
              <a:gd name="T12" fmla="*/ 437 w 603"/>
              <a:gd name="T13" fmla="*/ 583 h 745"/>
              <a:gd name="T14" fmla="*/ 446 w 603"/>
              <a:gd name="T15" fmla="*/ 552 h 745"/>
              <a:gd name="T16" fmla="*/ 457 w 603"/>
              <a:gd name="T17" fmla="*/ 523 h 745"/>
              <a:gd name="T18" fmla="*/ 468 w 603"/>
              <a:gd name="T19" fmla="*/ 495 h 745"/>
              <a:gd name="T20" fmla="*/ 480 w 603"/>
              <a:gd name="T21" fmla="*/ 467 h 745"/>
              <a:gd name="T22" fmla="*/ 494 w 603"/>
              <a:gd name="T23" fmla="*/ 440 h 745"/>
              <a:gd name="T24" fmla="*/ 510 w 603"/>
              <a:gd name="T25" fmla="*/ 414 h 745"/>
              <a:gd name="T26" fmla="*/ 526 w 603"/>
              <a:gd name="T27" fmla="*/ 388 h 745"/>
              <a:gd name="T28" fmla="*/ 544 w 603"/>
              <a:gd name="T29" fmla="*/ 363 h 745"/>
              <a:gd name="T30" fmla="*/ 563 w 603"/>
              <a:gd name="T31" fmla="*/ 339 h 745"/>
              <a:gd name="T32" fmla="*/ 582 w 603"/>
              <a:gd name="T33" fmla="*/ 316 h 745"/>
              <a:gd name="T34" fmla="*/ 603 w 603"/>
              <a:gd name="T35" fmla="*/ 295 h 745"/>
              <a:gd name="T36" fmla="*/ 309 w 603"/>
              <a:gd name="T37" fmla="*/ 0 h 745"/>
              <a:gd name="T38" fmla="*/ 309 w 603"/>
              <a:gd name="T39" fmla="*/ 0 h 745"/>
              <a:gd name="T40" fmla="*/ 274 w 603"/>
              <a:gd name="T41" fmla="*/ 36 h 745"/>
              <a:gd name="T42" fmla="*/ 241 w 603"/>
              <a:gd name="T43" fmla="*/ 74 h 745"/>
              <a:gd name="T44" fmla="*/ 209 w 603"/>
              <a:gd name="T45" fmla="*/ 113 h 745"/>
              <a:gd name="T46" fmla="*/ 180 w 603"/>
              <a:gd name="T47" fmla="*/ 155 h 745"/>
              <a:gd name="T48" fmla="*/ 153 w 603"/>
              <a:gd name="T49" fmla="*/ 197 h 745"/>
              <a:gd name="T50" fmla="*/ 127 w 603"/>
              <a:gd name="T51" fmla="*/ 241 h 745"/>
              <a:gd name="T52" fmla="*/ 104 w 603"/>
              <a:gd name="T53" fmla="*/ 286 h 745"/>
              <a:gd name="T54" fmla="*/ 83 w 603"/>
              <a:gd name="T55" fmla="*/ 332 h 745"/>
              <a:gd name="T56" fmla="*/ 65 w 603"/>
              <a:gd name="T57" fmla="*/ 380 h 745"/>
              <a:gd name="T58" fmla="*/ 48 w 603"/>
              <a:gd name="T59" fmla="*/ 428 h 745"/>
              <a:gd name="T60" fmla="*/ 33 w 603"/>
              <a:gd name="T61" fmla="*/ 478 h 745"/>
              <a:gd name="T62" fmla="*/ 22 w 603"/>
              <a:gd name="T63" fmla="*/ 529 h 745"/>
              <a:gd name="T64" fmla="*/ 13 w 603"/>
              <a:gd name="T65" fmla="*/ 581 h 745"/>
              <a:gd name="T66" fmla="*/ 6 w 603"/>
              <a:gd name="T67" fmla="*/ 633 h 745"/>
              <a:gd name="T68" fmla="*/ 4 w 603"/>
              <a:gd name="T69" fmla="*/ 660 h 745"/>
              <a:gd name="T70" fmla="*/ 1 w 603"/>
              <a:gd name="T71" fmla="*/ 686 h 745"/>
              <a:gd name="T72" fmla="*/ 0 w 603"/>
              <a:gd name="T73" fmla="*/ 713 h 745"/>
              <a:gd name="T74" fmla="*/ 0 w 603"/>
              <a:gd name="T75" fmla="*/ 740 h 745"/>
              <a:gd name="T76" fmla="*/ 0 w 603"/>
              <a:gd name="T77" fmla="*/ 740 h 745"/>
              <a:gd name="T78" fmla="*/ 0 w 603"/>
              <a:gd name="T79" fmla="*/ 745 h 745"/>
              <a:gd name="T80" fmla="*/ 418 w 603"/>
              <a:gd name="T81" fmla="*/ 745 h 745"/>
              <a:gd name="T82" fmla="*/ 418 w 603"/>
              <a:gd name="T83" fmla="*/ 745 h 745"/>
              <a:gd name="T84" fmla="*/ 418 w 603"/>
              <a:gd name="T85" fmla="*/ 740 h 745"/>
              <a:gd name="T86" fmla="*/ 418 w 603"/>
              <a:gd name="T87" fmla="*/ 7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3" h="745">
                <a:moveTo>
                  <a:pt x="418" y="740"/>
                </a:moveTo>
                <a:lnTo>
                  <a:pt x="418" y="740"/>
                </a:lnTo>
                <a:lnTo>
                  <a:pt x="418" y="707"/>
                </a:lnTo>
                <a:lnTo>
                  <a:pt x="422" y="676"/>
                </a:lnTo>
                <a:lnTo>
                  <a:pt x="425" y="644"/>
                </a:lnTo>
                <a:lnTo>
                  <a:pt x="431" y="613"/>
                </a:lnTo>
                <a:lnTo>
                  <a:pt x="437" y="583"/>
                </a:lnTo>
                <a:lnTo>
                  <a:pt x="446" y="552"/>
                </a:lnTo>
                <a:lnTo>
                  <a:pt x="457" y="523"/>
                </a:lnTo>
                <a:lnTo>
                  <a:pt x="468" y="495"/>
                </a:lnTo>
                <a:lnTo>
                  <a:pt x="480" y="467"/>
                </a:lnTo>
                <a:lnTo>
                  <a:pt x="494" y="440"/>
                </a:lnTo>
                <a:lnTo>
                  <a:pt x="510" y="414"/>
                </a:lnTo>
                <a:lnTo>
                  <a:pt x="526" y="388"/>
                </a:lnTo>
                <a:lnTo>
                  <a:pt x="544" y="363"/>
                </a:lnTo>
                <a:lnTo>
                  <a:pt x="563" y="339"/>
                </a:lnTo>
                <a:lnTo>
                  <a:pt x="582" y="316"/>
                </a:lnTo>
                <a:lnTo>
                  <a:pt x="603" y="295"/>
                </a:lnTo>
                <a:lnTo>
                  <a:pt x="309" y="0"/>
                </a:lnTo>
                <a:lnTo>
                  <a:pt x="309" y="0"/>
                </a:lnTo>
                <a:lnTo>
                  <a:pt x="274" y="36"/>
                </a:lnTo>
                <a:lnTo>
                  <a:pt x="241" y="74"/>
                </a:lnTo>
                <a:lnTo>
                  <a:pt x="209" y="113"/>
                </a:lnTo>
                <a:lnTo>
                  <a:pt x="180" y="155"/>
                </a:lnTo>
                <a:lnTo>
                  <a:pt x="153" y="197"/>
                </a:lnTo>
                <a:lnTo>
                  <a:pt x="127" y="241"/>
                </a:lnTo>
                <a:lnTo>
                  <a:pt x="104" y="286"/>
                </a:lnTo>
                <a:lnTo>
                  <a:pt x="83" y="332"/>
                </a:lnTo>
                <a:lnTo>
                  <a:pt x="65" y="380"/>
                </a:lnTo>
                <a:lnTo>
                  <a:pt x="48" y="428"/>
                </a:lnTo>
                <a:lnTo>
                  <a:pt x="33" y="478"/>
                </a:lnTo>
                <a:lnTo>
                  <a:pt x="22" y="529"/>
                </a:lnTo>
                <a:lnTo>
                  <a:pt x="13" y="581"/>
                </a:lnTo>
                <a:lnTo>
                  <a:pt x="6" y="633"/>
                </a:lnTo>
                <a:lnTo>
                  <a:pt x="4" y="660"/>
                </a:lnTo>
                <a:lnTo>
                  <a:pt x="1" y="686"/>
                </a:lnTo>
                <a:lnTo>
                  <a:pt x="0" y="713"/>
                </a:lnTo>
                <a:lnTo>
                  <a:pt x="0" y="740"/>
                </a:lnTo>
                <a:lnTo>
                  <a:pt x="0" y="740"/>
                </a:lnTo>
                <a:lnTo>
                  <a:pt x="0" y="745"/>
                </a:lnTo>
                <a:lnTo>
                  <a:pt x="418" y="745"/>
                </a:lnTo>
                <a:lnTo>
                  <a:pt x="418" y="745"/>
                </a:lnTo>
                <a:lnTo>
                  <a:pt x="418" y="740"/>
                </a:lnTo>
                <a:lnTo>
                  <a:pt x="418" y="7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5017275" y="4589473"/>
            <a:ext cx="842855" cy="1012995"/>
          </a:xfrm>
          <a:custGeom>
            <a:avLst/>
            <a:gdLst/>
            <a:ahLst/>
            <a:cxnLst/>
            <a:rect l="l" t="t" r="r" b="b"/>
            <a:pathLst>
              <a:path w="1187504" h="1427216">
                <a:moveTo>
                  <a:pt x="0" y="0"/>
                </a:moveTo>
                <a:lnTo>
                  <a:pt x="663575" y="0"/>
                </a:lnTo>
                <a:lnTo>
                  <a:pt x="665163" y="50800"/>
                </a:lnTo>
                <a:lnTo>
                  <a:pt x="669925" y="101600"/>
                </a:lnTo>
                <a:lnTo>
                  <a:pt x="676275" y="152400"/>
                </a:lnTo>
                <a:lnTo>
                  <a:pt x="685800" y="200025"/>
                </a:lnTo>
                <a:lnTo>
                  <a:pt x="696913" y="249238"/>
                </a:lnTo>
                <a:lnTo>
                  <a:pt x="711200" y="295275"/>
                </a:lnTo>
                <a:lnTo>
                  <a:pt x="727075" y="341313"/>
                </a:lnTo>
                <a:lnTo>
                  <a:pt x="744538" y="387350"/>
                </a:lnTo>
                <a:lnTo>
                  <a:pt x="763588" y="431800"/>
                </a:lnTo>
                <a:lnTo>
                  <a:pt x="787400" y="474663"/>
                </a:lnTo>
                <a:lnTo>
                  <a:pt x="812800" y="515938"/>
                </a:lnTo>
                <a:lnTo>
                  <a:pt x="838200" y="555625"/>
                </a:lnTo>
                <a:lnTo>
                  <a:pt x="839487" y="557413"/>
                </a:lnTo>
                <a:lnTo>
                  <a:pt x="931762" y="465138"/>
                </a:lnTo>
                <a:lnTo>
                  <a:pt x="1187504" y="1427216"/>
                </a:lnTo>
                <a:lnTo>
                  <a:pt x="225426" y="1171474"/>
                </a:lnTo>
                <a:lnTo>
                  <a:pt x="366109" y="1030790"/>
                </a:lnTo>
                <a:lnTo>
                  <a:pt x="334963" y="990601"/>
                </a:lnTo>
                <a:lnTo>
                  <a:pt x="288925" y="927101"/>
                </a:lnTo>
                <a:lnTo>
                  <a:pt x="244475" y="858838"/>
                </a:lnTo>
                <a:lnTo>
                  <a:pt x="204788" y="790576"/>
                </a:lnTo>
                <a:lnTo>
                  <a:pt x="166688" y="717551"/>
                </a:lnTo>
                <a:lnTo>
                  <a:pt x="134938" y="644526"/>
                </a:lnTo>
                <a:lnTo>
                  <a:pt x="104775" y="569913"/>
                </a:lnTo>
                <a:lnTo>
                  <a:pt x="77788" y="492125"/>
                </a:lnTo>
                <a:lnTo>
                  <a:pt x="53975" y="412750"/>
                </a:lnTo>
                <a:lnTo>
                  <a:pt x="36513" y="333375"/>
                </a:lnTo>
                <a:lnTo>
                  <a:pt x="20638" y="252413"/>
                </a:lnTo>
                <a:lnTo>
                  <a:pt x="9525" y="169863"/>
                </a:lnTo>
                <a:lnTo>
                  <a:pt x="1588" y="85725"/>
                </a:lnTo>
                <a:lnTo>
                  <a:pt x="0" y="42863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73331" y="5194909"/>
            <a:ext cx="1172256" cy="668564"/>
          </a:xfrm>
          <a:custGeom>
            <a:avLst/>
            <a:gdLst/>
            <a:ahLst/>
            <a:cxnLst/>
            <a:rect l="l" t="t" r="r" b="b"/>
            <a:pathLst>
              <a:path w="1172256" h="668564">
                <a:moveTo>
                  <a:pt x="638856" y="0"/>
                </a:moveTo>
                <a:lnTo>
                  <a:pt x="1172256" y="334282"/>
                </a:lnTo>
                <a:lnTo>
                  <a:pt x="638856" y="668564"/>
                </a:lnTo>
                <a:lnTo>
                  <a:pt x="638856" y="565268"/>
                </a:lnTo>
                <a:lnTo>
                  <a:pt x="0" y="565268"/>
                </a:lnTo>
                <a:lnTo>
                  <a:pt x="0" y="103296"/>
                </a:lnTo>
                <a:lnTo>
                  <a:pt x="638856" y="10329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 flipH="1">
            <a:off x="4548314" y="3118489"/>
            <a:ext cx="745564" cy="607535"/>
          </a:xfrm>
          <a:custGeom>
            <a:avLst/>
            <a:gdLst>
              <a:gd name="T0" fmla="*/ 0 w 740"/>
              <a:gd name="T1" fmla="*/ 185 h 603"/>
              <a:gd name="T2" fmla="*/ 0 w 740"/>
              <a:gd name="T3" fmla="*/ 603 h 603"/>
              <a:gd name="T4" fmla="*/ 0 w 740"/>
              <a:gd name="T5" fmla="*/ 603 h 603"/>
              <a:gd name="T6" fmla="*/ 27 w 740"/>
              <a:gd name="T7" fmla="*/ 603 h 603"/>
              <a:gd name="T8" fmla="*/ 54 w 740"/>
              <a:gd name="T9" fmla="*/ 602 h 603"/>
              <a:gd name="T10" fmla="*/ 80 w 740"/>
              <a:gd name="T11" fmla="*/ 599 h 603"/>
              <a:gd name="T12" fmla="*/ 107 w 740"/>
              <a:gd name="T13" fmla="*/ 597 h 603"/>
              <a:gd name="T14" fmla="*/ 159 w 740"/>
              <a:gd name="T15" fmla="*/ 590 h 603"/>
              <a:gd name="T16" fmla="*/ 211 w 740"/>
              <a:gd name="T17" fmla="*/ 581 h 603"/>
              <a:gd name="T18" fmla="*/ 262 w 740"/>
              <a:gd name="T19" fmla="*/ 570 h 603"/>
              <a:gd name="T20" fmla="*/ 312 w 740"/>
              <a:gd name="T21" fmla="*/ 555 h 603"/>
              <a:gd name="T22" fmla="*/ 360 w 740"/>
              <a:gd name="T23" fmla="*/ 538 h 603"/>
              <a:gd name="T24" fmla="*/ 408 w 740"/>
              <a:gd name="T25" fmla="*/ 520 h 603"/>
              <a:gd name="T26" fmla="*/ 454 w 740"/>
              <a:gd name="T27" fmla="*/ 499 h 603"/>
              <a:gd name="T28" fmla="*/ 499 w 740"/>
              <a:gd name="T29" fmla="*/ 476 h 603"/>
              <a:gd name="T30" fmla="*/ 543 w 740"/>
              <a:gd name="T31" fmla="*/ 450 h 603"/>
              <a:gd name="T32" fmla="*/ 585 w 740"/>
              <a:gd name="T33" fmla="*/ 423 h 603"/>
              <a:gd name="T34" fmla="*/ 627 w 740"/>
              <a:gd name="T35" fmla="*/ 394 h 603"/>
              <a:gd name="T36" fmla="*/ 666 w 740"/>
              <a:gd name="T37" fmla="*/ 362 h 603"/>
              <a:gd name="T38" fmla="*/ 704 w 740"/>
              <a:gd name="T39" fmla="*/ 329 h 603"/>
              <a:gd name="T40" fmla="*/ 740 w 740"/>
              <a:gd name="T41" fmla="*/ 294 h 603"/>
              <a:gd name="T42" fmla="*/ 445 w 740"/>
              <a:gd name="T43" fmla="*/ 0 h 603"/>
              <a:gd name="T44" fmla="*/ 445 w 740"/>
              <a:gd name="T45" fmla="*/ 0 h 603"/>
              <a:gd name="T46" fmla="*/ 424 w 740"/>
              <a:gd name="T47" fmla="*/ 21 h 603"/>
              <a:gd name="T48" fmla="*/ 401 w 740"/>
              <a:gd name="T49" fmla="*/ 40 h 603"/>
              <a:gd name="T50" fmla="*/ 377 w 740"/>
              <a:gd name="T51" fmla="*/ 59 h 603"/>
              <a:gd name="T52" fmla="*/ 352 w 740"/>
              <a:gd name="T53" fmla="*/ 77 h 603"/>
              <a:gd name="T54" fmla="*/ 326 w 740"/>
              <a:gd name="T55" fmla="*/ 93 h 603"/>
              <a:gd name="T56" fmla="*/ 300 w 740"/>
              <a:gd name="T57" fmla="*/ 109 h 603"/>
              <a:gd name="T58" fmla="*/ 273 w 740"/>
              <a:gd name="T59" fmla="*/ 123 h 603"/>
              <a:gd name="T60" fmla="*/ 245 w 740"/>
              <a:gd name="T61" fmla="*/ 135 h 603"/>
              <a:gd name="T62" fmla="*/ 217 w 740"/>
              <a:gd name="T63" fmla="*/ 146 h 603"/>
              <a:gd name="T64" fmla="*/ 188 w 740"/>
              <a:gd name="T65" fmla="*/ 157 h 603"/>
              <a:gd name="T66" fmla="*/ 157 w 740"/>
              <a:gd name="T67" fmla="*/ 166 h 603"/>
              <a:gd name="T68" fmla="*/ 127 w 740"/>
              <a:gd name="T69" fmla="*/ 172 h 603"/>
              <a:gd name="T70" fmla="*/ 96 w 740"/>
              <a:gd name="T71" fmla="*/ 178 h 603"/>
              <a:gd name="T72" fmla="*/ 64 w 740"/>
              <a:gd name="T73" fmla="*/ 183 h 603"/>
              <a:gd name="T74" fmla="*/ 33 w 740"/>
              <a:gd name="T75" fmla="*/ 185 h 603"/>
              <a:gd name="T76" fmla="*/ 0 w 740"/>
              <a:gd name="T77" fmla="*/ 185 h 603"/>
              <a:gd name="T78" fmla="*/ 0 w 740"/>
              <a:gd name="T79" fmla="*/ 185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0" h="603">
                <a:moveTo>
                  <a:pt x="0" y="185"/>
                </a:moveTo>
                <a:lnTo>
                  <a:pt x="0" y="603"/>
                </a:lnTo>
                <a:lnTo>
                  <a:pt x="0" y="603"/>
                </a:lnTo>
                <a:lnTo>
                  <a:pt x="27" y="603"/>
                </a:lnTo>
                <a:lnTo>
                  <a:pt x="54" y="602"/>
                </a:lnTo>
                <a:lnTo>
                  <a:pt x="80" y="599"/>
                </a:lnTo>
                <a:lnTo>
                  <a:pt x="107" y="597"/>
                </a:lnTo>
                <a:lnTo>
                  <a:pt x="159" y="590"/>
                </a:lnTo>
                <a:lnTo>
                  <a:pt x="211" y="581"/>
                </a:lnTo>
                <a:lnTo>
                  <a:pt x="262" y="570"/>
                </a:lnTo>
                <a:lnTo>
                  <a:pt x="312" y="555"/>
                </a:lnTo>
                <a:lnTo>
                  <a:pt x="360" y="538"/>
                </a:lnTo>
                <a:lnTo>
                  <a:pt x="408" y="520"/>
                </a:lnTo>
                <a:lnTo>
                  <a:pt x="454" y="499"/>
                </a:lnTo>
                <a:lnTo>
                  <a:pt x="499" y="476"/>
                </a:lnTo>
                <a:lnTo>
                  <a:pt x="543" y="450"/>
                </a:lnTo>
                <a:lnTo>
                  <a:pt x="585" y="423"/>
                </a:lnTo>
                <a:lnTo>
                  <a:pt x="627" y="394"/>
                </a:lnTo>
                <a:lnTo>
                  <a:pt x="666" y="362"/>
                </a:lnTo>
                <a:lnTo>
                  <a:pt x="704" y="329"/>
                </a:lnTo>
                <a:lnTo>
                  <a:pt x="740" y="294"/>
                </a:lnTo>
                <a:lnTo>
                  <a:pt x="445" y="0"/>
                </a:lnTo>
                <a:lnTo>
                  <a:pt x="445" y="0"/>
                </a:lnTo>
                <a:lnTo>
                  <a:pt x="424" y="21"/>
                </a:lnTo>
                <a:lnTo>
                  <a:pt x="401" y="40"/>
                </a:lnTo>
                <a:lnTo>
                  <a:pt x="377" y="59"/>
                </a:lnTo>
                <a:lnTo>
                  <a:pt x="352" y="77"/>
                </a:lnTo>
                <a:lnTo>
                  <a:pt x="326" y="93"/>
                </a:lnTo>
                <a:lnTo>
                  <a:pt x="300" y="109"/>
                </a:lnTo>
                <a:lnTo>
                  <a:pt x="273" y="123"/>
                </a:lnTo>
                <a:lnTo>
                  <a:pt x="245" y="135"/>
                </a:lnTo>
                <a:lnTo>
                  <a:pt x="217" y="146"/>
                </a:lnTo>
                <a:lnTo>
                  <a:pt x="188" y="157"/>
                </a:lnTo>
                <a:lnTo>
                  <a:pt x="157" y="166"/>
                </a:lnTo>
                <a:lnTo>
                  <a:pt x="127" y="172"/>
                </a:lnTo>
                <a:lnTo>
                  <a:pt x="96" y="178"/>
                </a:lnTo>
                <a:lnTo>
                  <a:pt x="64" y="183"/>
                </a:lnTo>
                <a:lnTo>
                  <a:pt x="33" y="185"/>
                </a:lnTo>
                <a:lnTo>
                  <a:pt x="0" y="185"/>
                </a:lnTo>
                <a:lnTo>
                  <a:pt x="0" y="185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Freeform 6"/>
          <p:cNvSpPr>
            <a:spLocks/>
          </p:cNvSpPr>
          <p:nvPr/>
        </p:nvSpPr>
        <p:spPr bwMode="auto">
          <a:xfrm flipH="1">
            <a:off x="4242026" y="2679211"/>
            <a:ext cx="603505" cy="735489"/>
          </a:xfrm>
          <a:custGeom>
            <a:avLst/>
            <a:gdLst>
              <a:gd name="T0" fmla="*/ 181 w 599"/>
              <a:gd name="T1" fmla="*/ 0 h 730"/>
              <a:gd name="T2" fmla="*/ 181 w 599"/>
              <a:gd name="T3" fmla="*/ 0 h 730"/>
              <a:gd name="T4" fmla="*/ 180 w 599"/>
              <a:gd name="T5" fmla="*/ 31 h 730"/>
              <a:gd name="T6" fmla="*/ 177 w 599"/>
              <a:gd name="T7" fmla="*/ 63 h 730"/>
              <a:gd name="T8" fmla="*/ 174 w 599"/>
              <a:gd name="T9" fmla="*/ 93 h 730"/>
              <a:gd name="T10" fmla="*/ 168 w 599"/>
              <a:gd name="T11" fmla="*/ 124 h 730"/>
              <a:gd name="T12" fmla="*/ 160 w 599"/>
              <a:gd name="T13" fmla="*/ 153 h 730"/>
              <a:gd name="T14" fmla="*/ 153 w 599"/>
              <a:gd name="T15" fmla="*/ 183 h 730"/>
              <a:gd name="T16" fmla="*/ 142 w 599"/>
              <a:gd name="T17" fmla="*/ 211 h 730"/>
              <a:gd name="T18" fmla="*/ 132 w 599"/>
              <a:gd name="T19" fmla="*/ 239 h 730"/>
              <a:gd name="T20" fmla="*/ 120 w 599"/>
              <a:gd name="T21" fmla="*/ 266 h 730"/>
              <a:gd name="T22" fmla="*/ 106 w 599"/>
              <a:gd name="T23" fmla="*/ 293 h 730"/>
              <a:gd name="T24" fmla="*/ 92 w 599"/>
              <a:gd name="T25" fmla="*/ 319 h 730"/>
              <a:gd name="T26" fmla="*/ 75 w 599"/>
              <a:gd name="T27" fmla="*/ 344 h 730"/>
              <a:gd name="T28" fmla="*/ 58 w 599"/>
              <a:gd name="T29" fmla="*/ 368 h 730"/>
              <a:gd name="T30" fmla="*/ 40 w 599"/>
              <a:gd name="T31" fmla="*/ 391 h 730"/>
              <a:gd name="T32" fmla="*/ 20 w 599"/>
              <a:gd name="T33" fmla="*/ 414 h 730"/>
              <a:gd name="T34" fmla="*/ 0 w 599"/>
              <a:gd name="T35" fmla="*/ 436 h 730"/>
              <a:gd name="T36" fmla="*/ 295 w 599"/>
              <a:gd name="T37" fmla="*/ 730 h 730"/>
              <a:gd name="T38" fmla="*/ 295 w 599"/>
              <a:gd name="T39" fmla="*/ 730 h 730"/>
              <a:gd name="T40" fmla="*/ 330 w 599"/>
              <a:gd name="T41" fmla="*/ 694 h 730"/>
              <a:gd name="T42" fmla="*/ 362 w 599"/>
              <a:gd name="T43" fmla="*/ 657 h 730"/>
              <a:gd name="T44" fmla="*/ 392 w 599"/>
              <a:gd name="T45" fmla="*/ 619 h 730"/>
              <a:gd name="T46" fmla="*/ 421 w 599"/>
              <a:gd name="T47" fmla="*/ 578 h 730"/>
              <a:gd name="T48" fmla="*/ 449 w 599"/>
              <a:gd name="T49" fmla="*/ 535 h 730"/>
              <a:gd name="T50" fmla="*/ 473 w 599"/>
              <a:gd name="T51" fmla="*/ 492 h 730"/>
              <a:gd name="T52" fmla="*/ 496 w 599"/>
              <a:gd name="T53" fmla="*/ 448 h 730"/>
              <a:gd name="T54" fmla="*/ 516 w 599"/>
              <a:gd name="T55" fmla="*/ 402 h 730"/>
              <a:gd name="T56" fmla="*/ 535 w 599"/>
              <a:gd name="T57" fmla="*/ 355 h 730"/>
              <a:gd name="T58" fmla="*/ 551 w 599"/>
              <a:gd name="T59" fmla="*/ 307 h 730"/>
              <a:gd name="T60" fmla="*/ 565 w 599"/>
              <a:gd name="T61" fmla="*/ 258 h 730"/>
              <a:gd name="T62" fmla="*/ 577 w 599"/>
              <a:gd name="T63" fmla="*/ 207 h 730"/>
              <a:gd name="T64" fmla="*/ 586 w 599"/>
              <a:gd name="T65" fmla="*/ 157 h 730"/>
              <a:gd name="T66" fmla="*/ 593 w 599"/>
              <a:gd name="T67" fmla="*/ 106 h 730"/>
              <a:gd name="T68" fmla="*/ 598 w 599"/>
              <a:gd name="T69" fmla="*/ 53 h 730"/>
              <a:gd name="T70" fmla="*/ 599 w 599"/>
              <a:gd name="T71" fmla="*/ 0 h 730"/>
              <a:gd name="T72" fmla="*/ 181 w 599"/>
              <a:gd name="T73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9" h="730">
                <a:moveTo>
                  <a:pt x="181" y="0"/>
                </a:moveTo>
                <a:lnTo>
                  <a:pt x="181" y="0"/>
                </a:lnTo>
                <a:lnTo>
                  <a:pt x="180" y="31"/>
                </a:lnTo>
                <a:lnTo>
                  <a:pt x="177" y="63"/>
                </a:lnTo>
                <a:lnTo>
                  <a:pt x="174" y="93"/>
                </a:lnTo>
                <a:lnTo>
                  <a:pt x="168" y="124"/>
                </a:lnTo>
                <a:lnTo>
                  <a:pt x="160" y="153"/>
                </a:lnTo>
                <a:lnTo>
                  <a:pt x="153" y="183"/>
                </a:lnTo>
                <a:lnTo>
                  <a:pt x="142" y="211"/>
                </a:lnTo>
                <a:lnTo>
                  <a:pt x="132" y="239"/>
                </a:lnTo>
                <a:lnTo>
                  <a:pt x="120" y="266"/>
                </a:lnTo>
                <a:lnTo>
                  <a:pt x="106" y="293"/>
                </a:lnTo>
                <a:lnTo>
                  <a:pt x="92" y="319"/>
                </a:lnTo>
                <a:lnTo>
                  <a:pt x="75" y="344"/>
                </a:lnTo>
                <a:lnTo>
                  <a:pt x="58" y="368"/>
                </a:lnTo>
                <a:lnTo>
                  <a:pt x="40" y="391"/>
                </a:lnTo>
                <a:lnTo>
                  <a:pt x="20" y="414"/>
                </a:lnTo>
                <a:lnTo>
                  <a:pt x="0" y="436"/>
                </a:lnTo>
                <a:lnTo>
                  <a:pt x="295" y="730"/>
                </a:lnTo>
                <a:lnTo>
                  <a:pt x="295" y="730"/>
                </a:lnTo>
                <a:lnTo>
                  <a:pt x="330" y="694"/>
                </a:lnTo>
                <a:lnTo>
                  <a:pt x="362" y="657"/>
                </a:lnTo>
                <a:lnTo>
                  <a:pt x="392" y="619"/>
                </a:lnTo>
                <a:lnTo>
                  <a:pt x="421" y="578"/>
                </a:lnTo>
                <a:lnTo>
                  <a:pt x="449" y="535"/>
                </a:lnTo>
                <a:lnTo>
                  <a:pt x="473" y="492"/>
                </a:lnTo>
                <a:lnTo>
                  <a:pt x="496" y="448"/>
                </a:lnTo>
                <a:lnTo>
                  <a:pt x="516" y="402"/>
                </a:lnTo>
                <a:lnTo>
                  <a:pt x="535" y="355"/>
                </a:lnTo>
                <a:lnTo>
                  <a:pt x="551" y="307"/>
                </a:lnTo>
                <a:lnTo>
                  <a:pt x="565" y="258"/>
                </a:lnTo>
                <a:lnTo>
                  <a:pt x="577" y="207"/>
                </a:lnTo>
                <a:lnTo>
                  <a:pt x="586" y="157"/>
                </a:lnTo>
                <a:lnTo>
                  <a:pt x="593" y="106"/>
                </a:lnTo>
                <a:lnTo>
                  <a:pt x="598" y="53"/>
                </a:lnTo>
                <a:lnTo>
                  <a:pt x="599" y="0"/>
                </a:lnTo>
                <a:lnTo>
                  <a:pt x="181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Freeform 8"/>
          <p:cNvSpPr>
            <a:spLocks/>
          </p:cNvSpPr>
          <p:nvPr/>
        </p:nvSpPr>
        <p:spPr bwMode="auto">
          <a:xfrm flipH="1">
            <a:off x="5293877" y="1622323"/>
            <a:ext cx="740527" cy="603505"/>
          </a:xfrm>
          <a:custGeom>
            <a:avLst/>
            <a:gdLst>
              <a:gd name="T0" fmla="*/ 735 w 735"/>
              <a:gd name="T1" fmla="*/ 418 h 599"/>
              <a:gd name="T2" fmla="*/ 735 w 735"/>
              <a:gd name="T3" fmla="*/ 0 h 599"/>
              <a:gd name="T4" fmla="*/ 735 w 735"/>
              <a:gd name="T5" fmla="*/ 0 h 599"/>
              <a:gd name="T6" fmla="*/ 708 w 735"/>
              <a:gd name="T7" fmla="*/ 0 h 599"/>
              <a:gd name="T8" fmla="*/ 682 w 735"/>
              <a:gd name="T9" fmla="*/ 1 h 599"/>
              <a:gd name="T10" fmla="*/ 629 w 735"/>
              <a:gd name="T11" fmla="*/ 6 h 599"/>
              <a:gd name="T12" fmla="*/ 577 w 735"/>
              <a:gd name="T13" fmla="*/ 13 h 599"/>
              <a:gd name="T14" fmla="*/ 526 w 735"/>
              <a:gd name="T15" fmla="*/ 22 h 599"/>
              <a:gd name="T16" fmla="*/ 475 w 735"/>
              <a:gd name="T17" fmla="*/ 33 h 599"/>
              <a:gd name="T18" fmla="*/ 425 w 735"/>
              <a:gd name="T19" fmla="*/ 47 h 599"/>
              <a:gd name="T20" fmla="*/ 377 w 735"/>
              <a:gd name="T21" fmla="*/ 64 h 599"/>
              <a:gd name="T22" fmla="*/ 331 w 735"/>
              <a:gd name="T23" fmla="*/ 82 h 599"/>
              <a:gd name="T24" fmla="*/ 284 w 735"/>
              <a:gd name="T25" fmla="*/ 102 h 599"/>
              <a:gd name="T26" fmla="*/ 239 w 735"/>
              <a:gd name="T27" fmla="*/ 126 h 599"/>
              <a:gd name="T28" fmla="*/ 196 w 735"/>
              <a:gd name="T29" fmla="*/ 150 h 599"/>
              <a:gd name="T30" fmla="*/ 153 w 735"/>
              <a:gd name="T31" fmla="*/ 178 h 599"/>
              <a:gd name="T32" fmla="*/ 113 w 735"/>
              <a:gd name="T33" fmla="*/ 206 h 599"/>
              <a:gd name="T34" fmla="*/ 73 w 735"/>
              <a:gd name="T35" fmla="*/ 236 h 599"/>
              <a:gd name="T36" fmla="*/ 36 w 735"/>
              <a:gd name="T37" fmla="*/ 269 h 599"/>
              <a:gd name="T38" fmla="*/ 0 w 735"/>
              <a:gd name="T39" fmla="*/ 304 h 599"/>
              <a:gd name="T40" fmla="*/ 294 w 735"/>
              <a:gd name="T41" fmla="*/ 599 h 599"/>
              <a:gd name="T42" fmla="*/ 294 w 735"/>
              <a:gd name="T43" fmla="*/ 599 h 599"/>
              <a:gd name="T44" fmla="*/ 316 w 735"/>
              <a:gd name="T45" fmla="*/ 579 h 599"/>
              <a:gd name="T46" fmla="*/ 339 w 735"/>
              <a:gd name="T47" fmla="*/ 559 h 599"/>
              <a:gd name="T48" fmla="*/ 362 w 735"/>
              <a:gd name="T49" fmla="*/ 540 h 599"/>
              <a:gd name="T50" fmla="*/ 387 w 735"/>
              <a:gd name="T51" fmla="*/ 523 h 599"/>
              <a:gd name="T52" fmla="*/ 412 w 735"/>
              <a:gd name="T53" fmla="*/ 507 h 599"/>
              <a:gd name="T54" fmla="*/ 438 w 735"/>
              <a:gd name="T55" fmla="*/ 493 h 599"/>
              <a:gd name="T56" fmla="*/ 465 w 735"/>
              <a:gd name="T57" fmla="*/ 479 h 599"/>
              <a:gd name="T58" fmla="*/ 493 w 735"/>
              <a:gd name="T59" fmla="*/ 467 h 599"/>
              <a:gd name="T60" fmla="*/ 522 w 735"/>
              <a:gd name="T61" fmla="*/ 455 h 599"/>
              <a:gd name="T62" fmla="*/ 550 w 735"/>
              <a:gd name="T63" fmla="*/ 445 h 599"/>
              <a:gd name="T64" fmla="*/ 579 w 735"/>
              <a:gd name="T65" fmla="*/ 437 h 599"/>
              <a:gd name="T66" fmla="*/ 610 w 735"/>
              <a:gd name="T67" fmla="*/ 431 h 599"/>
              <a:gd name="T68" fmla="*/ 640 w 735"/>
              <a:gd name="T69" fmla="*/ 425 h 599"/>
              <a:gd name="T70" fmla="*/ 672 w 735"/>
              <a:gd name="T71" fmla="*/ 420 h 599"/>
              <a:gd name="T72" fmla="*/ 703 w 735"/>
              <a:gd name="T73" fmla="*/ 418 h 599"/>
              <a:gd name="T74" fmla="*/ 735 w 735"/>
              <a:gd name="T75" fmla="*/ 418 h 599"/>
              <a:gd name="T76" fmla="*/ 735 w 735"/>
              <a:gd name="T77" fmla="*/ 418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35" h="599">
                <a:moveTo>
                  <a:pt x="735" y="418"/>
                </a:moveTo>
                <a:lnTo>
                  <a:pt x="735" y="0"/>
                </a:lnTo>
                <a:lnTo>
                  <a:pt x="735" y="0"/>
                </a:lnTo>
                <a:lnTo>
                  <a:pt x="708" y="0"/>
                </a:lnTo>
                <a:lnTo>
                  <a:pt x="682" y="1"/>
                </a:lnTo>
                <a:lnTo>
                  <a:pt x="629" y="6"/>
                </a:lnTo>
                <a:lnTo>
                  <a:pt x="577" y="13"/>
                </a:lnTo>
                <a:lnTo>
                  <a:pt x="526" y="22"/>
                </a:lnTo>
                <a:lnTo>
                  <a:pt x="475" y="33"/>
                </a:lnTo>
                <a:lnTo>
                  <a:pt x="425" y="47"/>
                </a:lnTo>
                <a:lnTo>
                  <a:pt x="377" y="64"/>
                </a:lnTo>
                <a:lnTo>
                  <a:pt x="331" y="82"/>
                </a:lnTo>
                <a:lnTo>
                  <a:pt x="284" y="102"/>
                </a:lnTo>
                <a:lnTo>
                  <a:pt x="239" y="126"/>
                </a:lnTo>
                <a:lnTo>
                  <a:pt x="196" y="150"/>
                </a:lnTo>
                <a:lnTo>
                  <a:pt x="153" y="178"/>
                </a:lnTo>
                <a:lnTo>
                  <a:pt x="113" y="206"/>
                </a:lnTo>
                <a:lnTo>
                  <a:pt x="73" y="236"/>
                </a:lnTo>
                <a:lnTo>
                  <a:pt x="36" y="269"/>
                </a:lnTo>
                <a:lnTo>
                  <a:pt x="0" y="304"/>
                </a:lnTo>
                <a:lnTo>
                  <a:pt x="294" y="599"/>
                </a:lnTo>
                <a:lnTo>
                  <a:pt x="294" y="599"/>
                </a:lnTo>
                <a:lnTo>
                  <a:pt x="316" y="579"/>
                </a:lnTo>
                <a:lnTo>
                  <a:pt x="339" y="559"/>
                </a:lnTo>
                <a:lnTo>
                  <a:pt x="362" y="540"/>
                </a:lnTo>
                <a:lnTo>
                  <a:pt x="387" y="523"/>
                </a:lnTo>
                <a:lnTo>
                  <a:pt x="412" y="507"/>
                </a:lnTo>
                <a:lnTo>
                  <a:pt x="438" y="493"/>
                </a:lnTo>
                <a:lnTo>
                  <a:pt x="465" y="479"/>
                </a:lnTo>
                <a:lnTo>
                  <a:pt x="493" y="467"/>
                </a:lnTo>
                <a:lnTo>
                  <a:pt x="522" y="455"/>
                </a:lnTo>
                <a:lnTo>
                  <a:pt x="550" y="445"/>
                </a:lnTo>
                <a:lnTo>
                  <a:pt x="579" y="437"/>
                </a:lnTo>
                <a:lnTo>
                  <a:pt x="610" y="431"/>
                </a:lnTo>
                <a:lnTo>
                  <a:pt x="640" y="425"/>
                </a:lnTo>
                <a:lnTo>
                  <a:pt x="672" y="420"/>
                </a:lnTo>
                <a:lnTo>
                  <a:pt x="703" y="418"/>
                </a:lnTo>
                <a:lnTo>
                  <a:pt x="735" y="418"/>
                </a:lnTo>
                <a:lnTo>
                  <a:pt x="735" y="418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Freeform 9"/>
          <p:cNvSpPr>
            <a:spLocks/>
          </p:cNvSpPr>
          <p:nvPr/>
        </p:nvSpPr>
        <p:spPr bwMode="auto">
          <a:xfrm flipH="1">
            <a:off x="4242026" y="1935662"/>
            <a:ext cx="601489" cy="743549"/>
          </a:xfrm>
          <a:custGeom>
            <a:avLst/>
            <a:gdLst>
              <a:gd name="T0" fmla="*/ 179 w 597"/>
              <a:gd name="T1" fmla="*/ 733 h 738"/>
              <a:gd name="T2" fmla="*/ 179 w 597"/>
              <a:gd name="T3" fmla="*/ 733 h 738"/>
              <a:gd name="T4" fmla="*/ 179 w 597"/>
              <a:gd name="T5" fmla="*/ 738 h 738"/>
              <a:gd name="T6" fmla="*/ 597 w 597"/>
              <a:gd name="T7" fmla="*/ 738 h 738"/>
              <a:gd name="T8" fmla="*/ 597 w 597"/>
              <a:gd name="T9" fmla="*/ 738 h 738"/>
              <a:gd name="T10" fmla="*/ 597 w 597"/>
              <a:gd name="T11" fmla="*/ 733 h 738"/>
              <a:gd name="T12" fmla="*/ 597 w 597"/>
              <a:gd name="T13" fmla="*/ 733 h 738"/>
              <a:gd name="T14" fmla="*/ 596 w 597"/>
              <a:gd name="T15" fmla="*/ 680 h 738"/>
              <a:gd name="T16" fmla="*/ 591 w 597"/>
              <a:gd name="T17" fmla="*/ 627 h 738"/>
              <a:gd name="T18" fmla="*/ 585 w 597"/>
              <a:gd name="T19" fmla="*/ 575 h 738"/>
              <a:gd name="T20" fmla="*/ 576 w 597"/>
              <a:gd name="T21" fmla="*/ 524 h 738"/>
              <a:gd name="T22" fmla="*/ 564 w 597"/>
              <a:gd name="T23" fmla="*/ 474 h 738"/>
              <a:gd name="T24" fmla="*/ 550 w 597"/>
              <a:gd name="T25" fmla="*/ 425 h 738"/>
              <a:gd name="T26" fmla="*/ 535 w 597"/>
              <a:gd name="T27" fmla="*/ 377 h 738"/>
              <a:gd name="T28" fmla="*/ 515 w 597"/>
              <a:gd name="T29" fmla="*/ 330 h 738"/>
              <a:gd name="T30" fmla="*/ 495 w 597"/>
              <a:gd name="T31" fmla="*/ 283 h 738"/>
              <a:gd name="T32" fmla="*/ 472 w 597"/>
              <a:gd name="T33" fmla="*/ 239 h 738"/>
              <a:gd name="T34" fmla="*/ 448 w 597"/>
              <a:gd name="T35" fmla="*/ 195 h 738"/>
              <a:gd name="T36" fmla="*/ 422 w 597"/>
              <a:gd name="T37" fmla="*/ 154 h 738"/>
              <a:gd name="T38" fmla="*/ 392 w 597"/>
              <a:gd name="T39" fmla="*/ 113 h 738"/>
              <a:gd name="T40" fmla="*/ 362 w 597"/>
              <a:gd name="T41" fmla="*/ 73 h 738"/>
              <a:gd name="T42" fmla="*/ 329 w 597"/>
              <a:gd name="T43" fmla="*/ 36 h 738"/>
              <a:gd name="T44" fmla="*/ 295 w 597"/>
              <a:gd name="T45" fmla="*/ 0 h 738"/>
              <a:gd name="T46" fmla="*/ 0 w 597"/>
              <a:gd name="T47" fmla="*/ 295 h 738"/>
              <a:gd name="T48" fmla="*/ 0 w 597"/>
              <a:gd name="T49" fmla="*/ 295 h 738"/>
              <a:gd name="T50" fmla="*/ 21 w 597"/>
              <a:gd name="T51" fmla="*/ 316 h 738"/>
              <a:gd name="T52" fmla="*/ 40 w 597"/>
              <a:gd name="T53" fmla="*/ 339 h 738"/>
              <a:gd name="T54" fmla="*/ 58 w 597"/>
              <a:gd name="T55" fmla="*/ 362 h 738"/>
              <a:gd name="T56" fmla="*/ 75 w 597"/>
              <a:gd name="T57" fmla="*/ 387 h 738"/>
              <a:gd name="T58" fmla="*/ 91 w 597"/>
              <a:gd name="T59" fmla="*/ 412 h 738"/>
              <a:gd name="T60" fmla="*/ 105 w 597"/>
              <a:gd name="T61" fmla="*/ 438 h 738"/>
              <a:gd name="T62" fmla="*/ 119 w 597"/>
              <a:gd name="T63" fmla="*/ 465 h 738"/>
              <a:gd name="T64" fmla="*/ 131 w 597"/>
              <a:gd name="T65" fmla="*/ 492 h 738"/>
              <a:gd name="T66" fmla="*/ 143 w 597"/>
              <a:gd name="T67" fmla="*/ 521 h 738"/>
              <a:gd name="T68" fmla="*/ 152 w 597"/>
              <a:gd name="T69" fmla="*/ 549 h 738"/>
              <a:gd name="T70" fmla="*/ 160 w 597"/>
              <a:gd name="T71" fmla="*/ 578 h 738"/>
              <a:gd name="T72" fmla="*/ 166 w 597"/>
              <a:gd name="T73" fmla="*/ 609 h 738"/>
              <a:gd name="T74" fmla="*/ 172 w 597"/>
              <a:gd name="T75" fmla="*/ 639 h 738"/>
              <a:gd name="T76" fmla="*/ 177 w 597"/>
              <a:gd name="T77" fmla="*/ 670 h 738"/>
              <a:gd name="T78" fmla="*/ 179 w 597"/>
              <a:gd name="T79" fmla="*/ 701 h 738"/>
              <a:gd name="T80" fmla="*/ 179 w 597"/>
              <a:gd name="T81" fmla="*/ 733 h 738"/>
              <a:gd name="T82" fmla="*/ 179 w 597"/>
              <a:gd name="T83" fmla="*/ 733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738">
                <a:moveTo>
                  <a:pt x="179" y="733"/>
                </a:moveTo>
                <a:lnTo>
                  <a:pt x="179" y="733"/>
                </a:lnTo>
                <a:lnTo>
                  <a:pt x="179" y="738"/>
                </a:lnTo>
                <a:lnTo>
                  <a:pt x="597" y="738"/>
                </a:lnTo>
                <a:lnTo>
                  <a:pt x="597" y="738"/>
                </a:lnTo>
                <a:lnTo>
                  <a:pt x="597" y="733"/>
                </a:lnTo>
                <a:lnTo>
                  <a:pt x="597" y="733"/>
                </a:lnTo>
                <a:lnTo>
                  <a:pt x="596" y="680"/>
                </a:lnTo>
                <a:lnTo>
                  <a:pt x="591" y="627"/>
                </a:lnTo>
                <a:lnTo>
                  <a:pt x="585" y="575"/>
                </a:lnTo>
                <a:lnTo>
                  <a:pt x="576" y="524"/>
                </a:lnTo>
                <a:lnTo>
                  <a:pt x="564" y="474"/>
                </a:lnTo>
                <a:lnTo>
                  <a:pt x="550" y="425"/>
                </a:lnTo>
                <a:lnTo>
                  <a:pt x="535" y="377"/>
                </a:lnTo>
                <a:lnTo>
                  <a:pt x="515" y="330"/>
                </a:lnTo>
                <a:lnTo>
                  <a:pt x="495" y="283"/>
                </a:lnTo>
                <a:lnTo>
                  <a:pt x="472" y="239"/>
                </a:lnTo>
                <a:lnTo>
                  <a:pt x="448" y="195"/>
                </a:lnTo>
                <a:lnTo>
                  <a:pt x="422" y="154"/>
                </a:lnTo>
                <a:lnTo>
                  <a:pt x="392" y="113"/>
                </a:lnTo>
                <a:lnTo>
                  <a:pt x="362" y="73"/>
                </a:lnTo>
                <a:lnTo>
                  <a:pt x="329" y="36"/>
                </a:lnTo>
                <a:lnTo>
                  <a:pt x="295" y="0"/>
                </a:lnTo>
                <a:lnTo>
                  <a:pt x="0" y="295"/>
                </a:lnTo>
                <a:lnTo>
                  <a:pt x="0" y="295"/>
                </a:lnTo>
                <a:lnTo>
                  <a:pt x="21" y="316"/>
                </a:lnTo>
                <a:lnTo>
                  <a:pt x="40" y="339"/>
                </a:lnTo>
                <a:lnTo>
                  <a:pt x="58" y="362"/>
                </a:lnTo>
                <a:lnTo>
                  <a:pt x="75" y="387"/>
                </a:lnTo>
                <a:lnTo>
                  <a:pt x="91" y="412"/>
                </a:lnTo>
                <a:lnTo>
                  <a:pt x="105" y="438"/>
                </a:lnTo>
                <a:lnTo>
                  <a:pt x="119" y="465"/>
                </a:lnTo>
                <a:lnTo>
                  <a:pt x="131" y="492"/>
                </a:lnTo>
                <a:lnTo>
                  <a:pt x="143" y="521"/>
                </a:lnTo>
                <a:lnTo>
                  <a:pt x="152" y="549"/>
                </a:lnTo>
                <a:lnTo>
                  <a:pt x="160" y="578"/>
                </a:lnTo>
                <a:lnTo>
                  <a:pt x="166" y="609"/>
                </a:lnTo>
                <a:lnTo>
                  <a:pt x="172" y="639"/>
                </a:lnTo>
                <a:lnTo>
                  <a:pt x="177" y="670"/>
                </a:lnTo>
                <a:lnTo>
                  <a:pt x="179" y="701"/>
                </a:lnTo>
                <a:lnTo>
                  <a:pt x="179" y="733"/>
                </a:lnTo>
                <a:lnTo>
                  <a:pt x="179" y="733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Freeform 10"/>
          <p:cNvSpPr>
            <a:spLocks/>
          </p:cNvSpPr>
          <p:nvPr/>
        </p:nvSpPr>
        <p:spPr bwMode="auto">
          <a:xfrm flipH="1">
            <a:off x="4546298" y="1622323"/>
            <a:ext cx="747579" cy="610557"/>
          </a:xfrm>
          <a:custGeom>
            <a:avLst/>
            <a:gdLst>
              <a:gd name="T0" fmla="*/ 447 w 742"/>
              <a:gd name="T1" fmla="*/ 606 h 606"/>
              <a:gd name="T2" fmla="*/ 742 w 742"/>
              <a:gd name="T3" fmla="*/ 311 h 606"/>
              <a:gd name="T4" fmla="*/ 742 w 742"/>
              <a:gd name="T5" fmla="*/ 311 h 606"/>
              <a:gd name="T6" fmla="*/ 706 w 742"/>
              <a:gd name="T7" fmla="*/ 276 h 606"/>
              <a:gd name="T8" fmla="*/ 669 w 742"/>
              <a:gd name="T9" fmla="*/ 242 h 606"/>
              <a:gd name="T10" fmla="*/ 628 w 742"/>
              <a:gd name="T11" fmla="*/ 210 h 606"/>
              <a:gd name="T12" fmla="*/ 587 w 742"/>
              <a:gd name="T13" fmla="*/ 181 h 606"/>
              <a:gd name="T14" fmla="*/ 544 w 742"/>
              <a:gd name="T15" fmla="*/ 154 h 606"/>
              <a:gd name="T16" fmla="*/ 502 w 742"/>
              <a:gd name="T17" fmla="*/ 128 h 606"/>
              <a:gd name="T18" fmla="*/ 455 w 742"/>
              <a:gd name="T19" fmla="*/ 105 h 606"/>
              <a:gd name="T20" fmla="*/ 409 w 742"/>
              <a:gd name="T21" fmla="*/ 84 h 606"/>
              <a:gd name="T22" fmla="*/ 361 w 742"/>
              <a:gd name="T23" fmla="*/ 65 h 606"/>
              <a:gd name="T24" fmla="*/ 313 w 742"/>
              <a:gd name="T25" fmla="*/ 48 h 606"/>
              <a:gd name="T26" fmla="*/ 263 w 742"/>
              <a:gd name="T27" fmla="*/ 34 h 606"/>
              <a:gd name="T28" fmla="*/ 212 w 742"/>
              <a:gd name="T29" fmla="*/ 22 h 606"/>
              <a:gd name="T30" fmla="*/ 160 w 742"/>
              <a:gd name="T31" fmla="*/ 13 h 606"/>
              <a:gd name="T32" fmla="*/ 107 w 742"/>
              <a:gd name="T33" fmla="*/ 6 h 606"/>
              <a:gd name="T34" fmla="*/ 81 w 742"/>
              <a:gd name="T35" fmla="*/ 4 h 606"/>
              <a:gd name="T36" fmla="*/ 54 w 742"/>
              <a:gd name="T37" fmla="*/ 1 h 606"/>
              <a:gd name="T38" fmla="*/ 27 w 742"/>
              <a:gd name="T39" fmla="*/ 0 h 606"/>
              <a:gd name="T40" fmla="*/ 0 w 742"/>
              <a:gd name="T41" fmla="*/ 0 h 606"/>
              <a:gd name="T42" fmla="*/ 0 w 742"/>
              <a:gd name="T43" fmla="*/ 418 h 606"/>
              <a:gd name="T44" fmla="*/ 0 w 742"/>
              <a:gd name="T45" fmla="*/ 418 h 606"/>
              <a:gd name="T46" fmla="*/ 33 w 742"/>
              <a:gd name="T47" fmla="*/ 418 h 606"/>
              <a:gd name="T48" fmla="*/ 64 w 742"/>
              <a:gd name="T49" fmla="*/ 422 h 606"/>
              <a:gd name="T50" fmla="*/ 97 w 742"/>
              <a:gd name="T51" fmla="*/ 425 h 606"/>
              <a:gd name="T52" fmla="*/ 128 w 742"/>
              <a:gd name="T53" fmla="*/ 431 h 606"/>
              <a:gd name="T54" fmla="*/ 158 w 742"/>
              <a:gd name="T55" fmla="*/ 439 h 606"/>
              <a:gd name="T56" fmla="*/ 189 w 742"/>
              <a:gd name="T57" fmla="*/ 446 h 606"/>
              <a:gd name="T58" fmla="*/ 218 w 742"/>
              <a:gd name="T59" fmla="*/ 457 h 606"/>
              <a:gd name="T60" fmla="*/ 246 w 742"/>
              <a:gd name="T61" fmla="*/ 468 h 606"/>
              <a:gd name="T62" fmla="*/ 274 w 742"/>
              <a:gd name="T63" fmla="*/ 481 h 606"/>
              <a:gd name="T64" fmla="*/ 302 w 742"/>
              <a:gd name="T65" fmla="*/ 495 h 606"/>
              <a:gd name="T66" fmla="*/ 329 w 742"/>
              <a:gd name="T67" fmla="*/ 511 h 606"/>
              <a:gd name="T68" fmla="*/ 354 w 742"/>
              <a:gd name="T69" fmla="*/ 528 h 606"/>
              <a:gd name="T70" fmla="*/ 378 w 742"/>
              <a:gd name="T71" fmla="*/ 546 h 606"/>
              <a:gd name="T72" fmla="*/ 402 w 742"/>
              <a:gd name="T73" fmla="*/ 564 h 606"/>
              <a:gd name="T74" fmla="*/ 426 w 742"/>
              <a:gd name="T75" fmla="*/ 584 h 606"/>
              <a:gd name="T76" fmla="*/ 447 w 742"/>
              <a:gd name="T77" fmla="*/ 606 h 606"/>
              <a:gd name="T78" fmla="*/ 447 w 742"/>
              <a:gd name="T79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2" h="606">
                <a:moveTo>
                  <a:pt x="447" y="606"/>
                </a:moveTo>
                <a:lnTo>
                  <a:pt x="742" y="311"/>
                </a:lnTo>
                <a:lnTo>
                  <a:pt x="742" y="311"/>
                </a:lnTo>
                <a:lnTo>
                  <a:pt x="706" y="276"/>
                </a:lnTo>
                <a:lnTo>
                  <a:pt x="669" y="242"/>
                </a:lnTo>
                <a:lnTo>
                  <a:pt x="628" y="210"/>
                </a:lnTo>
                <a:lnTo>
                  <a:pt x="587" y="181"/>
                </a:lnTo>
                <a:lnTo>
                  <a:pt x="544" y="154"/>
                </a:lnTo>
                <a:lnTo>
                  <a:pt x="502" y="128"/>
                </a:lnTo>
                <a:lnTo>
                  <a:pt x="455" y="105"/>
                </a:lnTo>
                <a:lnTo>
                  <a:pt x="409" y="84"/>
                </a:lnTo>
                <a:lnTo>
                  <a:pt x="361" y="65"/>
                </a:lnTo>
                <a:lnTo>
                  <a:pt x="313" y="48"/>
                </a:lnTo>
                <a:lnTo>
                  <a:pt x="263" y="34"/>
                </a:lnTo>
                <a:lnTo>
                  <a:pt x="212" y="22"/>
                </a:lnTo>
                <a:lnTo>
                  <a:pt x="160" y="13"/>
                </a:lnTo>
                <a:lnTo>
                  <a:pt x="107" y="6"/>
                </a:lnTo>
                <a:lnTo>
                  <a:pt x="81" y="4"/>
                </a:lnTo>
                <a:lnTo>
                  <a:pt x="54" y="1"/>
                </a:lnTo>
                <a:lnTo>
                  <a:pt x="27" y="0"/>
                </a:lnTo>
                <a:lnTo>
                  <a:pt x="0" y="0"/>
                </a:lnTo>
                <a:lnTo>
                  <a:pt x="0" y="418"/>
                </a:lnTo>
                <a:lnTo>
                  <a:pt x="0" y="418"/>
                </a:lnTo>
                <a:lnTo>
                  <a:pt x="33" y="418"/>
                </a:lnTo>
                <a:lnTo>
                  <a:pt x="64" y="422"/>
                </a:lnTo>
                <a:lnTo>
                  <a:pt x="97" y="425"/>
                </a:lnTo>
                <a:lnTo>
                  <a:pt x="128" y="431"/>
                </a:lnTo>
                <a:lnTo>
                  <a:pt x="158" y="439"/>
                </a:lnTo>
                <a:lnTo>
                  <a:pt x="189" y="446"/>
                </a:lnTo>
                <a:lnTo>
                  <a:pt x="218" y="457"/>
                </a:lnTo>
                <a:lnTo>
                  <a:pt x="246" y="468"/>
                </a:lnTo>
                <a:lnTo>
                  <a:pt x="274" y="481"/>
                </a:lnTo>
                <a:lnTo>
                  <a:pt x="302" y="495"/>
                </a:lnTo>
                <a:lnTo>
                  <a:pt x="329" y="511"/>
                </a:lnTo>
                <a:lnTo>
                  <a:pt x="354" y="528"/>
                </a:lnTo>
                <a:lnTo>
                  <a:pt x="378" y="546"/>
                </a:lnTo>
                <a:lnTo>
                  <a:pt x="402" y="564"/>
                </a:lnTo>
                <a:lnTo>
                  <a:pt x="426" y="584"/>
                </a:lnTo>
                <a:lnTo>
                  <a:pt x="447" y="606"/>
                </a:lnTo>
                <a:lnTo>
                  <a:pt x="447" y="606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Freeform 11"/>
          <p:cNvSpPr>
            <a:spLocks/>
          </p:cNvSpPr>
          <p:nvPr/>
        </p:nvSpPr>
        <p:spPr bwMode="auto">
          <a:xfrm flipH="1">
            <a:off x="5738192" y="1928609"/>
            <a:ext cx="607535" cy="750602"/>
          </a:xfrm>
          <a:custGeom>
            <a:avLst/>
            <a:gdLst>
              <a:gd name="T0" fmla="*/ 418 w 603"/>
              <a:gd name="T1" fmla="*/ 740 h 745"/>
              <a:gd name="T2" fmla="*/ 418 w 603"/>
              <a:gd name="T3" fmla="*/ 740 h 745"/>
              <a:gd name="T4" fmla="*/ 418 w 603"/>
              <a:gd name="T5" fmla="*/ 707 h 745"/>
              <a:gd name="T6" fmla="*/ 422 w 603"/>
              <a:gd name="T7" fmla="*/ 676 h 745"/>
              <a:gd name="T8" fmla="*/ 425 w 603"/>
              <a:gd name="T9" fmla="*/ 644 h 745"/>
              <a:gd name="T10" fmla="*/ 431 w 603"/>
              <a:gd name="T11" fmla="*/ 613 h 745"/>
              <a:gd name="T12" fmla="*/ 437 w 603"/>
              <a:gd name="T13" fmla="*/ 583 h 745"/>
              <a:gd name="T14" fmla="*/ 446 w 603"/>
              <a:gd name="T15" fmla="*/ 552 h 745"/>
              <a:gd name="T16" fmla="*/ 457 w 603"/>
              <a:gd name="T17" fmla="*/ 523 h 745"/>
              <a:gd name="T18" fmla="*/ 468 w 603"/>
              <a:gd name="T19" fmla="*/ 495 h 745"/>
              <a:gd name="T20" fmla="*/ 480 w 603"/>
              <a:gd name="T21" fmla="*/ 467 h 745"/>
              <a:gd name="T22" fmla="*/ 494 w 603"/>
              <a:gd name="T23" fmla="*/ 440 h 745"/>
              <a:gd name="T24" fmla="*/ 510 w 603"/>
              <a:gd name="T25" fmla="*/ 414 h 745"/>
              <a:gd name="T26" fmla="*/ 526 w 603"/>
              <a:gd name="T27" fmla="*/ 388 h 745"/>
              <a:gd name="T28" fmla="*/ 544 w 603"/>
              <a:gd name="T29" fmla="*/ 363 h 745"/>
              <a:gd name="T30" fmla="*/ 563 w 603"/>
              <a:gd name="T31" fmla="*/ 339 h 745"/>
              <a:gd name="T32" fmla="*/ 582 w 603"/>
              <a:gd name="T33" fmla="*/ 316 h 745"/>
              <a:gd name="T34" fmla="*/ 603 w 603"/>
              <a:gd name="T35" fmla="*/ 295 h 745"/>
              <a:gd name="T36" fmla="*/ 309 w 603"/>
              <a:gd name="T37" fmla="*/ 0 h 745"/>
              <a:gd name="T38" fmla="*/ 309 w 603"/>
              <a:gd name="T39" fmla="*/ 0 h 745"/>
              <a:gd name="T40" fmla="*/ 274 w 603"/>
              <a:gd name="T41" fmla="*/ 36 h 745"/>
              <a:gd name="T42" fmla="*/ 241 w 603"/>
              <a:gd name="T43" fmla="*/ 74 h 745"/>
              <a:gd name="T44" fmla="*/ 209 w 603"/>
              <a:gd name="T45" fmla="*/ 113 h 745"/>
              <a:gd name="T46" fmla="*/ 180 w 603"/>
              <a:gd name="T47" fmla="*/ 155 h 745"/>
              <a:gd name="T48" fmla="*/ 153 w 603"/>
              <a:gd name="T49" fmla="*/ 197 h 745"/>
              <a:gd name="T50" fmla="*/ 127 w 603"/>
              <a:gd name="T51" fmla="*/ 241 h 745"/>
              <a:gd name="T52" fmla="*/ 104 w 603"/>
              <a:gd name="T53" fmla="*/ 286 h 745"/>
              <a:gd name="T54" fmla="*/ 83 w 603"/>
              <a:gd name="T55" fmla="*/ 332 h 745"/>
              <a:gd name="T56" fmla="*/ 65 w 603"/>
              <a:gd name="T57" fmla="*/ 380 h 745"/>
              <a:gd name="T58" fmla="*/ 48 w 603"/>
              <a:gd name="T59" fmla="*/ 428 h 745"/>
              <a:gd name="T60" fmla="*/ 33 w 603"/>
              <a:gd name="T61" fmla="*/ 478 h 745"/>
              <a:gd name="T62" fmla="*/ 22 w 603"/>
              <a:gd name="T63" fmla="*/ 529 h 745"/>
              <a:gd name="T64" fmla="*/ 13 w 603"/>
              <a:gd name="T65" fmla="*/ 581 h 745"/>
              <a:gd name="T66" fmla="*/ 6 w 603"/>
              <a:gd name="T67" fmla="*/ 633 h 745"/>
              <a:gd name="T68" fmla="*/ 4 w 603"/>
              <a:gd name="T69" fmla="*/ 660 h 745"/>
              <a:gd name="T70" fmla="*/ 1 w 603"/>
              <a:gd name="T71" fmla="*/ 686 h 745"/>
              <a:gd name="T72" fmla="*/ 0 w 603"/>
              <a:gd name="T73" fmla="*/ 713 h 745"/>
              <a:gd name="T74" fmla="*/ 0 w 603"/>
              <a:gd name="T75" fmla="*/ 740 h 745"/>
              <a:gd name="T76" fmla="*/ 0 w 603"/>
              <a:gd name="T77" fmla="*/ 740 h 745"/>
              <a:gd name="T78" fmla="*/ 0 w 603"/>
              <a:gd name="T79" fmla="*/ 745 h 745"/>
              <a:gd name="T80" fmla="*/ 418 w 603"/>
              <a:gd name="T81" fmla="*/ 745 h 745"/>
              <a:gd name="T82" fmla="*/ 418 w 603"/>
              <a:gd name="T83" fmla="*/ 745 h 745"/>
              <a:gd name="T84" fmla="*/ 418 w 603"/>
              <a:gd name="T85" fmla="*/ 740 h 745"/>
              <a:gd name="T86" fmla="*/ 418 w 603"/>
              <a:gd name="T87" fmla="*/ 7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3" h="745">
                <a:moveTo>
                  <a:pt x="418" y="740"/>
                </a:moveTo>
                <a:lnTo>
                  <a:pt x="418" y="740"/>
                </a:lnTo>
                <a:lnTo>
                  <a:pt x="418" y="707"/>
                </a:lnTo>
                <a:lnTo>
                  <a:pt x="422" y="676"/>
                </a:lnTo>
                <a:lnTo>
                  <a:pt x="425" y="644"/>
                </a:lnTo>
                <a:lnTo>
                  <a:pt x="431" y="613"/>
                </a:lnTo>
                <a:lnTo>
                  <a:pt x="437" y="583"/>
                </a:lnTo>
                <a:lnTo>
                  <a:pt x="446" y="552"/>
                </a:lnTo>
                <a:lnTo>
                  <a:pt x="457" y="523"/>
                </a:lnTo>
                <a:lnTo>
                  <a:pt x="468" y="495"/>
                </a:lnTo>
                <a:lnTo>
                  <a:pt x="480" y="467"/>
                </a:lnTo>
                <a:lnTo>
                  <a:pt x="494" y="440"/>
                </a:lnTo>
                <a:lnTo>
                  <a:pt x="510" y="414"/>
                </a:lnTo>
                <a:lnTo>
                  <a:pt x="526" y="388"/>
                </a:lnTo>
                <a:lnTo>
                  <a:pt x="544" y="363"/>
                </a:lnTo>
                <a:lnTo>
                  <a:pt x="563" y="339"/>
                </a:lnTo>
                <a:lnTo>
                  <a:pt x="582" y="316"/>
                </a:lnTo>
                <a:lnTo>
                  <a:pt x="603" y="295"/>
                </a:lnTo>
                <a:lnTo>
                  <a:pt x="309" y="0"/>
                </a:lnTo>
                <a:lnTo>
                  <a:pt x="309" y="0"/>
                </a:lnTo>
                <a:lnTo>
                  <a:pt x="274" y="36"/>
                </a:lnTo>
                <a:lnTo>
                  <a:pt x="241" y="74"/>
                </a:lnTo>
                <a:lnTo>
                  <a:pt x="209" y="113"/>
                </a:lnTo>
                <a:lnTo>
                  <a:pt x="180" y="155"/>
                </a:lnTo>
                <a:lnTo>
                  <a:pt x="153" y="197"/>
                </a:lnTo>
                <a:lnTo>
                  <a:pt x="127" y="241"/>
                </a:lnTo>
                <a:lnTo>
                  <a:pt x="104" y="286"/>
                </a:lnTo>
                <a:lnTo>
                  <a:pt x="83" y="332"/>
                </a:lnTo>
                <a:lnTo>
                  <a:pt x="65" y="380"/>
                </a:lnTo>
                <a:lnTo>
                  <a:pt x="48" y="428"/>
                </a:lnTo>
                <a:lnTo>
                  <a:pt x="33" y="478"/>
                </a:lnTo>
                <a:lnTo>
                  <a:pt x="22" y="529"/>
                </a:lnTo>
                <a:lnTo>
                  <a:pt x="13" y="581"/>
                </a:lnTo>
                <a:lnTo>
                  <a:pt x="6" y="633"/>
                </a:lnTo>
                <a:lnTo>
                  <a:pt x="4" y="660"/>
                </a:lnTo>
                <a:lnTo>
                  <a:pt x="1" y="686"/>
                </a:lnTo>
                <a:lnTo>
                  <a:pt x="0" y="713"/>
                </a:lnTo>
                <a:lnTo>
                  <a:pt x="0" y="740"/>
                </a:lnTo>
                <a:lnTo>
                  <a:pt x="0" y="740"/>
                </a:lnTo>
                <a:lnTo>
                  <a:pt x="0" y="745"/>
                </a:lnTo>
                <a:lnTo>
                  <a:pt x="418" y="745"/>
                </a:lnTo>
                <a:lnTo>
                  <a:pt x="418" y="745"/>
                </a:lnTo>
                <a:lnTo>
                  <a:pt x="418" y="740"/>
                </a:lnTo>
                <a:lnTo>
                  <a:pt x="418" y="7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Freeform 12"/>
          <p:cNvSpPr>
            <a:spLocks/>
          </p:cNvSpPr>
          <p:nvPr/>
        </p:nvSpPr>
        <p:spPr bwMode="auto">
          <a:xfrm flipH="1">
            <a:off x="5592069" y="2679211"/>
            <a:ext cx="753659" cy="905793"/>
          </a:xfrm>
          <a:custGeom>
            <a:avLst/>
            <a:gdLst/>
            <a:ahLst/>
            <a:cxnLst/>
            <a:rect l="l" t="t" r="r" b="b"/>
            <a:pathLst>
              <a:path w="1187504" h="1427216">
                <a:moveTo>
                  <a:pt x="0" y="0"/>
                </a:moveTo>
                <a:lnTo>
                  <a:pt x="663575" y="0"/>
                </a:lnTo>
                <a:lnTo>
                  <a:pt x="665163" y="50800"/>
                </a:lnTo>
                <a:lnTo>
                  <a:pt x="669925" y="101600"/>
                </a:lnTo>
                <a:lnTo>
                  <a:pt x="676275" y="152400"/>
                </a:lnTo>
                <a:lnTo>
                  <a:pt x="685800" y="200025"/>
                </a:lnTo>
                <a:lnTo>
                  <a:pt x="696913" y="249238"/>
                </a:lnTo>
                <a:lnTo>
                  <a:pt x="711200" y="295275"/>
                </a:lnTo>
                <a:lnTo>
                  <a:pt x="727075" y="341313"/>
                </a:lnTo>
                <a:lnTo>
                  <a:pt x="744538" y="387350"/>
                </a:lnTo>
                <a:lnTo>
                  <a:pt x="763588" y="431800"/>
                </a:lnTo>
                <a:lnTo>
                  <a:pt x="787400" y="474663"/>
                </a:lnTo>
                <a:lnTo>
                  <a:pt x="812800" y="515938"/>
                </a:lnTo>
                <a:lnTo>
                  <a:pt x="838200" y="555625"/>
                </a:lnTo>
                <a:lnTo>
                  <a:pt x="839487" y="557413"/>
                </a:lnTo>
                <a:lnTo>
                  <a:pt x="931762" y="465138"/>
                </a:lnTo>
                <a:lnTo>
                  <a:pt x="1187504" y="1427216"/>
                </a:lnTo>
                <a:lnTo>
                  <a:pt x="225426" y="1171474"/>
                </a:lnTo>
                <a:lnTo>
                  <a:pt x="366109" y="1030790"/>
                </a:lnTo>
                <a:lnTo>
                  <a:pt x="334963" y="990601"/>
                </a:lnTo>
                <a:lnTo>
                  <a:pt x="288925" y="927101"/>
                </a:lnTo>
                <a:lnTo>
                  <a:pt x="244475" y="858838"/>
                </a:lnTo>
                <a:lnTo>
                  <a:pt x="204788" y="790576"/>
                </a:lnTo>
                <a:lnTo>
                  <a:pt x="166688" y="717551"/>
                </a:lnTo>
                <a:lnTo>
                  <a:pt x="134938" y="644526"/>
                </a:lnTo>
                <a:lnTo>
                  <a:pt x="104775" y="569913"/>
                </a:lnTo>
                <a:lnTo>
                  <a:pt x="77788" y="492125"/>
                </a:lnTo>
                <a:lnTo>
                  <a:pt x="53975" y="412750"/>
                </a:lnTo>
                <a:lnTo>
                  <a:pt x="36513" y="333375"/>
                </a:lnTo>
                <a:lnTo>
                  <a:pt x="20638" y="252413"/>
                </a:lnTo>
                <a:lnTo>
                  <a:pt x="9525" y="169863"/>
                </a:lnTo>
                <a:lnTo>
                  <a:pt x="1588" y="85725"/>
                </a:lnTo>
                <a:lnTo>
                  <a:pt x="0" y="42863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7260" y="4358640"/>
            <a:ext cx="125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Sprint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667248" y="2266809"/>
            <a:ext cx="125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Daily Scrum</a:t>
            </a:r>
          </a:p>
        </p:txBody>
      </p:sp>
    </p:spTree>
    <p:extLst>
      <p:ext uri="{BB962C8B-B14F-4D97-AF65-F5344CB8AC3E}">
        <p14:creationId xmlns:p14="http://schemas.microsoft.com/office/powerpoint/2010/main" val="24038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5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9" grpId="0" animBg="1"/>
      <p:bldP spid="28" grpId="0" animBg="1"/>
      <p:bldP spid="25" grpId="0" animBg="1"/>
      <p:bldP spid="2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9" grpId="0"/>
      <p:bldP spid="8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SCRUM Cycle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779573" y="2285179"/>
            <a:ext cx="3314701" cy="3314701"/>
            <a:chOff x="2255572" y="2285178"/>
            <a:chExt cx="3314701" cy="3314701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912922" y="4642616"/>
              <a:ext cx="1174750" cy="957263"/>
            </a:xfrm>
            <a:custGeom>
              <a:avLst/>
              <a:gdLst>
                <a:gd name="T0" fmla="*/ 0 w 740"/>
                <a:gd name="T1" fmla="*/ 185 h 603"/>
                <a:gd name="T2" fmla="*/ 0 w 740"/>
                <a:gd name="T3" fmla="*/ 603 h 603"/>
                <a:gd name="T4" fmla="*/ 0 w 740"/>
                <a:gd name="T5" fmla="*/ 603 h 603"/>
                <a:gd name="T6" fmla="*/ 27 w 740"/>
                <a:gd name="T7" fmla="*/ 603 h 603"/>
                <a:gd name="T8" fmla="*/ 54 w 740"/>
                <a:gd name="T9" fmla="*/ 602 h 603"/>
                <a:gd name="T10" fmla="*/ 80 w 740"/>
                <a:gd name="T11" fmla="*/ 599 h 603"/>
                <a:gd name="T12" fmla="*/ 107 w 740"/>
                <a:gd name="T13" fmla="*/ 597 h 603"/>
                <a:gd name="T14" fmla="*/ 159 w 740"/>
                <a:gd name="T15" fmla="*/ 590 h 603"/>
                <a:gd name="T16" fmla="*/ 211 w 740"/>
                <a:gd name="T17" fmla="*/ 581 h 603"/>
                <a:gd name="T18" fmla="*/ 262 w 740"/>
                <a:gd name="T19" fmla="*/ 570 h 603"/>
                <a:gd name="T20" fmla="*/ 312 w 740"/>
                <a:gd name="T21" fmla="*/ 555 h 603"/>
                <a:gd name="T22" fmla="*/ 360 w 740"/>
                <a:gd name="T23" fmla="*/ 538 h 603"/>
                <a:gd name="T24" fmla="*/ 408 w 740"/>
                <a:gd name="T25" fmla="*/ 520 h 603"/>
                <a:gd name="T26" fmla="*/ 454 w 740"/>
                <a:gd name="T27" fmla="*/ 499 h 603"/>
                <a:gd name="T28" fmla="*/ 499 w 740"/>
                <a:gd name="T29" fmla="*/ 476 h 603"/>
                <a:gd name="T30" fmla="*/ 543 w 740"/>
                <a:gd name="T31" fmla="*/ 450 h 603"/>
                <a:gd name="T32" fmla="*/ 585 w 740"/>
                <a:gd name="T33" fmla="*/ 423 h 603"/>
                <a:gd name="T34" fmla="*/ 627 w 740"/>
                <a:gd name="T35" fmla="*/ 394 h 603"/>
                <a:gd name="T36" fmla="*/ 666 w 740"/>
                <a:gd name="T37" fmla="*/ 362 h 603"/>
                <a:gd name="T38" fmla="*/ 704 w 740"/>
                <a:gd name="T39" fmla="*/ 329 h 603"/>
                <a:gd name="T40" fmla="*/ 740 w 740"/>
                <a:gd name="T41" fmla="*/ 294 h 603"/>
                <a:gd name="T42" fmla="*/ 445 w 740"/>
                <a:gd name="T43" fmla="*/ 0 h 603"/>
                <a:gd name="T44" fmla="*/ 445 w 740"/>
                <a:gd name="T45" fmla="*/ 0 h 603"/>
                <a:gd name="T46" fmla="*/ 424 w 740"/>
                <a:gd name="T47" fmla="*/ 21 h 603"/>
                <a:gd name="T48" fmla="*/ 401 w 740"/>
                <a:gd name="T49" fmla="*/ 40 h 603"/>
                <a:gd name="T50" fmla="*/ 377 w 740"/>
                <a:gd name="T51" fmla="*/ 59 h 603"/>
                <a:gd name="T52" fmla="*/ 352 w 740"/>
                <a:gd name="T53" fmla="*/ 77 h 603"/>
                <a:gd name="T54" fmla="*/ 326 w 740"/>
                <a:gd name="T55" fmla="*/ 93 h 603"/>
                <a:gd name="T56" fmla="*/ 300 w 740"/>
                <a:gd name="T57" fmla="*/ 109 h 603"/>
                <a:gd name="T58" fmla="*/ 273 w 740"/>
                <a:gd name="T59" fmla="*/ 123 h 603"/>
                <a:gd name="T60" fmla="*/ 245 w 740"/>
                <a:gd name="T61" fmla="*/ 135 h 603"/>
                <a:gd name="T62" fmla="*/ 217 w 740"/>
                <a:gd name="T63" fmla="*/ 146 h 603"/>
                <a:gd name="T64" fmla="*/ 188 w 740"/>
                <a:gd name="T65" fmla="*/ 157 h 603"/>
                <a:gd name="T66" fmla="*/ 157 w 740"/>
                <a:gd name="T67" fmla="*/ 166 h 603"/>
                <a:gd name="T68" fmla="*/ 127 w 740"/>
                <a:gd name="T69" fmla="*/ 172 h 603"/>
                <a:gd name="T70" fmla="*/ 96 w 740"/>
                <a:gd name="T71" fmla="*/ 178 h 603"/>
                <a:gd name="T72" fmla="*/ 64 w 740"/>
                <a:gd name="T73" fmla="*/ 183 h 603"/>
                <a:gd name="T74" fmla="*/ 33 w 740"/>
                <a:gd name="T75" fmla="*/ 185 h 603"/>
                <a:gd name="T76" fmla="*/ 0 w 740"/>
                <a:gd name="T77" fmla="*/ 185 h 603"/>
                <a:gd name="T78" fmla="*/ 0 w 740"/>
                <a:gd name="T79" fmla="*/ 185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0" h="603">
                  <a:moveTo>
                    <a:pt x="0" y="185"/>
                  </a:moveTo>
                  <a:lnTo>
                    <a:pt x="0" y="603"/>
                  </a:lnTo>
                  <a:lnTo>
                    <a:pt x="0" y="603"/>
                  </a:lnTo>
                  <a:lnTo>
                    <a:pt x="27" y="603"/>
                  </a:lnTo>
                  <a:lnTo>
                    <a:pt x="54" y="602"/>
                  </a:lnTo>
                  <a:lnTo>
                    <a:pt x="80" y="599"/>
                  </a:lnTo>
                  <a:lnTo>
                    <a:pt x="107" y="597"/>
                  </a:lnTo>
                  <a:lnTo>
                    <a:pt x="159" y="590"/>
                  </a:lnTo>
                  <a:lnTo>
                    <a:pt x="211" y="581"/>
                  </a:lnTo>
                  <a:lnTo>
                    <a:pt x="262" y="570"/>
                  </a:lnTo>
                  <a:lnTo>
                    <a:pt x="312" y="555"/>
                  </a:lnTo>
                  <a:lnTo>
                    <a:pt x="360" y="538"/>
                  </a:lnTo>
                  <a:lnTo>
                    <a:pt x="408" y="520"/>
                  </a:lnTo>
                  <a:lnTo>
                    <a:pt x="454" y="499"/>
                  </a:lnTo>
                  <a:lnTo>
                    <a:pt x="499" y="476"/>
                  </a:lnTo>
                  <a:lnTo>
                    <a:pt x="543" y="450"/>
                  </a:lnTo>
                  <a:lnTo>
                    <a:pt x="585" y="423"/>
                  </a:lnTo>
                  <a:lnTo>
                    <a:pt x="627" y="394"/>
                  </a:lnTo>
                  <a:lnTo>
                    <a:pt x="666" y="362"/>
                  </a:lnTo>
                  <a:lnTo>
                    <a:pt x="704" y="329"/>
                  </a:lnTo>
                  <a:lnTo>
                    <a:pt x="740" y="294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24" y="21"/>
                  </a:lnTo>
                  <a:lnTo>
                    <a:pt x="401" y="40"/>
                  </a:lnTo>
                  <a:lnTo>
                    <a:pt x="377" y="59"/>
                  </a:lnTo>
                  <a:lnTo>
                    <a:pt x="352" y="77"/>
                  </a:lnTo>
                  <a:lnTo>
                    <a:pt x="326" y="93"/>
                  </a:lnTo>
                  <a:lnTo>
                    <a:pt x="300" y="109"/>
                  </a:lnTo>
                  <a:lnTo>
                    <a:pt x="273" y="123"/>
                  </a:lnTo>
                  <a:lnTo>
                    <a:pt x="245" y="135"/>
                  </a:lnTo>
                  <a:lnTo>
                    <a:pt x="217" y="146"/>
                  </a:lnTo>
                  <a:lnTo>
                    <a:pt x="188" y="157"/>
                  </a:lnTo>
                  <a:lnTo>
                    <a:pt x="157" y="166"/>
                  </a:lnTo>
                  <a:lnTo>
                    <a:pt x="127" y="172"/>
                  </a:lnTo>
                  <a:lnTo>
                    <a:pt x="96" y="178"/>
                  </a:lnTo>
                  <a:lnTo>
                    <a:pt x="64" y="183"/>
                  </a:lnTo>
                  <a:lnTo>
                    <a:pt x="33" y="185"/>
                  </a:lnTo>
                  <a:lnTo>
                    <a:pt x="0" y="185"/>
                  </a:lnTo>
                  <a:lnTo>
                    <a:pt x="0" y="185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619360" y="3950466"/>
              <a:ext cx="950913" cy="1158875"/>
            </a:xfrm>
            <a:custGeom>
              <a:avLst/>
              <a:gdLst>
                <a:gd name="T0" fmla="*/ 181 w 599"/>
                <a:gd name="T1" fmla="*/ 0 h 730"/>
                <a:gd name="T2" fmla="*/ 181 w 599"/>
                <a:gd name="T3" fmla="*/ 0 h 730"/>
                <a:gd name="T4" fmla="*/ 180 w 599"/>
                <a:gd name="T5" fmla="*/ 31 h 730"/>
                <a:gd name="T6" fmla="*/ 177 w 599"/>
                <a:gd name="T7" fmla="*/ 63 h 730"/>
                <a:gd name="T8" fmla="*/ 174 w 599"/>
                <a:gd name="T9" fmla="*/ 93 h 730"/>
                <a:gd name="T10" fmla="*/ 168 w 599"/>
                <a:gd name="T11" fmla="*/ 124 h 730"/>
                <a:gd name="T12" fmla="*/ 160 w 599"/>
                <a:gd name="T13" fmla="*/ 153 h 730"/>
                <a:gd name="T14" fmla="*/ 153 w 599"/>
                <a:gd name="T15" fmla="*/ 183 h 730"/>
                <a:gd name="T16" fmla="*/ 142 w 599"/>
                <a:gd name="T17" fmla="*/ 211 h 730"/>
                <a:gd name="T18" fmla="*/ 132 w 599"/>
                <a:gd name="T19" fmla="*/ 239 h 730"/>
                <a:gd name="T20" fmla="*/ 120 w 599"/>
                <a:gd name="T21" fmla="*/ 266 h 730"/>
                <a:gd name="T22" fmla="*/ 106 w 599"/>
                <a:gd name="T23" fmla="*/ 293 h 730"/>
                <a:gd name="T24" fmla="*/ 92 w 599"/>
                <a:gd name="T25" fmla="*/ 319 h 730"/>
                <a:gd name="T26" fmla="*/ 75 w 599"/>
                <a:gd name="T27" fmla="*/ 344 h 730"/>
                <a:gd name="T28" fmla="*/ 58 w 599"/>
                <a:gd name="T29" fmla="*/ 368 h 730"/>
                <a:gd name="T30" fmla="*/ 40 w 599"/>
                <a:gd name="T31" fmla="*/ 391 h 730"/>
                <a:gd name="T32" fmla="*/ 20 w 599"/>
                <a:gd name="T33" fmla="*/ 414 h 730"/>
                <a:gd name="T34" fmla="*/ 0 w 599"/>
                <a:gd name="T35" fmla="*/ 436 h 730"/>
                <a:gd name="T36" fmla="*/ 295 w 599"/>
                <a:gd name="T37" fmla="*/ 730 h 730"/>
                <a:gd name="T38" fmla="*/ 295 w 599"/>
                <a:gd name="T39" fmla="*/ 730 h 730"/>
                <a:gd name="T40" fmla="*/ 330 w 599"/>
                <a:gd name="T41" fmla="*/ 694 h 730"/>
                <a:gd name="T42" fmla="*/ 362 w 599"/>
                <a:gd name="T43" fmla="*/ 657 h 730"/>
                <a:gd name="T44" fmla="*/ 392 w 599"/>
                <a:gd name="T45" fmla="*/ 619 h 730"/>
                <a:gd name="T46" fmla="*/ 421 w 599"/>
                <a:gd name="T47" fmla="*/ 578 h 730"/>
                <a:gd name="T48" fmla="*/ 449 w 599"/>
                <a:gd name="T49" fmla="*/ 535 h 730"/>
                <a:gd name="T50" fmla="*/ 473 w 599"/>
                <a:gd name="T51" fmla="*/ 492 h 730"/>
                <a:gd name="T52" fmla="*/ 496 w 599"/>
                <a:gd name="T53" fmla="*/ 448 h 730"/>
                <a:gd name="T54" fmla="*/ 516 w 599"/>
                <a:gd name="T55" fmla="*/ 402 h 730"/>
                <a:gd name="T56" fmla="*/ 535 w 599"/>
                <a:gd name="T57" fmla="*/ 355 h 730"/>
                <a:gd name="T58" fmla="*/ 551 w 599"/>
                <a:gd name="T59" fmla="*/ 307 h 730"/>
                <a:gd name="T60" fmla="*/ 565 w 599"/>
                <a:gd name="T61" fmla="*/ 258 h 730"/>
                <a:gd name="T62" fmla="*/ 577 w 599"/>
                <a:gd name="T63" fmla="*/ 207 h 730"/>
                <a:gd name="T64" fmla="*/ 586 w 599"/>
                <a:gd name="T65" fmla="*/ 157 h 730"/>
                <a:gd name="T66" fmla="*/ 593 w 599"/>
                <a:gd name="T67" fmla="*/ 106 h 730"/>
                <a:gd name="T68" fmla="*/ 598 w 599"/>
                <a:gd name="T69" fmla="*/ 53 h 730"/>
                <a:gd name="T70" fmla="*/ 599 w 599"/>
                <a:gd name="T71" fmla="*/ 0 h 730"/>
                <a:gd name="T72" fmla="*/ 181 w 599"/>
                <a:gd name="T7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9" h="730">
                  <a:moveTo>
                    <a:pt x="181" y="0"/>
                  </a:moveTo>
                  <a:lnTo>
                    <a:pt x="181" y="0"/>
                  </a:lnTo>
                  <a:lnTo>
                    <a:pt x="180" y="31"/>
                  </a:lnTo>
                  <a:lnTo>
                    <a:pt x="177" y="63"/>
                  </a:lnTo>
                  <a:lnTo>
                    <a:pt x="174" y="93"/>
                  </a:lnTo>
                  <a:lnTo>
                    <a:pt x="168" y="124"/>
                  </a:lnTo>
                  <a:lnTo>
                    <a:pt x="160" y="153"/>
                  </a:lnTo>
                  <a:lnTo>
                    <a:pt x="153" y="183"/>
                  </a:lnTo>
                  <a:lnTo>
                    <a:pt x="142" y="211"/>
                  </a:lnTo>
                  <a:lnTo>
                    <a:pt x="132" y="239"/>
                  </a:lnTo>
                  <a:lnTo>
                    <a:pt x="120" y="266"/>
                  </a:lnTo>
                  <a:lnTo>
                    <a:pt x="106" y="293"/>
                  </a:lnTo>
                  <a:lnTo>
                    <a:pt x="92" y="319"/>
                  </a:lnTo>
                  <a:lnTo>
                    <a:pt x="75" y="344"/>
                  </a:lnTo>
                  <a:lnTo>
                    <a:pt x="58" y="368"/>
                  </a:lnTo>
                  <a:lnTo>
                    <a:pt x="40" y="391"/>
                  </a:lnTo>
                  <a:lnTo>
                    <a:pt x="20" y="414"/>
                  </a:lnTo>
                  <a:lnTo>
                    <a:pt x="0" y="436"/>
                  </a:lnTo>
                  <a:lnTo>
                    <a:pt x="295" y="730"/>
                  </a:lnTo>
                  <a:lnTo>
                    <a:pt x="295" y="730"/>
                  </a:lnTo>
                  <a:lnTo>
                    <a:pt x="330" y="694"/>
                  </a:lnTo>
                  <a:lnTo>
                    <a:pt x="362" y="657"/>
                  </a:lnTo>
                  <a:lnTo>
                    <a:pt x="392" y="619"/>
                  </a:lnTo>
                  <a:lnTo>
                    <a:pt x="421" y="578"/>
                  </a:lnTo>
                  <a:lnTo>
                    <a:pt x="449" y="535"/>
                  </a:lnTo>
                  <a:lnTo>
                    <a:pt x="473" y="492"/>
                  </a:lnTo>
                  <a:lnTo>
                    <a:pt x="496" y="448"/>
                  </a:lnTo>
                  <a:lnTo>
                    <a:pt x="516" y="402"/>
                  </a:lnTo>
                  <a:lnTo>
                    <a:pt x="535" y="355"/>
                  </a:lnTo>
                  <a:lnTo>
                    <a:pt x="551" y="307"/>
                  </a:lnTo>
                  <a:lnTo>
                    <a:pt x="565" y="258"/>
                  </a:lnTo>
                  <a:lnTo>
                    <a:pt x="577" y="207"/>
                  </a:lnTo>
                  <a:lnTo>
                    <a:pt x="586" y="157"/>
                  </a:lnTo>
                  <a:lnTo>
                    <a:pt x="593" y="106"/>
                  </a:lnTo>
                  <a:lnTo>
                    <a:pt x="598" y="53"/>
                  </a:lnTo>
                  <a:lnTo>
                    <a:pt x="599" y="0"/>
                  </a:lnTo>
                  <a:lnTo>
                    <a:pt x="181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749285" y="4652141"/>
              <a:ext cx="1163638" cy="947738"/>
            </a:xfrm>
            <a:custGeom>
              <a:avLst/>
              <a:gdLst>
                <a:gd name="T0" fmla="*/ 295 w 733"/>
                <a:gd name="T1" fmla="*/ 0 h 597"/>
                <a:gd name="T2" fmla="*/ 0 w 733"/>
                <a:gd name="T3" fmla="*/ 295 h 597"/>
                <a:gd name="T4" fmla="*/ 0 w 733"/>
                <a:gd name="T5" fmla="*/ 295 h 597"/>
                <a:gd name="T6" fmla="*/ 36 w 733"/>
                <a:gd name="T7" fmla="*/ 329 h 597"/>
                <a:gd name="T8" fmla="*/ 73 w 733"/>
                <a:gd name="T9" fmla="*/ 362 h 597"/>
                <a:gd name="T10" fmla="*/ 113 w 733"/>
                <a:gd name="T11" fmla="*/ 392 h 597"/>
                <a:gd name="T12" fmla="*/ 154 w 733"/>
                <a:gd name="T13" fmla="*/ 422 h 597"/>
                <a:gd name="T14" fmla="*/ 195 w 733"/>
                <a:gd name="T15" fmla="*/ 448 h 597"/>
                <a:gd name="T16" fmla="*/ 239 w 733"/>
                <a:gd name="T17" fmla="*/ 472 h 597"/>
                <a:gd name="T18" fmla="*/ 283 w 733"/>
                <a:gd name="T19" fmla="*/ 495 h 597"/>
                <a:gd name="T20" fmla="*/ 330 w 733"/>
                <a:gd name="T21" fmla="*/ 515 h 597"/>
                <a:gd name="T22" fmla="*/ 377 w 733"/>
                <a:gd name="T23" fmla="*/ 535 h 597"/>
                <a:gd name="T24" fmla="*/ 425 w 733"/>
                <a:gd name="T25" fmla="*/ 550 h 597"/>
                <a:gd name="T26" fmla="*/ 474 w 733"/>
                <a:gd name="T27" fmla="*/ 564 h 597"/>
                <a:gd name="T28" fmla="*/ 524 w 733"/>
                <a:gd name="T29" fmla="*/ 576 h 597"/>
                <a:gd name="T30" fmla="*/ 575 w 733"/>
                <a:gd name="T31" fmla="*/ 585 h 597"/>
                <a:gd name="T32" fmla="*/ 627 w 733"/>
                <a:gd name="T33" fmla="*/ 591 h 597"/>
                <a:gd name="T34" fmla="*/ 680 w 733"/>
                <a:gd name="T35" fmla="*/ 596 h 597"/>
                <a:gd name="T36" fmla="*/ 733 w 733"/>
                <a:gd name="T37" fmla="*/ 597 h 597"/>
                <a:gd name="T38" fmla="*/ 733 w 733"/>
                <a:gd name="T39" fmla="*/ 179 h 597"/>
                <a:gd name="T40" fmla="*/ 733 w 733"/>
                <a:gd name="T41" fmla="*/ 179 h 597"/>
                <a:gd name="T42" fmla="*/ 701 w 733"/>
                <a:gd name="T43" fmla="*/ 179 h 597"/>
                <a:gd name="T44" fmla="*/ 670 w 733"/>
                <a:gd name="T45" fmla="*/ 177 h 597"/>
                <a:gd name="T46" fmla="*/ 639 w 733"/>
                <a:gd name="T47" fmla="*/ 172 h 597"/>
                <a:gd name="T48" fmla="*/ 609 w 733"/>
                <a:gd name="T49" fmla="*/ 166 h 597"/>
                <a:gd name="T50" fmla="*/ 578 w 733"/>
                <a:gd name="T51" fmla="*/ 160 h 597"/>
                <a:gd name="T52" fmla="*/ 549 w 733"/>
                <a:gd name="T53" fmla="*/ 152 h 597"/>
                <a:gd name="T54" fmla="*/ 521 w 733"/>
                <a:gd name="T55" fmla="*/ 143 h 597"/>
                <a:gd name="T56" fmla="*/ 492 w 733"/>
                <a:gd name="T57" fmla="*/ 131 h 597"/>
                <a:gd name="T58" fmla="*/ 465 w 733"/>
                <a:gd name="T59" fmla="*/ 119 h 597"/>
                <a:gd name="T60" fmla="*/ 438 w 733"/>
                <a:gd name="T61" fmla="*/ 105 h 597"/>
                <a:gd name="T62" fmla="*/ 412 w 733"/>
                <a:gd name="T63" fmla="*/ 91 h 597"/>
                <a:gd name="T64" fmla="*/ 387 w 733"/>
                <a:gd name="T65" fmla="*/ 75 h 597"/>
                <a:gd name="T66" fmla="*/ 362 w 733"/>
                <a:gd name="T67" fmla="*/ 58 h 597"/>
                <a:gd name="T68" fmla="*/ 339 w 733"/>
                <a:gd name="T69" fmla="*/ 40 h 597"/>
                <a:gd name="T70" fmla="*/ 316 w 733"/>
                <a:gd name="T71" fmla="*/ 21 h 597"/>
                <a:gd name="T72" fmla="*/ 295 w 733"/>
                <a:gd name="T73" fmla="*/ 0 h 597"/>
                <a:gd name="T74" fmla="*/ 295 w 733"/>
                <a:gd name="T75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3" h="597">
                  <a:moveTo>
                    <a:pt x="295" y="0"/>
                  </a:moveTo>
                  <a:lnTo>
                    <a:pt x="0" y="295"/>
                  </a:lnTo>
                  <a:lnTo>
                    <a:pt x="0" y="295"/>
                  </a:lnTo>
                  <a:lnTo>
                    <a:pt x="36" y="329"/>
                  </a:lnTo>
                  <a:lnTo>
                    <a:pt x="73" y="362"/>
                  </a:lnTo>
                  <a:lnTo>
                    <a:pt x="113" y="392"/>
                  </a:lnTo>
                  <a:lnTo>
                    <a:pt x="154" y="422"/>
                  </a:lnTo>
                  <a:lnTo>
                    <a:pt x="195" y="448"/>
                  </a:lnTo>
                  <a:lnTo>
                    <a:pt x="239" y="472"/>
                  </a:lnTo>
                  <a:lnTo>
                    <a:pt x="283" y="495"/>
                  </a:lnTo>
                  <a:lnTo>
                    <a:pt x="330" y="515"/>
                  </a:lnTo>
                  <a:lnTo>
                    <a:pt x="377" y="535"/>
                  </a:lnTo>
                  <a:lnTo>
                    <a:pt x="425" y="550"/>
                  </a:lnTo>
                  <a:lnTo>
                    <a:pt x="474" y="564"/>
                  </a:lnTo>
                  <a:lnTo>
                    <a:pt x="524" y="576"/>
                  </a:lnTo>
                  <a:lnTo>
                    <a:pt x="575" y="585"/>
                  </a:lnTo>
                  <a:lnTo>
                    <a:pt x="627" y="591"/>
                  </a:lnTo>
                  <a:lnTo>
                    <a:pt x="680" y="596"/>
                  </a:lnTo>
                  <a:lnTo>
                    <a:pt x="733" y="597"/>
                  </a:lnTo>
                  <a:lnTo>
                    <a:pt x="733" y="179"/>
                  </a:lnTo>
                  <a:lnTo>
                    <a:pt x="733" y="179"/>
                  </a:lnTo>
                  <a:lnTo>
                    <a:pt x="701" y="179"/>
                  </a:lnTo>
                  <a:lnTo>
                    <a:pt x="670" y="177"/>
                  </a:lnTo>
                  <a:lnTo>
                    <a:pt x="639" y="172"/>
                  </a:lnTo>
                  <a:lnTo>
                    <a:pt x="609" y="166"/>
                  </a:lnTo>
                  <a:lnTo>
                    <a:pt x="578" y="160"/>
                  </a:lnTo>
                  <a:lnTo>
                    <a:pt x="549" y="152"/>
                  </a:lnTo>
                  <a:lnTo>
                    <a:pt x="521" y="143"/>
                  </a:lnTo>
                  <a:lnTo>
                    <a:pt x="492" y="131"/>
                  </a:lnTo>
                  <a:lnTo>
                    <a:pt x="465" y="119"/>
                  </a:lnTo>
                  <a:lnTo>
                    <a:pt x="438" y="105"/>
                  </a:lnTo>
                  <a:lnTo>
                    <a:pt x="412" y="91"/>
                  </a:lnTo>
                  <a:lnTo>
                    <a:pt x="387" y="75"/>
                  </a:lnTo>
                  <a:lnTo>
                    <a:pt x="362" y="58"/>
                  </a:lnTo>
                  <a:lnTo>
                    <a:pt x="339" y="40"/>
                  </a:lnTo>
                  <a:lnTo>
                    <a:pt x="316" y="2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746110" y="2285178"/>
              <a:ext cx="1166813" cy="950913"/>
            </a:xfrm>
            <a:custGeom>
              <a:avLst/>
              <a:gdLst>
                <a:gd name="T0" fmla="*/ 735 w 735"/>
                <a:gd name="T1" fmla="*/ 418 h 599"/>
                <a:gd name="T2" fmla="*/ 735 w 735"/>
                <a:gd name="T3" fmla="*/ 0 h 599"/>
                <a:gd name="T4" fmla="*/ 735 w 735"/>
                <a:gd name="T5" fmla="*/ 0 h 599"/>
                <a:gd name="T6" fmla="*/ 708 w 735"/>
                <a:gd name="T7" fmla="*/ 0 h 599"/>
                <a:gd name="T8" fmla="*/ 682 w 735"/>
                <a:gd name="T9" fmla="*/ 1 h 599"/>
                <a:gd name="T10" fmla="*/ 629 w 735"/>
                <a:gd name="T11" fmla="*/ 6 h 599"/>
                <a:gd name="T12" fmla="*/ 577 w 735"/>
                <a:gd name="T13" fmla="*/ 13 h 599"/>
                <a:gd name="T14" fmla="*/ 526 w 735"/>
                <a:gd name="T15" fmla="*/ 22 h 599"/>
                <a:gd name="T16" fmla="*/ 475 w 735"/>
                <a:gd name="T17" fmla="*/ 33 h 599"/>
                <a:gd name="T18" fmla="*/ 425 w 735"/>
                <a:gd name="T19" fmla="*/ 47 h 599"/>
                <a:gd name="T20" fmla="*/ 377 w 735"/>
                <a:gd name="T21" fmla="*/ 64 h 599"/>
                <a:gd name="T22" fmla="*/ 331 w 735"/>
                <a:gd name="T23" fmla="*/ 82 h 599"/>
                <a:gd name="T24" fmla="*/ 284 w 735"/>
                <a:gd name="T25" fmla="*/ 102 h 599"/>
                <a:gd name="T26" fmla="*/ 239 w 735"/>
                <a:gd name="T27" fmla="*/ 126 h 599"/>
                <a:gd name="T28" fmla="*/ 196 w 735"/>
                <a:gd name="T29" fmla="*/ 150 h 599"/>
                <a:gd name="T30" fmla="*/ 153 w 735"/>
                <a:gd name="T31" fmla="*/ 178 h 599"/>
                <a:gd name="T32" fmla="*/ 113 w 735"/>
                <a:gd name="T33" fmla="*/ 206 h 599"/>
                <a:gd name="T34" fmla="*/ 73 w 735"/>
                <a:gd name="T35" fmla="*/ 236 h 599"/>
                <a:gd name="T36" fmla="*/ 36 w 735"/>
                <a:gd name="T37" fmla="*/ 269 h 599"/>
                <a:gd name="T38" fmla="*/ 0 w 735"/>
                <a:gd name="T39" fmla="*/ 304 h 599"/>
                <a:gd name="T40" fmla="*/ 294 w 735"/>
                <a:gd name="T41" fmla="*/ 599 h 599"/>
                <a:gd name="T42" fmla="*/ 294 w 735"/>
                <a:gd name="T43" fmla="*/ 599 h 599"/>
                <a:gd name="T44" fmla="*/ 316 w 735"/>
                <a:gd name="T45" fmla="*/ 579 h 599"/>
                <a:gd name="T46" fmla="*/ 339 w 735"/>
                <a:gd name="T47" fmla="*/ 559 h 599"/>
                <a:gd name="T48" fmla="*/ 362 w 735"/>
                <a:gd name="T49" fmla="*/ 540 h 599"/>
                <a:gd name="T50" fmla="*/ 387 w 735"/>
                <a:gd name="T51" fmla="*/ 523 h 599"/>
                <a:gd name="T52" fmla="*/ 412 w 735"/>
                <a:gd name="T53" fmla="*/ 507 h 599"/>
                <a:gd name="T54" fmla="*/ 438 w 735"/>
                <a:gd name="T55" fmla="*/ 493 h 599"/>
                <a:gd name="T56" fmla="*/ 465 w 735"/>
                <a:gd name="T57" fmla="*/ 479 h 599"/>
                <a:gd name="T58" fmla="*/ 493 w 735"/>
                <a:gd name="T59" fmla="*/ 467 h 599"/>
                <a:gd name="T60" fmla="*/ 522 w 735"/>
                <a:gd name="T61" fmla="*/ 455 h 599"/>
                <a:gd name="T62" fmla="*/ 550 w 735"/>
                <a:gd name="T63" fmla="*/ 445 h 599"/>
                <a:gd name="T64" fmla="*/ 579 w 735"/>
                <a:gd name="T65" fmla="*/ 437 h 599"/>
                <a:gd name="T66" fmla="*/ 610 w 735"/>
                <a:gd name="T67" fmla="*/ 431 h 599"/>
                <a:gd name="T68" fmla="*/ 640 w 735"/>
                <a:gd name="T69" fmla="*/ 425 h 599"/>
                <a:gd name="T70" fmla="*/ 672 w 735"/>
                <a:gd name="T71" fmla="*/ 420 h 599"/>
                <a:gd name="T72" fmla="*/ 703 w 735"/>
                <a:gd name="T73" fmla="*/ 418 h 599"/>
                <a:gd name="T74" fmla="*/ 735 w 735"/>
                <a:gd name="T75" fmla="*/ 418 h 599"/>
                <a:gd name="T76" fmla="*/ 735 w 735"/>
                <a:gd name="T77" fmla="*/ 418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5" h="599">
                  <a:moveTo>
                    <a:pt x="735" y="418"/>
                  </a:moveTo>
                  <a:lnTo>
                    <a:pt x="735" y="0"/>
                  </a:lnTo>
                  <a:lnTo>
                    <a:pt x="735" y="0"/>
                  </a:lnTo>
                  <a:lnTo>
                    <a:pt x="708" y="0"/>
                  </a:lnTo>
                  <a:lnTo>
                    <a:pt x="682" y="1"/>
                  </a:lnTo>
                  <a:lnTo>
                    <a:pt x="629" y="6"/>
                  </a:lnTo>
                  <a:lnTo>
                    <a:pt x="577" y="13"/>
                  </a:lnTo>
                  <a:lnTo>
                    <a:pt x="526" y="22"/>
                  </a:lnTo>
                  <a:lnTo>
                    <a:pt x="475" y="33"/>
                  </a:lnTo>
                  <a:lnTo>
                    <a:pt x="425" y="47"/>
                  </a:lnTo>
                  <a:lnTo>
                    <a:pt x="377" y="64"/>
                  </a:lnTo>
                  <a:lnTo>
                    <a:pt x="331" y="82"/>
                  </a:lnTo>
                  <a:lnTo>
                    <a:pt x="284" y="102"/>
                  </a:lnTo>
                  <a:lnTo>
                    <a:pt x="239" y="126"/>
                  </a:lnTo>
                  <a:lnTo>
                    <a:pt x="196" y="150"/>
                  </a:lnTo>
                  <a:lnTo>
                    <a:pt x="153" y="178"/>
                  </a:lnTo>
                  <a:lnTo>
                    <a:pt x="113" y="206"/>
                  </a:lnTo>
                  <a:lnTo>
                    <a:pt x="73" y="236"/>
                  </a:lnTo>
                  <a:lnTo>
                    <a:pt x="36" y="269"/>
                  </a:lnTo>
                  <a:lnTo>
                    <a:pt x="0" y="304"/>
                  </a:lnTo>
                  <a:lnTo>
                    <a:pt x="294" y="599"/>
                  </a:lnTo>
                  <a:lnTo>
                    <a:pt x="294" y="599"/>
                  </a:lnTo>
                  <a:lnTo>
                    <a:pt x="316" y="579"/>
                  </a:lnTo>
                  <a:lnTo>
                    <a:pt x="339" y="559"/>
                  </a:lnTo>
                  <a:lnTo>
                    <a:pt x="362" y="540"/>
                  </a:lnTo>
                  <a:lnTo>
                    <a:pt x="387" y="523"/>
                  </a:lnTo>
                  <a:lnTo>
                    <a:pt x="412" y="507"/>
                  </a:lnTo>
                  <a:lnTo>
                    <a:pt x="438" y="493"/>
                  </a:lnTo>
                  <a:lnTo>
                    <a:pt x="465" y="479"/>
                  </a:lnTo>
                  <a:lnTo>
                    <a:pt x="493" y="467"/>
                  </a:lnTo>
                  <a:lnTo>
                    <a:pt x="522" y="455"/>
                  </a:lnTo>
                  <a:lnTo>
                    <a:pt x="550" y="445"/>
                  </a:lnTo>
                  <a:lnTo>
                    <a:pt x="579" y="437"/>
                  </a:lnTo>
                  <a:lnTo>
                    <a:pt x="610" y="431"/>
                  </a:lnTo>
                  <a:lnTo>
                    <a:pt x="640" y="425"/>
                  </a:lnTo>
                  <a:lnTo>
                    <a:pt x="672" y="420"/>
                  </a:lnTo>
                  <a:lnTo>
                    <a:pt x="703" y="418"/>
                  </a:lnTo>
                  <a:lnTo>
                    <a:pt x="735" y="418"/>
                  </a:lnTo>
                  <a:lnTo>
                    <a:pt x="735" y="4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4622535" y="2778891"/>
              <a:ext cx="947738" cy="1171575"/>
            </a:xfrm>
            <a:custGeom>
              <a:avLst/>
              <a:gdLst>
                <a:gd name="T0" fmla="*/ 179 w 597"/>
                <a:gd name="T1" fmla="*/ 733 h 738"/>
                <a:gd name="T2" fmla="*/ 179 w 597"/>
                <a:gd name="T3" fmla="*/ 733 h 738"/>
                <a:gd name="T4" fmla="*/ 179 w 597"/>
                <a:gd name="T5" fmla="*/ 738 h 738"/>
                <a:gd name="T6" fmla="*/ 597 w 597"/>
                <a:gd name="T7" fmla="*/ 738 h 738"/>
                <a:gd name="T8" fmla="*/ 597 w 597"/>
                <a:gd name="T9" fmla="*/ 738 h 738"/>
                <a:gd name="T10" fmla="*/ 597 w 597"/>
                <a:gd name="T11" fmla="*/ 733 h 738"/>
                <a:gd name="T12" fmla="*/ 597 w 597"/>
                <a:gd name="T13" fmla="*/ 733 h 738"/>
                <a:gd name="T14" fmla="*/ 596 w 597"/>
                <a:gd name="T15" fmla="*/ 680 h 738"/>
                <a:gd name="T16" fmla="*/ 591 w 597"/>
                <a:gd name="T17" fmla="*/ 627 h 738"/>
                <a:gd name="T18" fmla="*/ 585 w 597"/>
                <a:gd name="T19" fmla="*/ 575 h 738"/>
                <a:gd name="T20" fmla="*/ 576 w 597"/>
                <a:gd name="T21" fmla="*/ 524 h 738"/>
                <a:gd name="T22" fmla="*/ 564 w 597"/>
                <a:gd name="T23" fmla="*/ 474 h 738"/>
                <a:gd name="T24" fmla="*/ 550 w 597"/>
                <a:gd name="T25" fmla="*/ 425 h 738"/>
                <a:gd name="T26" fmla="*/ 535 w 597"/>
                <a:gd name="T27" fmla="*/ 377 h 738"/>
                <a:gd name="T28" fmla="*/ 515 w 597"/>
                <a:gd name="T29" fmla="*/ 330 h 738"/>
                <a:gd name="T30" fmla="*/ 495 w 597"/>
                <a:gd name="T31" fmla="*/ 283 h 738"/>
                <a:gd name="T32" fmla="*/ 472 w 597"/>
                <a:gd name="T33" fmla="*/ 239 h 738"/>
                <a:gd name="T34" fmla="*/ 448 w 597"/>
                <a:gd name="T35" fmla="*/ 195 h 738"/>
                <a:gd name="T36" fmla="*/ 422 w 597"/>
                <a:gd name="T37" fmla="*/ 154 h 738"/>
                <a:gd name="T38" fmla="*/ 392 w 597"/>
                <a:gd name="T39" fmla="*/ 113 h 738"/>
                <a:gd name="T40" fmla="*/ 362 w 597"/>
                <a:gd name="T41" fmla="*/ 73 h 738"/>
                <a:gd name="T42" fmla="*/ 329 w 597"/>
                <a:gd name="T43" fmla="*/ 36 h 738"/>
                <a:gd name="T44" fmla="*/ 295 w 597"/>
                <a:gd name="T45" fmla="*/ 0 h 738"/>
                <a:gd name="T46" fmla="*/ 0 w 597"/>
                <a:gd name="T47" fmla="*/ 295 h 738"/>
                <a:gd name="T48" fmla="*/ 0 w 597"/>
                <a:gd name="T49" fmla="*/ 295 h 738"/>
                <a:gd name="T50" fmla="*/ 21 w 597"/>
                <a:gd name="T51" fmla="*/ 316 h 738"/>
                <a:gd name="T52" fmla="*/ 40 w 597"/>
                <a:gd name="T53" fmla="*/ 339 h 738"/>
                <a:gd name="T54" fmla="*/ 58 w 597"/>
                <a:gd name="T55" fmla="*/ 362 h 738"/>
                <a:gd name="T56" fmla="*/ 75 w 597"/>
                <a:gd name="T57" fmla="*/ 387 h 738"/>
                <a:gd name="T58" fmla="*/ 91 w 597"/>
                <a:gd name="T59" fmla="*/ 412 h 738"/>
                <a:gd name="T60" fmla="*/ 105 w 597"/>
                <a:gd name="T61" fmla="*/ 438 h 738"/>
                <a:gd name="T62" fmla="*/ 119 w 597"/>
                <a:gd name="T63" fmla="*/ 465 h 738"/>
                <a:gd name="T64" fmla="*/ 131 w 597"/>
                <a:gd name="T65" fmla="*/ 492 h 738"/>
                <a:gd name="T66" fmla="*/ 143 w 597"/>
                <a:gd name="T67" fmla="*/ 521 h 738"/>
                <a:gd name="T68" fmla="*/ 152 w 597"/>
                <a:gd name="T69" fmla="*/ 549 h 738"/>
                <a:gd name="T70" fmla="*/ 160 w 597"/>
                <a:gd name="T71" fmla="*/ 578 h 738"/>
                <a:gd name="T72" fmla="*/ 166 w 597"/>
                <a:gd name="T73" fmla="*/ 609 h 738"/>
                <a:gd name="T74" fmla="*/ 172 w 597"/>
                <a:gd name="T75" fmla="*/ 639 h 738"/>
                <a:gd name="T76" fmla="*/ 177 w 597"/>
                <a:gd name="T77" fmla="*/ 670 h 738"/>
                <a:gd name="T78" fmla="*/ 179 w 597"/>
                <a:gd name="T79" fmla="*/ 701 h 738"/>
                <a:gd name="T80" fmla="*/ 179 w 597"/>
                <a:gd name="T81" fmla="*/ 733 h 738"/>
                <a:gd name="T82" fmla="*/ 179 w 597"/>
                <a:gd name="T83" fmla="*/ 733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7" h="738">
                  <a:moveTo>
                    <a:pt x="179" y="733"/>
                  </a:moveTo>
                  <a:lnTo>
                    <a:pt x="179" y="733"/>
                  </a:lnTo>
                  <a:lnTo>
                    <a:pt x="179" y="738"/>
                  </a:lnTo>
                  <a:lnTo>
                    <a:pt x="597" y="738"/>
                  </a:lnTo>
                  <a:lnTo>
                    <a:pt x="597" y="738"/>
                  </a:lnTo>
                  <a:lnTo>
                    <a:pt x="597" y="733"/>
                  </a:lnTo>
                  <a:lnTo>
                    <a:pt x="597" y="733"/>
                  </a:lnTo>
                  <a:lnTo>
                    <a:pt x="596" y="680"/>
                  </a:lnTo>
                  <a:lnTo>
                    <a:pt x="591" y="627"/>
                  </a:lnTo>
                  <a:lnTo>
                    <a:pt x="585" y="575"/>
                  </a:lnTo>
                  <a:lnTo>
                    <a:pt x="576" y="524"/>
                  </a:lnTo>
                  <a:lnTo>
                    <a:pt x="564" y="474"/>
                  </a:lnTo>
                  <a:lnTo>
                    <a:pt x="550" y="425"/>
                  </a:lnTo>
                  <a:lnTo>
                    <a:pt x="535" y="377"/>
                  </a:lnTo>
                  <a:lnTo>
                    <a:pt x="515" y="330"/>
                  </a:lnTo>
                  <a:lnTo>
                    <a:pt x="495" y="283"/>
                  </a:lnTo>
                  <a:lnTo>
                    <a:pt x="472" y="239"/>
                  </a:lnTo>
                  <a:lnTo>
                    <a:pt x="448" y="195"/>
                  </a:lnTo>
                  <a:lnTo>
                    <a:pt x="422" y="154"/>
                  </a:lnTo>
                  <a:lnTo>
                    <a:pt x="392" y="113"/>
                  </a:lnTo>
                  <a:lnTo>
                    <a:pt x="362" y="73"/>
                  </a:lnTo>
                  <a:lnTo>
                    <a:pt x="329" y="36"/>
                  </a:lnTo>
                  <a:lnTo>
                    <a:pt x="295" y="0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21" y="316"/>
                  </a:lnTo>
                  <a:lnTo>
                    <a:pt x="40" y="339"/>
                  </a:lnTo>
                  <a:lnTo>
                    <a:pt x="58" y="362"/>
                  </a:lnTo>
                  <a:lnTo>
                    <a:pt x="75" y="387"/>
                  </a:lnTo>
                  <a:lnTo>
                    <a:pt x="91" y="412"/>
                  </a:lnTo>
                  <a:lnTo>
                    <a:pt x="105" y="438"/>
                  </a:lnTo>
                  <a:lnTo>
                    <a:pt x="119" y="465"/>
                  </a:lnTo>
                  <a:lnTo>
                    <a:pt x="131" y="492"/>
                  </a:lnTo>
                  <a:lnTo>
                    <a:pt x="143" y="521"/>
                  </a:lnTo>
                  <a:lnTo>
                    <a:pt x="152" y="549"/>
                  </a:lnTo>
                  <a:lnTo>
                    <a:pt x="160" y="578"/>
                  </a:lnTo>
                  <a:lnTo>
                    <a:pt x="166" y="609"/>
                  </a:lnTo>
                  <a:lnTo>
                    <a:pt x="172" y="639"/>
                  </a:lnTo>
                  <a:lnTo>
                    <a:pt x="177" y="670"/>
                  </a:lnTo>
                  <a:lnTo>
                    <a:pt x="179" y="701"/>
                  </a:lnTo>
                  <a:lnTo>
                    <a:pt x="179" y="733"/>
                  </a:lnTo>
                  <a:lnTo>
                    <a:pt x="179" y="733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912922" y="2285178"/>
              <a:ext cx="1177925" cy="962025"/>
            </a:xfrm>
            <a:custGeom>
              <a:avLst/>
              <a:gdLst>
                <a:gd name="T0" fmla="*/ 447 w 742"/>
                <a:gd name="T1" fmla="*/ 606 h 606"/>
                <a:gd name="T2" fmla="*/ 742 w 742"/>
                <a:gd name="T3" fmla="*/ 311 h 606"/>
                <a:gd name="T4" fmla="*/ 742 w 742"/>
                <a:gd name="T5" fmla="*/ 311 h 606"/>
                <a:gd name="T6" fmla="*/ 706 w 742"/>
                <a:gd name="T7" fmla="*/ 276 h 606"/>
                <a:gd name="T8" fmla="*/ 669 w 742"/>
                <a:gd name="T9" fmla="*/ 242 h 606"/>
                <a:gd name="T10" fmla="*/ 628 w 742"/>
                <a:gd name="T11" fmla="*/ 210 h 606"/>
                <a:gd name="T12" fmla="*/ 587 w 742"/>
                <a:gd name="T13" fmla="*/ 181 h 606"/>
                <a:gd name="T14" fmla="*/ 544 w 742"/>
                <a:gd name="T15" fmla="*/ 154 h 606"/>
                <a:gd name="T16" fmla="*/ 502 w 742"/>
                <a:gd name="T17" fmla="*/ 128 h 606"/>
                <a:gd name="T18" fmla="*/ 455 w 742"/>
                <a:gd name="T19" fmla="*/ 105 h 606"/>
                <a:gd name="T20" fmla="*/ 409 w 742"/>
                <a:gd name="T21" fmla="*/ 84 h 606"/>
                <a:gd name="T22" fmla="*/ 361 w 742"/>
                <a:gd name="T23" fmla="*/ 65 h 606"/>
                <a:gd name="T24" fmla="*/ 313 w 742"/>
                <a:gd name="T25" fmla="*/ 48 h 606"/>
                <a:gd name="T26" fmla="*/ 263 w 742"/>
                <a:gd name="T27" fmla="*/ 34 h 606"/>
                <a:gd name="T28" fmla="*/ 212 w 742"/>
                <a:gd name="T29" fmla="*/ 22 h 606"/>
                <a:gd name="T30" fmla="*/ 160 w 742"/>
                <a:gd name="T31" fmla="*/ 13 h 606"/>
                <a:gd name="T32" fmla="*/ 107 w 742"/>
                <a:gd name="T33" fmla="*/ 6 h 606"/>
                <a:gd name="T34" fmla="*/ 81 w 742"/>
                <a:gd name="T35" fmla="*/ 4 h 606"/>
                <a:gd name="T36" fmla="*/ 54 w 742"/>
                <a:gd name="T37" fmla="*/ 1 h 606"/>
                <a:gd name="T38" fmla="*/ 27 w 742"/>
                <a:gd name="T39" fmla="*/ 0 h 606"/>
                <a:gd name="T40" fmla="*/ 0 w 742"/>
                <a:gd name="T41" fmla="*/ 0 h 606"/>
                <a:gd name="T42" fmla="*/ 0 w 742"/>
                <a:gd name="T43" fmla="*/ 418 h 606"/>
                <a:gd name="T44" fmla="*/ 0 w 742"/>
                <a:gd name="T45" fmla="*/ 418 h 606"/>
                <a:gd name="T46" fmla="*/ 33 w 742"/>
                <a:gd name="T47" fmla="*/ 418 h 606"/>
                <a:gd name="T48" fmla="*/ 64 w 742"/>
                <a:gd name="T49" fmla="*/ 422 h 606"/>
                <a:gd name="T50" fmla="*/ 97 w 742"/>
                <a:gd name="T51" fmla="*/ 425 h 606"/>
                <a:gd name="T52" fmla="*/ 128 w 742"/>
                <a:gd name="T53" fmla="*/ 431 h 606"/>
                <a:gd name="T54" fmla="*/ 158 w 742"/>
                <a:gd name="T55" fmla="*/ 439 h 606"/>
                <a:gd name="T56" fmla="*/ 189 w 742"/>
                <a:gd name="T57" fmla="*/ 446 h 606"/>
                <a:gd name="T58" fmla="*/ 218 w 742"/>
                <a:gd name="T59" fmla="*/ 457 h 606"/>
                <a:gd name="T60" fmla="*/ 246 w 742"/>
                <a:gd name="T61" fmla="*/ 468 h 606"/>
                <a:gd name="T62" fmla="*/ 274 w 742"/>
                <a:gd name="T63" fmla="*/ 481 h 606"/>
                <a:gd name="T64" fmla="*/ 302 w 742"/>
                <a:gd name="T65" fmla="*/ 495 h 606"/>
                <a:gd name="T66" fmla="*/ 329 w 742"/>
                <a:gd name="T67" fmla="*/ 511 h 606"/>
                <a:gd name="T68" fmla="*/ 354 w 742"/>
                <a:gd name="T69" fmla="*/ 528 h 606"/>
                <a:gd name="T70" fmla="*/ 378 w 742"/>
                <a:gd name="T71" fmla="*/ 546 h 606"/>
                <a:gd name="T72" fmla="*/ 402 w 742"/>
                <a:gd name="T73" fmla="*/ 564 h 606"/>
                <a:gd name="T74" fmla="*/ 426 w 742"/>
                <a:gd name="T75" fmla="*/ 584 h 606"/>
                <a:gd name="T76" fmla="*/ 447 w 742"/>
                <a:gd name="T77" fmla="*/ 606 h 606"/>
                <a:gd name="T78" fmla="*/ 447 w 742"/>
                <a:gd name="T7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42" h="606">
                  <a:moveTo>
                    <a:pt x="447" y="606"/>
                  </a:moveTo>
                  <a:lnTo>
                    <a:pt x="742" y="311"/>
                  </a:lnTo>
                  <a:lnTo>
                    <a:pt x="742" y="311"/>
                  </a:lnTo>
                  <a:lnTo>
                    <a:pt x="706" y="276"/>
                  </a:lnTo>
                  <a:lnTo>
                    <a:pt x="669" y="242"/>
                  </a:lnTo>
                  <a:lnTo>
                    <a:pt x="628" y="210"/>
                  </a:lnTo>
                  <a:lnTo>
                    <a:pt x="587" y="181"/>
                  </a:lnTo>
                  <a:lnTo>
                    <a:pt x="544" y="154"/>
                  </a:lnTo>
                  <a:lnTo>
                    <a:pt x="502" y="128"/>
                  </a:lnTo>
                  <a:lnTo>
                    <a:pt x="455" y="105"/>
                  </a:lnTo>
                  <a:lnTo>
                    <a:pt x="409" y="84"/>
                  </a:lnTo>
                  <a:lnTo>
                    <a:pt x="361" y="65"/>
                  </a:lnTo>
                  <a:lnTo>
                    <a:pt x="313" y="48"/>
                  </a:lnTo>
                  <a:lnTo>
                    <a:pt x="263" y="34"/>
                  </a:lnTo>
                  <a:lnTo>
                    <a:pt x="212" y="22"/>
                  </a:lnTo>
                  <a:lnTo>
                    <a:pt x="160" y="13"/>
                  </a:lnTo>
                  <a:lnTo>
                    <a:pt x="107" y="6"/>
                  </a:lnTo>
                  <a:lnTo>
                    <a:pt x="81" y="4"/>
                  </a:lnTo>
                  <a:lnTo>
                    <a:pt x="54" y="1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0" y="418"/>
                  </a:lnTo>
                  <a:lnTo>
                    <a:pt x="33" y="418"/>
                  </a:lnTo>
                  <a:lnTo>
                    <a:pt x="64" y="422"/>
                  </a:lnTo>
                  <a:lnTo>
                    <a:pt x="97" y="425"/>
                  </a:lnTo>
                  <a:lnTo>
                    <a:pt x="128" y="431"/>
                  </a:lnTo>
                  <a:lnTo>
                    <a:pt x="158" y="439"/>
                  </a:lnTo>
                  <a:lnTo>
                    <a:pt x="189" y="446"/>
                  </a:lnTo>
                  <a:lnTo>
                    <a:pt x="218" y="457"/>
                  </a:lnTo>
                  <a:lnTo>
                    <a:pt x="246" y="468"/>
                  </a:lnTo>
                  <a:lnTo>
                    <a:pt x="274" y="481"/>
                  </a:lnTo>
                  <a:lnTo>
                    <a:pt x="302" y="495"/>
                  </a:lnTo>
                  <a:lnTo>
                    <a:pt x="329" y="511"/>
                  </a:lnTo>
                  <a:lnTo>
                    <a:pt x="354" y="528"/>
                  </a:lnTo>
                  <a:lnTo>
                    <a:pt x="378" y="546"/>
                  </a:lnTo>
                  <a:lnTo>
                    <a:pt x="402" y="564"/>
                  </a:lnTo>
                  <a:lnTo>
                    <a:pt x="426" y="584"/>
                  </a:lnTo>
                  <a:lnTo>
                    <a:pt x="447" y="606"/>
                  </a:lnTo>
                  <a:lnTo>
                    <a:pt x="447" y="606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2255572" y="2767778"/>
              <a:ext cx="957263" cy="1182688"/>
            </a:xfrm>
            <a:custGeom>
              <a:avLst/>
              <a:gdLst>
                <a:gd name="T0" fmla="*/ 418 w 603"/>
                <a:gd name="T1" fmla="*/ 740 h 745"/>
                <a:gd name="T2" fmla="*/ 418 w 603"/>
                <a:gd name="T3" fmla="*/ 740 h 745"/>
                <a:gd name="T4" fmla="*/ 418 w 603"/>
                <a:gd name="T5" fmla="*/ 707 h 745"/>
                <a:gd name="T6" fmla="*/ 422 w 603"/>
                <a:gd name="T7" fmla="*/ 676 h 745"/>
                <a:gd name="T8" fmla="*/ 425 w 603"/>
                <a:gd name="T9" fmla="*/ 644 h 745"/>
                <a:gd name="T10" fmla="*/ 431 w 603"/>
                <a:gd name="T11" fmla="*/ 613 h 745"/>
                <a:gd name="T12" fmla="*/ 437 w 603"/>
                <a:gd name="T13" fmla="*/ 583 h 745"/>
                <a:gd name="T14" fmla="*/ 446 w 603"/>
                <a:gd name="T15" fmla="*/ 552 h 745"/>
                <a:gd name="T16" fmla="*/ 457 w 603"/>
                <a:gd name="T17" fmla="*/ 523 h 745"/>
                <a:gd name="T18" fmla="*/ 468 w 603"/>
                <a:gd name="T19" fmla="*/ 495 h 745"/>
                <a:gd name="T20" fmla="*/ 480 w 603"/>
                <a:gd name="T21" fmla="*/ 467 h 745"/>
                <a:gd name="T22" fmla="*/ 494 w 603"/>
                <a:gd name="T23" fmla="*/ 440 h 745"/>
                <a:gd name="T24" fmla="*/ 510 w 603"/>
                <a:gd name="T25" fmla="*/ 414 h 745"/>
                <a:gd name="T26" fmla="*/ 526 w 603"/>
                <a:gd name="T27" fmla="*/ 388 h 745"/>
                <a:gd name="T28" fmla="*/ 544 w 603"/>
                <a:gd name="T29" fmla="*/ 363 h 745"/>
                <a:gd name="T30" fmla="*/ 563 w 603"/>
                <a:gd name="T31" fmla="*/ 339 h 745"/>
                <a:gd name="T32" fmla="*/ 582 w 603"/>
                <a:gd name="T33" fmla="*/ 316 h 745"/>
                <a:gd name="T34" fmla="*/ 603 w 603"/>
                <a:gd name="T35" fmla="*/ 295 h 745"/>
                <a:gd name="T36" fmla="*/ 309 w 603"/>
                <a:gd name="T37" fmla="*/ 0 h 745"/>
                <a:gd name="T38" fmla="*/ 309 w 603"/>
                <a:gd name="T39" fmla="*/ 0 h 745"/>
                <a:gd name="T40" fmla="*/ 274 w 603"/>
                <a:gd name="T41" fmla="*/ 36 h 745"/>
                <a:gd name="T42" fmla="*/ 241 w 603"/>
                <a:gd name="T43" fmla="*/ 74 h 745"/>
                <a:gd name="T44" fmla="*/ 209 w 603"/>
                <a:gd name="T45" fmla="*/ 113 h 745"/>
                <a:gd name="T46" fmla="*/ 180 w 603"/>
                <a:gd name="T47" fmla="*/ 155 h 745"/>
                <a:gd name="T48" fmla="*/ 153 w 603"/>
                <a:gd name="T49" fmla="*/ 197 h 745"/>
                <a:gd name="T50" fmla="*/ 127 w 603"/>
                <a:gd name="T51" fmla="*/ 241 h 745"/>
                <a:gd name="T52" fmla="*/ 104 w 603"/>
                <a:gd name="T53" fmla="*/ 286 h 745"/>
                <a:gd name="T54" fmla="*/ 83 w 603"/>
                <a:gd name="T55" fmla="*/ 332 h 745"/>
                <a:gd name="T56" fmla="*/ 65 w 603"/>
                <a:gd name="T57" fmla="*/ 380 h 745"/>
                <a:gd name="T58" fmla="*/ 48 w 603"/>
                <a:gd name="T59" fmla="*/ 428 h 745"/>
                <a:gd name="T60" fmla="*/ 33 w 603"/>
                <a:gd name="T61" fmla="*/ 478 h 745"/>
                <a:gd name="T62" fmla="*/ 22 w 603"/>
                <a:gd name="T63" fmla="*/ 529 h 745"/>
                <a:gd name="T64" fmla="*/ 13 w 603"/>
                <a:gd name="T65" fmla="*/ 581 h 745"/>
                <a:gd name="T66" fmla="*/ 6 w 603"/>
                <a:gd name="T67" fmla="*/ 633 h 745"/>
                <a:gd name="T68" fmla="*/ 4 w 603"/>
                <a:gd name="T69" fmla="*/ 660 h 745"/>
                <a:gd name="T70" fmla="*/ 1 w 603"/>
                <a:gd name="T71" fmla="*/ 686 h 745"/>
                <a:gd name="T72" fmla="*/ 0 w 603"/>
                <a:gd name="T73" fmla="*/ 713 h 745"/>
                <a:gd name="T74" fmla="*/ 0 w 603"/>
                <a:gd name="T75" fmla="*/ 740 h 745"/>
                <a:gd name="T76" fmla="*/ 0 w 603"/>
                <a:gd name="T77" fmla="*/ 740 h 745"/>
                <a:gd name="T78" fmla="*/ 0 w 603"/>
                <a:gd name="T79" fmla="*/ 745 h 745"/>
                <a:gd name="T80" fmla="*/ 418 w 603"/>
                <a:gd name="T81" fmla="*/ 745 h 745"/>
                <a:gd name="T82" fmla="*/ 418 w 603"/>
                <a:gd name="T83" fmla="*/ 745 h 745"/>
                <a:gd name="T84" fmla="*/ 418 w 603"/>
                <a:gd name="T85" fmla="*/ 740 h 745"/>
                <a:gd name="T86" fmla="*/ 418 w 603"/>
                <a:gd name="T87" fmla="*/ 74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3" h="745">
                  <a:moveTo>
                    <a:pt x="418" y="740"/>
                  </a:moveTo>
                  <a:lnTo>
                    <a:pt x="418" y="740"/>
                  </a:lnTo>
                  <a:lnTo>
                    <a:pt x="418" y="707"/>
                  </a:lnTo>
                  <a:lnTo>
                    <a:pt x="422" y="676"/>
                  </a:lnTo>
                  <a:lnTo>
                    <a:pt x="425" y="644"/>
                  </a:lnTo>
                  <a:lnTo>
                    <a:pt x="431" y="613"/>
                  </a:lnTo>
                  <a:lnTo>
                    <a:pt x="437" y="583"/>
                  </a:lnTo>
                  <a:lnTo>
                    <a:pt x="446" y="552"/>
                  </a:lnTo>
                  <a:lnTo>
                    <a:pt x="457" y="523"/>
                  </a:lnTo>
                  <a:lnTo>
                    <a:pt x="468" y="495"/>
                  </a:lnTo>
                  <a:lnTo>
                    <a:pt x="480" y="467"/>
                  </a:lnTo>
                  <a:lnTo>
                    <a:pt x="494" y="440"/>
                  </a:lnTo>
                  <a:lnTo>
                    <a:pt x="510" y="414"/>
                  </a:lnTo>
                  <a:lnTo>
                    <a:pt x="526" y="388"/>
                  </a:lnTo>
                  <a:lnTo>
                    <a:pt x="544" y="363"/>
                  </a:lnTo>
                  <a:lnTo>
                    <a:pt x="563" y="339"/>
                  </a:lnTo>
                  <a:lnTo>
                    <a:pt x="582" y="316"/>
                  </a:lnTo>
                  <a:lnTo>
                    <a:pt x="603" y="295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274" y="36"/>
                  </a:lnTo>
                  <a:lnTo>
                    <a:pt x="241" y="74"/>
                  </a:lnTo>
                  <a:lnTo>
                    <a:pt x="209" y="113"/>
                  </a:lnTo>
                  <a:lnTo>
                    <a:pt x="180" y="155"/>
                  </a:lnTo>
                  <a:lnTo>
                    <a:pt x="153" y="197"/>
                  </a:lnTo>
                  <a:lnTo>
                    <a:pt x="127" y="241"/>
                  </a:lnTo>
                  <a:lnTo>
                    <a:pt x="104" y="286"/>
                  </a:lnTo>
                  <a:lnTo>
                    <a:pt x="83" y="332"/>
                  </a:lnTo>
                  <a:lnTo>
                    <a:pt x="65" y="380"/>
                  </a:lnTo>
                  <a:lnTo>
                    <a:pt x="48" y="428"/>
                  </a:lnTo>
                  <a:lnTo>
                    <a:pt x="33" y="478"/>
                  </a:lnTo>
                  <a:lnTo>
                    <a:pt x="22" y="529"/>
                  </a:lnTo>
                  <a:lnTo>
                    <a:pt x="13" y="581"/>
                  </a:lnTo>
                  <a:lnTo>
                    <a:pt x="6" y="633"/>
                  </a:lnTo>
                  <a:lnTo>
                    <a:pt x="4" y="660"/>
                  </a:lnTo>
                  <a:lnTo>
                    <a:pt x="1" y="686"/>
                  </a:lnTo>
                  <a:lnTo>
                    <a:pt x="0" y="713"/>
                  </a:lnTo>
                  <a:lnTo>
                    <a:pt x="0" y="740"/>
                  </a:lnTo>
                  <a:lnTo>
                    <a:pt x="0" y="740"/>
                  </a:lnTo>
                  <a:lnTo>
                    <a:pt x="0" y="745"/>
                  </a:lnTo>
                  <a:lnTo>
                    <a:pt x="418" y="745"/>
                  </a:lnTo>
                  <a:lnTo>
                    <a:pt x="418" y="745"/>
                  </a:lnTo>
                  <a:lnTo>
                    <a:pt x="418" y="740"/>
                  </a:lnTo>
                  <a:lnTo>
                    <a:pt x="418" y="74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2255572" y="3950466"/>
              <a:ext cx="962025" cy="1169988"/>
            </a:xfrm>
            <a:custGeom>
              <a:avLst/>
              <a:gdLst>
                <a:gd name="T0" fmla="*/ 418 w 606"/>
                <a:gd name="T1" fmla="*/ 0 h 737"/>
                <a:gd name="T2" fmla="*/ 0 w 606"/>
                <a:gd name="T3" fmla="*/ 0 h 737"/>
                <a:gd name="T4" fmla="*/ 0 w 606"/>
                <a:gd name="T5" fmla="*/ 0 h 737"/>
                <a:gd name="T6" fmla="*/ 0 w 606"/>
                <a:gd name="T7" fmla="*/ 27 h 737"/>
                <a:gd name="T8" fmla="*/ 1 w 606"/>
                <a:gd name="T9" fmla="*/ 54 h 737"/>
                <a:gd name="T10" fmla="*/ 6 w 606"/>
                <a:gd name="T11" fmla="*/ 107 h 737"/>
                <a:gd name="T12" fmla="*/ 13 w 606"/>
                <a:gd name="T13" fmla="*/ 159 h 737"/>
                <a:gd name="T14" fmla="*/ 23 w 606"/>
                <a:gd name="T15" fmla="*/ 210 h 737"/>
                <a:gd name="T16" fmla="*/ 34 w 606"/>
                <a:gd name="T17" fmla="*/ 260 h 737"/>
                <a:gd name="T18" fmla="*/ 49 w 606"/>
                <a:gd name="T19" fmla="*/ 310 h 737"/>
                <a:gd name="T20" fmla="*/ 66 w 606"/>
                <a:gd name="T21" fmla="*/ 359 h 737"/>
                <a:gd name="T22" fmla="*/ 85 w 606"/>
                <a:gd name="T23" fmla="*/ 406 h 737"/>
                <a:gd name="T24" fmla="*/ 105 w 606"/>
                <a:gd name="T25" fmla="*/ 452 h 737"/>
                <a:gd name="T26" fmla="*/ 129 w 606"/>
                <a:gd name="T27" fmla="*/ 498 h 737"/>
                <a:gd name="T28" fmla="*/ 154 w 606"/>
                <a:gd name="T29" fmla="*/ 541 h 737"/>
                <a:gd name="T30" fmla="*/ 182 w 606"/>
                <a:gd name="T31" fmla="*/ 584 h 737"/>
                <a:gd name="T32" fmla="*/ 211 w 606"/>
                <a:gd name="T33" fmla="*/ 624 h 737"/>
                <a:gd name="T34" fmla="*/ 242 w 606"/>
                <a:gd name="T35" fmla="*/ 664 h 737"/>
                <a:gd name="T36" fmla="*/ 276 w 606"/>
                <a:gd name="T37" fmla="*/ 701 h 737"/>
                <a:gd name="T38" fmla="*/ 311 w 606"/>
                <a:gd name="T39" fmla="*/ 737 h 737"/>
                <a:gd name="T40" fmla="*/ 606 w 606"/>
                <a:gd name="T41" fmla="*/ 442 h 737"/>
                <a:gd name="T42" fmla="*/ 606 w 606"/>
                <a:gd name="T43" fmla="*/ 442 h 737"/>
                <a:gd name="T44" fmla="*/ 584 w 606"/>
                <a:gd name="T45" fmla="*/ 421 h 737"/>
                <a:gd name="T46" fmla="*/ 565 w 606"/>
                <a:gd name="T47" fmla="*/ 398 h 737"/>
                <a:gd name="T48" fmla="*/ 546 w 606"/>
                <a:gd name="T49" fmla="*/ 375 h 737"/>
                <a:gd name="T50" fmla="*/ 528 w 606"/>
                <a:gd name="T51" fmla="*/ 350 h 737"/>
                <a:gd name="T52" fmla="*/ 512 w 606"/>
                <a:gd name="T53" fmla="*/ 325 h 737"/>
                <a:gd name="T54" fmla="*/ 496 w 606"/>
                <a:gd name="T55" fmla="*/ 299 h 737"/>
                <a:gd name="T56" fmla="*/ 481 w 606"/>
                <a:gd name="T57" fmla="*/ 272 h 737"/>
                <a:gd name="T58" fmla="*/ 469 w 606"/>
                <a:gd name="T59" fmla="*/ 244 h 737"/>
                <a:gd name="T60" fmla="*/ 458 w 606"/>
                <a:gd name="T61" fmla="*/ 215 h 737"/>
                <a:gd name="T62" fmla="*/ 448 w 606"/>
                <a:gd name="T63" fmla="*/ 186 h 737"/>
                <a:gd name="T64" fmla="*/ 439 w 606"/>
                <a:gd name="T65" fmla="*/ 157 h 737"/>
                <a:gd name="T66" fmla="*/ 432 w 606"/>
                <a:gd name="T67" fmla="*/ 126 h 737"/>
                <a:gd name="T68" fmla="*/ 426 w 606"/>
                <a:gd name="T69" fmla="*/ 96 h 737"/>
                <a:gd name="T70" fmla="*/ 422 w 606"/>
                <a:gd name="T71" fmla="*/ 64 h 737"/>
                <a:gd name="T72" fmla="*/ 419 w 606"/>
                <a:gd name="T73" fmla="*/ 32 h 737"/>
                <a:gd name="T74" fmla="*/ 418 w 606"/>
                <a:gd name="T75" fmla="*/ 0 h 737"/>
                <a:gd name="T76" fmla="*/ 418 w 606"/>
                <a:gd name="T7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6" h="737">
                  <a:moveTo>
                    <a:pt x="41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" y="54"/>
                  </a:lnTo>
                  <a:lnTo>
                    <a:pt x="6" y="107"/>
                  </a:lnTo>
                  <a:lnTo>
                    <a:pt x="13" y="159"/>
                  </a:lnTo>
                  <a:lnTo>
                    <a:pt x="23" y="210"/>
                  </a:lnTo>
                  <a:lnTo>
                    <a:pt x="34" y="260"/>
                  </a:lnTo>
                  <a:lnTo>
                    <a:pt x="49" y="310"/>
                  </a:lnTo>
                  <a:lnTo>
                    <a:pt x="66" y="359"/>
                  </a:lnTo>
                  <a:lnTo>
                    <a:pt x="85" y="406"/>
                  </a:lnTo>
                  <a:lnTo>
                    <a:pt x="105" y="452"/>
                  </a:lnTo>
                  <a:lnTo>
                    <a:pt x="129" y="498"/>
                  </a:lnTo>
                  <a:lnTo>
                    <a:pt x="154" y="541"/>
                  </a:lnTo>
                  <a:lnTo>
                    <a:pt x="182" y="584"/>
                  </a:lnTo>
                  <a:lnTo>
                    <a:pt x="211" y="624"/>
                  </a:lnTo>
                  <a:lnTo>
                    <a:pt x="242" y="664"/>
                  </a:lnTo>
                  <a:lnTo>
                    <a:pt x="276" y="701"/>
                  </a:lnTo>
                  <a:lnTo>
                    <a:pt x="311" y="737"/>
                  </a:lnTo>
                  <a:lnTo>
                    <a:pt x="606" y="442"/>
                  </a:lnTo>
                  <a:lnTo>
                    <a:pt x="606" y="442"/>
                  </a:lnTo>
                  <a:lnTo>
                    <a:pt x="584" y="421"/>
                  </a:lnTo>
                  <a:lnTo>
                    <a:pt x="565" y="398"/>
                  </a:lnTo>
                  <a:lnTo>
                    <a:pt x="546" y="375"/>
                  </a:lnTo>
                  <a:lnTo>
                    <a:pt x="528" y="350"/>
                  </a:lnTo>
                  <a:lnTo>
                    <a:pt x="512" y="325"/>
                  </a:lnTo>
                  <a:lnTo>
                    <a:pt x="496" y="299"/>
                  </a:lnTo>
                  <a:lnTo>
                    <a:pt x="481" y="272"/>
                  </a:lnTo>
                  <a:lnTo>
                    <a:pt x="469" y="244"/>
                  </a:lnTo>
                  <a:lnTo>
                    <a:pt x="458" y="215"/>
                  </a:lnTo>
                  <a:lnTo>
                    <a:pt x="448" y="186"/>
                  </a:lnTo>
                  <a:lnTo>
                    <a:pt x="439" y="157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22" y="64"/>
                  </a:lnTo>
                  <a:lnTo>
                    <a:pt x="419" y="32"/>
                  </a:lnTo>
                  <a:lnTo>
                    <a:pt x="418" y="0"/>
                  </a:lnTo>
                  <a:lnTo>
                    <a:pt x="41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08250" y="3561803"/>
              <a:ext cx="12532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One month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35726" y="1479065"/>
            <a:ext cx="1733550" cy="1733550"/>
            <a:chOff x="5111726" y="1479065"/>
            <a:chExt cx="1733550" cy="1733550"/>
          </a:xfrm>
        </p:grpSpPr>
        <p:grpSp>
          <p:nvGrpSpPr>
            <p:cNvPr id="3" name="Group 2"/>
            <p:cNvGrpSpPr/>
            <p:nvPr/>
          </p:nvGrpSpPr>
          <p:grpSpPr>
            <a:xfrm>
              <a:off x="5111726" y="1479065"/>
              <a:ext cx="1733550" cy="1733550"/>
              <a:chOff x="2838450" y="2157320"/>
              <a:chExt cx="3314701" cy="3314701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4495800" y="4514758"/>
                <a:ext cx="1174750" cy="957263"/>
              </a:xfrm>
              <a:custGeom>
                <a:avLst/>
                <a:gdLst>
                  <a:gd name="T0" fmla="*/ 0 w 740"/>
                  <a:gd name="T1" fmla="*/ 185 h 603"/>
                  <a:gd name="T2" fmla="*/ 0 w 740"/>
                  <a:gd name="T3" fmla="*/ 603 h 603"/>
                  <a:gd name="T4" fmla="*/ 0 w 740"/>
                  <a:gd name="T5" fmla="*/ 603 h 603"/>
                  <a:gd name="T6" fmla="*/ 27 w 740"/>
                  <a:gd name="T7" fmla="*/ 603 h 603"/>
                  <a:gd name="T8" fmla="*/ 54 w 740"/>
                  <a:gd name="T9" fmla="*/ 602 h 603"/>
                  <a:gd name="T10" fmla="*/ 80 w 740"/>
                  <a:gd name="T11" fmla="*/ 599 h 603"/>
                  <a:gd name="T12" fmla="*/ 107 w 740"/>
                  <a:gd name="T13" fmla="*/ 597 h 603"/>
                  <a:gd name="T14" fmla="*/ 159 w 740"/>
                  <a:gd name="T15" fmla="*/ 590 h 603"/>
                  <a:gd name="T16" fmla="*/ 211 w 740"/>
                  <a:gd name="T17" fmla="*/ 581 h 603"/>
                  <a:gd name="T18" fmla="*/ 262 w 740"/>
                  <a:gd name="T19" fmla="*/ 570 h 603"/>
                  <a:gd name="T20" fmla="*/ 312 w 740"/>
                  <a:gd name="T21" fmla="*/ 555 h 603"/>
                  <a:gd name="T22" fmla="*/ 360 w 740"/>
                  <a:gd name="T23" fmla="*/ 538 h 603"/>
                  <a:gd name="T24" fmla="*/ 408 w 740"/>
                  <a:gd name="T25" fmla="*/ 520 h 603"/>
                  <a:gd name="T26" fmla="*/ 454 w 740"/>
                  <a:gd name="T27" fmla="*/ 499 h 603"/>
                  <a:gd name="T28" fmla="*/ 499 w 740"/>
                  <a:gd name="T29" fmla="*/ 476 h 603"/>
                  <a:gd name="T30" fmla="*/ 543 w 740"/>
                  <a:gd name="T31" fmla="*/ 450 h 603"/>
                  <a:gd name="T32" fmla="*/ 585 w 740"/>
                  <a:gd name="T33" fmla="*/ 423 h 603"/>
                  <a:gd name="T34" fmla="*/ 627 w 740"/>
                  <a:gd name="T35" fmla="*/ 394 h 603"/>
                  <a:gd name="T36" fmla="*/ 666 w 740"/>
                  <a:gd name="T37" fmla="*/ 362 h 603"/>
                  <a:gd name="T38" fmla="*/ 704 w 740"/>
                  <a:gd name="T39" fmla="*/ 329 h 603"/>
                  <a:gd name="T40" fmla="*/ 740 w 740"/>
                  <a:gd name="T41" fmla="*/ 294 h 603"/>
                  <a:gd name="T42" fmla="*/ 445 w 740"/>
                  <a:gd name="T43" fmla="*/ 0 h 603"/>
                  <a:gd name="T44" fmla="*/ 445 w 740"/>
                  <a:gd name="T45" fmla="*/ 0 h 603"/>
                  <a:gd name="T46" fmla="*/ 424 w 740"/>
                  <a:gd name="T47" fmla="*/ 21 h 603"/>
                  <a:gd name="T48" fmla="*/ 401 w 740"/>
                  <a:gd name="T49" fmla="*/ 40 h 603"/>
                  <a:gd name="T50" fmla="*/ 377 w 740"/>
                  <a:gd name="T51" fmla="*/ 59 h 603"/>
                  <a:gd name="T52" fmla="*/ 352 w 740"/>
                  <a:gd name="T53" fmla="*/ 77 h 603"/>
                  <a:gd name="T54" fmla="*/ 326 w 740"/>
                  <a:gd name="T55" fmla="*/ 93 h 603"/>
                  <a:gd name="T56" fmla="*/ 300 w 740"/>
                  <a:gd name="T57" fmla="*/ 109 h 603"/>
                  <a:gd name="T58" fmla="*/ 273 w 740"/>
                  <a:gd name="T59" fmla="*/ 123 h 603"/>
                  <a:gd name="T60" fmla="*/ 245 w 740"/>
                  <a:gd name="T61" fmla="*/ 135 h 603"/>
                  <a:gd name="T62" fmla="*/ 217 w 740"/>
                  <a:gd name="T63" fmla="*/ 146 h 603"/>
                  <a:gd name="T64" fmla="*/ 188 w 740"/>
                  <a:gd name="T65" fmla="*/ 157 h 603"/>
                  <a:gd name="T66" fmla="*/ 157 w 740"/>
                  <a:gd name="T67" fmla="*/ 166 h 603"/>
                  <a:gd name="T68" fmla="*/ 127 w 740"/>
                  <a:gd name="T69" fmla="*/ 172 h 603"/>
                  <a:gd name="T70" fmla="*/ 96 w 740"/>
                  <a:gd name="T71" fmla="*/ 178 h 603"/>
                  <a:gd name="T72" fmla="*/ 64 w 740"/>
                  <a:gd name="T73" fmla="*/ 183 h 603"/>
                  <a:gd name="T74" fmla="*/ 33 w 740"/>
                  <a:gd name="T75" fmla="*/ 185 h 603"/>
                  <a:gd name="T76" fmla="*/ 0 w 740"/>
                  <a:gd name="T77" fmla="*/ 185 h 603"/>
                  <a:gd name="T78" fmla="*/ 0 w 740"/>
                  <a:gd name="T79" fmla="*/ 185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40" h="603">
                    <a:moveTo>
                      <a:pt x="0" y="185"/>
                    </a:moveTo>
                    <a:lnTo>
                      <a:pt x="0" y="603"/>
                    </a:lnTo>
                    <a:lnTo>
                      <a:pt x="0" y="603"/>
                    </a:lnTo>
                    <a:lnTo>
                      <a:pt x="27" y="603"/>
                    </a:lnTo>
                    <a:lnTo>
                      <a:pt x="54" y="602"/>
                    </a:lnTo>
                    <a:lnTo>
                      <a:pt x="80" y="599"/>
                    </a:lnTo>
                    <a:lnTo>
                      <a:pt x="107" y="597"/>
                    </a:lnTo>
                    <a:lnTo>
                      <a:pt x="159" y="590"/>
                    </a:lnTo>
                    <a:lnTo>
                      <a:pt x="211" y="581"/>
                    </a:lnTo>
                    <a:lnTo>
                      <a:pt x="262" y="570"/>
                    </a:lnTo>
                    <a:lnTo>
                      <a:pt x="312" y="555"/>
                    </a:lnTo>
                    <a:lnTo>
                      <a:pt x="360" y="538"/>
                    </a:lnTo>
                    <a:lnTo>
                      <a:pt x="408" y="520"/>
                    </a:lnTo>
                    <a:lnTo>
                      <a:pt x="454" y="499"/>
                    </a:lnTo>
                    <a:lnTo>
                      <a:pt x="499" y="476"/>
                    </a:lnTo>
                    <a:lnTo>
                      <a:pt x="543" y="450"/>
                    </a:lnTo>
                    <a:lnTo>
                      <a:pt x="585" y="423"/>
                    </a:lnTo>
                    <a:lnTo>
                      <a:pt x="627" y="394"/>
                    </a:lnTo>
                    <a:lnTo>
                      <a:pt x="666" y="362"/>
                    </a:lnTo>
                    <a:lnTo>
                      <a:pt x="704" y="329"/>
                    </a:lnTo>
                    <a:lnTo>
                      <a:pt x="740" y="294"/>
                    </a:lnTo>
                    <a:lnTo>
                      <a:pt x="445" y="0"/>
                    </a:lnTo>
                    <a:lnTo>
                      <a:pt x="445" y="0"/>
                    </a:lnTo>
                    <a:lnTo>
                      <a:pt x="424" y="21"/>
                    </a:lnTo>
                    <a:lnTo>
                      <a:pt x="401" y="40"/>
                    </a:lnTo>
                    <a:lnTo>
                      <a:pt x="377" y="59"/>
                    </a:lnTo>
                    <a:lnTo>
                      <a:pt x="352" y="77"/>
                    </a:lnTo>
                    <a:lnTo>
                      <a:pt x="326" y="93"/>
                    </a:lnTo>
                    <a:lnTo>
                      <a:pt x="300" y="109"/>
                    </a:lnTo>
                    <a:lnTo>
                      <a:pt x="273" y="123"/>
                    </a:lnTo>
                    <a:lnTo>
                      <a:pt x="245" y="135"/>
                    </a:lnTo>
                    <a:lnTo>
                      <a:pt x="217" y="146"/>
                    </a:lnTo>
                    <a:lnTo>
                      <a:pt x="188" y="157"/>
                    </a:lnTo>
                    <a:lnTo>
                      <a:pt x="157" y="166"/>
                    </a:lnTo>
                    <a:lnTo>
                      <a:pt x="127" y="172"/>
                    </a:lnTo>
                    <a:lnTo>
                      <a:pt x="96" y="178"/>
                    </a:lnTo>
                    <a:lnTo>
                      <a:pt x="64" y="183"/>
                    </a:lnTo>
                    <a:lnTo>
                      <a:pt x="33" y="185"/>
                    </a:lnTo>
                    <a:lnTo>
                      <a:pt x="0" y="185"/>
                    </a:lnTo>
                    <a:lnTo>
                      <a:pt x="0" y="185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>
                <a:off x="5202238" y="3822608"/>
                <a:ext cx="950913" cy="1158875"/>
              </a:xfrm>
              <a:custGeom>
                <a:avLst/>
                <a:gdLst>
                  <a:gd name="T0" fmla="*/ 181 w 599"/>
                  <a:gd name="T1" fmla="*/ 0 h 730"/>
                  <a:gd name="T2" fmla="*/ 181 w 599"/>
                  <a:gd name="T3" fmla="*/ 0 h 730"/>
                  <a:gd name="T4" fmla="*/ 180 w 599"/>
                  <a:gd name="T5" fmla="*/ 31 h 730"/>
                  <a:gd name="T6" fmla="*/ 177 w 599"/>
                  <a:gd name="T7" fmla="*/ 63 h 730"/>
                  <a:gd name="T8" fmla="*/ 174 w 599"/>
                  <a:gd name="T9" fmla="*/ 93 h 730"/>
                  <a:gd name="T10" fmla="*/ 168 w 599"/>
                  <a:gd name="T11" fmla="*/ 124 h 730"/>
                  <a:gd name="T12" fmla="*/ 160 w 599"/>
                  <a:gd name="T13" fmla="*/ 153 h 730"/>
                  <a:gd name="T14" fmla="*/ 153 w 599"/>
                  <a:gd name="T15" fmla="*/ 183 h 730"/>
                  <a:gd name="T16" fmla="*/ 142 w 599"/>
                  <a:gd name="T17" fmla="*/ 211 h 730"/>
                  <a:gd name="T18" fmla="*/ 132 w 599"/>
                  <a:gd name="T19" fmla="*/ 239 h 730"/>
                  <a:gd name="T20" fmla="*/ 120 w 599"/>
                  <a:gd name="T21" fmla="*/ 266 h 730"/>
                  <a:gd name="T22" fmla="*/ 106 w 599"/>
                  <a:gd name="T23" fmla="*/ 293 h 730"/>
                  <a:gd name="T24" fmla="*/ 92 w 599"/>
                  <a:gd name="T25" fmla="*/ 319 h 730"/>
                  <a:gd name="T26" fmla="*/ 75 w 599"/>
                  <a:gd name="T27" fmla="*/ 344 h 730"/>
                  <a:gd name="T28" fmla="*/ 58 w 599"/>
                  <a:gd name="T29" fmla="*/ 368 h 730"/>
                  <a:gd name="T30" fmla="*/ 40 w 599"/>
                  <a:gd name="T31" fmla="*/ 391 h 730"/>
                  <a:gd name="T32" fmla="*/ 20 w 599"/>
                  <a:gd name="T33" fmla="*/ 414 h 730"/>
                  <a:gd name="T34" fmla="*/ 0 w 599"/>
                  <a:gd name="T35" fmla="*/ 436 h 730"/>
                  <a:gd name="T36" fmla="*/ 295 w 599"/>
                  <a:gd name="T37" fmla="*/ 730 h 730"/>
                  <a:gd name="T38" fmla="*/ 295 w 599"/>
                  <a:gd name="T39" fmla="*/ 730 h 730"/>
                  <a:gd name="T40" fmla="*/ 330 w 599"/>
                  <a:gd name="T41" fmla="*/ 694 h 730"/>
                  <a:gd name="T42" fmla="*/ 362 w 599"/>
                  <a:gd name="T43" fmla="*/ 657 h 730"/>
                  <a:gd name="T44" fmla="*/ 392 w 599"/>
                  <a:gd name="T45" fmla="*/ 619 h 730"/>
                  <a:gd name="T46" fmla="*/ 421 w 599"/>
                  <a:gd name="T47" fmla="*/ 578 h 730"/>
                  <a:gd name="T48" fmla="*/ 449 w 599"/>
                  <a:gd name="T49" fmla="*/ 535 h 730"/>
                  <a:gd name="T50" fmla="*/ 473 w 599"/>
                  <a:gd name="T51" fmla="*/ 492 h 730"/>
                  <a:gd name="T52" fmla="*/ 496 w 599"/>
                  <a:gd name="T53" fmla="*/ 448 h 730"/>
                  <a:gd name="T54" fmla="*/ 516 w 599"/>
                  <a:gd name="T55" fmla="*/ 402 h 730"/>
                  <a:gd name="T56" fmla="*/ 535 w 599"/>
                  <a:gd name="T57" fmla="*/ 355 h 730"/>
                  <a:gd name="T58" fmla="*/ 551 w 599"/>
                  <a:gd name="T59" fmla="*/ 307 h 730"/>
                  <a:gd name="T60" fmla="*/ 565 w 599"/>
                  <a:gd name="T61" fmla="*/ 258 h 730"/>
                  <a:gd name="T62" fmla="*/ 577 w 599"/>
                  <a:gd name="T63" fmla="*/ 207 h 730"/>
                  <a:gd name="T64" fmla="*/ 586 w 599"/>
                  <a:gd name="T65" fmla="*/ 157 h 730"/>
                  <a:gd name="T66" fmla="*/ 593 w 599"/>
                  <a:gd name="T67" fmla="*/ 106 h 730"/>
                  <a:gd name="T68" fmla="*/ 598 w 599"/>
                  <a:gd name="T69" fmla="*/ 53 h 730"/>
                  <a:gd name="T70" fmla="*/ 599 w 599"/>
                  <a:gd name="T71" fmla="*/ 0 h 730"/>
                  <a:gd name="T72" fmla="*/ 181 w 599"/>
                  <a:gd name="T73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99" h="730">
                    <a:moveTo>
                      <a:pt x="181" y="0"/>
                    </a:moveTo>
                    <a:lnTo>
                      <a:pt x="181" y="0"/>
                    </a:lnTo>
                    <a:lnTo>
                      <a:pt x="180" y="31"/>
                    </a:lnTo>
                    <a:lnTo>
                      <a:pt x="177" y="63"/>
                    </a:lnTo>
                    <a:lnTo>
                      <a:pt x="174" y="93"/>
                    </a:lnTo>
                    <a:lnTo>
                      <a:pt x="168" y="124"/>
                    </a:lnTo>
                    <a:lnTo>
                      <a:pt x="160" y="153"/>
                    </a:lnTo>
                    <a:lnTo>
                      <a:pt x="153" y="183"/>
                    </a:lnTo>
                    <a:lnTo>
                      <a:pt x="142" y="211"/>
                    </a:lnTo>
                    <a:lnTo>
                      <a:pt x="132" y="239"/>
                    </a:lnTo>
                    <a:lnTo>
                      <a:pt x="120" y="266"/>
                    </a:lnTo>
                    <a:lnTo>
                      <a:pt x="106" y="293"/>
                    </a:lnTo>
                    <a:lnTo>
                      <a:pt x="92" y="319"/>
                    </a:lnTo>
                    <a:lnTo>
                      <a:pt x="75" y="344"/>
                    </a:lnTo>
                    <a:lnTo>
                      <a:pt x="58" y="368"/>
                    </a:lnTo>
                    <a:lnTo>
                      <a:pt x="40" y="391"/>
                    </a:lnTo>
                    <a:lnTo>
                      <a:pt x="20" y="414"/>
                    </a:lnTo>
                    <a:lnTo>
                      <a:pt x="0" y="436"/>
                    </a:lnTo>
                    <a:lnTo>
                      <a:pt x="295" y="730"/>
                    </a:lnTo>
                    <a:lnTo>
                      <a:pt x="295" y="730"/>
                    </a:lnTo>
                    <a:lnTo>
                      <a:pt x="330" y="694"/>
                    </a:lnTo>
                    <a:lnTo>
                      <a:pt x="362" y="657"/>
                    </a:lnTo>
                    <a:lnTo>
                      <a:pt x="392" y="619"/>
                    </a:lnTo>
                    <a:lnTo>
                      <a:pt x="421" y="578"/>
                    </a:lnTo>
                    <a:lnTo>
                      <a:pt x="449" y="535"/>
                    </a:lnTo>
                    <a:lnTo>
                      <a:pt x="473" y="492"/>
                    </a:lnTo>
                    <a:lnTo>
                      <a:pt x="496" y="448"/>
                    </a:lnTo>
                    <a:lnTo>
                      <a:pt x="516" y="402"/>
                    </a:lnTo>
                    <a:lnTo>
                      <a:pt x="535" y="355"/>
                    </a:lnTo>
                    <a:lnTo>
                      <a:pt x="551" y="307"/>
                    </a:lnTo>
                    <a:lnTo>
                      <a:pt x="565" y="258"/>
                    </a:lnTo>
                    <a:lnTo>
                      <a:pt x="577" y="207"/>
                    </a:lnTo>
                    <a:lnTo>
                      <a:pt x="586" y="157"/>
                    </a:lnTo>
                    <a:lnTo>
                      <a:pt x="593" y="106"/>
                    </a:lnTo>
                    <a:lnTo>
                      <a:pt x="598" y="53"/>
                    </a:lnTo>
                    <a:lnTo>
                      <a:pt x="599" y="0"/>
                    </a:lnTo>
                    <a:lnTo>
                      <a:pt x="181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3332163" y="4524283"/>
                <a:ext cx="1163638" cy="947738"/>
              </a:xfrm>
              <a:custGeom>
                <a:avLst/>
                <a:gdLst>
                  <a:gd name="T0" fmla="*/ 295 w 733"/>
                  <a:gd name="T1" fmla="*/ 0 h 597"/>
                  <a:gd name="T2" fmla="*/ 0 w 733"/>
                  <a:gd name="T3" fmla="*/ 295 h 597"/>
                  <a:gd name="T4" fmla="*/ 0 w 733"/>
                  <a:gd name="T5" fmla="*/ 295 h 597"/>
                  <a:gd name="T6" fmla="*/ 36 w 733"/>
                  <a:gd name="T7" fmla="*/ 329 h 597"/>
                  <a:gd name="T8" fmla="*/ 73 w 733"/>
                  <a:gd name="T9" fmla="*/ 362 h 597"/>
                  <a:gd name="T10" fmla="*/ 113 w 733"/>
                  <a:gd name="T11" fmla="*/ 392 h 597"/>
                  <a:gd name="T12" fmla="*/ 154 w 733"/>
                  <a:gd name="T13" fmla="*/ 422 h 597"/>
                  <a:gd name="T14" fmla="*/ 195 w 733"/>
                  <a:gd name="T15" fmla="*/ 448 h 597"/>
                  <a:gd name="T16" fmla="*/ 239 w 733"/>
                  <a:gd name="T17" fmla="*/ 472 h 597"/>
                  <a:gd name="T18" fmla="*/ 283 w 733"/>
                  <a:gd name="T19" fmla="*/ 495 h 597"/>
                  <a:gd name="T20" fmla="*/ 330 w 733"/>
                  <a:gd name="T21" fmla="*/ 515 h 597"/>
                  <a:gd name="T22" fmla="*/ 377 w 733"/>
                  <a:gd name="T23" fmla="*/ 535 h 597"/>
                  <a:gd name="T24" fmla="*/ 425 w 733"/>
                  <a:gd name="T25" fmla="*/ 550 h 597"/>
                  <a:gd name="T26" fmla="*/ 474 w 733"/>
                  <a:gd name="T27" fmla="*/ 564 h 597"/>
                  <a:gd name="T28" fmla="*/ 524 w 733"/>
                  <a:gd name="T29" fmla="*/ 576 h 597"/>
                  <a:gd name="T30" fmla="*/ 575 w 733"/>
                  <a:gd name="T31" fmla="*/ 585 h 597"/>
                  <a:gd name="T32" fmla="*/ 627 w 733"/>
                  <a:gd name="T33" fmla="*/ 591 h 597"/>
                  <a:gd name="T34" fmla="*/ 680 w 733"/>
                  <a:gd name="T35" fmla="*/ 596 h 597"/>
                  <a:gd name="T36" fmla="*/ 733 w 733"/>
                  <a:gd name="T37" fmla="*/ 597 h 597"/>
                  <a:gd name="T38" fmla="*/ 733 w 733"/>
                  <a:gd name="T39" fmla="*/ 179 h 597"/>
                  <a:gd name="T40" fmla="*/ 733 w 733"/>
                  <a:gd name="T41" fmla="*/ 179 h 597"/>
                  <a:gd name="T42" fmla="*/ 701 w 733"/>
                  <a:gd name="T43" fmla="*/ 179 h 597"/>
                  <a:gd name="T44" fmla="*/ 670 w 733"/>
                  <a:gd name="T45" fmla="*/ 177 h 597"/>
                  <a:gd name="T46" fmla="*/ 639 w 733"/>
                  <a:gd name="T47" fmla="*/ 172 h 597"/>
                  <a:gd name="T48" fmla="*/ 609 w 733"/>
                  <a:gd name="T49" fmla="*/ 166 h 597"/>
                  <a:gd name="T50" fmla="*/ 578 w 733"/>
                  <a:gd name="T51" fmla="*/ 160 h 597"/>
                  <a:gd name="T52" fmla="*/ 549 w 733"/>
                  <a:gd name="T53" fmla="*/ 152 h 597"/>
                  <a:gd name="T54" fmla="*/ 521 w 733"/>
                  <a:gd name="T55" fmla="*/ 143 h 597"/>
                  <a:gd name="T56" fmla="*/ 492 w 733"/>
                  <a:gd name="T57" fmla="*/ 131 h 597"/>
                  <a:gd name="T58" fmla="*/ 465 w 733"/>
                  <a:gd name="T59" fmla="*/ 119 h 597"/>
                  <a:gd name="T60" fmla="*/ 438 w 733"/>
                  <a:gd name="T61" fmla="*/ 105 h 597"/>
                  <a:gd name="T62" fmla="*/ 412 w 733"/>
                  <a:gd name="T63" fmla="*/ 91 h 597"/>
                  <a:gd name="T64" fmla="*/ 387 w 733"/>
                  <a:gd name="T65" fmla="*/ 75 h 597"/>
                  <a:gd name="T66" fmla="*/ 362 w 733"/>
                  <a:gd name="T67" fmla="*/ 58 h 597"/>
                  <a:gd name="T68" fmla="*/ 339 w 733"/>
                  <a:gd name="T69" fmla="*/ 40 h 597"/>
                  <a:gd name="T70" fmla="*/ 316 w 733"/>
                  <a:gd name="T71" fmla="*/ 21 h 597"/>
                  <a:gd name="T72" fmla="*/ 295 w 733"/>
                  <a:gd name="T73" fmla="*/ 0 h 597"/>
                  <a:gd name="T74" fmla="*/ 295 w 733"/>
                  <a:gd name="T75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3" h="597">
                    <a:moveTo>
                      <a:pt x="295" y="0"/>
                    </a:moveTo>
                    <a:lnTo>
                      <a:pt x="0" y="295"/>
                    </a:lnTo>
                    <a:lnTo>
                      <a:pt x="0" y="295"/>
                    </a:lnTo>
                    <a:lnTo>
                      <a:pt x="36" y="329"/>
                    </a:lnTo>
                    <a:lnTo>
                      <a:pt x="73" y="362"/>
                    </a:lnTo>
                    <a:lnTo>
                      <a:pt x="113" y="392"/>
                    </a:lnTo>
                    <a:lnTo>
                      <a:pt x="154" y="422"/>
                    </a:lnTo>
                    <a:lnTo>
                      <a:pt x="195" y="448"/>
                    </a:lnTo>
                    <a:lnTo>
                      <a:pt x="239" y="472"/>
                    </a:lnTo>
                    <a:lnTo>
                      <a:pt x="283" y="495"/>
                    </a:lnTo>
                    <a:lnTo>
                      <a:pt x="330" y="515"/>
                    </a:lnTo>
                    <a:lnTo>
                      <a:pt x="377" y="535"/>
                    </a:lnTo>
                    <a:lnTo>
                      <a:pt x="425" y="550"/>
                    </a:lnTo>
                    <a:lnTo>
                      <a:pt x="474" y="564"/>
                    </a:lnTo>
                    <a:lnTo>
                      <a:pt x="524" y="576"/>
                    </a:lnTo>
                    <a:lnTo>
                      <a:pt x="575" y="585"/>
                    </a:lnTo>
                    <a:lnTo>
                      <a:pt x="627" y="591"/>
                    </a:lnTo>
                    <a:lnTo>
                      <a:pt x="680" y="596"/>
                    </a:lnTo>
                    <a:lnTo>
                      <a:pt x="733" y="597"/>
                    </a:lnTo>
                    <a:lnTo>
                      <a:pt x="733" y="179"/>
                    </a:lnTo>
                    <a:lnTo>
                      <a:pt x="733" y="179"/>
                    </a:lnTo>
                    <a:lnTo>
                      <a:pt x="701" y="179"/>
                    </a:lnTo>
                    <a:lnTo>
                      <a:pt x="670" y="177"/>
                    </a:lnTo>
                    <a:lnTo>
                      <a:pt x="639" y="172"/>
                    </a:lnTo>
                    <a:lnTo>
                      <a:pt x="609" y="166"/>
                    </a:lnTo>
                    <a:lnTo>
                      <a:pt x="578" y="160"/>
                    </a:lnTo>
                    <a:lnTo>
                      <a:pt x="549" y="152"/>
                    </a:lnTo>
                    <a:lnTo>
                      <a:pt x="521" y="143"/>
                    </a:lnTo>
                    <a:lnTo>
                      <a:pt x="492" y="131"/>
                    </a:lnTo>
                    <a:lnTo>
                      <a:pt x="465" y="119"/>
                    </a:lnTo>
                    <a:lnTo>
                      <a:pt x="438" y="105"/>
                    </a:lnTo>
                    <a:lnTo>
                      <a:pt x="412" y="91"/>
                    </a:lnTo>
                    <a:lnTo>
                      <a:pt x="387" y="75"/>
                    </a:lnTo>
                    <a:lnTo>
                      <a:pt x="362" y="58"/>
                    </a:lnTo>
                    <a:lnTo>
                      <a:pt x="339" y="40"/>
                    </a:lnTo>
                    <a:lnTo>
                      <a:pt x="316" y="21"/>
                    </a:lnTo>
                    <a:lnTo>
                      <a:pt x="295" y="0"/>
                    </a:lnTo>
                    <a:lnTo>
                      <a:pt x="295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3328988" y="2157320"/>
                <a:ext cx="1166813" cy="950913"/>
              </a:xfrm>
              <a:custGeom>
                <a:avLst/>
                <a:gdLst>
                  <a:gd name="T0" fmla="*/ 735 w 735"/>
                  <a:gd name="T1" fmla="*/ 418 h 599"/>
                  <a:gd name="T2" fmla="*/ 735 w 735"/>
                  <a:gd name="T3" fmla="*/ 0 h 599"/>
                  <a:gd name="T4" fmla="*/ 735 w 735"/>
                  <a:gd name="T5" fmla="*/ 0 h 599"/>
                  <a:gd name="T6" fmla="*/ 708 w 735"/>
                  <a:gd name="T7" fmla="*/ 0 h 599"/>
                  <a:gd name="T8" fmla="*/ 682 w 735"/>
                  <a:gd name="T9" fmla="*/ 1 h 599"/>
                  <a:gd name="T10" fmla="*/ 629 w 735"/>
                  <a:gd name="T11" fmla="*/ 6 h 599"/>
                  <a:gd name="T12" fmla="*/ 577 w 735"/>
                  <a:gd name="T13" fmla="*/ 13 h 599"/>
                  <a:gd name="T14" fmla="*/ 526 w 735"/>
                  <a:gd name="T15" fmla="*/ 22 h 599"/>
                  <a:gd name="T16" fmla="*/ 475 w 735"/>
                  <a:gd name="T17" fmla="*/ 33 h 599"/>
                  <a:gd name="T18" fmla="*/ 425 w 735"/>
                  <a:gd name="T19" fmla="*/ 47 h 599"/>
                  <a:gd name="T20" fmla="*/ 377 w 735"/>
                  <a:gd name="T21" fmla="*/ 64 h 599"/>
                  <a:gd name="T22" fmla="*/ 331 w 735"/>
                  <a:gd name="T23" fmla="*/ 82 h 599"/>
                  <a:gd name="T24" fmla="*/ 284 w 735"/>
                  <a:gd name="T25" fmla="*/ 102 h 599"/>
                  <a:gd name="T26" fmla="*/ 239 w 735"/>
                  <a:gd name="T27" fmla="*/ 126 h 599"/>
                  <a:gd name="T28" fmla="*/ 196 w 735"/>
                  <a:gd name="T29" fmla="*/ 150 h 599"/>
                  <a:gd name="T30" fmla="*/ 153 w 735"/>
                  <a:gd name="T31" fmla="*/ 178 h 599"/>
                  <a:gd name="T32" fmla="*/ 113 w 735"/>
                  <a:gd name="T33" fmla="*/ 206 h 599"/>
                  <a:gd name="T34" fmla="*/ 73 w 735"/>
                  <a:gd name="T35" fmla="*/ 236 h 599"/>
                  <a:gd name="T36" fmla="*/ 36 w 735"/>
                  <a:gd name="T37" fmla="*/ 269 h 599"/>
                  <a:gd name="T38" fmla="*/ 0 w 735"/>
                  <a:gd name="T39" fmla="*/ 304 h 599"/>
                  <a:gd name="T40" fmla="*/ 294 w 735"/>
                  <a:gd name="T41" fmla="*/ 599 h 599"/>
                  <a:gd name="T42" fmla="*/ 294 w 735"/>
                  <a:gd name="T43" fmla="*/ 599 h 599"/>
                  <a:gd name="T44" fmla="*/ 316 w 735"/>
                  <a:gd name="T45" fmla="*/ 579 h 599"/>
                  <a:gd name="T46" fmla="*/ 339 w 735"/>
                  <a:gd name="T47" fmla="*/ 559 h 599"/>
                  <a:gd name="T48" fmla="*/ 362 w 735"/>
                  <a:gd name="T49" fmla="*/ 540 h 599"/>
                  <a:gd name="T50" fmla="*/ 387 w 735"/>
                  <a:gd name="T51" fmla="*/ 523 h 599"/>
                  <a:gd name="T52" fmla="*/ 412 w 735"/>
                  <a:gd name="T53" fmla="*/ 507 h 599"/>
                  <a:gd name="T54" fmla="*/ 438 w 735"/>
                  <a:gd name="T55" fmla="*/ 493 h 599"/>
                  <a:gd name="T56" fmla="*/ 465 w 735"/>
                  <a:gd name="T57" fmla="*/ 479 h 599"/>
                  <a:gd name="T58" fmla="*/ 493 w 735"/>
                  <a:gd name="T59" fmla="*/ 467 h 599"/>
                  <a:gd name="T60" fmla="*/ 522 w 735"/>
                  <a:gd name="T61" fmla="*/ 455 h 599"/>
                  <a:gd name="T62" fmla="*/ 550 w 735"/>
                  <a:gd name="T63" fmla="*/ 445 h 599"/>
                  <a:gd name="T64" fmla="*/ 579 w 735"/>
                  <a:gd name="T65" fmla="*/ 437 h 599"/>
                  <a:gd name="T66" fmla="*/ 610 w 735"/>
                  <a:gd name="T67" fmla="*/ 431 h 599"/>
                  <a:gd name="T68" fmla="*/ 640 w 735"/>
                  <a:gd name="T69" fmla="*/ 425 h 599"/>
                  <a:gd name="T70" fmla="*/ 672 w 735"/>
                  <a:gd name="T71" fmla="*/ 420 h 599"/>
                  <a:gd name="T72" fmla="*/ 703 w 735"/>
                  <a:gd name="T73" fmla="*/ 418 h 599"/>
                  <a:gd name="T74" fmla="*/ 735 w 735"/>
                  <a:gd name="T75" fmla="*/ 418 h 599"/>
                  <a:gd name="T76" fmla="*/ 735 w 735"/>
                  <a:gd name="T77" fmla="*/ 41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35" h="599">
                    <a:moveTo>
                      <a:pt x="735" y="418"/>
                    </a:moveTo>
                    <a:lnTo>
                      <a:pt x="735" y="0"/>
                    </a:lnTo>
                    <a:lnTo>
                      <a:pt x="735" y="0"/>
                    </a:lnTo>
                    <a:lnTo>
                      <a:pt x="708" y="0"/>
                    </a:lnTo>
                    <a:lnTo>
                      <a:pt x="682" y="1"/>
                    </a:lnTo>
                    <a:lnTo>
                      <a:pt x="629" y="6"/>
                    </a:lnTo>
                    <a:lnTo>
                      <a:pt x="577" y="13"/>
                    </a:lnTo>
                    <a:lnTo>
                      <a:pt x="526" y="22"/>
                    </a:lnTo>
                    <a:lnTo>
                      <a:pt x="475" y="33"/>
                    </a:lnTo>
                    <a:lnTo>
                      <a:pt x="425" y="47"/>
                    </a:lnTo>
                    <a:lnTo>
                      <a:pt x="377" y="64"/>
                    </a:lnTo>
                    <a:lnTo>
                      <a:pt x="331" y="82"/>
                    </a:lnTo>
                    <a:lnTo>
                      <a:pt x="284" y="102"/>
                    </a:lnTo>
                    <a:lnTo>
                      <a:pt x="239" y="126"/>
                    </a:lnTo>
                    <a:lnTo>
                      <a:pt x="196" y="150"/>
                    </a:lnTo>
                    <a:lnTo>
                      <a:pt x="153" y="178"/>
                    </a:lnTo>
                    <a:lnTo>
                      <a:pt x="113" y="206"/>
                    </a:lnTo>
                    <a:lnTo>
                      <a:pt x="73" y="236"/>
                    </a:lnTo>
                    <a:lnTo>
                      <a:pt x="36" y="269"/>
                    </a:lnTo>
                    <a:lnTo>
                      <a:pt x="0" y="304"/>
                    </a:lnTo>
                    <a:lnTo>
                      <a:pt x="294" y="599"/>
                    </a:lnTo>
                    <a:lnTo>
                      <a:pt x="294" y="599"/>
                    </a:lnTo>
                    <a:lnTo>
                      <a:pt x="316" y="579"/>
                    </a:lnTo>
                    <a:lnTo>
                      <a:pt x="339" y="559"/>
                    </a:lnTo>
                    <a:lnTo>
                      <a:pt x="362" y="540"/>
                    </a:lnTo>
                    <a:lnTo>
                      <a:pt x="387" y="523"/>
                    </a:lnTo>
                    <a:lnTo>
                      <a:pt x="412" y="507"/>
                    </a:lnTo>
                    <a:lnTo>
                      <a:pt x="438" y="493"/>
                    </a:lnTo>
                    <a:lnTo>
                      <a:pt x="465" y="479"/>
                    </a:lnTo>
                    <a:lnTo>
                      <a:pt x="493" y="467"/>
                    </a:lnTo>
                    <a:lnTo>
                      <a:pt x="522" y="455"/>
                    </a:lnTo>
                    <a:lnTo>
                      <a:pt x="550" y="445"/>
                    </a:lnTo>
                    <a:lnTo>
                      <a:pt x="579" y="437"/>
                    </a:lnTo>
                    <a:lnTo>
                      <a:pt x="610" y="431"/>
                    </a:lnTo>
                    <a:lnTo>
                      <a:pt x="640" y="425"/>
                    </a:lnTo>
                    <a:lnTo>
                      <a:pt x="672" y="420"/>
                    </a:lnTo>
                    <a:lnTo>
                      <a:pt x="703" y="418"/>
                    </a:lnTo>
                    <a:lnTo>
                      <a:pt x="735" y="418"/>
                    </a:lnTo>
                    <a:lnTo>
                      <a:pt x="735" y="4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5205413" y="2651033"/>
                <a:ext cx="947738" cy="1171575"/>
              </a:xfrm>
              <a:custGeom>
                <a:avLst/>
                <a:gdLst>
                  <a:gd name="T0" fmla="*/ 179 w 597"/>
                  <a:gd name="T1" fmla="*/ 733 h 738"/>
                  <a:gd name="T2" fmla="*/ 179 w 597"/>
                  <a:gd name="T3" fmla="*/ 733 h 738"/>
                  <a:gd name="T4" fmla="*/ 179 w 597"/>
                  <a:gd name="T5" fmla="*/ 738 h 738"/>
                  <a:gd name="T6" fmla="*/ 597 w 597"/>
                  <a:gd name="T7" fmla="*/ 738 h 738"/>
                  <a:gd name="T8" fmla="*/ 597 w 597"/>
                  <a:gd name="T9" fmla="*/ 738 h 738"/>
                  <a:gd name="T10" fmla="*/ 597 w 597"/>
                  <a:gd name="T11" fmla="*/ 733 h 738"/>
                  <a:gd name="T12" fmla="*/ 597 w 597"/>
                  <a:gd name="T13" fmla="*/ 733 h 738"/>
                  <a:gd name="T14" fmla="*/ 596 w 597"/>
                  <a:gd name="T15" fmla="*/ 680 h 738"/>
                  <a:gd name="T16" fmla="*/ 591 w 597"/>
                  <a:gd name="T17" fmla="*/ 627 h 738"/>
                  <a:gd name="T18" fmla="*/ 585 w 597"/>
                  <a:gd name="T19" fmla="*/ 575 h 738"/>
                  <a:gd name="T20" fmla="*/ 576 w 597"/>
                  <a:gd name="T21" fmla="*/ 524 h 738"/>
                  <a:gd name="T22" fmla="*/ 564 w 597"/>
                  <a:gd name="T23" fmla="*/ 474 h 738"/>
                  <a:gd name="T24" fmla="*/ 550 w 597"/>
                  <a:gd name="T25" fmla="*/ 425 h 738"/>
                  <a:gd name="T26" fmla="*/ 535 w 597"/>
                  <a:gd name="T27" fmla="*/ 377 h 738"/>
                  <a:gd name="T28" fmla="*/ 515 w 597"/>
                  <a:gd name="T29" fmla="*/ 330 h 738"/>
                  <a:gd name="T30" fmla="*/ 495 w 597"/>
                  <a:gd name="T31" fmla="*/ 283 h 738"/>
                  <a:gd name="T32" fmla="*/ 472 w 597"/>
                  <a:gd name="T33" fmla="*/ 239 h 738"/>
                  <a:gd name="T34" fmla="*/ 448 w 597"/>
                  <a:gd name="T35" fmla="*/ 195 h 738"/>
                  <a:gd name="T36" fmla="*/ 422 w 597"/>
                  <a:gd name="T37" fmla="*/ 154 h 738"/>
                  <a:gd name="T38" fmla="*/ 392 w 597"/>
                  <a:gd name="T39" fmla="*/ 113 h 738"/>
                  <a:gd name="T40" fmla="*/ 362 w 597"/>
                  <a:gd name="T41" fmla="*/ 73 h 738"/>
                  <a:gd name="T42" fmla="*/ 329 w 597"/>
                  <a:gd name="T43" fmla="*/ 36 h 738"/>
                  <a:gd name="T44" fmla="*/ 295 w 597"/>
                  <a:gd name="T45" fmla="*/ 0 h 738"/>
                  <a:gd name="T46" fmla="*/ 0 w 597"/>
                  <a:gd name="T47" fmla="*/ 295 h 738"/>
                  <a:gd name="T48" fmla="*/ 0 w 597"/>
                  <a:gd name="T49" fmla="*/ 295 h 738"/>
                  <a:gd name="T50" fmla="*/ 21 w 597"/>
                  <a:gd name="T51" fmla="*/ 316 h 738"/>
                  <a:gd name="T52" fmla="*/ 40 w 597"/>
                  <a:gd name="T53" fmla="*/ 339 h 738"/>
                  <a:gd name="T54" fmla="*/ 58 w 597"/>
                  <a:gd name="T55" fmla="*/ 362 h 738"/>
                  <a:gd name="T56" fmla="*/ 75 w 597"/>
                  <a:gd name="T57" fmla="*/ 387 h 738"/>
                  <a:gd name="T58" fmla="*/ 91 w 597"/>
                  <a:gd name="T59" fmla="*/ 412 h 738"/>
                  <a:gd name="T60" fmla="*/ 105 w 597"/>
                  <a:gd name="T61" fmla="*/ 438 h 738"/>
                  <a:gd name="T62" fmla="*/ 119 w 597"/>
                  <a:gd name="T63" fmla="*/ 465 h 738"/>
                  <a:gd name="T64" fmla="*/ 131 w 597"/>
                  <a:gd name="T65" fmla="*/ 492 h 738"/>
                  <a:gd name="T66" fmla="*/ 143 w 597"/>
                  <a:gd name="T67" fmla="*/ 521 h 738"/>
                  <a:gd name="T68" fmla="*/ 152 w 597"/>
                  <a:gd name="T69" fmla="*/ 549 h 738"/>
                  <a:gd name="T70" fmla="*/ 160 w 597"/>
                  <a:gd name="T71" fmla="*/ 578 h 738"/>
                  <a:gd name="T72" fmla="*/ 166 w 597"/>
                  <a:gd name="T73" fmla="*/ 609 h 738"/>
                  <a:gd name="T74" fmla="*/ 172 w 597"/>
                  <a:gd name="T75" fmla="*/ 639 h 738"/>
                  <a:gd name="T76" fmla="*/ 177 w 597"/>
                  <a:gd name="T77" fmla="*/ 670 h 738"/>
                  <a:gd name="T78" fmla="*/ 179 w 597"/>
                  <a:gd name="T79" fmla="*/ 701 h 738"/>
                  <a:gd name="T80" fmla="*/ 179 w 597"/>
                  <a:gd name="T81" fmla="*/ 733 h 738"/>
                  <a:gd name="T82" fmla="*/ 179 w 597"/>
                  <a:gd name="T83" fmla="*/ 733 h 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7" h="738">
                    <a:moveTo>
                      <a:pt x="179" y="733"/>
                    </a:moveTo>
                    <a:lnTo>
                      <a:pt x="179" y="733"/>
                    </a:lnTo>
                    <a:lnTo>
                      <a:pt x="179" y="738"/>
                    </a:lnTo>
                    <a:lnTo>
                      <a:pt x="597" y="738"/>
                    </a:lnTo>
                    <a:lnTo>
                      <a:pt x="597" y="738"/>
                    </a:lnTo>
                    <a:lnTo>
                      <a:pt x="597" y="733"/>
                    </a:lnTo>
                    <a:lnTo>
                      <a:pt x="597" y="733"/>
                    </a:lnTo>
                    <a:lnTo>
                      <a:pt x="596" y="680"/>
                    </a:lnTo>
                    <a:lnTo>
                      <a:pt x="591" y="627"/>
                    </a:lnTo>
                    <a:lnTo>
                      <a:pt x="585" y="575"/>
                    </a:lnTo>
                    <a:lnTo>
                      <a:pt x="576" y="524"/>
                    </a:lnTo>
                    <a:lnTo>
                      <a:pt x="564" y="474"/>
                    </a:lnTo>
                    <a:lnTo>
                      <a:pt x="550" y="425"/>
                    </a:lnTo>
                    <a:lnTo>
                      <a:pt x="535" y="377"/>
                    </a:lnTo>
                    <a:lnTo>
                      <a:pt x="515" y="330"/>
                    </a:lnTo>
                    <a:lnTo>
                      <a:pt x="495" y="283"/>
                    </a:lnTo>
                    <a:lnTo>
                      <a:pt x="472" y="239"/>
                    </a:lnTo>
                    <a:lnTo>
                      <a:pt x="448" y="195"/>
                    </a:lnTo>
                    <a:lnTo>
                      <a:pt x="422" y="154"/>
                    </a:lnTo>
                    <a:lnTo>
                      <a:pt x="392" y="113"/>
                    </a:lnTo>
                    <a:lnTo>
                      <a:pt x="362" y="73"/>
                    </a:lnTo>
                    <a:lnTo>
                      <a:pt x="329" y="36"/>
                    </a:lnTo>
                    <a:lnTo>
                      <a:pt x="295" y="0"/>
                    </a:lnTo>
                    <a:lnTo>
                      <a:pt x="0" y="295"/>
                    </a:lnTo>
                    <a:lnTo>
                      <a:pt x="0" y="295"/>
                    </a:lnTo>
                    <a:lnTo>
                      <a:pt x="21" y="316"/>
                    </a:lnTo>
                    <a:lnTo>
                      <a:pt x="40" y="339"/>
                    </a:lnTo>
                    <a:lnTo>
                      <a:pt x="58" y="362"/>
                    </a:lnTo>
                    <a:lnTo>
                      <a:pt x="75" y="387"/>
                    </a:lnTo>
                    <a:lnTo>
                      <a:pt x="91" y="412"/>
                    </a:lnTo>
                    <a:lnTo>
                      <a:pt x="105" y="438"/>
                    </a:lnTo>
                    <a:lnTo>
                      <a:pt x="119" y="465"/>
                    </a:lnTo>
                    <a:lnTo>
                      <a:pt x="131" y="492"/>
                    </a:lnTo>
                    <a:lnTo>
                      <a:pt x="143" y="521"/>
                    </a:lnTo>
                    <a:lnTo>
                      <a:pt x="152" y="549"/>
                    </a:lnTo>
                    <a:lnTo>
                      <a:pt x="160" y="578"/>
                    </a:lnTo>
                    <a:lnTo>
                      <a:pt x="166" y="609"/>
                    </a:lnTo>
                    <a:lnTo>
                      <a:pt x="172" y="639"/>
                    </a:lnTo>
                    <a:lnTo>
                      <a:pt x="177" y="670"/>
                    </a:lnTo>
                    <a:lnTo>
                      <a:pt x="179" y="701"/>
                    </a:lnTo>
                    <a:lnTo>
                      <a:pt x="179" y="733"/>
                    </a:lnTo>
                    <a:lnTo>
                      <a:pt x="179" y="733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4495800" y="2157320"/>
                <a:ext cx="1177925" cy="962025"/>
              </a:xfrm>
              <a:custGeom>
                <a:avLst/>
                <a:gdLst>
                  <a:gd name="T0" fmla="*/ 447 w 742"/>
                  <a:gd name="T1" fmla="*/ 606 h 606"/>
                  <a:gd name="T2" fmla="*/ 742 w 742"/>
                  <a:gd name="T3" fmla="*/ 311 h 606"/>
                  <a:gd name="T4" fmla="*/ 742 w 742"/>
                  <a:gd name="T5" fmla="*/ 311 h 606"/>
                  <a:gd name="T6" fmla="*/ 706 w 742"/>
                  <a:gd name="T7" fmla="*/ 276 h 606"/>
                  <a:gd name="T8" fmla="*/ 669 w 742"/>
                  <a:gd name="T9" fmla="*/ 242 h 606"/>
                  <a:gd name="T10" fmla="*/ 628 w 742"/>
                  <a:gd name="T11" fmla="*/ 210 h 606"/>
                  <a:gd name="T12" fmla="*/ 587 w 742"/>
                  <a:gd name="T13" fmla="*/ 181 h 606"/>
                  <a:gd name="T14" fmla="*/ 544 w 742"/>
                  <a:gd name="T15" fmla="*/ 154 h 606"/>
                  <a:gd name="T16" fmla="*/ 502 w 742"/>
                  <a:gd name="T17" fmla="*/ 128 h 606"/>
                  <a:gd name="T18" fmla="*/ 455 w 742"/>
                  <a:gd name="T19" fmla="*/ 105 h 606"/>
                  <a:gd name="T20" fmla="*/ 409 w 742"/>
                  <a:gd name="T21" fmla="*/ 84 h 606"/>
                  <a:gd name="T22" fmla="*/ 361 w 742"/>
                  <a:gd name="T23" fmla="*/ 65 h 606"/>
                  <a:gd name="T24" fmla="*/ 313 w 742"/>
                  <a:gd name="T25" fmla="*/ 48 h 606"/>
                  <a:gd name="T26" fmla="*/ 263 w 742"/>
                  <a:gd name="T27" fmla="*/ 34 h 606"/>
                  <a:gd name="T28" fmla="*/ 212 w 742"/>
                  <a:gd name="T29" fmla="*/ 22 h 606"/>
                  <a:gd name="T30" fmla="*/ 160 w 742"/>
                  <a:gd name="T31" fmla="*/ 13 h 606"/>
                  <a:gd name="T32" fmla="*/ 107 w 742"/>
                  <a:gd name="T33" fmla="*/ 6 h 606"/>
                  <a:gd name="T34" fmla="*/ 81 w 742"/>
                  <a:gd name="T35" fmla="*/ 4 h 606"/>
                  <a:gd name="T36" fmla="*/ 54 w 742"/>
                  <a:gd name="T37" fmla="*/ 1 h 606"/>
                  <a:gd name="T38" fmla="*/ 27 w 742"/>
                  <a:gd name="T39" fmla="*/ 0 h 606"/>
                  <a:gd name="T40" fmla="*/ 0 w 742"/>
                  <a:gd name="T41" fmla="*/ 0 h 606"/>
                  <a:gd name="T42" fmla="*/ 0 w 742"/>
                  <a:gd name="T43" fmla="*/ 418 h 606"/>
                  <a:gd name="T44" fmla="*/ 0 w 742"/>
                  <a:gd name="T45" fmla="*/ 418 h 606"/>
                  <a:gd name="T46" fmla="*/ 33 w 742"/>
                  <a:gd name="T47" fmla="*/ 418 h 606"/>
                  <a:gd name="T48" fmla="*/ 64 w 742"/>
                  <a:gd name="T49" fmla="*/ 422 h 606"/>
                  <a:gd name="T50" fmla="*/ 97 w 742"/>
                  <a:gd name="T51" fmla="*/ 425 h 606"/>
                  <a:gd name="T52" fmla="*/ 128 w 742"/>
                  <a:gd name="T53" fmla="*/ 431 h 606"/>
                  <a:gd name="T54" fmla="*/ 158 w 742"/>
                  <a:gd name="T55" fmla="*/ 439 h 606"/>
                  <a:gd name="T56" fmla="*/ 189 w 742"/>
                  <a:gd name="T57" fmla="*/ 446 h 606"/>
                  <a:gd name="T58" fmla="*/ 218 w 742"/>
                  <a:gd name="T59" fmla="*/ 457 h 606"/>
                  <a:gd name="T60" fmla="*/ 246 w 742"/>
                  <a:gd name="T61" fmla="*/ 468 h 606"/>
                  <a:gd name="T62" fmla="*/ 274 w 742"/>
                  <a:gd name="T63" fmla="*/ 481 h 606"/>
                  <a:gd name="T64" fmla="*/ 302 w 742"/>
                  <a:gd name="T65" fmla="*/ 495 h 606"/>
                  <a:gd name="T66" fmla="*/ 329 w 742"/>
                  <a:gd name="T67" fmla="*/ 511 h 606"/>
                  <a:gd name="T68" fmla="*/ 354 w 742"/>
                  <a:gd name="T69" fmla="*/ 528 h 606"/>
                  <a:gd name="T70" fmla="*/ 378 w 742"/>
                  <a:gd name="T71" fmla="*/ 546 h 606"/>
                  <a:gd name="T72" fmla="*/ 402 w 742"/>
                  <a:gd name="T73" fmla="*/ 564 h 606"/>
                  <a:gd name="T74" fmla="*/ 426 w 742"/>
                  <a:gd name="T75" fmla="*/ 584 h 606"/>
                  <a:gd name="T76" fmla="*/ 447 w 742"/>
                  <a:gd name="T77" fmla="*/ 606 h 606"/>
                  <a:gd name="T78" fmla="*/ 447 w 742"/>
                  <a:gd name="T79" fmla="*/ 606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42" h="606">
                    <a:moveTo>
                      <a:pt x="447" y="606"/>
                    </a:moveTo>
                    <a:lnTo>
                      <a:pt x="742" y="311"/>
                    </a:lnTo>
                    <a:lnTo>
                      <a:pt x="742" y="311"/>
                    </a:lnTo>
                    <a:lnTo>
                      <a:pt x="706" y="276"/>
                    </a:lnTo>
                    <a:lnTo>
                      <a:pt x="669" y="242"/>
                    </a:lnTo>
                    <a:lnTo>
                      <a:pt x="628" y="210"/>
                    </a:lnTo>
                    <a:lnTo>
                      <a:pt x="587" y="181"/>
                    </a:lnTo>
                    <a:lnTo>
                      <a:pt x="544" y="154"/>
                    </a:lnTo>
                    <a:lnTo>
                      <a:pt x="502" y="128"/>
                    </a:lnTo>
                    <a:lnTo>
                      <a:pt x="455" y="105"/>
                    </a:lnTo>
                    <a:lnTo>
                      <a:pt x="409" y="84"/>
                    </a:lnTo>
                    <a:lnTo>
                      <a:pt x="361" y="65"/>
                    </a:lnTo>
                    <a:lnTo>
                      <a:pt x="313" y="48"/>
                    </a:lnTo>
                    <a:lnTo>
                      <a:pt x="263" y="34"/>
                    </a:lnTo>
                    <a:lnTo>
                      <a:pt x="212" y="22"/>
                    </a:lnTo>
                    <a:lnTo>
                      <a:pt x="160" y="13"/>
                    </a:lnTo>
                    <a:lnTo>
                      <a:pt x="107" y="6"/>
                    </a:lnTo>
                    <a:lnTo>
                      <a:pt x="81" y="4"/>
                    </a:lnTo>
                    <a:lnTo>
                      <a:pt x="54" y="1"/>
                    </a:lnTo>
                    <a:lnTo>
                      <a:pt x="27" y="0"/>
                    </a:lnTo>
                    <a:lnTo>
                      <a:pt x="0" y="0"/>
                    </a:lnTo>
                    <a:lnTo>
                      <a:pt x="0" y="418"/>
                    </a:lnTo>
                    <a:lnTo>
                      <a:pt x="0" y="418"/>
                    </a:lnTo>
                    <a:lnTo>
                      <a:pt x="33" y="418"/>
                    </a:lnTo>
                    <a:lnTo>
                      <a:pt x="64" y="422"/>
                    </a:lnTo>
                    <a:lnTo>
                      <a:pt x="97" y="425"/>
                    </a:lnTo>
                    <a:lnTo>
                      <a:pt x="128" y="431"/>
                    </a:lnTo>
                    <a:lnTo>
                      <a:pt x="158" y="439"/>
                    </a:lnTo>
                    <a:lnTo>
                      <a:pt x="189" y="446"/>
                    </a:lnTo>
                    <a:lnTo>
                      <a:pt x="218" y="457"/>
                    </a:lnTo>
                    <a:lnTo>
                      <a:pt x="246" y="468"/>
                    </a:lnTo>
                    <a:lnTo>
                      <a:pt x="274" y="481"/>
                    </a:lnTo>
                    <a:lnTo>
                      <a:pt x="302" y="495"/>
                    </a:lnTo>
                    <a:lnTo>
                      <a:pt x="329" y="511"/>
                    </a:lnTo>
                    <a:lnTo>
                      <a:pt x="354" y="528"/>
                    </a:lnTo>
                    <a:lnTo>
                      <a:pt x="378" y="546"/>
                    </a:lnTo>
                    <a:lnTo>
                      <a:pt x="402" y="564"/>
                    </a:lnTo>
                    <a:lnTo>
                      <a:pt x="426" y="584"/>
                    </a:lnTo>
                    <a:lnTo>
                      <a:pt x="447" y="606"/>
                    </a:lnTo>
                    <a:lnTo>
                      <a:pt x="447" y="606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11"/>
              <p:cNvSpPr>
                <a:spLocks/>
              </p:cNvSpPr>
              <p:nvPr/>
            </p:nvSpPr>
            <p:spPr bwMode="auto">
              <a:xfrm>
                <a:off x="2838450" y="2639920"/>
                <a:ext cx="957263" cy="1182688"/>
              </a:xfrm>
              <a:custGeom>
                <a:avLst/>
                <a:gdLst>
                  <a:gd name="T0" fmla="*/ 418 w 603"/>
                  <a:gd name="T1" fmla="*/ 740 h 745"/>
                  <a:gd name="T2" fmla="*/ 418 w 603"/>
                  <a:gd name="T3" fmla="*/ 740 h 745"/>
                  <a:gd name="T4" fmla="*/ 418 w 603"/>
                  <a:gd name="T5" fmla="*/ 707 h 745"/>
                  <a:gd name="T6" fmla="*/ 422 w 603"/>
                  <a:gd name="T7" fmla="*/ 676 h 745"/>
                  <a:gd name="T8" fmla="*/ 425 w 603"/>
                  <a:gd name="T9" fmla="*/ 644 h 745"/>
                  <a:gd name="T10" fmla="*/ 431 w 603"/>
                  <a:gd name="T11" fmla="*/ 613 h 745"/>
                  <a:gd name="T12" fmla="*/ 437 w 603"/>
                  <a:gd name="T13" fmla="*/ 583 h 745"/>
                  <a:gd name="T14" fmla="*/ 446 w 603"/>
                  <a:gd name="T15" fmla="*/ 552 h 745"/>
                  <a:gd name="T16" fmla="*/ 457 w 603"/>
                  <a:gd name="T17" fmla="*/ 523 h 745"/>
                  <a:gd name="T18" fmla="*/ 468 w 603"/>
                  <a:gd name="T19" fmla="*/ 495 h 745"/>
                  <a:gd name="T20" fmla="*/ 480 w 603"/>
                  <a:gd name="T21" fmla="*/ 467 h 745"/>
                  <a:gd name="T22" fmla="*/ 494 w 603"/>
                  <a:gd name="T23" fmla="*/ 440 h 745"/>
                  <a:gd name="T24" fmla="*/ 510 w 603"/>
                  <a:gd name="T25" fmla="*/ 414 h 745"/>
                  <a:gd name="T26" fmla="*/ 526 w 603"/>
                  <a:gd name="T27" fmla="*/ 388 h 745"/>
                  <a:gd name="T28" fmla="*/ 544 w 603"/>
                  <a:gd name="T29" fmla="*/ 363 h 745"/>
                  <a:gd name="T30" fmla="*/ 563 w 603"/>
                  <a:gd name="T31" fmla="*/ 339 h 745"/>
                  <a:gd name="T32" fmla="*/ 582 w 603"/>
                  <a:gd name="T33" fmla="*/ 316 h 745"/>
                  <a:gd name="T34" fmla="*/ 603 w 603"/>
                  <a:gd name="T35" fmla="*/ 295 h 745"/>
                  <a:gd name="T36" fmla="*/ 309 w 603"/>
                  <a:gd name="T37" fmla="*/ 0 h 745"/>
                  <a:gd name="T38" fmla="*/ 309 w 603"/>
                  <a:gd name="T39" fmla="*/ 0 h 745"/>
                  <a:gd name="T40" fmla="*/ 274 w 603"/>
                  <a:gd name="T41" fmla="*/ 36 h 745"/>
                  <a:gd name="T42" fmla="*/ 241 w 603"/>
                  <a:gd name="T43" fmla="*/ 74 h 745"/>
                  <a:gd name="T44" fmla="*/ 209 w 603"/>
                  <a:gd name="T45" fmla="*/ 113 h 745"/>
                  <a:gd name="T46" fmla="*/ 180 w 603"/>
                  <a:gd name="T47" fmla="*/ 155 h 745"/>
                  <a:gd name="T48" fmla="*/ 153 w 603"/>
                  <a:gd name="T49" fmla="*/ 197 h 745"/>
                  <a:gd name="T50" fmla="*/ 127 w 603"/>
                  <a:gd name="T51" fmla="*/ 241 h 745"/>
                  <a:gd name="T52" fmla="*/ 104 w 603"/>
                  <a:gd name="T53" fmla="*/ 286 h 745"/>
                  <a:gd name="T54" fmla="*/ 83 w 603"/>
                  <a:gd name="T55" fmla="*/ 332 h 745"/>
                  <a:gd name="T56" fmla="*/ 65 w 603"/>
                  <a:gd name="T57" fmla="*/ 380 h 745"/>
                  <a:gd name="T58" fmla="*/ 48 w 603"/>
                  <a:gd name="T59" fmla="*/ 428 h 745"/>
                  <a:gd name="T60" fmla="*/ 33 w 603"/>
                  <a:gd name="T61" fmla="*/ 478 h 745"/>
                  <a:gd name="T62" fmla="*/ 22 w 603"/>
                  <a:gd name="T63" fmla="*/ 529 h 745"/>
                  <a:gd name="T64" fmla="*/ 13 w 603"/>
                  <a:gd name="T65" fmla="*/ 581 h 745"/>
                  <a:gd name="T66" fmla="*/ 6 w 603"/>
                  <a:gd name="T67" fmla="*/ 633 h 745"/>
                  <a:gd name="T68" fmla="*/ 4 w 603"/>
                  <a:gd name="T69" fmla="*/ 660 h 745"/>
                  <a:gd name="T70" fmla="*/ 1 w 603"/>
                  <a:gd name="T71" fmla="*/ 686 h 745"/>
                  <a:gd name="T72" fmla="*/ 0 w 603"/>
                  <a:gd name="T73" fmla="*/ 713 h 745"/>
                  <a:gd name="T74" fmla="*/ 0 w 603"/>
                  <a:gd name="T75" fmla="*/ 740 h 745"/>
                  <a:gd name="T76" fmla="*/ 0 w 603"/>
                  <a:gd name="T77" fmla="*/ 740 h 745"/>
                  <a:gd name="T78" fmla="*/ 0 w 603"/>
                  <a:gd name="T79" fmla="*/ 745 h 745"/>
                  <a:gd name="T80" fmla="*/ 418 w 603"/>
                  <a:gd name="T81" fmla="*/ 745 h 745"/>
                  <a:gd name="T82" fmla="*/ 418 w 603"/>
                  <a:gd name="T83" fmla="*/ 745 h 745"/>
                  <a:gd name="T84" fmla="*/ 418 w 603"/>
                  <a:gd name="T85" fmla="*/ 740 h 745"/>
                  <a:gd name="T86" fmla="*/ 418 w 603"/>
                  <a:gd name="T87" fmla="*/ 740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03" h="745">
                    <a:moveTo>
                      <a:pt x="418" y="740"/>
                    </a:moveTo>
                    <a:lnTo>
                      <a:pt x="418" y="740"/>
                    </a:lnTo>
                    <a:lnTo>
                      <a:pt x="418" y="707"/>
                    </a:lnTo>
                    <a:lnTo>
                      <a:pt x="422" y="676"/>
                    </a:lnTo>
                    <a:lnTo>
                      <a:pt x="425" y="644"/>
                    </a:lnTo>
                    <a:lnTo>
                      <a:pt x="431" y="613"/>
                    </a:lnTo>
                    <a:lnTo>
                      <a:pt x="437" y="583"/>
                    </a:lnTo>
                    <a:lnTo>
                      <a:pt x="446" y="552"/>
                    </a:lnTo>
                    <a:lnTo>
                      <a:pt x="457" y="523"/>
                    </a:lnTo>
                    <a:lnTo>
                      <a:pt x="468" y="495"/>
                    </a:lnTo>
                    <a:lnTo>
                      <a:pt x="480" y="467"/>
                    </a:lnTo>
                    <a:lnTo>
                      <a:pt x="494" y="440"/>
                    </a:lnTo>
                    <a:lnTo>
                      <a:pt x="510" y="414"/>
                    </a:lnTo>
                    <a:lnTo>
                      <a:pt x="526" y="388"/>
                    </a:lnTo>
                    <a:lnTo>
                      <a:pt x="544" y="363"/>
                    </a:lnTo>
                    <a:lnTo>
                      <a:pt x="563" y="339"/>
                    </a:lnTo>
                    <a:lnTo>
                      <a:pt x="582" y="316"/>
                    </a:lnTo>
                    <a:lnTo>
                      <a:pt x="603" y="295"/>
                    </a:lnTo>
                    <a:lnTo>
                      <a:pt x="309" y="0"/>
                    </a:lnTo>
                    <a:lnTo>
                      <a:pt x="309" y="0"/>
                    </a:lnTo>
                    <a:lnTo>
                      <a:pt x="274" y="36"/>
                    </a:lnTo>
                    <a:lnTo>
                      <a:pt x="241" y="74"/>
                    </a:lnTo>
                    <a:lnTo>
                      <a:pt x="209" y="113"/>
                    </a:lnTo>
                    <a:lnTo>
                      <a:pt x="180" y="155"/>
                    </a:lnTo>
                    <a:lnTo>
                      <a:pt x="153" y="197"/>
                    </a:lnTo>
                    <a:lnTo>
                      <a:pt x="127" y="241"/>
                    </a:lnTo>
                    <a:lnTo>
                      <a:pt x="104" y="286"/>
                    </a:lnTo>
                    <a:lnTo>
                      <a:pt x="83" y="332"/>
                    </a:lnTo>
                    <a:lnTo>
                      <a:pt x="65" y="380"/>
                    </a:lnTo>
                    <a:lnTo>
                      <a:pt x="48" y="428"/>
                    </a:lnTo>
                    <a:lnTo>
                      <a:pt x="33" y="478"/>
                    </a:lnTo>
                    <a:lnTo>
                      <a:pt x="22" y="529"/>
                    </a:lnTo>
                    <a:lnTo>
                      <a:pt x="13" y="581"/>
                    </a:lnTo>
                    <a:lnTo>
                      <a:pt x="6" y="633"/>
                    </a:lnTo>
                    <a:lnTo>
                      <a:pt x="4" y="660"/>
                    </a:lnTo>
                    <a:lnTo>
                      <a:pt x="1" y="686"/>
                    </a:lnTo>
                    <a:lnTo>
                      <a:pt x="0" y="713"/>
                    </a:lnTo>
                    <a:lnTo>
                      <a:pt x="0" y="740"/>
                    </a:lnTo>
                    <a:lnTo>
                      <a:pt x="0" y="740"/>
                    </a:lnTo>
                    <a:lnTo>
                      <a:pt x="0" y="745"/>
                    </a:lnTo>
                    <a:lnTo>
                      <a:pt x="418" y="745"/>
                    </a:lnTo>
                    <a:lnTo>
                      <a:pt x="418" y="745"/>
                    </a:lnTo>
                    <a:lnTo>
                      <a:pt x="418" y="740"/>
                    </a:lnTo>
                    <a:lnTo>
                      <a:pt x="418" y="74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2838450" y="3822608"/>
                <a:ext cx="962025" cy="1169988"/>
              </a:xfrm>
              <a:custGeom>
                <a:avLst/>
                <a:gdLst>
                  <a:gd name="T0" fmla="*/ 418 w 606"/>
                  <a:gd name="T1" fmla="*/ 0 h 737"/>
                  <a:gd name="T2" fmla="*/ 0 w 606"/>
                  <a:gd name="T3" fmla="*/ 0 h 737"/>
                  <a:gd name="T4" fmla="*/ 0 w 606"/>
                  <a:gd name="T5" fmla="*/ 0 h 737"/>
                  <a:gd name="T6" fmla="*/ 0 w 606"/>
                  <a:gd name="T7" fmla="*/ 27 h 737"/>
                  <a:gd name="T8" fmla="*/ 1 w 606"/>
                  <a:gd name="T9" fmla="*/ 54 h 737"/>
                  <a:gd name="T10" fmla="*/ 6 w 606"/>
                  <a:gd name="T11" fmla="*/ 107 h 737"/>
                  <a:gd name="T12" fmla="*/ 13 w 606"/>
                  <a:gd name="T13" fmla="*/ 159 h 737"/>
                  <a:gd name="T14" fmla="*/ 23 w 606"/>
                  <a:gd name="T15" fmla="*/ 210 h 737"/>
                  <a:gd name="T16" fmla="*/ 34 w 606"/>
                  <a:gd name="T17" fmla="*/ 260 h 737"/>
                  <a:gd name="T18" fmla="*/ 49 w 606"/>
                  <a:gd name="T19" fmla="*/ 310 h 737"/>
                  <a:gd name="T20" fmla="*/ 66 w 606"/>
                  <a:gd name="T21" fmla="*/ 359 h 737"/>
                  <a:gd name="T22" fmla="*/ 85 w 606"/>
                  <a:gd name="T23" fmla="*/ 406 h 737"/>
                  <a:gd name="T24" fmla="*/ 105 w 606"/>
                  <a:gd name="T25" fmla="*/ 452 h 737"/>
                  <a:gd name="T26" fmla="*/ 129 w 606"/>
                  <a:gd name="T27" fmla="*/ 498 h 737"/>
                  <a:gd name="T28" fmla="*/ 154 w 606"/>
                  <a:gd name="T29" fmla="*/ 541 h 737"/>
                  <a:gd name="T30" fmla="*/ 182 w 606"/>
                  <a:gd name="T31" fmla="*/ 584 h 737"/>
                  <a:gd name="T32" fmla="*/ 211 w 606"/>
                  <a:gd name="T33" fmla="*/ 624 h 737"/>
                  <a:gd name="T34" fmla="*/ 242 w 606"/>
                  <a:gd name="T35" fmla="*/ 664 h 737"/>
                  <a:gd name="T36" fmla="*/ 276 w 606"/>
                  <a:gd name="T37" fmla="*/ 701 h 737"/>
                  <a:gd name="T38" fmla="*/ 311 w 606"/>
                  <a:gd name="T39" fmla="*/ 737 h 737"/>
                  <a:gd name="T40" fmla="*/ 606 w 606"/>
                  <a:gd name="T41" fmla="*/ 442 h 737"/>
                  <a:gd name="T42" fmla="*/ 606 w 606"/>
                  <a:gd name="T43" fmla="*/ 442 h 737"/>
                  <a:gd name="T44" fmla="*/ 584 w 606"/>
                  <a:gd name="T45" fmla="*/ 421 h 737"/>
                  <a:gd name="T46" fmla="*/ 565 w 606"/>
                  <a:gd name="T47" fmla="*/ 398 h 737"/>
                  <a:gd name="T48" fmla="*/ 546 w 606"/>
                  <a:gd name="T49" fmla="*/ 375 h 737"/>
                  <a:gd name="T50" fmla="*/ 528 w 606"/>
                  <a:gd name="T51" fmla="*/ 350 h 737"/>
                  <a:gd name="T52" fmla="*/ 512 w 606"/>
                  <a:gd name="T53" fmla="*/ 325 h 737"/>
                  <a:gd name="T54" fmla="*/ 496 w 606"/>
                  <a:gd name="T55" fmla="*/ 299 h 737"/>
                  <a:gd name="T56" fmla="*/ 481 w 606"/>
                  <a:gd name="T57" fmla="*/ 272 h 737"/>
                  <a:gd name="T58" fmla="*/ 469 w 606"/>
                  <a:gd name="T59" fmla="*/ 244 h 737"/>
                  <a:gd name="T60" fmla="*/ 458 w 606"/>
                  <a:gd name="T61" fmla="*/ 215 h 737"/>
                  <a:gd name="T62" fmla="*/ 448 w 606"/>
                  <a:gd name="T63" fmla="*/ 186 h 737"/>
                  <a:gd name="T64" fmla="*/ 439 w 606"/>
                  <a:gd name="T65" fmla="*/ 157 h 737"/>
                  <a:gd name="T66" fmla="*/ 432 w 606"/>
                  <a:gd name="T67" fmla="*/ 126 h 737"/>
                  <a:gd name="T68" fmla="*/ 426 w 606"/>
                  <a:gd name="T69" fmla="*/ 96 h 737"/>
                  <a:gd name="T70" fmla="*/ 422 w 606"/>
                  <a:gd name="T71" fmla="*/ 64 h 737"/>
                  <a:gd name="T72" fmla="*/ 419 w 606"/>
                  <a:gd name="T73" fmla="*/ 32 h 737"/>
                  <a:gd name="T74" fmla="*/ 418 w 606"/>
                  <a:gd name="T75" fmla="*/ 0 h 737"/>
                  <a:gd name="T76" fmla="*/ 418 w 606"/>
                  <a:gd name="T77" fmla="*/ 0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6" h="737">
                    <a:moveTo>
                      <a:pt x="41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1" y="54"/>
                    </a:lnTo>
                    <a:lnTo>
                      <a:pt x="6" y="107"/>
                    </a:lnTo>
                    <a:lnTo>
                      <a:pt x="13" y="159"/>
                    </a:lnTo>
                    <a:lnTo>
                      <a:pt x="23" y="210"/>
                    </a:lnTo>
                    <a:lnTo>
                      <a:pt x="34" y="260"/>
                    </a:lnTo>
                    <a:lnTo>
                      <a:pt x="49" y="310"/>
                    </a:lnTo>
                    <a:lnTo>
                      <a:pt x="66" y="359"/>
                    </a:lnTo>
                    <a:lnTo>
                      <a:pt x="85" y="406"/>
                    </a:lnTo>
                    <a:lnTo>
                      <a:pt x="105" y="452"/>
                    </a:lnTo>
                    <a:lnTo>
                      <a:pt x="129" y="498"/>
                    </a:lnTo>
                    <a:lnTo>
                      <a:pt x="154" y="541"/>
                    </a:lnTo>
                    <a:lnTo>
                      <a:pt x="182" y="584"/>
                    </a:lnTo>
                    <a:lnTo>
                      <a:pt x="211" y="624"/>
                    </a:lnTo>
                    <a:lnTo>
                      <a:pt x="242" y="664"/>
                    </a:lnTo>
                    <a:lnTo>
                      <a:pt x="276" y="701"/>
                    </a:lnTo>
                    <a:lnTo>
                      <a:pt x="311" y="737"/>
                    </a:lnTo>
                    <a:lnTo>
                      <a:pt x="606" y="442"/>
                    </a:lnTo>
                    <a:lnTo>
                      <a:pt x="606" y="442"/>
                    </a:lnTo>
                    <a:lnTo>
                      <a:pt x="584" y="421"/>
                    </a:lnTo>
                    <a:lnTo>
                      <a:pt x="565" y="398"/>
                    </a:lnTo>
                    <a:lnTo>
                      <a:pt x="546" y="375"/>
                    </a:lnTo>
                    <a:lnTo>
                      <a:pt x="528" y="350"/>
                    </a:lnTo>
                    <a:lnTo>
                      <a:pt x="512" y="325"/>
                    </a:lnTo>
                    <a:lnTo>
                      <a:pt x="496" y="299"/>
                    </a:lnTo>
                    <a:lnTo>
                      <a:pt x="481" y="272"/>
                    </a:lnTo>
                    <a:lnTo>
                      <a:pt x="469" y="244"/>
                    </a:lnTo>
                    <a:lnTo>
                      <a:pt x="458" y="215"/>
                    </a:lnTo>
                    <a:lnTo>
                      <a:pt x="448" y="186"/>
                    </a:lnTo>
                    <a:lnTo>
                      <a:pt x="439" y="157"/>
                    </a:lnTo>
                    <a:lnTo>
                      <a:pt x="432" y="126"/>
                    </a:lnTo>
                    <a:lnTo>
                      <a:pt x="426" y="96"/>
                    </a:lnTo>
                    <a:lnTo>
                      <a:pt x="422" y="64"/>
                    </a:lnTo>
                    <a:lnTo>
                      <a:pt x="419" y="32"/>
                    </a:lnTo>
                    <a:lnTo>
                      <a:pt x="418" y="0"/>
                    </a:lnTo>
                    <a:lnTo>
                      <a:pt x="41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498903" y="1956504"/>
              <a:ext cx="1009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One day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18437" y="3259931"/>
            <a:ext cx="2626242" cy="2371666"/>
            <a:chOff x="-205564" y="3259931"/>
            <a:chExt cx="2626242" cy="2371666"/>
          </a:xfrm>
        </p:grpSpPr>
        <p:sp>
          <p:nvSpPr>
            <p:cNvPr id="4" name="Right Arrow 3"/>
            <p:cNvSpPr/>
            <p:nvPr/>
          </p:nvSpPr>
          <p:spPr>
            <a:xfrm>
              <a:off x="304800" y="3259931"/>
              <a:ext cx="1748170" cy="13922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0928" y="3715692"/>
              <a:ext cx="1253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Prepare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05564" y="4800600"/>
              <a:ext cx="2626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You can replace this text with yours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48601" y="3188991"/>
            <a:ext cx="2626242" cy="2442607"/>
            <a:chOff x="6324600" y="3188990"/>
            <a:chExt cx="2626242" cy="2442607"/>
          </a:xfrm>
        </p:grpSpPr>
        <p:sp>
          <p:nvSpPr>
            <p:cNvPr id="28" name="Right Arrow 27"/>
            <p:cNvSpPr/>
            <p:nvPr/>
          </p:nvSpPr>
          <p:spPr>
            <a:xfrm>
              <a:off x="6607059" y="3188990"/>
              <a:ext cx="1748170" cy="13922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5599" y="3581888"/>
              <a:ext cx="1253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Release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4800600"/>
              <a:ext cx="2626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dirty="0">
                  <a:solidFill>
                    <a:prstClr val="black"/>
                  </a:solidFill>
                </a:rPr>
                <a:t>You can replace this text with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0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SCRUM Cycle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026698" y="2667776"/>
            <a:ext cx="1821121" cy="1492927"/>
            <a:chOff x="6438900" y="2433852"/>
            <a:chExt cx="1828800" cy="1492927"/>
          </a:xfrm>
        </p:grpSpPr>
        <p:sp>
          <p:nvSpPr>
            <p:cNvPr id="26" name="Chevron 25"/>
            <p:cNvSpPr/>
            <p:nvPr/>
          </p:nvSpPr>
          <p:spPr>
            <a:xfrm>
              <a:off x="6438900" y="3029746"/>
              <a:ext cx="1066800" cy="897033"/>
            </a:xfrm>
            <a:prstGeom prst="chevron">
              <a:avLst>
                <a:gd name="adj" fmla="val 41703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>
              <a:off x="7200900" y="3029746"/>
              <a:ext cx="1066800" cy="897033"/>
            </a:xfrm>
            <a:prstGeom prst="chevron">
              <a:avLst>
                <a:gd name="adj" fmla="val 41703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7756" y="2433852"/>
              <a:ext cx="1565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Release</a:t>
              </a:r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8064798" y="4506042"/>
            <a:ext cx="0" cy="19221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40997" y="4506042"/>
            <a:ext cx="3060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1 details 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2 details 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3 details 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 4 details here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Step  5 details here </a:t>
            </a:r>
          </a:p>
        </p:txBody>
      </p:sp>
      <p:sp>
        <p:nvSpPr>
          <p:cNvPr id="17" name="Oval 16"/>
          <p:cNvSpPr/>
          <p:nvPr/>
        </p:nvSpPr>
        <p:spPr>
          <a:xfrm>
            <a:off x="3917614" y="1681723"/>
            <a:ext cx="4329400" cy="4037142"/>
          </a:xfrm>
          <a:custGeom>
            <a:avLst/>
            <a:gdLst/>
            <a:ahLst/>
            <a:cxnLst/>
            <a:rect l="l" t="t" r="r" b="b"/>
            <a:pathLst>
              <a:path w="4347655" h="4037142">
                <a:moveTo>
                  <a:pt x="2018571" y="0"/>
                </a:moveTo>
                <a:cubicBezTo>
                  <a:pt x="2993414" y="0"/>
                  <a:pt x="3806856" y="691036"/>
                  <a:pt x="3995678" y="1609994"/>
                </a:cubicBezTo>
                <a:lnTo>
                  <a:pt x="4347655" y="2018571"/>
                </a:lnTo>
                <a:lnTo>
                  <a:pt x="3995678" y="2427149"/>
                </a:lnTo>
                <a:cubicBezTo>
                  <a:pt x="3806855" y="3346107"/>
                  <a:pt x="2993413" y="4037142"/>
                  <a:pt x="2018571" y="4037142"/>
                </a:cubicBezTo>
                <a:cubicBezTo>
                  <a:pt x="903745" y="4037142"/>
                  <a:pt x="0" y="3133397"/>
                  <a:pt x="0" y="2018571"/>
                </a:cubicBezTo>
                <a:cubicBezTo>
                  <a:pt x="0" y="903745"/>
                  <a:pt x="903745" y="0"/>
                  <a:pt x="2018571" y="0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9583" y="3485976"/>
            <a:ext cx="154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Process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80765" y="1961372"/>
            <a:ext cx="2052051" cy="1412806"/>
            <a:chOff x="4216967" y="1727449"/>
            <a:chExt cx="2060704" cy="141280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16967" y="1727449"/>
              <a:ext cx="2060704" cy="1412806"/>
            </a:xfrm>
            <a:custGeom>
              <a:avLst/>
              <a:gdLst/>
              <a:ahLst/>
              <a:cxnLst>
                <a:cxn ang="0">
                  <a:pos x="1526" y="0"/>
                </a:cxn>
                <a:cxn ang="0">
                  <a:pos x="1400" y="6"/>
                </a:cxn>
                <a:cxn ang="0">
                  <a:pos x="1276" y="20"/>
                </a:cxn>
                <a:cxn ang="0">
                  <a:pos x="1154" y="44"/>
                </a:cxn>
                <a:cxn ang="0">
                  <a:pos x="1034" y="76"/>
                </a:cxn>
                <a:cxn ang="0">
                  <a:pos x="918" y="120"/>
                </a:cxn>
                <a:cxn ang="0">
                  <a:pos x="804" y="170"/>
                </a:cxn>
                <a:cxn ang="0">
                  <a:pos x="696" y="230"/>
                </a:cxn>
                <a:cxn ang="0">
                  <a:pos x="592" y="298"/>
                </a:cxn>
                <a:cxn ang="0">
                  <a:pos x="494" y="374"/>
                </a:cxn>
                <a:cxn ang="0">
                  <a:pos x="402" y="458"/>
                </a:cxn>
                <a:cxn ang="0">
                  <a:pos x="316" y="548"/>
                </a:cxn>
                <a:cxn ang="0">
                  <a:pos x="236" y="648"/>
                </a:cxn>
                <a:cxn ang="0">
                  <a:pos x="164" y="752"/>
                </a:cxn>
                <a:cxn ang="0">
                  <a:pos x="102" y="864"/>
                </a:cxn>
                <a:cxn ang="0">
                  <a:pos x="46" y="982"/>
                </a:cxn>
                <a:cxn ang="0">
                  <a:pos x="0" y="1106"/>
                </a:cxn>
                <a:cxn ang="0">
                  <a:pos x="420" y="848"/>
                </a:cxn>
                <a:cxn ang="0">
                  <a:pos x="608" y="1304"/>
                </a:cxn>
                <a:cxn ang="0">
                  <a:pos x="608" y="1304"/>
                </a:cxn>
                <a:cxn ang="0">
                  <a:pos x="636" y="1230"/>
                </a:cxn>
                <a:cxn ang="0">
                  <a:pos x="670" y="1158"/>
                </a:cxn>
                <a:cxn ang="0">
                  <a:pos x="708" y="1092"/>
                </a:cxn>
                <a:cxn ang="0">
                  <a:pos x="750" y="1028"/>
                </a:cxn>
                <a:cxn ang="0">
                  <a:pos x="798" y="970"/>
                </a:cxn>
                <a:cxn ang="0">
                  <a:pos x="850" y="914"/>
                </a:cxn>
                <a:cxn ang="0">
                  <a:pos x="906" y="864"/>
                </a:cxn>
                <a:cxn ang="0">
                  <a:pos x="964" y="818"/>
                </a:cxn>
                <a:cxn ang="0">
                  <a:pos x="1028" y="778"/>
                </a:cxn>
                <a:cxn ang="0">
                  <a:pos x="1092" y="742"/>
                </a:cxn>
                <a:cxn ang="0">
                  <a:pos x="1160" y="712"/>
                </a:cxn>
                <a:cxn ang="0">
                  <a:pos x="1230" y="686"/>
                </a:cxn>
                <a:cxn ang="0">
                  <a:pos x="1302" y="666"/>
                </a:cxn>
                <a:cxn ang="0">
                  <a:pos x="1376" y="652"/>
                </a:cxn>
                <a:cxn ang="0">
                  <a:pos x="1450" y="644"/>
                </a:cxn>
                <a:cxn ang="0">
                  <a:pos x="1526" y="640"/>
                </a:cxn>
                <a:cxn ang="0">
                  <a:pos x="1902" y="320"/>
                </a:cxn>
                <a:cxn ang="0">
                  <a:pos x="1526" y="0"/>
                </a:cxn>
              </a:cxnLst>
              <a:rect l="0" t="0" r="r" b="b"/>
              <a:pathLst>
                <a:path w="1902" h="1304">
                  <a:moveTo>
                    <a:pt x="1526" y="0"/>
                  </a:moveTo>
                  <a:lnTo>
                    <a:pt x="1526" y="0"/>
                  </a:lnTo>
                  <a:lnTo>
                    <a:pt x="1464" y="2"/>
                  </a:lnTo>
                  <a:lnTo>
                    <a:pt x="1400" y="6"/>
                  </a:lnTo>
                  <a:lnTo>
                    <a:pt x="1338" y="12"/>
                  </a:lnTo>
                  <a:lnTo>
                    <a:pt x="1276" y="20"/>
                  </a:lnTo>
                  <a:lnTo>
                    <a:pt x="1214" y="30"/>
                  </a:lnTo>
                  <a:lnTo>
                    <a:pt x="1154" y="44"/>
                  </a:lnTo>
                  <a:lnTo>
                    <a:pt x="1094" y="60"/>
                  </a:lnTo>
                  <a:lnTo>
                    <a:pt x="1034" y="76"/>
                  </a:lnTo>
                  <a:lnTo>
                    <a:pt x="974" y="96"/>
                  </a:lnTo>
                  <a:lnTo>
                    <a:pt x="918" y="120"/>
                  </a:lnTo>
                  <a:lnTo>
                    <a:pt x="860" y="144"/>
                  </a:lnTo>
                  <a:lnTo>
                    <a:pt x="804" y="170"/>
                  </a:lnTo>
                  <a:lnTo>
                    <a:pt x="750" y="200"/>
                  </a:lnTo>
                  <a:lnTo>
                    <a:pt x="696" y="230"/>
                  </a:lnTo>
                  <a:lnTo>
                    <a:pt x="644" y="264"/>
                  </a:lnTo>
                  <a:lnTo>
                    <a:pt x="592" y="298"/>
                  </a:lnTo>
                  <a:lnTo>
                    <a:pt x="542" y="336"/>
                  </a:lnTo>
                  <a:lnTo>
                    <a:pt x="494" y="374"/>
                  </a:lnTo>
                  <a:lnTo>
                    <a:pt x="448" y="416"/>
                  </a:lnTo>
                  <a:lnTo>
                    <a:pt x="402" y="458"/>
                  </a:lnTo>
                  <a:lnTo>
                    <a:pt x="358" y="502"/>
                  </a:lnTo>
                  <a:lnTo>
                    <a:pt x="316" y="548"/>
                  </a:lnTo>
                  <a:lnTo>
                    <a:pt x="276" y="598"/>
                  </a:lnTo>
                  <a:lnTo>
                    <a:pt x="236" y="648"/>
                  </a:lnTo>
                  <a:lnTo>
                    <a:pt x="200" y="698"/>
                  </a:lnTo>
                  <a:lnTo>
                    <a:pt x="164" y="752"/>
                  </a:lnTo>
                  <a:lnTo>
                    <a:pt x="132" y="808"/>
                  </a:lnTo>
                  <a:lnTo>
                    <a:pt x="102" y="864"/>
                  </a:lnTo>
                  <a:lnTo>
                    <a:pt x="72" y="922"/>
                  </a:lnTo>
                  <a:lnTo>
                    <a:pt x="46" y="982"/>
                  </a:lnTo>
                  <a:lnTo>
                    <a:pt x="22" y="1044"/>
                  </a:lnTo>
                  <a:lnTo>
                    <a:pt x="0" y="1106"/>
                  </a:lnTo>
                  <a:lnTo>
                    <a:pt x="0" y="1106"/>
                  </a:lnTo>
                  <a:lnTo>
                    <a:pt x="420" y="848"/>
                  </a:lnTo>
                  <a:lnTo>
                    <a:pt x="514" y="1076"/>
                  </a:lnTo>
                  <a:lnTo>
                    <a:pt x="608" y="1304"/>
                  </a:lnTo>
                  <a:lnTo>
                    <a:pt x="608" y="1304"/>
                  </a:lnTo>
                  <a:lnTo>
                    <a:pt x="608" y="1304"/>
                  </a:lnTo>
                  <a:lnTo>
                    <a:pt x="622" y="1266"/>
                  </a:lnTo>
                  <a:lnTo>
                    <a:pt x="636" y="1230"/>
                  </a:lnTo>
                  <a:lnTo>
                    <a:pt x="652" y="1194"/>
                  </a:lnTo>
                  <a:lnTo>
                    <a:pt x="670" y="1158"/>
                  </a:lnTo>
                  <a:lnTo>
                    <a:pt x="688" y="1124"/>
                  </a:lnTo>
                  <a:lnTo>
                    <a:pt x="708" y="1092"/>
                  </a:lnTo>
                  <a:lnTo>
                    <a:pt x="728" y="1060"/>
                  </a:lnTo>
                  <a:lnTo>
                    <a:pt x="750" y="1028"/>
                  </a:lnTo>
                  <a:lnTo>
                    <a:pt x="774" y="998"/>
                  </a:lnTo>
                  <a:lnTo>
                    <a:pt x="798" y="970"/>
                  </a:lnTo>
                  <a:lnTo>
                    <a:pt x="824" y="942"/>
                  </a:lnTo>
                  <a:lnTo>
                    <a:pt x="850" y="914"/>
                  </a:lnTo>
                  <a:lnTo>
                    <a:pt x="878" y="888"/>
                  </a:lnTo>
                  <a:lnTo>
                    <a:pt x="906" y="864"/>
                  </a:lnTo>
                  <a:lnTo>
                    <a:pt x="934" y="840"/>
                  </a:lnTo>
                  <a:lnTo>
                    <a:pt x="964" y="818"/>
                  </a:lnTo>
                  <a:lnTo>
                    <a:pt x="996" y="798"/>
                  </a:lnTo>
                  <a:lnTo>
                    <a:pt x="1028" y="778"/>
                  </a:lnTo>
                  <a:lnTo>
                    <a:pt x="1060" y="760"/>
                  </a:lnTo>
                  <a:lnTo>
                    <a:pt x="1092" y="742"/>
                  </a:lnTo>
                  <a:lnTo>
                    <a:pt x="1126" y="726"/>
                  </a:lnTo>
                  <a:lnTo>
                    <a:pt x="1160" y="712"/>
                  </a:lnTo>
                  <a:lnTo>
                    <a:pt x="1194" y="698"/>
                  </a:lnTo>
                  <a:lnTo>
                    <a:pt x="1230" y="686"/>
                  </a:lnTo>
                  <a:lnTo>
                    <a:pt x="1266" y="676"/>
                  </a:lnTo>
                  <a:lnTo>
                    <a:pt x="1302" y="666"/>
                  </a:lnTo>
                  <a:lnTo>
                    <a:pt x="1338" y="658"/>
                  </a:lnTo>
                  <a:lnTo>
                    <a:pt x="1376" y="652"/>
                  </a:lnTo>
                  <a:lnTo>
                    <a:pt x="1414" y="646"/>
                  </a:lnTo>
                  <a:lnTo>
                    <a:pt x="1450" y="644"/>
                  </a:lnTo>
                  <a:lnTo>
                    <a:pt x="1488" y="642"/>
                  </a:lnTo>
                  <a:lnTo>
                    <a:pt x="1526" y="640"/>
                  </a:lnTo>
                  <a:lnTo>
                    <a:pt x="1714" y="480"/>
                  </a:lnTo>
                  <a:lnTo>
                    <a:pt x="1902" y="320"/>
                  </a:lnTo>
                  <a:lnTo>
                    <a:pt x="1714" y="160"/>
                  </a:lnTo>
                  <a:lnTo>
                    <a:pt x="152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6590" y="1992091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31929" y="1961372"/>
            <a:ext cx="1644230" cy="1698835"/>
            <a:chOff x="5868130" y="1727449"/>
            <a:chExt cx="1651163" cy="1698835"/>
          </a:xfrm>
        </p:grpSpPr>
        <p:sp>
          <p:nvSpPr>
            <p:cNvPr id="3" name="Freeform 3"/>
            <p:cNvSpPr>
              <a:spLocks/>
            </p:cNvSpPr>
            <p:nvPr/>
          </p:nvSpPr>
          <p:spPr bwMode="auto">
            <a:xfrm>
              <a:off x="5868130" y="1727449"/>
              <a:ext cx="1651163" cy="1698835"/>
            </a:xfrm>
            <a:custGeom>
              <a:avLst/>
              <a:gdLst/>
              <a:ahLst/>
              <a:cxnLst>
                <a:cxn ang="0">
                  <a:pos x="1524" y="1110"/>
                </a:cxn>
                <a:cxn ang="0">
                  <a:pos x="1480" y="992"/>
                </a:cxn>
                <a:cxn ang="0">
                  <a:pos x="1428" y="878"/>
                </a:cxn>
                <a:cxn ang="0">
                  <a:pos x="1368" y="768"/>
                </a:cxn>
                <a:cxn ang="0">
                  <a:pos x="1298" y="666"/>
                </a:cxn>
                <a:cxn ang="0">
                  <a:pos x="1222" y="568"/>
                </a:cxn>
                <a:cxn ang="0">
                  <a:pos x="1138" y="476"/>
                </a:cxn>
                <a:cxn ang="0">
                  <a:pos x="1048" y="392"/>
                </a:cxn>
                <a:cxn ang="0">
                  <a:pos x="952" y="314"/>
                </a:cxn>
                <a:cxn ang="0">
                  <a:pos x="850" y="244"/>
                </a:cxn>
                <a:cxn ang="0">
                  <a:pos x="742" y="182"/>
                </a:cxn>
                <a:cxn ang="0">
                  <a:pos x="628" y="128"/>
                </a:cxn>
                <a:cxn ang="0">
                  <a:pos x="510" y="84"/>
                </a:cxn>
                <a:cxn ang="0">
                  <a:pos x="388" y="48"/>
                </a:cxn>
                <a:cxn ang="0">
                  <a:pos x="262" y="22"/>
                </a:cxn>
                <a:cxn ang="0">
                  <a:pos x="132" y="6"/>
                </a:cxn>
                <a:cxn ang="0">
                  <a:pos x="0" y="0"/>
                </a:cxn>
                <a:cxn ang="0">
                  <a:pos x="376" y="320"/>
                </a:cxn>
                <a:cxn ang="0">
                  <a:pos x="0" y="640"/>
                </a:cxn>
                <a:cxn ang="0">
                  <a:pos x="0" y="640"/>
                </a:cxn>
                <a:cxn ang="0">
                  <a:pos x="80" y="644"/>
                </a:cxn>
                <a:cxn ang="0">
                  <a:pos x="158" y="654"/>
                </a:cxn>
                <a:cxn ang="0">
                  <a:pos x="234" y="668"/>
                </a:cxn>
                <a:cxn ang="0">
                  <a:pos x="306" y="690"/>
                </a:cxn>
                <a:cxn ang="0">
                  <a:pos x="378" y="718"/>
                </a:cxn>
                <a:cxn ang="0">
                  <a:pos x="446" y="750"/>
                </a:cxn>
                <a:cxn ang="0">
                  <a:pos x="510" y="788"/>
                </a:cxn>
                <a:cxn ang="0">
                  <a:pos x="572" y="830"/>
                </a:cxn>
                <a:cxn ang="0">
                  <a:pos x="630" y="876"/>
                </a:cxn>
                <a:cxn ang="0">
                  <a:pos x="684" y="926"/>
                </a:cxn>
                <a:cxn ang="0">
                  <a:pos x="734" y="982"/>
                </a:cxn>
                <a:cxn ang="0">
                  <a:pos x="780" y="1040"/>
                </a:cxn>
                <a:cxn ang="0">
                  <a:pos x="822" y="1102"/>
                </a:cxn>
                <a:cxn ang="0">
                  <a:pos x="858" y="1168"/>
                </a:cxn>
                <a:cxn ang="0">
                  <a:pos x="888" y="1238"/>
                </a:cxn>
                <a:cxn ang="0">
                  <a:pos x="914" y="1308"/>
                </a:cxn>
                <a:cxn ang="0">
                  <a:pos x="1336" y="1568"/>
                </a:cxn>
                <a:cxn ang="0">
                  <a:pos x="1524" y="1110"/>
                </a:cxn>
              </a:cxnLst>
              <a:rect l="0" t="0" r="r" b="b"/>
              <a:pathLst>
                <a:path w="1524" h="1568">
                  <a:moveTo>
                    <a:pt x="1524" y="1110"/>
                  </a:moveTo>
                  <a:lnTo>
                    <a:pt x="1524" y="1110"/>
                  </a:lnTo>
                  <a:lnTo>
                    <a:pt x="1504" y="1050"/>
                  </a:lnTo>
                  <a:lnTo>
                    <a:pt x="1480" y="992"/>
                  </a:lnTo>
                  <a:lnTo>
                    <a:pt x="1456" y="934"/>
                  </a:lnTo>
                  <a:lnTo>
                    <a:pt x="1428" y="878"/>
                  </a:lnTo>
                  <a:lnTo>
                    <a:pt x="1398" y="822"/>
                  </a:lnTo>
                  <a:lnTo>
                    <a:pt x="1368" y="768"/>
                  </a:lnTo>
                  <a:lnTo>
                    <a:pt x="1334" y="716"/>
                  </a:lnTo>
                  <a:lnTo>
                    <a:pt x="1298" y="666"/>
                  </a:lnTo>
                  <a:lnTo>
                    <a:pt x="1262" y="616"/>
                  </a:lnTo>
                  <a:lnTo>
                    <a:pt x="1222" y="568"/>
                  </a:lnTo>
                  <a:lnTo>
                    <a:pt x="1182" y="522"/>
                  </a:lnTo>
                  <a:lnTo>
                    <a:pt x="1138" y="476"/>
                  </a:lnTo>
                  <a:lnTo>
                    <a:pt x="1094" y="432"/>
                  </a:lnTo>
                  <a:lnTo>
                    <a:pt x="1048" y="392"/>
                  </a:lnTo>
                  <a:lnTo>
                    <a:pt x="1000" y="352"/>
                  </a:lnTo>
                  <a:lnTo>
                    <a:pt x="952" y="314"/>
                  </a:lnTo>
                  <a:lnTo>
                    <a:pt x="902" y="278"/>
                  </a:lnTo>
                  <a:lnTo>
                    <a:pt x="850" y="244"/>
                  </a:lnTo>
                  <a:lnTo>
                    <a:pt x="796" y="212"/>
                  </a:lnTo>
                  <a:lnTo>
                    <a:pt x="742" y="182"/>
                  </a:lnTo>
                  <a:lnTo>
                    <a:pt x="686" y="154"/>
                  </a:lnTo>
                  <a:lnTo>
                    <a:pt x="628" y="128"/>
                  </a:lnTo>
                  <a:lnTo>
                    <a:pt x="570" y="104"/>
                  </a:lnTo>
                  <a:lnTo>
                    <a:pt x="510" y="84"/>
                  </a:lnTo>
                  <a:lnTo>
                    <a:pt x="450" y="64"/>
                  </a:lnTo>
                  <a:lnTo>
                    <a:pt x="388" y="48"/>
                  </a:lnTo>
                  <a:lnTo>
                    <a:pt x="326" y="34"/>
                  </a:lnTo>
                  <a:lnTo>
                    <a:pt x="262" y="22"/>
                  </a:lnTo>
                  <a:lnTo>
                    <a:pt x="198" y="12"/>
                  </a:lnTo>
                  <a:lnTo>
                    <a:pt x="132" y="6"/>
                  </a:lnTo>
                  <a:lnTo>
                    <a:pt x="6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6" y="320"/>
                  </a:lnTo>
                  <a:lnTo>
                    <a:pt x="188" y="48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40" y="642"/>
                  </a:lnTo>
                  <a:lnTo>
                    <a:pt x="80" y="644"/>
                  </a:lnTo>
                  <a:lnTo>
                    <a:pt x="118" y="648"/>
                  </a:lnTo>
                  <a:lnTo>
                    <a:pt x="158" y="654"/>
                  </a:lnTo>
                  <a:lnTo>
                    <a:pt x="196" y="660"/>
                  </a:lnTo>
                  <a:lnTo>
                    <a:pt x="234" y="668"/>
                  </a:lnTo>
                  <a:lnTo>
                    <a:pt x="270" y="678"/>
                  </a:lnTo>
                  <a:lnTo>
                    <a:pt x="306" y="690"/>
                  </a:lnTo>
                  <a:lnTo>
                    <a:pt x="342" y="704"/>
                  </a:lnTo>
                  <a:lnTo>
                    <a:pt x="378" y="718"/>
                  </a:lnTo>
                  <a:lnTo>
                    <a:pt x="412" y="732"/>
                  </a:lnTo>
                  <a:lnTo>
                    <a:pt x="446" y="750"/>
                  </a:lnTo>
                  <a:lnTo>
                    <a:pt x="478" y="768"/>
                  </a:lnTo>
                  <a:lnTo>
                    <a:pt x="510" y="788"/>
                  </a:lnTo>
                  <a:lnTo>
                    <a:pt x="542" y="808"/>
                  </a:lnTo>
                  <a:lnTo>
                    <a:pt x="572" y="830"/>
                  </a:lnTo>
                  <a:lnTo>
                    <a:pt x="602" y="852"/>
                  </a:lnTo>
                  <a:lnTo>
                    <a:pt x="630" y="876"/>
                  </a:lnTo>
                  <a:lnTo>
                    <a:pt x="658" y="900"/>
                  </a:lnTo>
                  <a:lnTo>
                    <a:pt x="684" y="926"/>
                  </a:lnTo>
                  <a:lnTo>
                    <a:pt x="710" y="954"/>
                  </a:lnTo>
                  <a:lnTo>
                    <a:pt x="734" y="982"/>
                  </a:lnTo>
                  <a:lnTo>
                    <a:pt x="758" y="1010"/>
                  </a:lnTo>
                  <a:lnTo>
                    <a:pt x="780" y="1040"/>
                  </a:lnTo>
                  <a:lnTo>
                    <a:pt x="802" y="1072"/>
                  </a:lnTo>
                  <a:lnTo>
                    <a:pt x="822" y="1102"/>
                  </a:lnTo>
                  <a:lnTo>
                    <a:pt x="840" y="1136"/>
                  </a:lnTo>
                  <a:lnTo>
                    <a:pt x="858" y="1168"/>
                  </a:lnTo>
                  <a:lnTo>
                    <a:pt x="874" y="1202"/>
                  </a:lnTo>
                  <a:lnTo>
                    <a:pt x="888" y="1238"/>
                  </a:lnTo>
                  <a:lnTo>
                    <a:pt x="902" y="1272"/>
                  </a:lnTo>
                  <a:lnTo>
                    <a:pt x="914" y="1308"/>
                  </a:lnTo>
                  <a:lnTo>
                    <a:pt x="1126" y="1438"/>
                  </a:lnTo>
                  <a:lnTo>
                    <a:pt x="1336" y="1568"/>
                  </a:lnTo>
                  <a:lnTo>
                    <a:pt x="1430" y="1338"/>
                  </a:lnTo>
                  <a:lnTo>
                    <a:pt x="1524" y="111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82586" y="2278552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17311" y="3166158"/>
            <a:ext cx="1247198" cy="1941525"/>
            <a:chOff x="6353512" y="2932235"/>
            <a:chExt cx="1252457" cy="1941525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353512" y="2932235"/>
              <a:ext cx="1252457" cy="1941525"/>
            </a:xfrm>
            <a:custGeom>
              <a:avLst/>
              <a:gdLst/>
              <a:ahLst/>
              <a:cxnLst>
                <a:cxn ang="0">
                  <a:pos x="492" y="1792"/>
                </a:cxn>
                <a:cxn ang="0">
                  <a:pos x="592" y="1714"/>
                </a:cxn>
                <a:cxn ang="0">
                  <a:pos x="684" y="1630"/>
                </a:cxn>
                <a:cxn ang="0">
                  <a:pos x="770" y="1538"/>
                </a:cxn>
                <a:cxn ang="0">
                  <a:pos x="846" y="1440"/>
                </a:cxn>
                <a:cxn ang="0">
                  <a:pos x="916" y="1338"/>
                </a:cxn>
                <a:cxn ang="0">
                  <a:pos x="976" y="1230"/>
                </a:cxn>
                <a:cxn ang="0">
                  <a:pos x="1030" y="1118"/>
                </a:cxn>
                <a:cxn ang="0">
                  <a:pos x="1074" y="1002"/>
                </a:cxn>
                <a:cxn ang="0">
                  <a:pos x="1108" y="884"/>
                </a:cxn>
                <a:cxn ang="0">
                  <a:pos x="1134" y="762"/>
                </a:cxn>
                <a:cxn ang="0">
                  <a:pos x="1150" y="636"/>
                </a:cxn>
                <a:cxn ang="0">
                  <a:pos x="1156" y="510"/>
                </a:cxn>
                <a:cxn ang="0">
                  <a:pos x="1152" y="384"/>
                </a:cxn>
                <a:cxn ang="0">
                  <a:pos x="1138" y="256"/>
                </a:cxn>
                <a:cxn ang="0">
                  <a:pos x="1114" y="128"/>
                </a:cxn>
                <a:cxn ang="0">
                  <a:pos x="1078" y="0"/>
                </a:cxn>
                <a:cxn ang="0">
                  <a:pos x="890" y="456"/>
                </a:cxn>
                <a:cxn ang="0">
                  <a:pos x="470" y="198"/>
                </a:cxn>
                <a:cxn ang="0">
                  <a:pos x="468" y="198"/>
                </a:cxn>
                <a:cxn ang="0">
                  <a:pos x="490" y="274"/>
                </a:cxn>
                <a:cxn ang="0">
                  <a:pos x="506" y="352"/>
                </a:cxn>
                <a:cxn ang="0">
                  <a:pos x="514" y="428"/>
                </a:cxn>
                <a:cxn ang="0">
                  <a:pos x="516" y="504"/>
                </a:cxn>
                <a:cxn ang="0">
                  <a:pos x="512" y="580"/>
                </a:cxn>
                <a:cxn ang="0">
                  <a:pos x="502" y="656"/>
                </a:cxn>
                <a:cxn ang="0">
                  <a:pos x="488" y="728"/>
                </a:cxn>
                <a:cxn ang="0">
                  <a:pos x="466" y="800"/>
                </a:cxn>
                <a:cxn ang="0">
                  <a:pos x="440" y="870"/>
                </a:cxn>
                <a:cxn ang="0">
                  <a:pos x="408" y="938"/>
                </a:cxn>
                <a:cxn ang="0">
                  <a:pos x="372" y="1002"/>
                </a:cxn>
                <a:cxn ang="0">
                  <a:pos x="330" y="1064"/>
                </a:cxn>
                <a:cxn ang="0">
                  <a:pos x="282" y="1122"/>
                </a:cxn>
                <a:cxn ang="0">
                  <a:pos x="232" y="1176"/>
                </a:cxn>
                <a:cxn ang="0">
                  <a:pos x="176" y="1228"/>
                </a:cxn>
                <a:cxn ang="0">
                  <a:pos x="116" y="1274"/>
                </a:cxn>
                <a:cxn ang="0">
                  <a:pos x="0" y="1756"/>
                </a:cxn>
                <a:cxn ang="0">
                  <a:pos x="492" y="1792"/>
                </a:cxn>
              </a:cxnLst>
              <a:rect l="0" t="0" r="r" b="b"/>
              <a:pathLst>
                <a:path w="1156" h="1792">
                  <a:moveTo>
                    <a:pt x="492" y="1792"/>
                  </a:moveTo>
                  <a:lnTo>
                    <a:pt x="492" y="1792"/>
                  </a:lnTo>
                  <a:lnTo>
                    <a:pt x="544" y="1754"/>
                  </a:lnTo>
                  <a:lnTo>
                    <a:pt x="592" y="1714"/>
                  </a:lnTo>
                  <a:lnTo>
                    <a:pt x="640" y="1672"/>
                  </a:lnTo>
                  <a:lnTo>
                    <a:pt x="684" y="1630"/>
                  </a:lnTo>
                  <a:lnTo>
                    <a:pt x="728" y="1584"/>
                  </a:lnTo>
                  <a:lnTo>
                    <a:pt x="770" y="1538"/>
                  </a:lnTo>
                  <a:lnTo>
                    <a:pt x="808" y="1490"/>
                  </a:lnTo>
                  <a:lnTo>
                    <a:pt x="846" y="1440"/>
                  </a:lnTo>
                  <a:lnTo>
                    <a:pt x="882" y="1390"/>
                  </a:lnTo>
                  <a:lnTo>
                    <a:pt x="916" y="1338"/>
                  </a:lnTo>
                  <a:lnTo>
                    <a:pt x="948" y="1284"/>
                  </a:lnTo>
                  <a:lnTo>
                    <a:pt x="976" y="1230"/>
                  </a:lnTo>
                  <a:lnTo>
                    <a:pt x="1004" y="1174"/>
                  </a:lnTo>
                  <a:lnTo>
                    <a:pt x="1030" y="1118"/>
                  </a:lnTo>
                  <a:lnTo>
                    <a:pt x="1052" y="1060"/>
                  </a:lnTo>
                  <a:lnTo>
                    <a:pt x="1074" y="1002"/>
                  </a:lnTo>
                  <a:lnTo>
                    <a:pt x="1092" y="944"/>
                  </a:lnTo>
                  <a:lnTo>
                    <a:pt x="1108" y="884"/>
                  </a:lnTo>
                  <a:lnTo>
                    <a:pt x="1122" y="822"/>
                  </a:lnTo>
                  <a:lnTo>
                    <a:pt x="1134" y="762"/>
                  </a:lnTo>
                  <a:lnTo>
                    <a:pt x="1144" y="700"/>
                  </a:lnTo>
                  <a:lnTo>
                    <a:pt x="1150" y="636"/>
                  </a:lnTo>
                  <a:lnTo>
                    <a:pt x="1154" y="574"/>
                  </a:lnTo>
                  <a:lnTo>
                    <a:pt x="1156" y="510"/>
                  </a:lnTo>
                  <a:lnTo>
                    <a:pt x="1156" y="448"/>
                  </a:lnTo>
                  <a:lnTo>
                    <a:pt x="1152" y="384"/>
                  </a:lnTo>
                  <a:lnTo>
                    <a:pt x="1146" y="320"/>
                  </a:lnTo>
                  <a:lnTo>
                    <a:pt x="1138" y="256"/>
                  </a:lnTo>
                  <a:lnTo>
                    <a:pt x="1126" y="192"/>
                  </a:lnTo>
                  <a:lnTo>
                    <a:pt x="1114" y="128"/>
                  </a:lnTo>
                  <a:lnTo>
                    <a:pt x="1096" y="64"/>
                  </a:lnTo>
                  <a:lnTo>
                    <a:pt x="1078" y="0"/>
                  </a:lnTo>
                  <a:lnTo>
                    <a:pt x="1078" y="0"/>
                  </a:lnTo>
                  <a:lnTo>
                    <a:pt x="890" y="456"/>
                  </a:lnTo>
                  <a:lnTo>
                    <a:pt x="680" y="328"/>
                  </a:lnTo>
                  <a:lnTo>
                    <a:pt x="470" y="198"/>
                  </a:lnTo>
                  <a:lnTo>
                    <a:pt x="468" y="198"/>
                  </a:lnTo>
                  <a:lnTo>
                    <a:pt x="468" y="198"/>
                  </a:lnTo>
                  <a:lnTo>
                    <a:pt x="480" y="236"/>
                  </a:lnTo>
                  <a:lnTo>
                    <a:pt x="490" y="274"/>
                  </a:lnTo>
                  <a:lnTo>
                    <a:pt x="498" y="314"/>
                  </a:lnTo>
                  <a:lnTo>
                    <a:pt x="506" y="352"/>
                  </a:lnTo>
                  <a:lnTo>
                    <a:pt x="510" y="390"/>
                  </a:lnTo>
                  <a:lnTo>
                    <a:pt x="514" y="428"/>
                  </a:lnTo>
                  <a:lnTo>
                    <a:pt x="516" y="466"/>
                  </a:lnTo>
                  <a:lnTo>
                    <a:pt x="516" y="504"/>
                  </a:lnTo>
                  <a:lnTo>
                    <a:pt x="514" y="542"/>
                  </a:lnTo>
                  <a:lnTo>
                    <a:pt x="512" y="580"/>
                  </a:lnTo>
                  <a:lnTo>
                    <a:pt x="508" y="618"/>
                  </a:lnTo>
                  <a:lnTo>
                    <a:pt x="502" y="656"/>
                  </a:lnTo>
                  <a:lnTo>
                    <a:pt x="496" y="692"/>
                  </a:lnTo>
                  <a:lnTo>
                    <a:pt x="488" y="728"/>
                  </a:lnTo>
                  <a:lnTo>
                    <a:pt x="478" y="764"/>
                  </a:lnTo>
                  <a:lnTo>
                    <a:pt x="466" y="800"/>
                  </a:lnTo>
                  <a:lnTo>
                    <a:pt x="454" y="836"/>
                  </a:lnTo>
                  <a:lnTo>
                    <a:pt x="440" y="870"/>
                  </a:lnTo>
                  <a:lnTo>
                    <a:pt x="424" y="904"/>
                  </a:lnTo>
                  <a:lnTo>
                    <a:pt x="408" y="938"/>
                  </a:lnTo>
                  <a:lnTo>
                    <a:pt x="390" y="970"/>
                  </a:lnTo>
                  <a:lnTo>
                    <a:pt x="372" y="1002"/>
                  </a:lnTo>
                  <a:lnTo>
                    <a:pt x="350" y="1032"/>
                  </a:lnTo>
                  <a:lnTo>
                    <a:pt x="330" y="1064"/>
                  </a:lnTo>
                  <a:lnTo>
                    <a:pt x="306" y="1094"/>
                  </a:lnTo>
                  <a:lnTo>
                    <a:pt x="282" y="1122"/>
                  </a:lnTo>
                  <a:lnTo>
                    <a:pt x="258" y="1150"/>
                  </a:lnTo>
                  <a:lnTo>
                    <a:pt x="232" y="1176"/>
                  </a:lnTo>
                  <a:lnTo>
                    <a:pt x="204" y="1202"/>
                  </a:lnTo>
                  <a:lnTo>
                    <a:pt x="176" y="1228"/>
                  </a:lnTo>
                  <a:lnTo>
                    <a:pt x="146" y="1252"/>
                  </a:lnTo>
                  <a:lnTo>
                    <a:pt x="116" y="1274"/>
                  </a:lnTo>
                  <a:lnTo>
                    <a:pt x="58" y="1516"/>
                  </a:lnTo>
                  <a:lnTo>
                    <a:pt x="0" y="1756"/>
                  </a:lnTo>
                  <a:lnTo>
                    <a:pt x="246" y="1774"/>
                  </a:lnTo>
                  <a:lnTo>
                    <a:pt x="492" y="179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88732" y="3738150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83482" y="4542127"/>
            <a:ext cx="2159940" cy="897089"/>
            <a:chOff x="4719684" y="4308204"/>
            <a:chExt cx="2169048" cy="897089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4719684" y="4308204"/>
              <a:ext cx="2169048" cy="897089"/>
            </a:xfrm>
            <a:custGeom>
              <a:avLst/>
              <a:gdLst/>
              <a:ahLst/>
              <a:cxnLst>
                <a:cxn ang="0">
                  <a:pos x="116" y="518"/>
                </a:cxn>
                <a:cxn ang="0">
                  <a:pos x="222" y="590"/>
                </a:cxn>
                <a:cxn ang="0">
                  <a:pos x="332" y="650"/>
                </a:cxn>
                <a:cxn ang="0">
                  <a:pos x="444" y="704"/>
                </a:cxn>
                <a:cxn ang="0">
                  <a:pos x="560" y="746"/>
                </a:cxn>
                <a:cxn ang="0">
                  <a:pos x="680" y="782"/>
                </a:cxn>
                <a:cxn ang="0">
                  <a:pos x="802" y="806"/>
                </a:cxn>
                <a:cxn ang="0">
                  <a:pos x="924" y="822"/>
                </a:cxn>
                <a:cxn ang="0">
                  <a:pos x="1048" y="828"/>
                </a:cxn>
                <a:cxn ang="0">
                  <a:pos x="1172" y="824"/>
                </a:cxn>
                <a:cxn ang="0">
                  <a:pos x="1296" y="810"/>
                </a:cxn>
                <a:cxn ang="0">
                  <a:pos x="1420" y="788"/>
                </a:cxn>
                <a:cxn ang="0">
                  <a:pos x="1540" y="754"/>
                </a:cxn>
                <a:cxn ang="0">
                  <a:pos x="1660" y="712"/>
                </a:cxn>
                <a:cxn ang="0">
                  <a:pos x="1778" y="658"/>
                </a:cxn>
                <a:cxn ang="0">
                  <a:pos x="1892" y="594"/>
                </a:cxn>
                <a:cxn ang="0">
                  <a:pos x="2002" y="522"/>
                </a:cxn>
                <a:cxn ang="0">
                  <a:pos x="1510" y="484"/>
                </a:cxn>
                <a:cxn ang="0">
                  <a:pos x="1626" y="4"/>
                </a:cxn>
                <a:cxn ang="0">
                  <a:pos x="1626" y="4"/>
                </a:cxn>
                <a:cxn ang="0">
                  <a:pos x="1560" y="48"/>
                </a:cxn>
                <a:cxn ang="0">
                  <a:pos x="1492" y="86"/>
                </a:cxn>
                <a:cxn ang="0">
                  <a:pos x="1420" y="118"/>
                </a:cxn>
                <a:cxn ang="0">
                  <a:pos x="1348" y="144"/>
                </a:cxn>
                <a:cxn ang="0">
                  <a:pos x="1276" y="164"/>
                </a:cxn>
                <a:cxn ang="0">
                  <a:pos x="1202" y="178"/>
                </a:cxn>
                <a:cxn ang="0">
                  <a:pos x="1126" y="184"/>
                </a:cxn>
                <a:cxn ang="0">
                  <a:pos x="1052" y="188"/>
                </a:cxn>
                <a:cxn ang="0">
                  <a:pos x="978" y="184"/>
                </a:cxn>
                <a:cxn ang="0">
                  <a:pos x="904" y="174"/>
                </a:cxn>
                <a:cxn ang="0">
                  <a:pos x="832" y="160"/>
                </a:cxn>
                <a:cxn ang="0">
                  <a:pos x="760" y="138"/>
                </a:cxn>
                <a:cxn ang="0">
                  <a:pos x="690" y="112"/>
                </a:cxn>
                <a:cxn ang="0">
                  <a:pos x="622" y="80"/>
                </a:cxn>
                <a:cxn ang="0">
                  <a:pos x="556" y="44"/>
                </a:cxn>
                <a:cxn ang="0">
                  <a:pos x="494" y="0"/>
                </a:cxn>
                <a:cxn ang="0">
                  <a:pos x="0" y="40"/>
                </a:cxn>
                <a:cxn ang="0">
                  <a:pos x="116" y="518"/>
                </a:cxn>
              </a:cxnLst>
              <a:rect l="0" t="0" r="r" b="b"/>
              <a:pathLst>
                <a:path w="2002" h="828">
                  <a:moveTo>
                    <a:pt x="116" y="518"/>
                  </a:moveTo>
                  <a:lnTo>
                    <a:pt x="116" y="518"/>
                  </a:lnTo>
                  <a:lnTo>
                    <a:pt x="168" y="556"/>
                  </a:lnTo>
                  <a:lnTo>
                    <a:pt x="222" y="590"/>
                  </a:lnTo>
                  <a:lnTo>
                    <a:pt x="276" y="622"/>
                  </a:lnTo>
                  <a:lnTo>
                    <a:pt x="332" y="650"/>
                  </a:lnTo>
                  <a:lnTo>
                    <a:pt x="388" y="678"/>
                  </a:lnTo>
                  <a:lnTo>
                    <a:pt x="444" y="704"/>
                  </a:lnTo>
                  <a:lnTo>
                    <a:pt x="502" y="726"/>
                  </a:lnTo>
                  <a:lnTo>
                    <a:pt x="560" y="746"/>
                  </a:lnTo>
                  <a:lnTo>
                    <a:pt x="620" y="766"/>
                  </a:lnTo>
                  <a:lnTo>
                    <a:pt x="680" y="782"/>
                  </a:lnTo>
                  <a:lnTo>
                    <a:pt x="740" y="794"/>
                  </a:lnTo>
                  <a:lnTo>
                    <a:pt x="802" y="806"/>
                  </a:lnTo>
                  <a:lnTo>
                    <a:pt x="862" y="814"/>
                  </a:lnTo>
                  <a:lnTo>
                    <a:pt x="924" y="822"/>
                  </a:lnTo>
                  <a:lnTo>
                    <a:pt x="986" y="826"/>
                  </a:lnTo>
                  <a:lnTo>
                    <a:pt x="1048" y="828"/>
                  </a:lnTo>
                  <a:lnTo>
                    <a:pt x="1110" y="826"/>
                  </a:lnTo>
                  <a:lnTo>
                    <a:pt x="1172" y="824"/>
                  </a:lnTo>
                  <a:lnTo>
                    <a:pt x="1234" y="818"/>
                  </a:lnTo>
                  <a:lnTo>
                    <a:pt x="1296" y="810"/>
                  </a:lnTo>
                  <a:lnTo>
                    <a:pt x="1358" y="800"/>
                  </a:lnTo>
                  <a:lnTo>
                    <a:pt x="1420" y="788"/>
                  </a:lnTo>
                  <a:lnTo>
                    <a:pt x="1480" y="772"/>
                  </a:lnTo>
                  <a:lnTo>
                    <a:pt x="1540" y="754"/>
                  </a:lnTo>
                  <a:lnTo>
                    <a:pt x="1600" y="734"/>
                  </a:lnTo>
                  <a:lnTo>
                    <a:pt x="1660" y="712"/>
                  </a:lnTo>
                  <a:lnTo>
                    <a:pt x="1720" y="686"/>
                  </a:lnTo>
                  <a:lnTo>
                    <a:pt x="1778" y="658"/>
                  </a:lnTo>
                  <a:lnTo>
                    <a:pt x="1836" y="628"/>
                  </a:lnTo>
                  <a:lnTo>
                    <a:pt x="1892" y="594"/>
                  </a:lnTo>
                  <a:lnTo>
                    <a:pt x="1948" y="560"/>
                  </a:lnTo>
                  <a:lnTo>
                    <a:pt x="2002" y="522"/>
                  </a:lnTo>
                  <a:lnTo>
                    <a:pt x="2002" y="522"/>
                  </a:lnTo>
                  <a:lnTo>
                    <a:pt x="1510" y="484"/>
                  </a:lnTo>
                  <a:lnTo>
                    <a:pt x="1568" y="24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592" y="26"/>
                  </a:lnTo>
                  <a:lnTo>
                    <a:pt x="1560" y="48"/>
                  </a:lnTo>
                  <a:lnTo>
                    <a:pt x="1526" y="68"/>
                  </a:lnTo>
                  <a:lnTo>
                    <a:pt x="1492" y="86"/>
                  </a:lnTo>
                  <a:lnTo>
                    <a:pt x="1456" y="102"/>
                  </a:lnTo>
                  <a:lnTo>
                    <a:pt x="1420" y="118"/>
                  </a:lnTo>
                  <a:lnTo>
                    <a:pt x="1384" y="132"/>
                  </a:lnTo>
                  <a:lnTo>
                    <a:pt x="1348" y="144"/>
                  </a:lnTo>
                  <a:lnTo>
                    <a:pt x="1312" y="154"/>
                  </a:lnTo>
                  <a:lnTo>
                    <a:pt x="1276" y="164"/>
                  </a:lnTo>
                  <a:lnTo>
                    <a:pt x="1238" y="170"/>
                  </a:lnTo>
                  <a:lnTo>
                    <a:pt x="1202" y="178"/>
                  </a:lnTo>
                  <a:lnTo>
                    <a:pt x="1164" y="182"/>
                  </a:lnTo>
                  <a:lnTo>
                    <a:pt x="1126" y="184"/>
                  </a:lnTo>
                  <a:lnTo>
                    <a:pt x="1090" y="186"/>
                  </a:lnTo>
                  <a:lnTo>
                    <a:pt x="1052" y="188"/>
                  </a:lnTo>
                  <a:lnTo>
                    <a:pt x="1016" y="186"/>
                  </a:lnTo>
                  <a:lnTo>
                    <a:pt x="978" y="184"/>
                  </a:lnTo>
                  <a:lnTo>
                    <a:pt x="940" y="180"/>
                  </a:lnTo>
                  <a:lnTo>
                    <a:pt x="904" y="174"/>
                  </a:lnTo>
                  <a:lnTo>
                    <a:pt x="868" y="168"/>
                  </a:lnTo>
                  <a:lnTo>
                    <a:pt x="832" y="160"/>
                  </a:lnTo>
                  <a:lnTo>
                    <a:pt x="796" y="150"/>
                  </a:lnTo>
                  <a:lnTo>
                    <a:pt x="760" y="138"/>
                  </a:lnTo>
                  <a:lnTo>
                    <a:pt x="724" y="126"/>
                  </a:lnTo>
                  <a:lnTo>
                    <a:pt x="690" y="112"/>
                  </a:lnTo>
                  <a:lnTo>
                    <a:pt x="656" y="98"/>
                  </a:lnTo>
                  <a:lnTo>
                    <a:pt x="622" y="80"/>
                  </a:lnTo>
                  <a:lnTo>
                    <a:pt x="588" y="62"/>
                  </a:lnTo>
                  <a:lnTo>
                    <a:pt x="556" y="44"/>
                  </a:lnTo>
                  <a:lnTo>
                    <a:pt x="524" y="22"/>
                  </a:lnTo>
                  <a:lnTo>
                    <a:pt x="494" y="0"/>
                  </a:lnTo>
                  <a:lnTo>
                    <a:pt x="246" y="20"/>
                  </a:lnTo>
                  <a:lnTo>
                    <a:pt x="0" y="40"/>
                  </a:lnTo>
                  <a:lnTo>
                    <a:pt x="58" y="280"/>
                  </a:lnTo>
                  <a:lnTo>
                    <a:pt x="116" y="5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55838" y="4577039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4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4090" y="2880130"/>
            <a:ext cx="1117731" cy="2223220"/>
            <a:chOff x="4130292" y="2646207"/>
            <a:chExt cx="1122444" cy="2223220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30292" y="2646207"/>
              <a:ext cx="1122444" cy="2223220"/>
            </a:xfrm>
            <a:custGeom>
              <a:avLst/>
              <a:gdLst/>
              <a:ahLst/>
              <a:cxnLst>
                <a:cxn ang="0">
                  <a:pos x="80" y="260"/>
                </a:cxn>
                <a:cxn ang="0">
                  <a:pos x="46" y="380"/>
                </a:cxn>
                <a:cxn ang="0">
                  <a:pos x="22" y="504"/>
                </a:cxn>
                <a:cxn ang="0">
                  <a:pos x="6" y="628"/>
                </a:cxn>
                <a:cxn ang="0">
                  <a:pos x="0" y="752"/>
                </a:cxn>
                <a:cxn ang="0">
                  <a:pos x="6" y="876"/>
                </a:cxn>
                <a:cxn ang="0">
                  <a:pos x="20" y="998"/>
                </a:cxn>
                <a:cxn ang="0">
                  <a:pos x="42" y="1120"/>
                </a:cxn>
                <a:cxn ang="0">
                  <a:pos x="74" y="1240"/>
                </a:cxn>
                <a:cxn ang="0">
                  <a:pos x="116" y="1356"/>
                </a:cxn>
                <a:cxn ang="0">
                  <a:pos x="168" y="1470"/>
                </a:cxn>
                <a:cxn ang="0">
                  <a:pos x="228" y="1580"/>
                </a:cxn>
                <a:cxn ang="0">
                  <a:pos x="296" y="1686"/>
                </a:cxn>
                <a:cxn ang="0">
                  <a:pos x="374" y="1786"/>
                </a:cxn>
                <a:cxn ang="0">
                  <a:pos x="462" y="1882"/>
                </a:cxn>
                <a:cxn ang="0">
                  <a:pos x="556" y="1970"/>
                </a:cxn>
                <a:cxn ang="0">
                  <a:pos x="660" y="2052"/>
                </a:cxn>
                <a:cxn ang="0">
                  <a:pos x="544" y="1574"/>
                </a:cxn>
                <a:cxn ang="0">
                  <a:pos x="1036" y="1536"/>
                </a:cxn>
                <a:cxn ang="0">
                  <a:pos x="1036" y="1536"/>
                </a:cxn>
                <a:cxn ang="0">
                  <a:pos x="974" y="1486"/>
                </a:cxn>
                <a:cxn ang="0">
                  <a:pos x="918" y="1432"/>
                </a:cxn>
                <a:cxn ang="0">
                  <a:pos x="866" y="1376"/>
                </a:cxn>
                <a:cxn ang="0">
                  <a:pos x="818" y="1314"/>
                </a:cxn>
                <a:cxn ang="0">
                  <a:pos x="776" y="1252"/>
                </a:cxn>
                <a:cxn ang="0">
                  <a:pos x="740" y="1186"/>
                </a:cxn>
                <a:cxn ang="0">
                  <a:pos x="710" y="1116"/>
                </a:cxn>
                <a:cxn ang="0">
                  <a:pos x="686" y="1046"/>
                </a:cxn>
                <a:cxn ang="0">
                  <a:pos x="666" y="974"/>
                </a:cxn>
                <a:cxn ang="0">
                  <a:pos x="652" y="902"/>
                </a:cxn>
                <a:cxn ang="0">
                  <a:pos x="644" y="828"/>
                </a:cxn>
                <a:cxn ang="0">
                  <a:pos x="640" y="754"/>
                </a:cxn>
                <a:cxn ang="0">
                  <a:pos x="644" y="678"/>
                </a:cxn>
                <a:cxn ang="0">
                  <a:pos x="654" y="604"/>
                </a:cxn>
                <a:cxn ang="0">
                  <a:pos x="668" y="530"/>
                </a:cxn>
                <a:cxn ang="0">
                  <a:pos x="690" y="458"/>
                </a:cxn>
                <a:cxn ang="0">
                  <a:pos x="500" y="0"/>
                </a:cxn>
                <a:cxn ang="0">
                  <a:pos x="80" y="260"/>
                </a:cxn>
              </a:cxnLst>
              <a:rect l="0" t="0" r="r" b="b"/>
              <a:pathLst>
                <a:path w="1036" h="2052">
                  <a:moveTo>
                    <a:pt x="80" y="260"/>
                  </a:moveTo>
                  <a:lnTo>
                    <a:pt x="80" y="260"/>
                  </a:lnTo>
                  <a:lnTo>
                    <a:pt x="62" y="320"/>
                  </a:lnTo>
                  <a:lnTo>
                    <a:pt x="46" y="380"/>
                  </a:lnTo>
                  <a:lnTo>
                    <a:pt x="32" y="442"/>
                  </a:lnTo>
                  <a:lnTo>
                    <a:pt x="22" y="504"/>
                  </a:lnTo>
                  <a:lnTo>
                    <a:pt x="12" y="566"/>
                  </a:lnTo>
                  <a:lnTo>
                    <a:pt x="6" y="628"/>
                  </a:lnTo>
                  <a:lnTo>
                    <a:pt x="2" y="690"/>
                  </a:lnTo>
                  <a:lnTo>
                    <a:pt x="0" y="752"/>
                  </a:lnTo>
                  <a:lnTo>
                    <a:pt x="2" y="814"/>
                  </a:lnTo>
                  <a:lnTo>
                    <a:pt x="6" y="876"/>
                  </a:lnTo>
                  <a:lnTo>
                    <a:pt x="10" y="938"/>
                  </a:lnTo>
                  <a:lnTo>
                    <a:pt x="20" y="998"/>
                  </a:lnTo>
                  <a:lnTo>
                    <a:pt x="30" y="1060"/>
                  </a:lnTo>
                  <a:lnTo>
                    <a:pt x="42" y="1120"/>
                  </a:lnTo>
                  <a:lnTo>
                    <a:pt x="58" y="1180"/>
                  </a:lnTo>
                  <a:lnTo>
                    <a:pt x="74" y="1240"/>
                  </a:lnTo>
                  <a:lnTo>
                    <a:pt x="94" y="1298"/>
                  </a:lnTo>
                  <a:lnTo>
                    <a:pt x="116" y="1356"/>
                  </a:lnTo>
                  <a:lnTo>
                    <a:pt x="142" y="1414"/>
                  </a:lnTo>
                  <a:lnTo>
                    <a:pt x="168" y="1470"/>
                  </a:lnTo>
                  <a:lnTo>
                    <a:pt x="196" y="1526"/>
                  </a:lnTo>
                  <a:lnTo>
                    <a:pt x="228" y="1580"/>
                  </a:lnTo>
                  <a:lnTo>
                    <a:pt x="262" y="1634"/>
                  </a:lnTo>
                  <a:lnTo>
                    <a:pt x="296" y="1686"/>
                  </a:lnTo>
                  <a:lnTo>
                    <a:pt x="334" y="1738"/>
                  </a:lnTo>
                  <a:lnTo>
                    <a:pt x="374" y="1786"/>
                  </a:lnTo>
                  <a:lnTo>
                    <a:pt x="418" y="1836"/>
                  </a:lnTo>
                  <a:lnTo>
                    <a:pt x="462" y="1882"/>
                  </a:lnTo>
                  <a:lnTo>
                    <a:pt x="508" y="1928"/>
                  </a:lnTo>
                  <a:lnTo>
                    <a:pt x="556" y="1970"/>
                  </a:lnTo>
                  <a:lnTo>
                    <a:pt x="608" y="2012"/>
                  </a:lnTo>
                  <a:lnTo>
                    <a:pt x="660" y="2052"/>
                  </a:lnTo>
                  <a:lnTo>
                    <a:pt x="660" y="2052"/>
                  </a:lnTo>
                  <a:lnTo>
                    <a:pt x="544" y="1574"/>
                  </a:lnTo>
                  <a:lnTo>
                    <a:pt x="790" y="1554"/>
                  </a:lnTo>
                  <a:lnTo>
                    <a:pt x="1036" y="1536"/>
                  </a:lnTo>
                  <a:lnTo>
                    <a:pt x="1036" y="1536"/>
                  </a:lnTo>
                  <a:lnTo>
                    <a:pt x="1036" y="1536"/>
                  </a:lnTo>
                  <a:lnTo>
                    <a:pt x="1006" y="1512"/>
                  </a:lnTo>
                  <a:lnTo>
                    <a:pt x="974" y="1486"/>
                  </a:lnTo>
                  <a:lnTo>
                    <a:pt x="946" y="1460"/>
                  </a:lnTo>
                  <a:lnTo>
                    <a:pt x="918" y="1432"/>
                  </a:lnTo>
                  <a:lnTo>
                    <a:pt x="890" y="1404"/>
                  </a:lnTo>
                  <a:lnTo>
                    <a:pt x="866" y="1376"/>
                  </a:lnTo>
                  <a:lnTo>
                    <a:pt x="842" y="1346"/>
                  </a:lnTo>
                  <a:lnTo>
                    <a:pt x="818" y="1314"/>
                  </a:lnTo>
                  <a:lnTo>
                    <a:pt x="796" y="1284"/>
                  </a:lnTo>
                  <a:lnTo>
                    <a:pt x="776" y="1252"/>
                  </a:lnTo>
                  <a:lnTo>
                    <a:pt x="758" y="1218"/>
                  </a:lnTo>
                  <a:lnTo>
                    <a:pt x="740" y="1186"/>
                  </a:lnTo>
                  <a:lnTo>
                    <a:pt x="724" y="1152"/>
                  </a:lnTo>
                  <a:lnTo>
                    <a:pt x="710" y="1116"/>
                  </a:lnTo>
                  <a:lnTo>
                    <a:pt x="698" y="1082"/>
                  </a:lnTo>
                  <a:lnTo>
                    <a:pt x="686" y="1046"/>
                  </a:lnTo>
                  <a:lnTo>
                    <a:pt x="674" y="1010"/>
                  </a:lnTo>
                  <a:lnTo>
                    <a:pt x="666" y="974"/>
                  </a:lnTo>
                  <a:lnTo>
                    <a:pt x="658" y="938"/>
                  </a:lnTo>
                  <a:lnTo>
                    <a:pt x="652" y="902"/>
                  </a:lnTo>
                  <a:lnTo>
                    <a:pt x="646" y="864"/>
                  </a:lnTo>
                  <a:lnTo>
                    <a:pt x="644" y="828"/>
                  </a:lnTo>
                  <a:lnTo>
                    <a:pt x="642" y="790"/>
                  </a:lnTo>
                  <a:lnTo>
                    <a:pt x="640" y="754"/>
                  </a:lnTo>
                  <a:lnTo>
                    <a:pt x="642" y="716"/>
                  </a:lnTo>
                  <a:lnTo>
                    <a:pt x="644" y="678"/>
                  </a:lnTo>
                  <a:lnTo>
                    <a:pt x="648" y="642"/>
                  </a:lnTo>
                  <a:lnTo>
                    <a:pt x="654" y="604"/>
                  </a:lnTo>
                  <a:lnTo>
                    <a:pt x="660" y="568"/>
                  </a:lnTo>
                  <a:lnTo>
                    <a:pt x="668" y="530"/>
                  </a:lnTo>
                  <a:lnTo>
                    <a:pt x="678" y="494"/>
                  </a:lnTo>
                  <a:lnTo>
                    <a:pt x="690" y="458"/>
                  </a:lnTo>
                  <a:lnTo>
                    <a:pt x="594" y="228"/>
                  </a:lnTo>
                  <a:lnTo>
                    <a:pt x="500" y="0"/>
                  </a:lnTo>
                  <a:lnTo>
                    <a:pt x="290" y="130"/>
                  </a:lnTo>
                  <a:lnTo>
                    <a:pt x="80" y="2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07392" y="3346902"/>
              <a:ext cx="3866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5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26247" y="3190996"/>
            <a:ext cx="2254023" cy="2194124"/>
            <a:chOff x="1581713" y="3005964"/>
            <a:chExt cx="2263527" cy="2194124"/>
          </a:xfrm>
        </p:grpSpPr>
        <p:grpSp>
          <p:nvGrpSpPr>
            <p:cNvPr id="29" name="Group 28"/>
            <p:cNvGrpSpPr/>
            <p:nvPr/>
          </p:nvGrpSpPr>
          <p:grpSpPr>
            <a:xfrm>
              <a:off x="1581713" y="3005964"/>
              <a:ext cx="2263527" cy="920815"/>
              <a:chOff x="152399" y="3005963"/>
              <a:chExt cx="2263527" cy="920815"/>
            </a:xfrm>
          </p:grpSpPr>
          <p:sp>
            <p:nvSpPr>
              <p:cNvPr id="24" name="Isosceles Triangle 23"/>
              <p:cNvSpPr/>
              <p:nvPr/>
            </p:nvSpPr>
            <p:spPr>
              <a:xfrm rot="5400000" flipH="1">
                <a:off x="823755" y="2334607"/>
                <a:ext cx="920815" cy="2263527"/>
              </a:xfrm>
              <a:custGeom>
                <a:avLst/>
                <a:gdLst/>
                <a:ahLst/>
                <a:cxnLst/>
                <a:rect l="l" t="t" r="r" b="b"/>
                <a:pathLst>
                  <a:path w="920815" h="1692027">
                    <a:moveTo>
                      <a:pt x="920815" y="1692027"/>
                    </a:moveTo>
                    <a:lnTo>
                      <a:pt x="920815" y="396627"/>
                    </a:lnTo>
                    <a:lnTo>
                      <a:pt x="460408" y="0"/>
                    </a:lnTo>
                    <a:lnTo>
                      <a:pt x="0" y="396627"/>
                    </a:lnTo>
                    <a:lnTo>
                      <a:pt x="0" y="1692027"/>
                    </a:ln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black"/>
                  </a:solidFill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8600" y="3204760"/>
                <a:ext cx="1785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  <a:latin typeface="Tw Cen MT Condensed Extra Bold" panose="020B0803020202020204" pitchFamily="34" charset="0"/>
                  </a:rPr>
                  <a:t>Prepare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647358" y="3999759"/>
              <a:ext cx="21322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You can replace this text with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5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uiExpand="1" build="p"/>
      <p:bldP spid="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35338" y="-533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35338" y="-533400"/>
            <a:ext cx="0" cy="0"/>
          </a:xfrm>
          <a:prstGeom prst="line">
            <a:avLst/>
          </a:prstGeom>
          <a:noFill/>
          <a:ln w="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457435" y="1658679"/>
            <a:ext cx="5311644" cy="4599712"/>
            <a:chOff x="1454150" y="1466850"/>
            <a:chExt cx="5602288" cy="4851401"/>
          </a:xfrm>
          <a:effectLst>
            <a:outerShdw blurRad="1524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414588" y="1466850"/>
              <a:ext cx="2460625" cy="1325563"/>
            </a:xfrm>
            <a:custGeom>
              <a:avLst/>
              <a:gdLst>
                <a:gd name="T0" fmla="*/ 1360 w 1550"/>
                <a:gd name="T1" fmla="*/ 0 h 835"/>
                <a:gd name="T2" fmla="*/ 1325 w 1550"/>
                <a:gd name="T3" fmla="*/ 0 h 835"/>
                <a:gd name="T4" fmla="*/ 277 w 1550"/>
                <a:gd name="T5" fmla="*/ 0 h 835"/>
                <a:gd name="T6" fmla="*/ 0 w 1550"/>
                <a:gd name="T7" fmla="*/ 480 h 835"/>
                <a:gd name="T8" fmla="*/ 325 w 1550"/>
                <a:gd name="T9" fmla="*/ 492 h 835"/>
                <a:gd name="T10" fmla="*/ 500 w 1550"/>
                <a:gd name="T11" fmla="*/ 835 h 835"/>
                <a:gd name="T12" fmla="*/ 629 w 1550"/>
                <a:gd name="T13" fmla="*/ 610 h 835"/>
                <a:gd name="T14" fmla="*/ 1387 w 1550"/>
                <a:gd name="T15" fmla="*/ 610 h 835"/>
                <a:gd name="T16" fmla="*/ 1422 w 1550"/>
                <a:gd name="T17" fmla="*/ 610 h 835"/>
                <a:gd name="T18" fmla="*/ 1550 w 1550"/>
                <a:gd name="T19" fmla="*/ 283 h 835"/>
                <a:gd name="T20" fmla="*/ 1360 w 1550"/>
                <a:gd name="T2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0" h="835">
                  <a:moveTo>
                    <a:pt x="1360" y="0"/>
                  </a:moveTo>
                  <a:lnTo>
                    <a:pt x="1325" y="0"/>
                  </a:lnTo>
                  <a:lnTo>
                    <a:pt x="277" y="0"/>
                  </a:lnTo>
                  <a:lnTo>
                    <a:pt x="0" y="480"/>
                  </a:lnTo>
                  <a:lnTo>
                    <a:pt x="325" y="492"/>
                  </a:lnTo>
                  <a:lnTo>
                    <a:pt x="500" y="835"/>
                  </a:lnTo>
                  <a:lnTo>
                    <a:pt x="629" y="610"/>
                  </a:lnTo>
                  <a:lnTo>
                    <a:pt x="1387" y="610"/>
                  </a:lnTo>
                  <a:lnTo>
                    <a:pt x="1422" y="610"/>
                  </a:lnTo>
                  <a:lnTo>
                    <a:pt x="1550" y="283"/>
                  </a:lnTo>
                  <a:lnTo>
                    <a:pt x="136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73588" y="1466850"/>
              <a:ext cx="1954213" cy="2000250"/>
            </a:xfrm>
            <a:custGeom>
              <a:avLst/>
              <a:gdLst>
                <a:gd name="T0" fmla="*/ 1211 w 1231"/>
                <a:gd name="T1" fmla="*/ 915 h 1260"/>
                <a:gd name="T2" fmla="*/ 682 w 1231"/>
                <a:gd name="T3" fmla="*/ 0 h 1260"/>
                <a:gd name="T4" fmla="*/ 0 w 1231"/>
                <a:gd name="T5" fmla="*/ 0 h 1260"/>
                <a:gd name="T6" fmla="*/ 190 w 1231"/>
                <a:gd name="T7" fmla="*/ 283 h 1260"/>
                <a:gd name="T8" fmla="*/ 62 w 1231"/>
                <a:gd name="T9" fmla="*/ 610 h 1260"/>
                <a:gd name="T10" fmla="*/ 330 w 1231"/>
                <a:gd name="T11" fmla="*/ 610 h 1260"/>
                <a:gd name="T12" fmla="*/ 675 w 1231"/>
                <a:gd name="T13" fmla="*/ 1207 h 1260"/>
                <a:gd name="T14" fmla="*/ 700 w 1231"/>
                <a:gd name="T15" fmla="*/ 1254 h 1260"/>
                <a:gd name="T16" fmla="*/ 1035 w 1231"/>
                <a:gd name="T17" fmla="*/ 1260 h 1260"/>
                <a:gd name="T18" fmla="*/ 1231 w 1231"/>
                <a:gd name="T19" fmla="*/ 949 h 1260"/>
                <a:gd name="T20" fmla="*/ 1211 w 1231"/>
                <a:gd name="T21" fmla="*/ 915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1" h="1260">
                  <a:moveTo>
                    <a:pt x="1211" y="915"/>
                  </a:moveTo>
                  <a:lnTo>
                    <a:pt x="682" y="0"/>
                  </a:lnTo>
                  <a:lnTo>
                    <a:pt x="0" y="0"/>
                  </a:lnTo>
                  <a:lnTo>
                    <a:pt x="190" y="283"/>
                  </a:lnTo>
                  <a:lnTo>
                    <a:pt x="62" y="610"/>
                  </a:lnTo>
                  <a:lnTo>
                    <a:pt x="330" y="610"/>
                  </a:lnTo>
                  <a:lnTo>
                    <a:pt x="675" y="1207"/>
                  </a:lnTo>
                  <a:lnTo>
                    <a:pt x="700" y="1254"/>
                  </a:lnTo>
                  <a:lnTo>
                    <a:pt x="1035" y="1260"/>
                  </a:lnTo>
                  <a:lnTo>
                    <a:pt x="1231" y="949"/>
                  </a:lnTo>
                  <a:lnTo>
                    <a:pt x="1211" y="9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5297488" y="2973388"/>
              <a:ext cx="1758950" cy="2505075"/>
            </a:xfrm>
            <a:custGeom>
              <a:avLst/>
              <a:gdLst>
                <a:gd name="T0" fmla="*/ 775 w 1108"/>
                <a:gd name="T1" fmla="*/ 0 h 1578"/>
                <a:gd name="T2" fmla="*/ 579 w 1108"/>
                <a:gd name="T3" fmla="*/ 311 h 1578"/>
                <a:gd name="T4" fmla="*/ 244 w 1108"/>
                <a:gd name="T5" fmla="*/ 305 h 1578"/>
                <a:gd name="T6" fmla="*/ 403 w 1108"/>
                <a:gd name="T7" fmla="*/ 578 h 1578"/>
                <a:gd name="T8" fmla="*/ 21 w 1108"/>
                <a:gd name="T9" fmla="*/ 1239 h 1578"/>
                <a:gd name="T10" fmla="*/ 0 w 1108"/>
                <a:gd name="T11" fmla="*/ 1278 h 1578"/>
                <a:gd name="T12" fmla="*/ 145 w 1108"/>
                <a:gd name="T13" fmla="*/ 1559 h 1578"/>
                <a:gd name="T14" fmla="*/ 531 w 1108"/>
                <a:gd name="T15" fmla="*/ 1578 h 1578"/>
                <a:gd name="T16" fmla="*/ 546 w 1108"/>
                <a:gd name="T17" fmla="*/ 1553 h 1578"/>
                <a:gd name="T18" fmla="*/ 1108 w 1108"/>
                <a:gd name="T19" fmla="*/ 578 h 1578"/>
                <a:gd name="T20" fmla="*/ 775 w 1108"/>
                <a:gd name="T21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8" h="1578">
                  <a:moveTo>
                    <a:pt x="775" y="0"/>
                  </a:moveTo>
                  <a:lnTo>
                    <a:pt x="579" y="311"/>
                  </a:lnTo>
                  <a:lnTo>
                    <a:pt x="244" y="305"/>
                  </a:lnTo>
                  <a:lnTo>
                    <a:pt x="403" y="578"/>
                  </a:lnTo>
                  <a:lnTo>
                    <a:pt x="21" y="1239"/>
                  </a:lnTo>
                  <a:lnTo>
                    <a:pt x="0" y="1278"/>
                  </a:lnTo>
                  <a:lnTo>
                    <a:pt x="145" y="1559"/>
                  </a:lnTo>
                  <a:lnTo>
                    <a:pt x="531" y="1578"/>
                  </a:lnTo>
                  <a:lnTo>
                    <a:pt x="546" y="1553"/>
                  </a:lnTo>
                  <a:lnTo>
                    <a:pt x="1108" y="578"/>
                  </a:lnTo>
                  <a:lnTo>
                    <a:pt x="7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509963" y="5002213"/>
              <a:ext cx="2630488" cy="1316038"/>
            </a:xfrm>
            <a:custGeom>
              <a:avLst/>
              <a:gdLst>
                <a:gd name="T0" fmla="*/ 1271 w 1657"/>
                <a:gd name="T1" fmla="*/ 281 h 829"/>
                <a:gd name="T2" fmla="*/ 1126 w 1657"/>
                <a:gd name="T3" fmla="*/ 0 h 829"/>
                <a:gd name="T4" fmla="*/ 1000 w 1657"/>
                <a:gd name="T5" fmla="*/ 217 h 829"/>
                <a:gd name="T6" fmla="*/ 195 w 1657"/>
                <a:gd name="T7" fmla="*/ 217 h 829"/>
                <a:gd name="T8" fmla="*/ 162 w 1657"/>
                <a:gd name="T9" fmla="*/ 217 h 829"/>
                <a:gd name="T10" fmla="*/ 0 w 1657"/>
                <a:gd name="T11" fmla="*/ 498 h 829"/>
                <a:gd name="T12" fmla="*/ 131 w 1657"/>
                <a:gd name="T13" fmla="*/ 829 h 829"/>
                <a:gd name="T14" fmla="*/ 151 w 1657"/>
                <a:gd name="T15" fmla="*/ 829 h 829"/>
                <a:gd name="T16" fmla="*/ 1352 w 1657"/>
                <a:gd name="T17" fmla="*/ 829 h 829"/>
                <a:gd name="T18" fmla="*/ 1657 w 1657"/>
                <a:gd name="T19" fmla="*/ 300 h 829"/>
                <a:gd name="T20" fmla="*/ 1271 w 1657"/>
                <a:gd name="T21" fmla="*/ 28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7" h="829">
                  <a:moveTo>
                    <a:pt x="1271" y="281"/>
                  </a:moveTo>
                  <a:lnTo>
                    <a:pt x="1126" y="0"/>
                  </a:lnTo>
                  <a:lnTo>
                    <a:pt x="1000" y="217"/>
                  </a:lnTo>
                  <a:lnTo>
                    <a:pt x="195" y="217"/>
                  </a:lnTo>
                  <a:lnTo>
                    <a:pt x="162" y="217"/>
                  </a:lnTo>
                  <a:lnTo>
                    <a:pt x="0" y="498"/>
                  </a:lnTo>
                  <a:lnTo>
                    <a:pt x="131" y="829"/>
                  </a:lnTo>
                  <a:lnTo>
                    <a:pt x="151" y="829"/>
                  </a:lnTo>
                  <a:lnTo>
                    <a:pt x="1352" y="829"/>
                  </a:lnTo>
                  <a:lnTo>
                    <a:pt x="1657" y="300"/>
                  </a:lnTo>
                  <a:lnTo>
                    <a:pt x="1271" y="2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8">
              <a:solidFill>
                <a:srgbClr val="FFC000"/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893888" y="4235450"/>
              <a:ext cx="1873250" cy="2082800"/>
            </a:xfrm>
            <a:custGeom>
              <a:avLst/>
              <a:gdLst>
                <a:gd name="T0" fmla="*/ 1180 w 1180"/>
                <a:gd name="T1" fmla="*/ 700 h 1312"/>
                <a:gd name="T2" fmla="*/ 957 w 1180"/>
                <a:gd name="T3" fmla="*/ 700 h 1312"/>
                <a:gd name="T4" fmla="*/ 572 w 1180"/>
                <a:gd name="T5" fmla="*/ 31 h 1312"/>
                <a:gd name="T6" fmla="*/ 554 w 1180"/>
                <a:gd name="T7" fmla="*/ 0 h 1312"/>
                <a:gd name="T8" fmla="*/ 196 w 1180"/>
                <a:gd name="T9" fmla="*/ 12 h 1312"/>
                <a:gd name="T10" fmla="*/ 0 w 1180"/>
                <a:gd name="T11" fmla="*/ 264 h 1312"/>
                <a:gd name="T12" fmla="*/ 17 w 1180"/>
                <a:gd name="T13" fmla="*/ 293 h 1312"/>
                <a:gd name="T14" fmla="*/ 605 w 1180"/>
                <a:gd name="T15" fmla="*/ 1312 h 1312"/>
                <a:gd name="T16" fmla="*/ 1149 w 1180"/>
                <a:gd name="T17" fmla="*/ 1312 h 1312"/>
                <a:gd name="T18" fmla="*/ 1018 w 1180"/>
                <a:gd name="T19" fmla="*/ 981 h 1312"/>
                <a:gd name="T20" fmla="*/ 1180 w 1180"/>
                <a:gd name="T21" fmla="*/ 70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0" h="1312">
                  <a:moveTo>
                    <a:pt x="1180" y="700"/>
                  </a:moveTo>
                  <a:lnTo>
                    <a:pt x="957" y="700"/>
                  </a:lnTo>
                  <a:lnTo>
                    <a:pt x="572" y="31"/>
                  </a:lnTo>
                  <a:lnTo>
                    <a:pt x="554" y="0"/>
                  </a:lnTo>
                  <a:lnTo>
                    <a:pt x="196" y="12"/>
                  </a:lnTo>
                  <a:lnTo>
                    <a:pt x="0" y="264"/>
                  </a:lnTo>
                  <a:lnTo>
                    <a:pt x="17" y="293"/>
                  </a:lnTo>
                  <a:lnTo>
                    <a:pt x="605" y="1312"/>
                  </a:lnTo>
                  <a:lnTo>
                    <a:pt x="1149" y="1312"/>
                  </a:lnTo>
                  <a:lnTo>
                    <a:pt x="1018" y="981"/>
                  </a:lnTo>
                  <a:lnTo>
                    <a:pt x="1180" y="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454150" y="2228850"/>
              <a:ext cx="1754188" cy="2425700"/>
            </a:xfrm>
            <a:custGeom>
              <a:avLst/>
              <a:gdLst>
                <a:gd name="T0" fmla="*/ 1105 w 1105"/>
                <a:gd name="T1" fmla="*/ 355 h 1528"/>
                <a:gd name="T2" fmla="*/ 930 w 1105"/>
                <a:gd name="T3" fmla="*/ 12 h 1528"/>
                <a:gd name="T4" fmla="*/ 605 w 1105"/>
                <a:gd name="T5" fmla="*/ 0 h 1528"/>
                <a:gd name="T6" fmla="*/ 579 w 1105"/>
                <a:gd name="T7" fmla="*/ 45 h 1528"/>
                <a:gd name="T8" fmla="*/ 0 w 1105"/>
                <a:gd name="T9" fmla="*/ 1047 h 1528"/>
                <a:gd name="T10" fmla="*/ 277 w 1105"/>
                <a:gd name="T11" fmla="*/ 1528 h 1528"/>
                <a:gd name="T12" fmla="*/ 473 w 1105"/>
                <a:gd name="T13" fmla="*/ 1276 h 1528"/>
                <a:gd name="T14" fmla="*/ 831 w 1105"/>
                <a:gd name="T15" fmla="*/ 1264 h 1528"/>
                <a:gd name="T16" fmla="*/ 705 w 1105"/>
                <a:gd name="T17" fmla="*/ 1047 h 1528"/>
                <a:gd name="T18" fmla="*/ 1091 w 1105"/>
                <a:gd name="T19" fmla="*/ 380 h 1528"/>
                <a:gd name="T20" fmla="*/ 1105 w 1105"/>
                <a:gd name="T21" fmla="*/ 355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5" h="1528">
                  <a:moveTo>
                    <a:pt x="1105" y="355"/>
                  </a:moveTo>
                  <a:lnTo>
                    <a:pt x="930" y="12"/>
                  </a:lnTo>
                  <a:lnTo>
                    <a:pt x="605" y="0"/>
                  </a:lnTo>
                  <a:lnTo>
                    <a:pt x="579" y="45"/>
                  </a:lnTo>
                  <a:lnTo>
                    <a:pt x="0" y="1047"/>
                  </a:lnTo>
                  <a:lnTo>
                    <a:pt x="277" y="1528"/>
                  </a:lnTo>
                  <a:lnTo>
                    <a:pt x="473" y="1276"/>
                  </a:lnTo>
                  <a:lnTo>
                    <a:pt x="831" y="1264"/>
                  </a:lnTo>
                  <a:lnTo>
                    <a:pt x="705" y="1047"/>
                  </a:lnTo>
                  <a:lnTo>
                    <a:pt x="1091" y="380"/>
                  </a:lnTo>
                  <a:lnTo>
                    <a:pt x="1105" y="3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sp3d extrusionH="127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68413" y="1312848"/>
            <a:ext cx="233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42033" y="2328803"/>
            <a:ext cx="2332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5691" y="2228293"/>
            <a:ext cx="206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92300" y="4526252"/>
            <a:ext cx="242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8147" y="5830914"/>
            <a:ext cx="286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86956" y="4212550"/>
            <a:ext cx="216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You can replace this text with yours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86728" y="2524223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4000" dirty="0">
                <a:solidFill>
                  <a:prstClr val="white"/>
                </a:solidFill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75288" y="2776022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4000" dirty="0">
                <a:solidFill>
                  <a:prstClr val="white"/>
                </a:solidFill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42123" y="3850006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4800" dirty="0">
                <a:solidFill>
                  <a:prstClr val="white"/>
                </a:solidFill>
                <a:latin typeface="Tw Cen MT Condensed Extra Bold" panose="020B0803020202020204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14148" y="4729202"/>
            <a:ext cx="56137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6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7554" y="4321996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4496" y="3113633"/>
            <a:ext cx="524503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5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1580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z="4000" dirty="0"/>
              <a:t>2 Step Cycle</a:t>
            </a:r>
            <a:endParaRPr lang="en-GB" dirty="0"/>
          </a:p>
        </p:txBody>
      </p:sp>
      <p:grpSp>
        <p:nvGrpSpPr>
          <p:cNvPr id="2" name="Group 4"/>
          <p:cNvGrpSpPr/>
          <p:nvPr/>
        </p:nvGrpSpPr>
        <p:grpSpPr>
          <a:xfrm>
            <a:off x="3551433" y="628346"/>
            <a:ext cx="5051425" cy="5080000"/>
            <a:chOff x="2001838" y="1484313"/>
            <a:chExt cx="5051425" cy="5080000"/>
          </a:xfrm>
          <a:effectLst>
            <a:outerShdw blurRad="304800" dist="393700" dir="7140000" sx="85000" sy="85000" rotWithShape="0">
              <a:schemeClr val="tx1">
                <a:lumMod val="75000"/>
                <a:lumOff val="25000"/>
                <a:alpha val="15000"/>
              </a:schemeClr>
            </a:outerShdw>
          </a:effectLst>
          <a:scene3d>
            <a:camera prst="isometricOffAxis1Top">
              <a:rot lat="18250378" lon="18844636" rev="3078071"/>
            </a:camera>
            <a:lightRig rig="contrasting" dir="t">
              <a:rot lat="0" lon="0" rev="0"/>
            </a:lightRig>
          </a:scene3d>
        </p:grpSpPr>
        <p:sp>
          <p:nvSpPr>
            <p:cNvPr id="65546" name="Freeform 10"/>
            <p:cNvSpPr>
              <a:spLocks/>
            </p:cNvSpPr>
            <p:nvPr/>
          </p:nvSpPr>
          <p:spPr bwMode="auto">
            <a:xfrm>
              <a:off x="2001838" y="1484313"/>
              <a:ext cx="3035300" cy="5080000"/>
            </a:xfrm>
            <a:custGeom>
              <a:avLst/>
              <a:gdLst/>
              <a:ahLst/>
              <a:cxnLst>
                <a:cxn ang="0">
                  <a:pos x="1600" y="0"/>
                </a:cxn>
                <a:cxn ang="0">
                  <a:pos x="1356" y="18"/>
                </a:cxn>
                <a:cxn ang="0">
                  <a:pos x="1124" y="72"/>
                </a:cxn>
                <a:cxn ang="0">
                  <a:pos x="906" y="158"/>
                </a:cxn>
                <a:cxn ang="0">
                  <a:pos x="706" y="272"/>
                </a:cxn>
                <a:cxn ang="0">
                  <a:pos x="524" y="414"/>
                </a:cxn>
                <a:cxn ang="0">
                  <a:pos x="366" y="580"/>
                </a:cxn>
                <a:cxn ang="0">
                  <a:pos x="232" y="768"/>
                </a:cxn>
                <a:cxn ang="0">
                  <a:pos x="126" y="976"/>
                </a:cxn>
                <a:cxn ang="0">
                  <a:pos x="50" y="1198"/>
                </a:cxn>
                <a:cxn ang="0">
                  <a:pos x="8" y="1434"/>
                </a:cxn>
                <a:cxn ang="0">
                  <a:pos x="2" y="1598"/>
                </a:cxn>
                <a:cxn ang="0">
                  <a:pos x="8" y="1762"/>
                </a:cxn>
                <a:cxn ang="0">
                  <a:pos x="50" y="2000"/>
                </a:cxn>
                <a:cxn ang="0">
                  <a:pos x="126" y="2222"/>
                </a:cxn>
                <a:cxn ang="0">
                  <a:pos x="232" y="2428"/>
                </a:cxn>
                <a:cxn ang="0">
                  <a:pos x="364" y="2616"/>
                </a:cxn>
                <a:cxn ang="0">
                  <a:pos x="522" y="2784"/>
                </a:cxn>
                <a:cxn ang="0">
                  <a:pos x="704" y="2926"/>
                </a:cxn>
                <a:cxn ang="0">
                  <a:pos x="904" y="3040"/>
                </a:cxn>
                <a:cxn ang="0">
                  <a:pos x="1122" y="3126"/>
                </a:cxn>
                <a:cxn ang="0">
                  <a:pos x="1354" y="3180"/>
                </a:cxn>
                <a:cxn ang="0">
                  <a:pos x="1598" y="3200"/>
                </a:cxn>
                <a:cxn ang="0">
                  <a:pos x="1442" y="2722"/>
                </a:cxn>
                <a:cxn ang="0">
                  <a:pos x="1550" y="2558"/>
                </a:cxn>
                <a:cxn ang="0">
                  <a:pos x="1406" y="2540"/>
                </a:cxn>
                <a:cxn ang="0">
                  <a:pos x="1270" y="2502"/>
                </a:cxn>
                <a:cxn ang="0">
                  <a:pos x="1142" y="2444"/>
                </a:cxn>
                <a:cxn ang="0">
                  <a:pos x="1026" y="2368"/>
                </a:cxn>
                <a:cxn ang="0">
                  <a:pos x="922" y="2278"/>
                </a:cxn>
                <a:cxn ang="0">
                  <a:pos x="830" y="2174"/>
                </a:cxn>
                <a:cxn ang="0">
                  <a:pos x="756" y="2058"/>
                </a:cxn>
                <a:cxn ang="0">
                  <a:pos x="698" y="1930"/>
                </a:cxn>
                <a:cxn ang="0">
                  <a:pos x="660" y="1792"/>
                </a:cxn>
                <a:cxn ang="0">
                  <a:pos x="642" y="1648"/>
                </a:cxn>
                <a:cxn ang="0">
                  <a:pos x="644" y="1502"/>
                </a:cxn>
                <a:cxn ang="0">
                  <a:pos x="670" y="1360"/>
                </a:cxn>
                <a:cxn ang="0">
                  <a:pos x="716" y="1226"/>
                </a:cxn>
                <a:cxn ang="0">
                  <a:pos x="778" y="1102"/>
                </a:cxn>
                <a:cxn ang="0">
                  <a:pos x="860" y="990"/>
                </a:cxn>
                <a:cxn ang="0">
                  <a:pos x="954" y="890"/>
                </a:cxn>
                <a:cxn ang="0">
                  <a:pos x="1064" y="804"/>
                </a:cxn>
                <a:cxn ang="0">
                  <a:pos x="1184" y="734"/>
                </a:cxn>
                <a:cxn ang="0">
                  <a:pos x="1314" y="684"/>
                </a:cxn>
                <a:cxn ang="0">
                  <a:pos x="1454" y="652"/>
                </a:cxn>
                <a:cxn ang="0">
                  <a:pos x="1600" y="640"/>
                </a:cxn>
                <a:cxn ang="0">
                  <a:pos x="1912" y="320"/>
                </a:cxn>
              </a:cxnLst>
              <a:rect l="0" t="0" r="r" b="b"/>
              <a:pathLst>
                <a:path w="1912" h="3200">
                  <a:moveTo>
                    <a:pt x="1756" y="162"/>
                  </a:moveTo>
                  <a:lnTo>
                    <a:pt x="1602" y="2"/>
                  </a:lnTo>
                  <a:lnTo>
                    <a:pt x="1600" y="0"/>
                  </a:lnTo>
                  <a:lnTo>
                    <a:pt x="1518" y="2"/>
                  </a:lnTo>
                  <a:lnTo>
                    <a:pt x="1436" y="8"/>
                  </a:lnTo>
                  <a:lnTo>
                    <a:pt x="1356" y="18"/>
                  </a:lnTo>
                  <a:lnTo>
                    <a:pt x="1278" y="32"/>
                  </a:lnTo>
                  <a:lnTo>
                    <a:pt x="1200" y="50"/>
                  </a:lnTo>
                  <a:lnTo>
                    <a:pt x="1124" y="72"/>
                  </a:lnTo>
                  <a:lnTo>
                    <a:pt x="1050" y="96"/>
                  </a:lnTo>
                  <a:lnTo>
                    <a:pt x="978" y="126"/>
                  </a:lnTo>
                  <a:lnTo>
                    <a:pt x="906" y="158"/>
                  </a:lnTo>
                  <a:lnTo>
                    <a:pt x="838" y="192"/>
                  </a:lnTo>
                  <a:lnTo>
                    <a:pt x="770" y="232"/>
                  </a:lnTo>
                  <a:lnTo>
                    <a:pt x="706" y="272"/>
                  </a:lnTo>
                  <a:lnTo>
                    <a:pt x="644" y="318"/>
                  </a:lnTo>
                  <a:lnTo>
                    <a:pt x="582" y="364"/>
                  </a:lnTo>
                  <a:lnTo>
                    <a:pt x="524" y="414"/>
                  </a:lnTo>
                  <a:lnTo>
                    <a:pt x="470" y="468"/>
                  </a:lnTo>
                  <a:lnTo>
                    <a:pt x="416" y="522"/>
                  </a:lnTo>
                  <a:lnTo>
                    <a:pt x="366" y="580"/>
                  </a:lnTo>
                  <a:lnTo>
                    <a:pt x="318" y="642"/>
                  </a:lnTo>
                  <a:lnTo>
                    <a:pt x="274" y="704"/>
                  </a:lnTo>
                  <a:lnTo>
                    <a:pt x="232" y="768"/>
                  </a:lnTo>
                  <a:lnTo>
                    <a:pt x="194" y="836"/>
                  </a:lnTo>
                  <a:lnTo>
                    <a:pt x="158" y="904"/>
                  </a:lnTo>
                  <a:lnTo>
                    <a:pt x="126" y="976"/>
                  </a:lnTo>
                  <a:lnTo>
                    <a:pt x="98" y="1048"/>
                  </a:lnTo>
                  <a:lnTo>
                    <a:pt x="72" y="1122"/>
                  </a:lnTo>
                  <a:lnTo>
                    <a:pt x="50" y="1198"/>
                  </a:lnTo>
                  <a:lnTo>
                    <a:pt x="32" y="1276"/>
                  </a:lnTo>
                  <a:lnTo>
                    <a:pt x="18" y="1354"/>
                  </a:lnTo>
                  <a:lnTo>
                    <a:pt x="8" y="1434"/>
                  </a:lnTo>
                  <a:lnTo>
                    <a:pt x="2" y="1514"/>
                  </a:lnTo>
                  <a:lnTo>
                    <a:pt x="0" y="1598"/>
                  </a:lnTo>
                  <a:lnTo>
                    <a:pt x="2" y="1598"/>
                  </a:lnTo>
                  <a:lnTo>
                    <a:pt x="0" y="1600"/>
                  </a:lnTo>
                  <a:lnTo>
                    <a:pt x="2" y="1682"/>
                  </a:lnTo>
                  <a:lnTo>
                    <a:pt x="8" y="1762"/>
                  </a:lnTo>
                  <a:lnTo>
                    <a:pt x="18" y="1842"/>
                  </a:lnTo>
                  <a:lnTo>
                    <a:pt x="32" y="1922"/>
                  </a:lnTo>
                  <a:lnTo>
                    <a:pt x="50" y="2000"/>
                  </a:lnTo>
                  <a:lnTo>
                    <a:pt x="72" y="2074"/>
                  </a:lnTo>
                  <a:lnTo>
                    <a:pt x="96" y="2150"/>
                  </a:lnTo>
                  <a:lnTo>
                    <a:pt x="126" y="2222"/>
                  </a:lnTo>
                  <a:lnTo>
                    <a:pt x="158" y="2292"/>
                  </a:lnTo>
                  <a:lnTo>
                    <a:pt x="192" y="2362"/>
                  </a:lnTo>
                  <a:lnTo>
                    <a:pt x="232" y="2428"/>
                  </a:lnTo>
                  <a:lnTo>
                    <a:pt x="272" y="2494"/>
                  </a:lnTo>
                  <a:lnTo>
                    <a:pt x="318" y="2556"/>
                  </a:lnTo>
                  <a:lnTo>
                    <a:pt x="364" y="2616"/>
                  </a:lnTo>
                  <a:lnTo>
                    <a:pt x="414" y="2674"/>
                  </a:lnTo>
                  <a:lnTo>
                    <a:pt x="468" y="2730"/>
                  </a:lnTo>
                  <a:lnTo>
                    <a:pt x="522" y="2784"/>
                  </a:lnTo>
                  <a:lnTo>
                    <a:pt x="580" y="2834"/>
                  </a:lnTo>
                  <a:lnTo>
                    <a:pt x="642" y="2880"/>
                  </a:lnTo>
                  <a:lnTo>
                    <a:pt x="704" y="2926"/>
                  </a:lnTo>
                  <a:lnTo>
                    <a:pt x="768" y="2966"/>
                  </a:lnTo>
                  <a:lnTo>
                    <a:pt x="836" y="3006"/>
                  </a:lnTo>
                  <a:lnTo>
                    <a:pt x="904" y="3040"/>
                  </a:lnTo>
                  <a:lnTo>
                    <a:pt x="976" y="3072"/>
                  </a:lnTo>
                  <a:lnTo>
                    <a:pt x="1048" y="3102"/>
                  </a:lnTo>
                  <a:lnTo>
                    <a:pt x="1122" y="3126"/>
                  </a:lnTo>
                  <a:lnTo>
                    <a:pt x="1198" y="3148"/>
                  </a:lnTo>
                  <a:lnTo>
                    <a:pt x="1276" y="3166"/>
                  </a:lnTo>
                  <a:lnTo>
                    <a:pt x="1354" y="3180"/>
                  </a:lnTo>
                  <a:lnTo>
                    <a:pt x="1434" y="3190"/>
                  </a:lnTo>
                  <a:lnTo>
                    <a:pt x="1514" y="3198"/>
                  </a:lnTo>
                  <a:lnTo>
                    <a:pt x="1598" y="3200"/>
                  </a:lnTo>
                  <a:lnTo>
                    <a:pt x="1442" y="3040"/>
                  </a:lnTo>
                  <a:lnTo>
                    <a:pt x="1288" y="2882"/>
                  </a:lnTo>
                  <a:lnTo>
                    <a:pt x="1442" y="2722"/>
                  </a:lnTo>
                  <a:lnTo>
                    <a:pt x="1598" y="2564"/>
                  </a:lnTo>
                  <a:lnTo>
                    <a:pt x="1600" y="2560"/>
                  </a:lnTo>
                  <a:lnTo>
                    <a:pt x="1550" y="2558"/>
                  </a:lnTo>
                  <a:lnTo>
                    <a:pt x="1502" y="2554"/>
                  </a:lnTo>
                  <a:lnTo>
                    <a:pt x="1454" y="2548"/>
                  </a:lnTo>
                  <a:lnTo>
                    <a:pt x="1406" y="2540"/>
                  </a:lnTo>
                  <a:lnTo>
                    <a:pt x="1360" y="2530"/>
                  </a:lnTo>
                  <a:lnTo>
                    <a:pt x="1314" y="2516"/>
                  </a:lnTo>
                  <a:lnTo>
                    <a:pt x="1270" y="2502"/>
                  </a:lnTo>
                  <a:lnTo>
                    <a:pt x="1226" y="2484"/>
                  </a:lnTo>
                  <a:lnTo>
                    <a:pt x="1184" y="2464"/>
                  </a:lnTo>
                  <a:lnTo>
                    <a:pt x="1142" y="2444"/>
                  </a:lnTo>
                  <a:lnTo>
                    <a:pt x="1102" y="2420"/>
                  </a:lnTo>
                  <a:lnTo>
                    <a:pt x="1064" y="2396"/>
                  </a:lnTo>
                  <a:lnTo>
                    <a:pt x="1026" y="2368"/>
                  </a:lnTo>
                  <a:lnTo>
                    <a:pt x="990" y="2340"/>
                  </a:lnTo>
                  <a:lnTo>
                    <a:pt x="954" y="2310"/>
                  </a:lnTo>
                  <a:lnTo>
                    <a:pt x="922" y="2278"/>
                  </a:lnTo>
                  <a:lnTo>
                    <a:pt x="890" y="2246"/>
                  </a:lnTo>
                  <a:lnTo>
                    <a:pt x="860" y="2210"/>
                  </a:lnTo>
                  <a:lnTo>
                    <a:pt x="830" y="2174"/>
                  </a:lnTo>
                  <a:lnTo>
                    <a:pt x="804" y="2136"/>
                  </a:lnTo>
                  <a:lnTo>
                    <a:pt x="778" y="2098"/>
                  </a:lnTo>
                  <a:lnTo>
                    <a:pt x="756" y="2058"/>
                  </a:lnTo>
                  <a:lnTo>
                    <a:pt x="734" y="2016"/>
                  </a:lnTo>
                  <a:lnTo>
                    <a:pt x="716" y="1974"/>
                  </a:lnTo>
                  <a:lnTo>
                    <a:pt x="698" y="1930"/>
                  </a:lnTo>
                  <a:lnTo>
                    <a:pt x="684" y="1886"/>
                  </a:lnTo>
                  <a:lnTo>
                    <a:pt x="670" y="1840"/>
                  </a:lnTo>
                  <a:lnTo>
                    <a:pt x="660" y="1792"/>
                  </a:lnTo>
                  <a:lnTo>
                    <a:pt x="652" y="1746"/>
                  </a:lnTo>
                  <a:lnTo>
                    <a:pt x="644" y="1698"/>
                  </a:lnTo>
                  <a:lnTo>
                    <a:pt x="642" y="1648"/>
                  </a:lnTo>
                  <a:lnTo>
                    <a:pt x="640" y="1600"/>
                  </a:lnTo>
                  <a:lnTo>
                    <a:pt x="642" y="1550"/>
                  </a:lnTo>
                  <a:lnTo>
                    <a:pt x="644" y="1502"/>
                  </a:lnTo>
                  <a:lnTo>
                    <a:pt x="652" y="1454"/>
                  </a:lnTo>
                  <a:lnTo>
                    <a:pt x="660" y="1406"/>
                  </a:lnTo>
                  <a:lnTo>
                    <a:pt x="670" y="1360"/>
                  </a:lnTo>
                  <a:lnTo>
                    <a:pt x="684" y="1314"/>
                  </a:lnTo>
                  <a:lnTo>
                    <a:pt x="698" y="1270"/>
                  </a:lnTo>
                  <a:lnTo>
                    <a:pt x="716" y="1226"/>
                  </a:lnTo>
                  <a:lnTo>
                    <a:pt x="734" y="1184"/>
                  </a:lnTo>
                  <a:lnTo>
                    <a:pt x="756" y="1142"/>
                  </a:lnTo>
                  <a:lnTo>
                    <a:pt x="778" y="1102"/>
                  </a:lnTo>
                  <a:lnTo>
                    <a:pt x="804" y="1064"/>
                  </a:lnTo>
                  <a:lnTo>
                    <a:pt x="830" y="1026"/>
                  </a:lnTo>
                  <a:lnTo>
                    <a:pt x="860" y="990"/>
                  </a:lnTo>
                  <a:lnTo>
                    <a:pt x="890" y="954"/>
                  </a:lnTo>
                  <a:lnTo>
                    <a:pt x="920" y="922"/>
                  </a:lnTo>
                  <a:lnTo>
                    <a:pt x="954" y="890"/>
                  </a:lnTo>
                  <a:lnTo>
                    <a:pt x="990" y="860"/>
                  </a:lnTo>
                  <a:lnTo>
                    <a:pt x="1026" y="830"/>
                  </a:lnTo>
                  <a:lnTo>
                    <a:pt x="1064" y="804"/>
                  </a:lnTo>
                  <a:lnTo>
                    <a:pt x="1102" y="778"/>
                  </a:lnTo>
                  <a:lnTo>
                    <a:pt x="1142" y="756"/>
                  </a:lnTo>
                  <a:lnTo>
                    <a:pt x="1184" y="734"/>
                  </a:lnTo>
                  <a:lnTo>
                    <a:pt x="1226" y="716"/>
                  </a:lnTo>
                  <a:lnTo>
                    <a:pt x="1270" y="698"/>
                  </a:lnTo>
                  <a:lnTo>
                    <a:pt x="1314" y="684"/>
                  </a:lnTo>
                  <a:lnTo>
                    <a:pt x="1360" y="670"/>
                  </a:lnTo>
                  <a:lnTo>
                    <a:pt x="1406" y="660"/>
                  </a:lnTo>
                  <a:lnTo>
                    <a:pt x="1454" y="652"/>
                  </a:lnTo>
                  <a:lnTo>
                    <a:pt x="1502" y="644"/>
                  </a:lnTo>
                  <a:lnTo>
                    <a:pt x="1550" y="642"/>
                  </a:lnTo>
                  <a:lnTo>
                    <a:pt x="1600" y="640"/>
                  </a:lnTo>
                  <a:lnTo>
                    <a:pt x="1602" y="638"/>
                  </a:lnTo>
                  <a:lnTo>
                    <a:pt x="1756" y="480"/>
                  </a:lnTo>
                  <a:lnTo>
                    <a:pt x="1912" y="320"/>
                  </a:lnTo>
                  <a:lnTo>
                    <a:pt x="1756" y="162"/>
                  </a:lnTo>
                  <a:close/>
                </a:path>
              </a:pathLst>
            </a:custGeom>
            <a:solidFill>
              <a:schemeClr val="accent6"/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z="25400" extrusionH="209550" prstMaterial="plastic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547" name="Freeform 11"/>
            <p:cNvSpPr>
              <a:spLocks/>
            </p:cNvSpPr>
            <p:nvPr/>
          </p:nvSpPr>
          <p:spPr bwMode="auto">
            <a:xfrm>
              <a:off x="4021138" y="1484313"/>
              <a:ext cx="3032125" cy="5080000"/>
            </a:xfrm>
            <a:custGeom>
              <a:avLst/>
              <a:gdLst/>
              <a:ahLst/>
              <a:cxnLst>
                <a:cxn ang="0">
                  <a:pos x="1908" y="1518"/>
                </a:cxn>
                <a:cxn ang="0">
                  <a:pos x="1878" y="1278"/>
                </a:cxn>
                <a:cxn ang="0">
                  <a:pos x="1814" y="1050"/>
                </a:cxn>
                <a:cxn ang="0">
                  <a:pos x="1718" y="838"/>
                </a:cxn>
                <a:cxn ang="0">
                  <a:pos x="1592" y="644"/>
                </a:cxn>
                <a:cxn ang="0">
                  <a:pos x="1442" y="470"/>
                </a:cxn>
                <a:cxn ang="0">
                  <a:pos x="1270" y="318"/>
                </a:cxn>
                <a:cxn ang="0">
                  <a:pos x="1076" y="194"/>
                </a:cxn>
                <a:cxn ang="0">
                  <a:pos x="864" y="98"/>
                </a:cxn>
                <a:cxn ang="0">
                  <a:pos x="636" y="32"/>
                </a:cxn>
                <a:cxn ang="0">
                  <a:pos x="398" y="2"/>
                </a:cxn>
                <a:cxn ang="0">
                  <a:pos x="624" y="318"/>
                </a:cxn>
                <a:cxn ang="0">
                  <a:pos x="312" y="640"/>
                </a:cxn>
                <a:cxn ang="0">
                  <a:pos x="458" y="652"/>
                </a:cxn>
                <a:cxn ang="0">
                  <a:pos x="598" y="684"/>
                </a:cxn>
                <a:cxn ang="0">
                  <a:pos x="728" y="734"/>
                </a:cxn>
                <a:cxn ang="0">
                  <a:pos x="848" y="804"/>
                </a:cxn>
                <a:cxn ang="0">
                  <a:pos x="958" y="890"/>
                </a:cxn>
                <a:cxn ang="0">
                  <a:pos x="1052" y="990"/>
                </a:cxn>
                <a:cxn ang="0">
                  <a:pos x="1134" y="1102"/>
                </a:cxn>
                <a:cxn ang="0">
                  <a:pos x="1196" y="1226"/>
                </a:cxn>
                <a:cxn ang="0">
                  <a:pos x="1242" y="1360"/>
                </a:cxn>
                <a:cxn ang="0">
                  <a:pos x="1268" y="1502"/>
                </a:cxn>
                <a:cxn ang="0">
                  <a:pos x="1270" y="1648"/>
                </a:cxn>
                <a:cxn ang="0">
                  <a:pos x="1252" y="1792"/>
                </a:cxn>
                <a:cxn ang="0">
                  <a:pos x="1214" y="1930"/>
                </a:cxn>
                <a:cxn ang="0">
                  <a:pos x="1156" y="2058"/>
                </a:cxn>
                <a:cxn ang="0">
                  <a:pos x="1082" y="2174"/>
                </a:cxn>
                <a:cxn ang="0">
                  <a:pos x="992" y="2278"/>
                </a:cxn>
                <a:cxn ang="0">
                  <a:pos x="886" y="2368"/>
                </a:cxn>
                <a:cxn ang="0">
                  <a:pos x="770" y="2444"/>
                </a:cxn>
                <a:cxn ang="0">
                  <a:pos x="642" y="2502"/>
                </a:cxn>
                <a:cxn ang="0">
                  <a:pos x="506" y="2540"/>
                </a:cxn>
                <a:cxn ang="0">
                  <a:pos x="362" y="2558"/>
                </a:cxn>
                <a:cxn ang="0">
                  <a:pos x="156" y="2720"/>
                </a:cxn>
                <a:cxn ang="0">
                  <a:pos x="310" y="3196"/>
                </a:cxn>
                <a:cxn ang="0">
                  <a:pos x="476" y="3192"/>
                </a:cxn>
                <a:cxn ang="0">
                  <a:pos x="712" y="3150"/>
                </a:cxn>
                <a:cxn ang="0">
                  <a:pos x="934" y="3074"/>
                </a:cxn>
                <a:cxn ang="0">
                  <a:pos x="1142" y="2968"/>
                </a:cxn>
                <a:cxn ang="0">
                  <a:pos x="1330" y="2834"/>
                </a:cxn>
                <a:cxn ang="0">
                  <a:pos x="1494" y="2676"/>
                </a:cxn>
                <a:cxn ang="0">
                  <a:pos x="1636" y="2496"/>
                </a:cxn>
                <a:cxn ang="0">
                  <a:pos x="1752" y="2294"/>
                </a:cxn>
                <a:cxn ang="0">
                  <a:pos x="1838" y="2078"/>
                </a:cxn>
                <a:cxn ang="0">
                  <a:pos x="1892" y="1846"/>
                </a:cxn>
                <a:cxn ang="0">
                  <a:pos x="1910" y="1602"/>
                </a:cxn>
              </a:cxnLst>
              <a:rect l="0" t="0" r="r" b="b"/>
              <a:pathLst>
                <a:path w="1910" h="3200">
                  <a:moveTo>
                    <a:pt x="1908" y="1602"/>
                  </a:moveTo>
                  <a:lnTo>
                    <a:pt x="1910" y="1600"/>
                  </a:lnTo>
                  <a:lnTo>
                    <a:pt x="1908" y="1518"/>
                  </a:lnTo>
                  <a:lnTo>
                    <a:pt x="1902" y="1436"/>
                  </a:lnTo>
                  <a:lnTo>
                    <a:pt x="1892" y="1356"/>
                  </a:lnTo>
                  <a:lnTo>
                    <a:pt x="1878" y="1278"/>
                  </a:lnTo>
                  <a:lnTo>
                    <a:pt x="1860" y="1200"/>
                  </a:lnTo>
                  <a:lnTo>
                    <a:pt x="1838" y="1124"/>
                  </a:lnTo>
                  <a:lnTo>
                    <a:pt x="1814" y="1050"/>
                  </a:lnTo>
                  <a:lnTo>
                    <a:pt x="1784" y="978"/>
                  </a:lnTo>
                  <a:lnTo>
                    <a:pt x="1752" y="906"/>
                  </a:lnTo>
                  <a:lnTo>
                    <a:pt x="1718" y="838"/>
                  </a:lnTo>
                  <a:lnTo>
                    <a:pt x="1678" y="770"/>
                  </a:lnTo>
                  <a:lnTo>
                    <a:pt x="1638" y="706"/>
                  </a:lnTo>
                  <a:lnTo>
                    <a:pt x="1592" y="644"/>
                  </a:lnTo>
                  <a:lnTo>
                    <a:pt x="1546" y="582"/>
                  </a:lnTo>
                  <a:lnTo>
                    <a:pt x="1496" y="524"/>
                  </a:lnTo>
                  <a:lnTo>
                    <a:pt x="1442" y="470"/>
                  </a:lnTo>
                  <a:lnTo>
                    <a:pt x="1388" y="416"/>
                  </a:lnTo>
                  <a:lnTo>
                    <a:pt x="1332" y="366"/>
                  </a:lnTo>
                  <a:lnTo>
                    <a:pt x="1270" y="318"/>
                  </a:lnTo>
                  <a:lnTo>
                    <a:pt x="1208" y="274"/>
                  </a:lnTo>
                  <a:lnTo>
                    <a:pt x="1144" y="232"/>
                  </a:lnTo>
                  <a:lnTo>
                    <a:pt x="1076" y="194"/>
                  </a:lnTo>
                  <a:lnTo>
                    <a:pt x="1008" y="158"/>
                  </a:lnTo>
                  <a:lnTo>
                    <a:pt x="936" y="126"/>
                  </a:lnTo>
                  <a:lnTo>
                    <a:pt x="864" y="98"/>
                  </a:lnTo>
                  <a:lnTo>
                    <a:pt x="790" y="72"/>
                  </a:lnTo>
                  <a:lnTo>
                    <a:pt x="714" y="50"/>
                  </a:lnTo>
                  <a:lnTo>
                    <a:pt x="636" y="32"/>
                  </a:lnTo>
                  <a:lnTo>
                    <a:pt x="558" y="18"/>
                  </a:lnTo>
                  <a:lnTo>
                    <a:pt x="478" y="8"/>
                  </a:lnTo>
                  <a:lnTo>
                    <a:pt x="398" y="2"/>
                  </a:lnTo>
                  <a:lnTo>
                    <a:pt x="314" y="0"/>
                  </a:lnTo>
                  <a:lnTo>
                    <a:pt x="470" y="158"/>
                  </a:lnTo>
                  <a:lnTo>
                    <a:pt x="624" y="318"/>
                  </a:lnTo>
                  <a:lnTo>
                    <a:pt x="470" y="476"/>
                  </a:lnTo>
                  <a:lnTo>
                    <a:pt x="314" y="636"/>
                  </a:lnTo>
                  <a:lnTo>
                    <a:pt x="312" y="640"/>
                  </a:lnTo>
                  <a:lnTo>
                    <a:pt x="362" y="642"/>
                  </a:lnTo>
                  <a:lnTo>
                    <a:pt x="410" y="644"/>
                  </a:lnTo>
                  <a:lnTo>
                    <a:pt x="458" y="652"/>
                  </a:lnTo>
                  <a:lnTo>
                    <a:pt x="506" y="660"/>
                  </a:lnTo>
                  <a:lnTo>
                    <a:pt x="552" y="670"/>
                  </a:lnTo>
                  <a:lnTo>
                    <a:pt x="598" y="684"/>
                  </a:lnTo>
                  <a:lnTo>
                    <a:pt x="642" y="698"/>
                  </a:lnTo>
                  <a:lnTo>
                    <a:pt x="686" y="716"/>
                  </a:lnTo>
                  <a:lnTo>
                    <a:pt x="728" y="734"/>
                  </a:lnTo>
                  <a:lnTo>
                    <a:pt x="770" y="756"/>
                  </a:lnTo>
                  <a:lnTo>
                    <a:pt x="810" y="778"/>
                  </a:lnTo>
                  <a:lnTo>
                    <a:pt x="848" y="804"/>
                  </a:lnTo>
                  <a:lnTo>
                    <a:pt x="886" y="830"/>
                  </a:lnTo>
                  <a:lnTo>
                    <a:pt x="922" y="860"/>
                  </a:lnTo>
                  <a:lnTo>
                    <a:pt x="958" y="890"/>
                  </a:lnTo>
                  <a:lnTo>
                    <a:pt x="990" y="920"/>
                  </a:lnTo>
                  <a:lnTo>
                    <a:pt x="1022" y="954"/>
                  </a:lnTo>
                  <a:lnTo>
                    <a:pt x="1052" y="990"/>
                  </a:lnTo>
                  <a:lnTo>
                    <a:pt x="1082" y="1026"/>
                  </a:lnTo>
                  <a:lnTo>
                    <a:pt x="1108" y="1064"/>
                  </a:lnTo>
                  <a:lnTo>
                    <a:pt x="1134" y="1102"/>
                  </a:lnTo>
                  <a:lnTo>
                    <a:pt x="1156" y="1142"/>
                  </a:lnTo>
                  <a:lnTo>
                    <a:pt x="1178" y="1184"/>
                  </a:lnTo>
                  <a:lnTo>
                    <a:pt x="1196" y="1226"/>
                  </a:lnTo>
                  <a:lnTo>
                    <a:pt x="1214" y="1270"/>
                  </a:lnTo>
                  <a:lnTo>
                    <a:pt x="1228" y="1314"/>
                  </a:lnTo>
                  <a:lnTo>
                    <a:pt x="1242" y="1360"/>
                  </a:lnTo>
                  <a:lnTo>
                    <a:pt x="1252" y="1406"/>
                  </a:lnTo>
                  <a:lnTo>
                    <a:pt x="1260" y="1454"/>
                  </a:lnTo>
                  <a:lnTo>
                    <a:pt x="1268" y="1502"/>
                  </a:lnTo>
                  <a:lnTo>
                    <a:pt x="1270" y="1550"/>
                  </a:lnTo>
                  <a:lnTo>
                    <a:pt x="1272" y="1600"/>
                  </a:lnTo>
                  <a:lnTo>
                    <a:pt x="1270" y="1648"/>
                  </a:lnTo>
                  <a:lnTo>
                    <a:pt x="1268" y="1698"/>
                  </a:lnTo>
                  <a:lnTo>
                    <a:pt x="1260" y="1746"/>
                  </a:lnTo>
                  <a:lnTo>
                    <a:pt x="1252" y="1792"/>
                  </a:lnTo>
                  <a:lnTo>
                    <a:pt x="1242" y="1840"/>
                  </a:lnTo>
                  <a:lnTo>
                    <a:pt x="1228" y="1884"/>
                  </a:lnTo>
                  <a:lnTo>
                    <a:pt x="1214" y="1930"/>
                  </a:lnTo>
                  <a:lnTo>
                    <a:pt x="1196" y="1974"/>
                  </a:lnTo>
                  <a:lnTo>
                    <a:pt x="1178" y="2016"/>
                  </a:lnTo>
                  <a:lnTo>
                    <a:pt x="1156" y="2058"/>
                  </a:lnTo>
                  <a:lnTo>
                    <a:pt x="1134" y="2098"/>
                  </a:lnTo>
                  <a:lnTo>
                    <a:pt x="1108" y="2136"/>
                  </a:lnTo>
                  <a:lnTo>
                    <a:pt x="1082" y="2174"/>
                  </a:lnTo>
                  <a:lnTo>
                    <a:pt x="1052" y="2210"/>
                  </a:lnTo>
                  <a:lnTo>
                    <a:pt x="1022" y="2244"/>
                  </a:lnTo>
                  <a:lnTo>
                    <a:pt x="992" y="2278"/>
                  </a:lnTo>
                  <a:lnTo>
                    <a:pt x="958" y="2310"/>
                  </a:lnTo>
                  <a:lnTo>
                    <a:pt x="922" y="2340"/>
                  </a:lnTo>
                  <a:lnTo>
                    <a:pt x="886" y="2368"/>
                  </a:lnTo>
                  <a:lnTo>
                    <a:pt x="848" y="2396"/>
                  </a:lnTo>
                  <a:lnTo>
                    <a:pt x="810" y="2420"/>
                  </a:lnTo>
                  <a:lnTo>
                    <a:pt x="770" y="2444"/>
                  </a:lnTo>
                  <a:lnTo>
                    <a:pt x="728" y="2464"/>
                  </a:lnTo>
                  <a:lnTo>
                    <a:pt x="686" y="2484"/>
                  </a:lnTo>
                  <a:lnTo>
                    <a:pt x="642" y="2502"/>
                  </a:lnTo>
                  <a:lnTo>
                    <a:pt x="598" y="2516"/>
                  </a:lnTo>
                  <a:lnTo>
                    <a:pt x="552" y="2530"/>
                  </a:lnTo>
                  <a:lnTo>
                    <a:pt x="506" y="2540"/>
                  </a:lnTo>
                  <a:lnTo>
                    <a:pt x="458" y="2548"/>
                  </a:lnTo>
                  <a:lnTo>
                    <a:pt x="410" y="2554"/>
                  </a:lnTo>
                  <a:lnTo>
                    <a:pt x="362" y="2558"/>
                  </a:lnTo>
                  <a:lnTo>
                    <a:pt x="312" y="2560"/>
                  </a:lnTo>
                  <a:lnTo>
                    <a:pt x="310" y="2562"/>
                  </a:lnTo>
                  <a:lnTo>
                    <a:pt x="156" y="2720"/>
                  </a:lnTo>
                  <a:lnTo>
                    <a:pt x="0" y="2880"/>
                  </a:lnTo>
                  <a:lnTo>
                    <a:pt x="156" y="3038"/>
                  </a:lnTo>
                  <a:lnTo>
                    <a:pt x="310" y="3196"/>
                  </a:lnTo>
                  <a:lnTo>
                    <a:pt x="312" y="3200"/>
                  </a:lnTo>
                  <a:lnTo>
                    <a:pt x="394" y="3198"/>
                  </a:lnTo>
                  <a:lnTo>
                    <a:pt x="476" y="3192"/>
                  </a:lnTo>
                  <a:lnTo>
                    <a:pt x="556" y="3180"/>
                  </a:lnTo>
                  <a:lnTo>
                    <a:pt x="634" y="3166"/>
                  </a:lnTo>
                  <a:lnTo>
                    <a:pt x="712" y="3150"/>
                  </a:lnTo>
                  <a:lnTo>
                    <a:pt x="788" y="3128"/>
                  </a:lnTo>
                  <a:lnTo>
                    <a:pt x="862" y="3102"/>
                  </a:lnTo>
                  <a:lnTo>
                    <a:pt x="934" y="3074"/>
                  </a:lnTo>
                  <a:lnTo>
                    <a:pt x="1006" y="3042"/>
                  </a:lnTo>
                  <a:lnTo>
                    <a:pt x="1074" y="3006"/>
                  </a:lnTo>
                  <a:lnTo>
                    <a:pt x="1142" y="2968"/>
                  </a:lnTo>
                  <a:lnTo>
                    <a:pt x="1206" y="2926"/>
                  </a:lnTo>
                  <a:lnTo>
                    <a:pt x="1268" y="2882"/>
                  </a:lnTo>
                  <a:lnTo>
                    <a:pt x="1330" y="2834"/>
                  </a:lnTo>
                  <a:lnTo>
                    <a:pt x="1386" y="2784"/>
                  </a:lnTo>
                  <a:lnTo>
                    <a:pt x="1440" y="2732"/>
                  </a:lnTo>
                  <a:lnTo>
                    <a:pt x="1494" y="2676"/>
                  </a:lnTo>
                  <a:lnTo>
                    <a:pt x="1544" y="2618"/>
                  </a:lnTo>
                  <a:lnTo>
                    <a:pt x="1592" y="2558"/>
                  </a:lnTo>
                  <a:lnTo>
                    <a:pt x="1636" y="2496"/>
                  </a:lnTo>
                  <a:lnTo>
                    <a:pt x="1678" y="2430"/>
                  </a:lnTo>
                  <a:lnTo>
                    <a:pt x="1716" y="2364"/>
                  </a:lnTo>
                  <a:lnTo>
                    <a:pt x="1752" y="2294"/>
                  </a:lnTo>
                  <a:lnTo>
                    <a:pt x="1784" y="2224"/>
                  </a:lnTo>
                  <a:lnTo>
                    <a:pt x="1812" y="2152"/>
                  </a:lnTo>
                  <a:lnTo>
                    <a:pt x="1838" y="2078"/>
                  </a:lnTo>
                  <a:lnTo>
                    <a:pt x="1860" y="2002"/>
                  </a:lnTo>
                  <a:lnTo>
                    <a:pt x="1878" y="1924"/>
                  </a:lnTo>
                  <a:lnTo>
                    <a:pt x="1892" y="1846"/>
                  </a:lnTo>
                  <a:lnTo>
                    <a:pt x="1902" y="1766"/>
                  </a:lnTo>
                  <a:lnTo>
                    <a:pt x="1908" y="1684"/>
                  </a:lnTo>
                  <a:lnTo>
                    <a:pt x="1910" y="1602"/>
                  </a:lnTo>
                  <a:lnTo>
                    <a:pt x="1908" y="160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810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sp3d z="25400" extrusionH="209550" prstMaterial="plastic">
              <a:extrusionClr>
                <a:schemeClr val="bg2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83"/>
          <p:cNvGrpSpPr/>
          <p:nvPr/>
        </p:nvGrpSpPr>
        <p:grpSpPr>
          <a:xfrm>
            <a:off x="1940898" y="1613697"/>
            <a:ext cx="3423730" cy="4630499"/>
            <a:chOff x="435751" y="2105025"/>
            <a:chExt cx="3423730" cy="4630499"/>
          </a:xfrm>
        </p:grpSpPr>
        <p:sp>
          <p:nvSpPr>
            <p:cNvPr id="7182" name="Freeform 14"/>
            <p:cNvSpPr>
              <a:spLocks noEditPoints="1"/>
            </p:cNvSpPr>
            <p:nvPr/>
          </p:nvSpPr>
          <p:spPr bwMode="auto">
            <a:xfrm>
              <a:off x="2593975" y="2105025"/>
              <a:ext cx="273050" cy="555625"/>
            </a:xfrm>
            <a:custGeom>
              <a:avLst/>
              <a:gdLst/>
              <a:ahLst/>
              <a:cxnLst>
                <a:cxn ang="0">
                  <a:pos x="27" y="14"/>
                </a:cxn>
                <a:cxn ang="0">
                  <a:pos x="27" y="14"/>
                </a:cxn>
                <a:cxn ang="0">
                  <a:pos x="28" y="15"/>
                </a:cxn>
                <a:cxn ang="0">
                  <a:pos x="29" y="16"/>
                </a:cxn>
                <a:cxn ang="0">
                  <a:pos x="24" y="21"/>
                </a:cxn>
                <a:cxn ang="0">
                  <a:pos x="20" y="17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7" y="1"/>
                </a:cxn>
                <a:cxn ang="0">
                  <a:pos x="14" y="5"/>
                </a:cxn>
                <a:cxn ang="0">
                  <a:pos x="27" y="13"/>
                </a:cxn>
                <a:cxn ang="0">
                  <a:pos x="27" y="14"/>
                </a:cxn>
                <a:cxn ang="0">
                  <a:pos x="32" y="28"/>
                </a:cxn>
                <a:cxn ang="0">
                  <a:pos x="36" y="27"/>
                </a:cxn>
                <a:cxn ang="0">
                  <a:pos x="39" y="27"/>
                </a:cxn>
                <a:cxn ang="0">
                  <a:pos x="41" y="30"/>
                </a:cxn>
                <a:cxn ang="0">
                  <a:pos x="54" y="56"/>
                </a:cxn>
                <a:cxn ang="0">
                  <a:pos x="55" y="62"/>
                </a:cxn>
                <a:cxn ang="0">
                  <a:pos x="51" y="63"/>
                </a:cxn>
                <a:cxn ang="0">
                  <a:pos x="48" y="60"/>
                </a:cxn>
                <a:cxn ang="0">
                  <a:pos x="34" y="29"/>
                </a:cxn>
                <a:cxn ang="0">
                  <a:pos x="32" y="28"/>
                </a:cxn>
                <a:cxn ang="0">
                  <a:pos x="61" y="62"/>
                </a:cxn>
                <a:cxn ang="0">
                  <a:pos x="60" y="58"/>
                </a:cxn>
                <a:cxn ang="0">
                  <a:pos x="60" y="57"/>
                </a:cxn>
                <a:cxn ang="0">
                  <a:pos x="42" y="29"/>
                </a:cxn>
                <a:cxn ang="0">
                  <a:pos x="41" y="28"/>
                </a:cxn>
                <a:cxn ang="0">
                  <a:pos x="43" y="28"/>
                </a:cxn>
                <a:cxn ang="0">
                  <a:pos x="54" y="40"/>
                </a:cxn>
                <a:cxn ang="0">
                  <a:pos x="61" y="51"/>
                </a:cxn>
                <a:cxn ang="0">
                  <a:pos x="61" y="51"/>
                </a:cxn>
                <a:cxn ang="0">
                  <a:pos x="64" y="58"/>
                </a:cxn>
                <a:cxn ang="0">
                  <a:pos x="65" y="63"/>
                </a:cxn>
                <a:cxn ang="0">
                  <a:pos x="61" y="62"/>
                </a:cxn>
                <a:cxn ang="0">
                  <a:pos x="73" y="148"/>
                </a:cxn>
                <a:cxn ang="0">
                  <a:pos x="70" y="148"/>
                </a:cxn>
                <a:cxn ang="0">
                  <a:pos x="69" y="148"/>
                </a:cxn>
                <a:cxn ang="0">
                  <a:pos x="66" y="148"/>
                </a:cxn>
                <a:cxn ang="0">
                  <a:pos x="66" y="145"/>
                </a:cxn>
                <a:cxn ang="0">
                  <a:pos x="66" y="111"/>
                </a:cxn>
                <a:cxn ang="0">
                  <a:pos x="66" y="104"/>
                </a:cxn>
                <a:cxn ang="0">
                  <a:pos x="69" y="103"/>
                </a:cxn>
                <a:cxn ang="0">
                  <a:pos x="69" y="108"/>
                </a:cxn>
                <a:cxn ang="0">
                  <a:pos x="69" y="109"/>
                </a:cxn>
                <a:cxn ang="0">
                  <a:pos x="70" y="110"/>
                </a:cxn>
                <a:cxn ang="0">
                  <a:pos x="71" y="119"/>
                </a:cxn>
                <a:cxn ang="0">
                  <a:pos x="73" y="148"/>
                </a:cxn>
                <a:cxn ang="0">
                  <a:pos x="70" y="110"/>
                </a:cxn>
                <a:cxn ang="0">
                  <a:pos x="70" y="110"/>
                </a:cxn>
              </a:cxnLst>
              <a:rect l="0" t="0" r="r" b="b"/>
              <a:pathLst>
                <a:path w="73" h="148">
                  <a:moveTo>
                    <a:pt x="27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1" y="11"/>
                    <a:pt x="4" y="7"/>
                    <a:pt x="0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0" y="9"/>
                    <a:pt x="25" y="12"/>
                    <a:pt x="27" y="13"/>
                  </a:cubicBezTo>
                  <a:lnTo>
                    <a:pt x="27" y="14"/>
                  </a:lnTo>
                  <a:close/>
                  <a:moveTo>
                    <a:pt x="32" y="28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8" y="37"/>
                    <a:pt x="52" y="45"/>
                    <a:pt x="54" y="56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3" y="62"/>
                    <a:pt x="52" y="62"/>
                    <a:pt x="51" y="63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0"/>
                    <a:pt x="43" y="40"/>
                    <a:pt x="34" y="29"/>
                  </a:cubicBezTo>
                  <a:lnTo>
                    <a:pt x="32" y="28"/>
                  </a:lnTo>
                  <a:close/>
                  <a:moveTo>
                    <a:pt x="61" y="62"/>
                  </a:moveTo>
                  <a:cubicBezTo>
                    <a:pt x="60" y="58"/>
                    <a:pt x="60" y="58"/>
                    <a:pt x="60" y="58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56" y="46"/>
                    <a:pt x="50" y="36"/>
                    <a:pt x="42" y="29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5" y="63"/>
                    <a:pt x="65" y="63"/>
                    <a:pt x="65" y="63"/>
                  </a:cubicBezTo>
                  <a:lnTo>
                    <a:pt x="61" y="62"/>
                  </a:lnTo>
                  <a:close/>
                  <a:moveTo>
                    <a:pt x="73" y="148"/>
                  </a:moveTo>
                  <a:cubicBezTo>
                    <a:pt x="70" y="148"/>
                    <a:pt x="70" y="148"/>
                    <a:pt x="70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9"/>
                    <a:pt x="69" y="109"/>
                    <a:pt x="69" y="109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1" y="119"/>
                    <a:pt x="71" y="119"/>
                    <a:pt x="71" y="119"/>
                  </a:cubicBezTo>
                  <a:lnTo>
                    <a:pt x="73" y="148"/>
                  </a:lnTo>
                  <a:close/>
                  <a:moveTo>
                    <a:pt x="70" y="110"/>
                  </a:moveTo>
                  <a:cubicBezTo>
                    <a:pt x="70" y="110"/>
                    <a:pt x="70" y="110"/>
                    <a:pt x="70" y="1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6550" y="3134866"/>
              <a:ext cx="13837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Our view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35751" y="3658086"/>
              <a:ext cx="15653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ounded Rectangle 77"/>
            <p:cNvSpPr/>
            <p:nvPr/>
          </p:nvSpPr>
          <p:spPr>
            <a:xfrm>
              <a:off x="445324" y="5255574"/>
              <a:ext cx="3414157" cy="1479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This is what we think about the issue in hand. The constraints we face are A, B and C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18406" y="3659674"/>
              <a:ext cx="0" cy="159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4"/>
          <p:cNvGrpSpPr/>
          <p:nvPr/>
        </p:nvGrpSpPr>
        <p:grpSpPr>
          <a:xfrm>
            <a:off x="7157801" y="1505748"/>
            <a:ext cx="3412800" cy="4738448"/>
            <a:chOff x="5652654" y="1997075"/>
            <a:chExt cx="3412800" cy="4738448"/>
          </a:xfrm>
        </p:grpSpPr>
        <p:sp>
          <p:nvSpPr>
            <p:cNvPr id="65" name="Freeform 18"/>
            <p:cNvSpPr>
              <a:spLocks noEditPoints="1"/>
            </p:cNvSpPr>
            <p:nvPr/>
          </p:nvSpPr>
          <p:spPr bwMode="auto">
            <a:xfrm>
              <a:off x="5865812" y="1997075"/>
              <a:ext cx="149225" cy="50006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40" y="6"/>
                </a:cxn>
                <a:cxn ang="0">
                  <a:pos x="34" y="27"/>
                </a:cxn>
                <a:cxn ang="0">
                  <a:pos x="27" y="78"/>
                </a:cxn>
                <a:cxn ang="0">
                  <a:pos x="20" y="25"/>
                </a:cxn>
                <a:cxn ang="0">
                  <a:pos x="33" y="22"/>
                </a:cxn>
                <a:cxn ang="0">
                  <a:pos x="19" y="6"/>
                </a:cxn>
                <a:cxn ang="0">
                  <a:pos x="11" y="14"/>
                </a:cxn>
                <a:cxn ang="0">
                  <a:pos x="13" y="24"/>
                </a:cxn>
                <a:cxn ang="0">
                  <a:pos x="4" y="73"/>
                </a:cxn>
                <a:cxn ang="0">
                  <a:pos x="1" y="72"/>
                </a:cxn>
                <a:cxn ang="0">
                  <a:pos x="2" y="44"/>
                </a:cxn>
                <a:cxn ang="0">
                  <a:pos x="3" y="35"/>
                </a:cxn>
                <a:cxn ang="0">
                  <a:pos x="4" y="11"/>
                </a:cxn>
                <a:cxn ang="0">
                  <a:pos x="5" y="3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8" y="2"/>
                </a:cxn>
                <a:cxn ang="0">
                  <a:pos x="17" y="5"/>
                </a:cxn>
                <a:cxn ang="0">
                  <a:pos x="28" y="5"/>
                </a:cxn>
                <a:cxn ang="0">
                  <a:pos x="34" y="3"/>
                </a:cxn>
                <a:cxn ang="0">
                  <a:pos x="36" y="2"/>
                </a:cxn>
                <a:cxn ang="0">
                  <a:pos x="37" y="1"/>
                </a:cxn>
                <a:cxn ang="0">
                  <a:pos x="24" y="1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1" y="72"/>
                </a:cxn>
                <a:cxn ang="0">
                  <a:pos x="15" y="21"/>
                </a:cxn>
                <a:cxn ang="0">
                  <a:pos x="31" y="110"/>
                </a:cxn>
                <a:cxn ang="0">
                  <a:pos x="31" y="114"/>
                </a:cxn>
                <a:cxn ang="0">
                  <a:pos x="29" y="111"/>
                </a:cxn>
                <a:cxn ang="0">
                  <a:pos x="31" y="110"/>
                </a:cxn>
                <a:cxn ang="0">
                  <a:pos x="11" y="132"/>
                </a:cxn>
                <a:cxn ang="0">
                  <a:pos x="1" y="95"/>
                </a:cxn>
                <a:cxn ang="0">
                  <a:pos x="1" y="108"/>
                </a:cxn>
                <a:cxn ang="0">
                  <a:pos x="16" y="133"/>
                </a:cxn>
                <a:cxn ang="0">
                  <a:pos x="2" y="95"/>
                </a:cxn>
              </a:cxnLst>
              <a:rect l="0" t="0" r="r" b="b"/>
              <a:pathLst>
                <a:path w="40" h="133">
                  <a:moveTo>
                    <a:pt x="38" y="0"/>
                  </a:moveTo>
                  <a:cubicBezTo>
                    <a:pt x="39" y="2"/>
                    <a:pt x="39" y="2"/>
                    <a:pt x="39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3" y="44"/>
                    <a:pt x="32" y="62"/>
                    <a:pt x="32" y="80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7"/>
                    <a:pt x="2" y="46"/>
                    <a:pt x="2" y="4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29"/>
                    <a:pt x="3" y="23"/>
                    <a:pt x="4" y="1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"/>
                    <a:pt x="4" y="3"/>
                    <a:pt x="5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1"/>
                    <a:pt x="37" y="1"/>
                    <a:pt x="37" y="1"/>
                  </a:cubicBezTo>
                  <a:lnTo>
                    <a:pt x="38" y="0"/>
                  </a:ln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7" y="2"/>
                  </a:moveTo>
                  <a:cubicBezTo>
                    <a:pt x="8" y="2"/>
                    <a:pt x="8" y="2"/>
                    <a:pt x="8" y="2"/>
                  </a:cubicBezTo>
                  <a:lnTo>
                    <a:pt x="7" y="2"/>
                  </a:lnTo>
                  <a:close/>
                  <a:moveTo>
                    <a:pt x="1" y="72"/>
                  </a:moveTo>
                  <a:cubicBezTo>
                    <a:pt x="1" y="72"/>
                    <a:pt x="1" y="72"/>
                    <a:pt x="1" y="72"/>
                  </a:cubicBezTo>
                  <a:close/>
                  <a:moveTo>
                    <a:pt x="15" y="20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31" y="110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22" y="122"/>
                    <a:pt x="22" y="122"/>
                    <a:pt x="22" y="122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28" y="105"/>
                    <a:pt x="28" y="105"/>
                    <a:pt x="28" y="105"/>
                  </a:cubicBezTo>
                  <a:lnTo>
                    <a:pt x="31" y="110"/>
                  </a:lnTo>
                  <a:close/>
                  <a:moveTo>
                    <a:pt x="16" y="133"/>
                  </a:moveTo>
                  <a:cubicBezTo>
                    <a:pt x="11" y="132"/>
                    <a:pt x="11" y="132"/>
                    <a:pt x="11" y="132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108"/>
                    <a:pt x="0" y="101"/>
                    <a:pt x="1" y="95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6" y="131"/>
                    <a:pt x="16" y="131"/>
                    <a:pt x="16" y="131"/>
                  </a:cubicBezTo>
                  <a:lnTo>
                    <a:pt x="16" y="133"/>
                  </a:lnTo>
                  <a:close/>
                  <a:moveTo>
                    <a:pt x="2" y="95"/>
                  </a:moveTo>
                  <a:cubicBezTo>
                    <a:pt x="2" y="95"/>
                    <a:pt x="2" y="95"/>
                    <a:pt x="2" y="9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153058" y="3134865"/>
              <a:ext cx="18730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Tw Cen MT Condensed Extra Bold" panose="020B0803020202020204" pitchFamily="34" charset="0"/>
                </a:rPr>
                <a:t>Client’s view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7091740" y="3637372"/>
              <a:ext cx="196774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ounded Rectangle 78"/>
            <p:cNvSpPr/>
            <p:nvPr/>
          </p:nvSpPr>
          <p:spPr>
            <a:xfrm>
              <a:off x="5652654" y="5255574"/>
              <a:ext cx="3412800" cy="147994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This is what the client thinks about the issue. The expectations  are X, Y and Z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8075612" y="3637372"/>
              <a:ext cx="0" cy="1620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e 72"/>
          <p:cNvGrpSpPr>
            <a:grpSpLocks/>
          </p:cNvGrpSpPr>
          <p:nvPr/>
        </p:nvGrpSpPr>
        <p:grpSpPr bwMode="auto">
          <a:xfrm>
            <a:off x="3741187" y="2523029"/>
            <a:ext cx="737048" cy="816289"/>
            <a:chOff x="6736237" y="307974"/>
            <a:chExt cx="1379995" cy="1422897"/>
          </a:xfrm>
        </p:grpSpPr>
        <p:sp>
          <p:nvSpPr>
            <p:cNvPr id="21" name="Ellipse 98"/>
            <p:cNvSpPr/>
            <p:nvPr/>
          </p:nvSpPr>
          <p:spPr bwMode="auto">
            <a:xfrm>
              <a:off x="6809164" y="1468633"/>
              <a:ext cx="1198946" cy="262238"/>
            </a:xfrm>
            <a:prstGeom prst="ellipse">
              <a:avLst/>
            </a:prstGeom>
            <a:gradFill flip="none" rotWithShape="1">
              <a:gsLst>
                <a:gs pos="100000">
                  <a:srgbClr val="C6966E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grpSp>
          <p:nvGrpSpPr>
            <p:cNvPr id="22" name="Gruppe 69"/>
            <p:cNvGrpSpPr>
              <a:grpSpLocks/>
            </p:cNvGrpSpPr>
            <p:nvPr/>
          </p:nvGrpSpPr>
          <p:grpSpPr bwMode="auto">
            <a:xfrm>
              <a:off x="6736237" y="307974"/>
              <a:ext cx="1379995" cy="1284772"/>
              <a:chOff x="6990733" y="4742888"/>
              <a:chExt cx="1379479" cy="1285467"/>
            </a:xfrm>
          </p:grpSpPr>
          <p:sp>
            <p:nvSpPr>
              <p:cNvPr id="23" name="Ellipse 99"/>
              <p:cNvSpPr/>
              <p:nvPr/>
            </p:nvSpPr>
            <p:spPr bwMode="auto">
              <a:xfrm>
                <a:off x="6990733" y="4742888"/>
                <a:ext cx="1379479" cy="12854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24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30" name="Gruppe 72"/>
          <p:cNvGrpSpPr>
            <a:grpSpLocks/>
          </p:cNvGrpSpPr>
          <p:nvPr/>
        </p:nvGrpSpPr>
        <p:grpSpPr bwMode="auto">
          <a:xfrm>
            <a:off x="7728732" y="2510319"/>
            <a:ext cx="737048" cy="816289"/>
            <a:chOff x="6736237" y="307974"/>
            <a:chExt cx="1379995" cy="1422897"/>
          </a:xfrm>
        </p:grpSpPr>
        <p:sp>
          <p:nvSpPr>
            <p:cNvPr id="31" name="Ellipse 98"/>
            <p:cNvSpPr/>
            <p:nvPr/>
          </p:nvSpPr>
          <p:spPr bwMode="auto">
            <a:xfrm>
              <a:off x="6809164" y="1468633"/>
              <a:ext cx="1198946" cy="262238"/>
            </a:xfrm>
            <a:prstGeom prst="ellipse">
              <a:avLst/>
            </a:prstGeom>
            <a:gradFill flip="none" rotWithShape="1">
              <a:gsLst>
                <a:gs pos="100000">
                  <a:srgbClr val="869469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grpSp>
          <p:nvGrpSpPr>
            <p:cNvPr id="32" name="Gruppe 69"/>
            <p:cNvGrpSpPr>
              <a:grpSpLocks/>
            </p:cNvGrpSpPr>
            <p:nvPr/>
          </p:nvGrpSpPr>
          <p:grpSpPr bwMode="auto">
            <a:xfrm>
              <a:off x="6736237" y="307974"/>
              <a:ext cx="1379995" cy="1284772"/>
              <a:chOff x="6990733" y="4742888"/>
              <a:chExt cx="1379479" cy="1285467"/>
            </a:xfrm>
          </p:grpSpPr>
          <p:sp>
            <p:nvSpPr>
              <p:cNvPr id="33" name="Ellipse 99"/>
              <p:cNvSpPr/>
              <p:nvPr/>
            </p:nvSpPr>
            <p:spPr bwMode="auto">
              <a:xfrm>
                <a:off x="6990733" y="4742888"/>
                <a:ext cx="1379479" cy="12854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pitchFamily="-111" charset="-128"/>
                </a:endParaRPr>
              </a:p>
            </p:txBody>
          </p:sp>
          <p:sp>
            <p:nvSpPr>
              <p:cNvPr id="34" name="Ellipse 100"/>
              <p:cNvSpPr>
                <a:spLocks noChangeArrowheads="1"/>
              </p:cNvSpPr>
              <p:nvPr/>
            </p:nvSpPr>
            <p:spPr bwMode="auto">
              <a:xfrm>
                <a:off x="7169968" y="4786328"/>
                <a:ext cx="982937" cy="72132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7705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 Stage Wise Process SCRUM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35338" y="-533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35338" y="-533400"/>
            <a:ext cx="0" cy="0"/>
          </a:xfrm>
          <a:prstGeom prst="line">
            <a:avLst/>
          </a:prstGeom>
          <a:noFill/>
          <a:ln w="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914400" y="2743200"/>
            <a:ext cx="2115841" cy="2082839"/>
            <a:chOff x="457200" y="2635495"/>
            <a:chExt cx="2115841" cy="208283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7200" y="3274796"/>
              <a:ext cx="76200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838199" y="2635495"/>
              <a:ext cx="1734842" cy="2082839"/>
            </a:xfrm>
            <a:custGeom>
              <a:avLst/>
              <a:gdLst/>
              <a:ahLst/>
              <a:cxnLst/>
              <a:rect l="l" t="t" r="r" b="b"/>
              <a:pathLst>
                <a:path w="1734842" h="2082839">
                  <a:moveTo>
                    <a:pt x="1053285" y="0"/>
                  </a:moveTo>
                  <a:lnTo>
                    <a:pt x="1496297" y="16357"/>
                  </a:lnTo>
                  <a:lnTo>
                    <a:pt x="1734842" y="483906"/>
                  </a:lnTo>
                  <a:lnTo>
                    <a:pt x="1715759" y="517984"/>
                  </a:lnTo>
                  <a:lnTo>
                    <a:pt x="1189596" y="1427181"/>
                  </a:lnTo>
                  <a:lnTo>
                    <a:pt x="1361349" y="1722977"/>
                  </a:lnTo>
                  <a:lnTo>
                    <a:pt x="873353" y="1739334"/>
                  </a:lnTo>
                  <a:lnTo>
                    <a:pt x="606183" y="2082839"/>
                  </a:lnTo>
                  <a:lnTo>
                    <a:pt x="228600" y="1427181"/>
                  </a:lnTo>
                  <a:lnTo>
                    <a:pt x="451510" y="1041419"/>
                  </a:lnTo>
                  <a:lnTo>
                    <a:pt x="0" y="1041419"/>
                  </a:lnTo>
                  <a:lnTo>
                    <a:pt x="0" y="204467"/>
                  </a:lnTo>
                  <a:lnTo>
                    <a:pt x="935139" y="204467"/>
                  </a:lnTo>
                  <a:lnTo>
                    <a:pt x="1017844" y="613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90765" y="3077335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1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2348684" y="2088905"/>
            <a:ext cx="2112828" cy="1138201"/>
            <a:chOff x="1891485" y="1981200"/>
            <a:chExt cx="2112828" cy="1138201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891485" y="1981200"/>
              <a:ext cx="2112828" cy="1138201"/>
            </a:xfrm>
            <a:custGeom>
              <a:avLst/>
              <a:gdLst>
                <a:gd name="T0" fmla="*/ 1360 w 1550"/>
                <a:gd name="T1" fmla="*/ 0 h 835"/>
                <a:gd name="T2" fmla="*/ 1325 w 1550"/>
                <a:gd name="T3" fmla="*/ 0 h 835"/>
                <a:gd name="T4" fmla="*/ 277 w 1550"/>
                <a:gd name="T5" fmla="*/ 0 h 835"/>
                <a:gd name="T6" fmla="*/ 0 w 1550"/>
                <a:gd name="T7" fmla="*/ 480 h 835"/>
                <a:gd name="T8" fmla="*/ 325 w 1550"/>
                <a:gd name="T9" fmla="*/ 492 h 835"/>
                <a:gd name="T10" fmla="*/ 500 w 1550"/>
                <a:gd name="T11" fmla="*/ 835 h 835"/>
                <a:gd name="T12" fmla="*/ 629 w 1550"/>
                <a:gd name="T13" fmla="*/ 610 h 835"/>
                <a:gd name="T14" fmla="*/ 1387 w 1550"/>
                <a:gd name="T15" fmla="*/ 610 h 835"/>
                <a:gd name="T16" fmla="*/ 1422 w 1550"/>
                <a:gd name="T17" fmla="*/ 610 h 835"/>
                <a:gd name="T18" fmla="*/ 1550 w 1550"/>
                <a:gd name="T19" fmla="*/ 283 h 835"/>
                <a:gd name="T20" fmla="*/ 1360 w 1550"/>
                <a:gd name="T21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0" h="835">
                  <a:moveTo>
                    <a:pt x="1360" y="0"/>
                  </a:moveTo>
                  <a:lnTo>
                    <a:pt x="1325" y="0"/>
                  </a:lnTo>
                  <a:lnTo>
                    <a:pt x="277" y="0"/>
                  </a:lnTo>
                  <a:lnTo>
                    <a:pt x="0" y="480"/>
                  </a:lnTo>
                  <a:lnTo>
                    <a:pt x="325" y="492"/>
                  </a:lnTo>
                  <a:lnTo>
                    <a:pt x="500" y="835"/>
                  </a:lnTo>
                  <a:lnTo>
                    <a:pt x="629" y="610"/>
                  </a:lnTo>
                  <a:lnTo>
                    <a:pt x="1387" y="610"/>
                  </a:lnTo>
                  <a:lnTo>
                    <a:pt x="1422" y="610"/>
                  </a:lnTo>
                  <a:lnTo>
                    <a:pt x="1550" y="283"/>
                  </a:lnTo>
                  <a:lnTo>
                    <a:pt x="136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bg2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3759" y="2068870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202521" y="2088904"/>
            <a:ext cx="1677995" cy="1717524"/>
            <a:chOff x="3745321" y="1981200"/>
            <a:chExt cx="1677995" cy="1717524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745321" y="1981200"/>
              <a:ext cx="1677995" cy="1717524"/>
            </a:xfrm>
            <a:custGeom>
              <a:avLst/>
              <a:gdLst>
                <a:gd name="T0" fmla="*/ 1211 w 1231"/>
                <a:gd name="T1" fmla="*/ 915 h 1260"/>
                <a:gd name="T2" fmla="*/ 682 w 1231"/>
                <a:gd name="T3" fmla="*/ 0 h 1260"/>
                <a:gd name="T4" fmla="*/ 0 w 1231"/>
                <a:gd name="T5" fmla="*/ 0 h 1260"/>
                <a:gd name="T6" fmla="*/ 190 w 1231"/>
                <a:gd name="T7" fmla="*/ 283 h 1260"/>
                <a:gd name="T8" fmla="*/ 62 w 1231"/>
                <a:gd name="T9" fmla="*/ 610 h 1260"/>
                <a:gd name="T10" fmla="*/ 330 w 1231"/>
                <a:gd name="T11" fmla="*/ 610 h 1260"/>
                <a:gd name="T12" fmla="*/ 675 w 1231"/>
                <a:gd name="T13" fmla="*/ 1207 h 1260"/>
                <a:gd name="T14" fmla="*/ 700 w 1231"/>
                <a:gd name="T15" fmla="*/ 1254 h 1260"/>
                <a:gd name="T16" fmla="*/ 1035 w 1231"/>
                <a:gd name="T17" fmla="*/ 1260 h 1260"/>
                <a:gd name="T18" fmla="*/ 1231 w 1231"/>
                <a:gd name="T19" fmla="*/ 949 h 1260"/>
                <a:gd name="T20" fmla="*/ 1211 w 1231"/>
                <a:gd name="T21" fmla="*/ 915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1" h="1260">
                  <a:moveTo>
                    <a:pt x="1211" y="915"/>
                  </a:moveTo>
                  <a:lnTo>
                    <a:pt x="682" y="0"/>
                  </a:lnTo>
                  <a:lnTo>
                    <a:pt x="0" y="0"/>
                  </a:lnTo>
                  <a:lnTo>
                    <a:pt x="190" y="283"/>
                  </a:lnTo>
                  <a:lnTo>
                    <a:pt x="62" y="610"/>
                  </a:lnTo>
                  <a:lnTo>
                    <a:pt x="330" y="610"/>
                  </a:lnTo>
                  <a:lnTo>
                    <a:pt x="675" y="1207"/>
                  </a:lnTo>
                  <a:lnTo>
                    <a:pt x="700" y="1254"/>
                  </a:lnTo>
                  <a:lnTo>
                    <a:pt x="1035" y="1260"/>
                  </a:lnTo>
                  <a:lnTo>
                    <a:pt x="1231" y="949"/>
                  </a:lnTo>
                  <a:lnTo>
                    <a:pt x="1211" y="91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accent5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95800" y="2550300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824101" y="3382501"/>
            <a:ext cx="2414899" cy="2150995"/>
            <a:chOff x="4366901" y="3274796"/>
            <a:chExt cx="2414899" cy="215099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6019800" y="4876800"/>
              <a:ext cx="762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366901" y="3274796"/>
              <a:ext cx="2033899" cy="2150995"/>
            </a:xfrm>
            <a:custGeom>
              <a:avLst/>
              <a:gdLst/>
              <a:ahLst/>
              <a:cxnLst/>
              <a:rect l="l" t="t" r="r" b="b"/>
              <a:pathLst>
                <a:path w="2033899" h="2150995">
                  <a:moveTo>
                    <a:pt x="1056414" y="0"/>
                  </a:moveTo>
                  <a:lnTo>
                    <a:pt x="1510331" y="787880"/>
                  </a:lnTo>
                  <a:lnTo>
                    <a:pt x="1260674" y="1221004"/>
                  </a:lnTo>
                  <a:lnTo>
                    <a:pt x="2033899" y="1221004"/>
                  </a:lnTo>
                  <a:lnTo>
                    <a:pt x="2033899" y="1977879"/>
                  </a:lnTo>
                  <a:lnTo>
                    <a:pt x="824404" y="1977879"/>
                  </a:lnTo>
                  <a:lnTo>
                    <a:pt x="744261" y="2116917"/>
                  </a:lnTo>
                  <a:lnTo>
                    <a:pt x="723814" y="2150995"/>
                  </a:lnTo>
                  <a:lnTo>
                    <a:pt x="197652" y="2125096"/>
                  </a:lnTo>
                  <a:lnTo>
                    <a:pt x="0" y="1742061"/>
                  </a:lnTo>
                  <a:lnTo>
                    <a:pt x="28626" y="1688899"/>
                  </a:lnTo>
                  <a:lnTo>
                    <a:pt x="549335" y="787880"/>
                  </a:lnTo>
                  <a:lnTo>
                    <a:pt x="332600" y="415750"/>
                  </a:lnTo>
                  <a:lnTo>
                    <a:pt x="789244" y="42392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8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55715" y="4308971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289234" y="5124561"/>
            <a:ext cx="2258681" cy="1130022"/>
            <a:chOff x="2832034" y="5016857"/>
            <a:chExt cx="2258681" cy="1130022"/>
          </a:xfrm>
        </p:grpSpPr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32034" y="5016857"/>
              <a:ext cx="2258681" cy="1130022"/>
            </a:xfrm>
            <a:custGeom>
              <a:avLst/>
              <a:gdLst>
                <a:gd name="T0" fmla="*/ 1271 w 1657"/>
                <a:gd name="T1" fmla="*/ 281 h 829"/>
                <a:gd name="T2" fmla="*/ 1126 w 1657"/>
                <a:gd name="T3" fmla="*/ 0 h 829"/>
                <a:gd name="T4" fmla="*/ 1000 w 1657"/>
                <a:gd name="T5" fmla="*/ 217 h 829"/>
                <a:gd name="T6" fmla="*/ 195 w 1657"/>
                <a:gd name="T7" fmla="*/ 217 h 829"/>
                <a:gd name="T8" fmla="*/ 162 w 1657"/>
                <a:gd name="T9" fmla="*/ 217 h 829"/>
                <a:gd name="T10" fmla="*/ 0 w 1657"/>
                <a:gd name="T11" fmla="*/ 498 h 829"/>
                <a:gd name="T12" fmla="*/ 131 w 1657"/>
                <a:gd name="T13" fmla="*/ 829 h 829"/>
                <a:gd name="T14" fmla="*/ 151 w 1657"/>
                <a:gd name="T15" fmla="*/ 829 h 829"/>
                <a:gd name="T16" fmla="*/ 1352 w 1657"/>
                <a:gd name="T17" fmla="*/ 829 h 829"/>
                <a:gd name="T18" fmla="*/ 1657 w 1657"/>
                <a:gd name="T19" fmla="*/ 300 h 829"/>
                <a:gd name="T20" fmla="*/ 1271 w 1657"/>
                <a:gd name="T21" fmla="*/ 281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57" h="829">
                  <a:moveTo>
                    <a:pt x="1271" y="281"/>
                  </a:moveTo>
                  <a:lnTo>
                    <a:pt x="1126" y="0"/>
                  </a:lnTo>
                  <a:lnTo>
                    <a:pt x="1000" y="217"/>
                  </a:lnTo>
                  <a:lnTo>
                    <a:pt x="195" y="217"/>
                  </a:lnTo>
                  <a:lnTo>
                    <a:pt x="162" y="217"/>
                  </a:lnTo>
                  <a:lnTo>
                    <a:pt x="0" y="498"/>
                  </a:lnTo>
                  <a:lnTo>
                    <a:pt x="131" y="829"/>
                  </a:lnTo>
                  <a:lnTo>
                    <a:pt x="151" y="829"/>
                  </a:lnTo>
                  <a:lnTo>
                    <a:pt x="1352" y="829"/>
                  </a:lnTo>
                  <a:lnTo>
                    <a:pt x="1657" y="300"/>
                  </a:lnTo>
                  <a:lnTo>
                    <a:pt x="1271" y="2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8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19440" y="5397117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901583" y="4466176"/>
            <a:ext cx="1608475" cy="1788406"/>
            <a:chOff x="1444383" y="4358472"/>
            <a:chExt cx="1608475" cy="1788406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1444383" y="4358472"/>
              <a:ext cx="1608475" cy="1788406"/>
            </a:xfrm>
            <a:custGeom>
              <a:avLst/>
              <a:gdLst>
                <a:gd name="T0" fmla="*/ 1180 w 1180"/>
                <a:gd name="T1" fmla="*/ 700 h 1312"/>
                <a:gd name="T2" fmla="*/ 957 w 1180"/>
                <a:gd name="T3" fmla="*/ 700 h 1312"/>
                <a:gd name="T4" fmla="*/ 572 w 1180"/>
                <a:gd name="T5" fmla="*/ 31 h 1312"/>
                <a:gd name="T6" fmla="*/ 554 w 1180"/>
                <a:gd name="T7" fmla="*/ 0 h 1312"/>
                <a:gd name="T8" fmla="*/ 196 w 1180"/>
                <a:gd name="T9" fmla="*/ 12 h 1312"/>
                <a:gd name="T10" fmla="*/ 0 w 1180"/>
                <a:gd name="T11" fmla="*/ 264 h 1312"/>
                <a:gd name="T12" fmla="*/ 17 w 1180"/>
                <a:gd name="T13" fmla="*/ 293 h 1312"/>
                <a:gd name="T14" fmla="*/ 605 w 1180"/>
                <a:gd name="T15" fmla="*/ 1312 h 1312"/>
                <a:gd name="T16" fmla="*/ 1149 w 1180"/>
                <a:gd name="T17" fmla="*/ 1312 h 1312"/>
                <a:gd name="T18" fmla="*/ 1018 w 1180"/>
                <a:gd name="T19" fmla="*/ 981 h 1312"/>
                <a:gd name="T20" fmla="*/ 1180 w 1180"/>
                <a:gd name="T21" fmla="*/ 700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0" h="1312">
                  <a:moveTo>
                    <a:pt x="1180" y="700"/>
                  </a:moveTo>
                  <a:lnTo>
                    <a:pt x="957" y="700"/>
                  </a:lnTo>
                  <a:lnTo>
                    <a:pt x="572" y="31"/>
                  </a:lnTo>
                  <a:lnTo>
                    <a:pt x="554" y="0"/>
                  </a:lnTo>
                  <a:lnTo>
                    <a:pt x="196" y="12"/>
                  </a:lnTo>
                  <a:lnTo>
                    <a:pt x="0" y="264"/>
                  </a:lnTo>
                  <a:lnTo>
                    <a:pt x="17" y="293"/>
                  </a:lnTo>
                  <a:lnTo>
                    <a:pt x="605" y="1312"/>
                  </a:lnTo>
                  <a:lnTo>
                    <a:pt x="1149" y="1312"/>
                  </a:lnTo>
                  <a:lnTo>
                    <a:pt x="1018" y="981"/>
                  </a:lnTo>
                  <a:lnTo>
                    <a:pt x="1180" y="7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8853" y="4806232"/>
              <a:ext cx="4363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prstClr val="white"/>
                  </a:solidFill>
                  <a:latin typeface="Tw Cen MT Condensed Extra Bold" panose="020B0803020202020204" pitchFamily="34" charset="0"/>
                </a:rPr>
                <a:t>6</a:t>
              </a:r>
            </a:p>
          </p:txBody>
        </p:sp>
      </p:grp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315199" y="1728919"/>
            <a:ext cx="0" cy="334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42790" y="1728919"/>
            <a:ext cx="423175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1: Details of stage here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2: Details of stage here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3: Details of stage here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4: Details of stage here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5: Details of stage here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Stage 6: Details of stage here</a:t>
            </a:r>
          </a:p>
        </p:txBody>
      </p:sp>
    </p:spTree>
    <p:extLst>
      <p:ext uri="{BB962C8B-B14F-4D97-AF65-F5344CB8AC3E}">
        <p14:creationId xmlns:p14="http://schemas.microsoft.com/office/powerpoint/2010/main" val="6077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spiraling down</a:t>
            </a:r>
          </a:p>
        </p:txBody>
      </p:sp>
      <p:grpSp>
        <p:nvGrpSpPr>
          <p:cNvPr id="22" name="Group 20"/>
          <p:cNvGrpSpPr/>
          <p:nvPr/>
        </p:nvGrpSpPr>
        <p:grpSpPr>
          <a:xfrm>
            <a:off x="2057400" y="1676400"/>
            <a:ext cx="3810000" cy="4495800"/>
            <a:chOff x="2667000" y="1600200"/>
            <a:chExt cx="3810000" cy="4495800"/>
          </a:xfrm>
        </p:grpSpPr>
        <p:sp>
          <p:nvSpPr>
            <p:cNvPr id="12" name="Rounded Rectangle 11"/>
            <p:cNvSpPr>
              <a:spLocks noChangeAspect="1"/>
            </p:cNvSpPr>
            <p:nvPr/>
          </p:nvSpPr>
          <p:spPr>
            <a:xfrm rot="480000">
              <a:off x="2693745" y="2233162"/>
              <a:ext cx="3501746" cy="2541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>
              <a:spLocks noChangeAspect="1"/>
            </p:cNvSpPr>
            <p:nvPr/>
          </p:nvSpPr>
          <p:spPr>
            <a:xfrm rot="480000">
              <a:off x="2869282" y="2732795"/>
              <a:ext cx="3151571" cy="22873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>
              <a:spLocks noChangeAspect="1"/>
            </p:cNvSpPr>
            <p:nvPr/>
          </p:nvSpPr>
          <p:spPr>
            <a:xfrm rot="540000">
              <a:off x="3023328" y="3178510"/>
              <a:ext cx="2985699" cy="2167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>
              <a:spLocks noChangeAspect="1"/>
            </p:cNvSpPr>
            <p:nvPr/>
          </p:nvSpPr>
          <p:spPr>
            <a:xfrm rot="540000">
              <a:off x="3181653" y="3608481"/>
              <a:ext cx="2552773" cy="1852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>
              <a:spLocks noChangeAspect="1"/>
            </p:cNvSpPr>
            <p:nvPr/>
          </p:nvSpPr>
          <p:spPr>
            <a:xfrm rot="600000">
              <a:off x="3346601" y="4017253"/>
              <a:ext cx="2297495" cy="16675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>
              <a:spLocks noChangeAspect="1"/>
            </p:cNvSpPr>
            <p:nvPr/>
          </p:nvSpPr>
          <p:spPr>
            <a:xfrm rot="600000">
              <a:off x="3447007" y="4388847"/>
              <a:ext cx="2176574" cy="15797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>
              <a:spLocks noChangeAspect="1"/>
            </p:cNvSpPr>
            <p:nvPr/>
          </p:nvSpPr>
          <p:spPr>
            <a:xfrm rot="660000">
              <a:off x="3573661" y="4750774"/>
              <a:ext cx="1860974" cy="13506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>
              <a:spLocks noChangeAspect="1"/>
            </p:cNvSpPr>
            <p:nvPr/>
          </p:nvSpPr>
          <p:spPr>
            <a:xfrm rot="660000">
              <a:off x="3664556" y="5102149"/>
              <a:ext cx="1674874" cy="12156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/>
                </a:gs>
              </a:gsLst>
              <a:lin ang="0" scaled="1"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4191000" y="1600200"/>
              <a:ext cx="762000" cy="4495800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3751960" y="5257800"/>
              <a:ext cx="1640080" cy="1312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>
              <a:spLocks noChangeAspect="1"/>
            </p:cNvSpPr>
            <p:nvPr/>
          </p:nvSpPr>
          <p:spPr>
            <a:xfrm>
              <a:off x="3660845" y="4919431"/>
              <a:ext cx="1822311" cy="14578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3559605" y="4564865"/>
              <a:ext cx="2024790" cy="16198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3447117" y="4192301"/>
              <a:ext cx="2249767" cy="17998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3322130" y="3799739"/>
              <a:ext cx="2499741" cy="19997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>
              <a:spLocks noChangeAspect="1"/>
            </p:cNvSpPr>
            <p:nvPr/>
          </p:nvSpPr>
          <p:spPr>
            <a:xfrm>
              <a:off x="3183255" y="3384957"/>
              <a:ext cx="2777490" cy="22219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>
              <a:spLocks noChangeAspect="1"/>
            </p:cNvSpPr>
            <p:nvPr/>
          </p:nvSpPr>
          <p:spPr>
            <a:xfrm>
              <a:off x="3028950" y="2945486"/>
              <a:ext cx="3086100" cy="24688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2857500" y="2478583"/>
              <a:ext cx="3429000" cy="27432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67000" y="1981200"/>
              <a:ext cx="3810000" cy="304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/>
                </a:gs>
                <a:gs pos="50000">
                  <a:schemeClr val="bg1">
                    <a:lumMod val="9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dkEdge"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35"/>
          <p:cNvGrpSpPr/>
          <p:nvPr/>
        </p:nvGrpSpPr>
        <p:grpSpPr>
          <a:xfrm>
            <a:off x="4876800" y="1981200"/>
            <a:ext cx="3117682" cy="3657600"/>
            <a:chOff x="3352800" y="1981200"/>
            <a:chExt cx="3117682" cy="3657600"/>
          </a:xfrm>
        </p:grpSpPr>
        <p:sp>
          <p:nvSpPr>
            <p:cNvPr id="25" name="TextBox 24"/>
            <p:cNvSpPr txBox="1"/>
            <p:nvPr/>
          </p:nvSpPr>
          <p:spPr>
            <a:xfrm>
              <a:off x="4419600" y="1981200"/>
              <a:ext cx="2050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Initial situation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52800" y="5177135"/>
              <a:ext cx="1863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Final situation</a:t>
              </a:r>
            </a:p>
          </p:txBody>
        </p:sp>
      </p:grpSp>
      <p:grpSp>
        <p:nvGrpSpPr>
          <p:cNvPr id="28" name="Group 36"/>
          <p:cNvGrpSpPr/>
          <p:nvPr/>
        </p:nvGrpSpPr>
        <p:grpSpPr>
          <a:xfrm>
            <a:off x="7532199" y="3408777"/>
            <a:ext cx="3419592" cy="1334282"/>
            <a:chOff x="5257800" y="3276600"/>
            <a:chExt cx="3419592" cy="1334282"/>
          </a:xfrm>
        </p:grpSpPr>
        <p:sp>
          <p:nvSpPr>
            <p:cNvPr id="30" name="TextBox 29"/>
            <p:cNvSpPr txBox="1"/>
            <p:nvPr/>
          </p:nvSpPr>
          <p:spPr>
            <a:xfrm>
              <a:off x="5410200" y="3304329"/>
              <a:ext cx="32671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placeholder text with your own text 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257800" y="3276600"/>
              <a:ext cx="0" cy="1334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57800" y="3276600"/>
              <a:ext cx="3276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4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6 Step Spiral 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832" y="1123782"/>
            <a:ext cx="4553642" cy="482815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255866" y="3319418"/>
            <a:ext cx="539787" cy="539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69240" h="269240"/>
            <a:bevelB w="269240" h="26924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040" y="4120795"/>
            <a:ext cx="708581" cy="70858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56870" h="356870"/>
            <a:bevelB w="356870" h="35687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577395" y="3004506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57200" h="457200"/>
            <a:bevelB w="457200" h="4572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91595" y="5083067"/>
            <a:ext cx="1143000" cy="1143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71500" h="571500"/>
            <a:bevelB w="571500" h="571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21140" y="947057"/>
            <a:ext cx="1243160" cy="1243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622300" h="622300"/>
            <a:bevelB w="622300" h="622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48343" y="3592678"/>
            <a:ext cx="4942456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6152" y="3164275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8342" y="4600544"/>
            <a:ext cx="410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6152" y="4172141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7350946" y="3549077"/>
            <a:ext cx="410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42472" y="3148967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48342" y="2425503"/>
            <a:ext cx="410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152" y="1997100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sp>
        <p:nvSpPr>
          <p:cNvPr id="7" name="Oval 6"/>
          <p:cNvSpPr/>
          <p:nvPr/>
        </p:nvSpPr>
        <p:spPr>
          <a:xfrm>
            <a:off x="3813749" y="1897384"/>
            <a:ext cx="1056237" cy="10562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30860" h="530860"/>
            <a:bevelB w="530860" h="53086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024370" y="5680516"/>
            <a:ext cx="43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42472" y="5280406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7451884" y="1525193"/>
            <a:ext cx="4104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843410" y="1125083"/>
            <a:ext cx="271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530029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22" grpId="0"/>
      <p:bldP spid="27" grpId="0"/>
      <p:bldP spid="31" grpId="0"/>
      <p:bldP spid="33" grpId="0"/>
      <p:bldP spid="7" grpId="0" animBg="1"/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4C82AFE-8460-44CC-AFDC-C97EB9557CE3}"/>
              </a:ext>
            </a:extLst>
          </p:cNvPr>
          <p:cNvSpPr/>
          <p:nvPr/>
        </p:nvSpPr>
        <p:spPr>
          <a:xfrm>
            <a:off x="0" y="3634906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Step Cycle</a:t>
            </a:r>
          </a:p>
        </p:txBody>
      </p:sp>
      <p:grpSp>
        <p:nvGrpSpPr>
          <p:cNvPr id="7" name="Group 8"/>
          <p:cNvGrpSpPr/>
          <p:nvPr/>
        </p:nvGrpSpPr>
        <p:grpSpPr>
          <a:xfrm>
            <a:off x="3502026" y="762000"/>
            <a:ext cx="5038725" cy="5041900"/>
            <a:chOff x="1978025" y="1492250"/>
            <a:chExt cx="5038725" cy="5041900"/>
          </a:xfrm>
          <a:effectLst>
            <a:outerShdw blurRad="1651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Freeform 2"/>
            <p:cNvSpPr>
              <a:spLocks/>
            </p:cNvSpPr>
            <p:nvPr/>
          </p:nvSpPr>
          <p:spPr bwMode="auto">
            <a:xfrm>
              <a:off x="1978025" y="1495425"/>
              <a:ext cx="3063875" cy="3778250"/>
            </a:xfrm>
            <a:custGeom>
              <a:avLst/>
              <a:gdLst/>
              <a:ahLst/>
              <a:cxnLst>
                <a:cxn ang="0">
                  <a:pos x="1588" y="0"/>
                </a:cxn>
                <a:cxn ang="0">
                  <a:pos x="1588" y="0"/>
                </a:cxn>
                <a:cxn ang="0">
                  <a:pos x="1426" y="8"/>
                </a:cxn>
                <a:cxn ang="0">
                  <a:pos x="1268" y="32"/>
                </a:cxn>
                <a:cxn ang="0">
                  <a:pos x="1116" y="72"/>
                </a:cxn>
                <a:cxn ang="0">
                  <a:pos x="970" y="126"/>
                </a:cxn>
                <a:cxn ang="0">
                  <a:pos x="832" y="192"/>
                </a:cxn>
                <a:cxn ang="0">
                  <a:pos x="700" y="272"/>
                </a:cxn>
                <a:cxn ang="0">
                  <a:pos x="578" y="362"/>
                </a:cxn>
                <a:cxn ang="0">
                  <a:pos x="464" y="466"/>
                </a:cxn>
                <a:cxn ang="0">
                  <a:pos x="362" y="578"/>
                </a:cxn>
                <a:cxn ang="0">
                  <a:pos x="270" y="700"/>
                </a:cxn>
                <a:cxn ang="0">
                  <a:pos x="192" y="830"/>
                </a:cxn>
                <a:cxn ang="0">
                  <a:pos x="124" y="970"/>
                </a:cxn>
                <a:cxn ang="0">
                  <a:pos x="70" y="1116"/>
                </a:cxn>
                <a:cxn ang="0">
                  <a:pos x="32" y="1268"/>
                </a:cxn>
                <a:cxn ang="0">
                  <a:pos x="8" y="1424"/>
                </a:cxn>
                <a:cxn ang="0">
                  <a:pos x="0" y="1586"/>
                </a:cxn>
                <a:cxn ang="0">
                  <a:pos x="0" y="1640"/>
                </a:cxn>
                <a:cxn ang="0">
                  <a:pos x="8" y="1748"/>
                </a:cxn>
                <a:cxn ang="0">
                  <a:pos x="22" y="1852"/>
                </a:cxn>
                <a:cxn ang="0">
                  <a:pos x="42" y="1954"/>
                </a:cxn>
                <a:cxn ang="0">
                  <a:pos x="70" y="2054"/>
                </a:cxn>
                <a:cxn ang="0">
                  <a:pos x="102" y="2150"/>
                </a:cxn>
                <a:cxn ang="0">
                  <a:pos x="142" y="2246"/>
                </a:cxn>
                <a:cxn ang="0">
                  <a:pos x="188" y="2336"/>
                </a:cxn>
                <a:cxn ang="0">
                  <a:pos x="216" y="2378"/>
                </a:cxn>
                <a:cxn ang="0">
                  <a:pos x="800" y="2038"/>
                </a:cxn>
                <a:cxn ang="0">
                  <a:pos x="774" y="1986"/>
                </a:cxn>
                <a:cxn ang="0">
                  <a:pos x="728" y="1880"/>
                </a:cxn>
                <a:cxn ang="0">
                  <a:pos x="698" y="1766"/>
                </a:cxn>
                <a:cxn ang="0">
                  <a:pos x="682" y="1648"/>
                </a:cxn>
                <a:cxn ang="0">
                  <a:pos x="680" y="1586"/>
                </a:cxn>
                <a:cxn ang="0">
                  <a:pos x="686" y="1494"/>
                </a:cxn>
                <a:cxn ang="0">
                  <a:pos x="698" y="1404"/>
                </a:cxn>
                <a:cxn ang="0">
                  <a:pos x="722" y="1318"/>
                </a:cxn>
                <a:cxn ang="0">
                  <a:pos x="752" y="1234"/>
                </a:cxn>
                <a:cxn ang="0">
                  <a:pos x="790" y="1154"/>
                </a:cxn>
                <a:cxn ang="0">
                  <a:pos x="836" y="1080"/>
                </a:cxn>
                <a:cxn ang="0">
                  <a:pos x="888" y="1010"/>
                </a:cxn>
                <a:cxn ang="0">
                  <a:pos x="946" y="946"/>
                </a:cxn>
                <a:cxn ang="0">
                  <a:pos x="1012" y="888"/>
                </a:cxn>
                <a:cxn ang="0">
                  <a:pos x="1080" y="834"/>
                </a:cxn>
                <a:cxn ang="0">
                  <a:pos x="1156" y="790"/>
                </a:cxn>
                <a:cxn ang="0">
                  <a:pos x="1236" y="752"/>
                </a:cxn>
                <a:cxn ang="0">
                  <a:pos x="1318" y="720"/>
                </a:cxn>
                <a:cxn ang="0">
                  <a:pos x="1406" y="698"/>
                </a:cxn>
                <a:cxn ang="0">
                  <a:pos x="1496" y="684"/>
                </a:cxn>
                <a:cxn ang="0">
                  <a:pos x="1588" y="680"/>
                </a:cxn>
                <a:cxn ang="0">
                  <a:pos x="1588" y="680"/>
                </a:cxn>
                <a:cxn ang="0">
                  <a:pos x="1588" y="0"/>
                </a:cxn>
              </a:cxnLst>
              <a:rect l="0" t="0" r="r" b="b"/>
              <a:pathLst>
                <a:path w="1930" h="2380">
                  <a:moveTo>
                    <a:pt x="1588" y="0"/>
                  </a:moveTo>
                  <a:lnTo>
                    <a:pt x="1588" y="0"/>
                  </a:lnTo>
                  <a:lnTo>
                    <a:pt x="1588" y="0"/>
                  </a:lnTo>
                  <a:lnTo>
                    <a:pt x="1588" y="0"/>
                  </a:lnTo>
                  <a:lnTo>
                    <a:pt x="1508" y="2"/>
                  </a:lnTo>
                  <a:lnTo>
                    <a:pt x="1426" y="8"/>
                  </a:lnTo>
                  <a:lnTo>
                    <a:pt x="1346" y="18"/>
                  </a:lnTo>
                  <a:lnTo>
                    <a:pt x="1268" y="32"/>
                  </a:lnTo>
                  <a:lnTo>
                    <a:pt x="1192" y="50"/>
                  </a:lnTo>
                  <a:lnTo>
                    <a:pt x="1116" y="72"/>
                  </a:lnTo>
                  <a:lnTo>
                    <a:pt x="1042" y="96"/>
                  </a:lnTo>
                  <a:lnTo>
                    <a:pt x="970" y="126"/>
                  </a:lnTo>
                  <a:lnTo>
                    <a:pt x="900" y="156"/>
                  </a:lnTo>
                  <a:lnTo>
                    <a:pt x="832" y="192"/>
                  </a:lnTo>
                  <a:lnTo>
                    <a:pt x="764" y="230"/>
                  </a:lnTo>
                  <a:lnTo>
                    <a:pt x="700" y="272"/>
                  </a:lnTo>
                  <a:lnTo>
                    <a:pt x="638" y="316"/>
                  </a:lnTo>
                  <a:lnTo>
                    <a:pt x="578" y="362"/>
                  </a:lnTo>
                  <a:lnTo>
                    <a:pt x="520" y="412"/>
                  </a:lnTo>
                  <a:lnTo>
                    <a:pt x="464" y="466"/>
                  </a:lnTo>
                  <a:lnTo>
                    <a:pt x="412" y="520"/>
                  </a:lnTo>
                  <a:lnTo>
                    <a:pt x="362" y="578"/>
                  </a:lnTo>
                  <a:lnTo>
                    <a:pt x="316" y="638"/>
                  </a:lnTo>
                  <a:lnTo>
                    <a:pt x="270" y="700"/>
                  </a:lnTo>
                  <a:lnTo>
                    <a:pt x="230" y="764"/>
                  </a:lnTo>
                  <a:lnTo>
                    <a:pt x="192" y="830"/>
                  </a:lnTo>
                  <a:lnTo>
                    <a:pt x="156" y="900"/>
                  </a:lnTo>
                  <a:lnTo>
                    <a:pt x="124" y="970"/>
                  </a:lnTo>
                  <a:lnTo>
                    <a:pt x="96" y="1042"/>
                  </a:lnTo>
                  <a:lnTo>
                    <a:pt x="70" y="1116"/>
                  </a:lnTo>
                  <a:lnTo>
                    <a:pt x="50" y="1190"/>
                  </a:lnTo>
                  <a:lnTo>
                    <a:pt x="32" y="1268"/>
                  </a:lnTo>
                  <a:lnTo>
                    <a:pt x="18" y="1346"/>
                  </a:lnTo>
                  <a:lnTo>
                    <a:pt x="8" y="1424"/>
                  </a:lnTo>
                  <a:lnTo>
                    <a:pt x="2" y="1506"/>
                  </a:lnTo>
                  <a:lnTo>
                    <a:pt x="0" y="1586"/>
                  </a:lnTo>
                  <a:lnTo>
                    <a:pt x="0" y="1586"/>
                  </a:lnTo>
                  <a:lnTo>
                    <a:pt x="0" y="1640"/>
                  </a:lnTo>
                  <a:lnTo>
                    <a:pt x="2" y="1694"/>
                  </a:lnTo>
                  <a:lnTo>
                    <a:pt x="8" y="1748"/>
                  </a:lnTo>
                  <a:lnTo>
                    <a:pt x="14" y="1800"/>
                  </a:lnTo>
                  <a:lnTo>
                    <a:pt x="22" y="1852"/>
                  </a:lnTo>
                  <a:lnTo>
                    <a:pt x="30" y="1904"/>
                  </a:lnTo>
                  <a:lnTo>
                    <a:pt x="42" y="1954"/>
                  </a:lnTo>
                  <a:lnTo>
                    <a:pt x="54" y="2004"/>
                  </a:lnTo>
                  <a:lnTo>
                    <a:pt x="70" y="2054"/>
                  </a:lnTo>
                  <a:lnTo>
                    <a:pt x="86" y="2102"/>
                  </a:lnTo>
                  <a:lnTo>
                    <a:pt x="102" y="2150"/>
                  </a:lnTo>
                  <a:lnTo>
                    <a:pt x="122" y="2198"/>
                  </a:lnTo>
                  <a:lnTo>
                    <a:pt x="142" y="2246"/>
                  </a:lnTo>
                  <a:lnTo>
                    <a:pt x="164" y="2290"/>
                  </a:lnTo>
                  <a:lnTo>
                    <a:pt x="188" y="2336"/>
                  </a:lnTo>
                  <a:lnTo>
                    <a:pt x="212" y="2380"/>
                  </a:lnTo>
                  <a:lnTo>
                    <a:pt x="216" y="2378"/>
                  </a:lnTo>
                  <a:lnTo>
                    <a:pt x="338" y="1912"/>
                  </a:lnTo>
                  <a:lnTo>
                    <a:pt x="800" y="2038"/>
                  </a:lnTo>
                  <a:lnTo>
                    <a:pt x="800" y="2038"/>
                  </a:lnTo>
                  <a:lnTo>
                    <a:pt x="774" y="1986"/>
                  </a:lnTo>
                  <a:lnTo>
                    <a:pt x="750" y="1934"/>
                  </a:lnTo>
                  <a:lnTo>
                    <a:pt x="728" y="1880"/>
                  </a:lnTo>
                  <a:lnTo>
                    <a:pt x="712" y="1824"/>
                  </a:lnTo>
                  <a:lnTo>
                    <a:pt x="698" y="1766"/>
                  </a:lnTo>
                  <a:lnTo>
                    <a:pt x="688" y="1708"/>
                  </a:lnTo>
                  <a:lnTo>
                    <a:pt x="682" y="1648"/>
                  </a:lnTo>
                  <a:lnTo>
                    <a:pt x="680" y="1586"/>
                  </a:lnTo>
                  <a:lnTo>
                    <a:pt x="680" y="1586"/>
                  </a:lnTo>
                  <a:lnTo>
                    <a:pt x="682" y="1540"/>
                  </a:lnTo>
                  <a:lnTo>
                    <a:pt x="686" y="1494"/>
                  </a:lnTo>
                  <a:lnTo>
                    <a:pt x="690" y="1448"/>
                  </a:lnTo>
                  <a:lnTo>
                    <a:pt x="698" y="1404"/>
                  </a:lnTo>
                  <a:lnTo>
                    <a:pt x="708" y="1360"/>
                  </a:lnTo>
                  <a:lnTo>
                    <a:pt x="722" y="1318"/>
                  </a:lnTo>
                  <a:lnTo>
                    <a:pt x="736" y="1274"/>
                  </a:lnTo>
                  <a:lnTo>
                    <a:pt x="752" y="1234"/>
                  </a:lnTo>
                  <a:lnTo>
                    <a:pt x="770" y="1194"/>
                  </a:lnTo>
                  <a:lnTo>
                    <a:pt x="790" y="1154"/>
                  </a:lnTo>
                  <a:lnTo>
                    <a:pt x="812" y="1116"/>
                  </a:lnTo>
                  <a:lnTo>
                    <a:pt x="836" y="1080"/>
                  </a:lnTo>
                  <a:lnTo>
                    <a:pt x="860" y="1044"/>
                  </a:lnTo>
                  <a:lnTo>
                    <a:pt x="888" y="1010"/>
                  </a:lnTo>
                  <a:lnTo>
                    <a:pt x="916" y="978"/>
                  </a:lnTo>
                  <a:lnTo>
                    <a:pt x="946" y="946"/>
                  </a:lnTo>
                  <a:lnTo>
                    <a:pt x="978" y="916"/>
                  </a:lnTo>
                  <a:lnTo>
                    <a:pt x="1012" y="888"/>
                  </a:lnTo>
                  <a:lnTo>
                    <a:pt x="1046" y="860"/>
                  </a:lnTo>
                  <a:lnTo>
                    <a:pt x="1080" y="834"/>
                  </a:lnTo>
                  <a:lnTo>
                    <a:pt x="1118" y="812"/>
                  </a:lnTo>
                  <a:lnTo>
                    <a:pt x="1156" y="790"/>
                  </a:lnTo>
                  <a:lnTo>
                    <a:pt x="1196" y="770"/>
                  </a:lnTo>
                  <a:lnTo>
                    <a:pt x="1236" y="752"/>
                  </a:lnTo>
                  <a:lnTo>
                    <a:pt x="1276" y="736"/>
                  </a:lnTo>
                  <a:lnTo>
                    <a:pt x="1318" y="720"/>
                  </a:lnTo>
                  <a:lnTo>
                    <a:pt x="1362" y="708"/>
                  </a:lnTo>
                  <a:lnTo>
                    <a:pt x="1406" y="698"/>
                  </a:lnTo>
                  <a:lnTo>
                    <a:pt x="1450" y="690"/>
                  </a:lnTo>
                  <a:lnTo>
                    <a:pt x="1496" y="684"/>
                  </a:lnTo>
                  <a:lnTo>
                    <a:pt x="1542" y="682"/>
                  </a:lnTo>
                  <a:lnTo>
                    <a:pt x="1588" y="680"/>
                  </a:lnTo>
                  <a:lnTo>
                    <a:pt x="1588" y="680"/>
                  </a:lnTo>
                  <a:lnTo>
                    <a:pt x="1588" y="680"/>
                  </a:lnTo>
                  <a:lnTo>
                    <a:pt x="1930" y="340"/>
                  </a:lnTo>
                  <a:lnTo>
                    <a:pt x="1588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 cmpd="sng">
              <a:noFill/>
              <a:round/>
              <a:headEnd/>
              <a:tailEnd/>
            </a:ln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4498975" y="1492250"/>
              <a:ext cx="2517775" cy="3981450"/>
            </a:xfrm>
            <a:custGeom>
              <a:avLst/>
              <a:gdLst/>
              <a:ahLst/>
              <a:cxnLst>
                <a:cxn ang="0">
                  <a:pos x="1372" y="2382"/>
                </a:cxn>
                <a:cxn ang="0">
                  <a:pos x="1372" y="2382"/>
                </a:cxn>
                <a:cxn ang="0">
                  <a:pos x="1446" y="2238"/>
                </a:cxn>
                <a:cxn ang="0">
                  <a:pos x="1504" y="2088"/>
                </a:cxn>
                <a:cxn ang="0">
                  <a:pos x="1548" y="1938"/>
                </a:cxn>
                <a:cxn ang="0">
                  <a:pos x="1574" y="1784"/>
                </a:cxn>
                <a:cxn ang="0">
                  <a:pos x="1586" y="1630"/>
                </a:cxn>
                <a:cxn ang="0">
                  <a:pos x="1582" y="1478"/>
                </a:cxn>
                <a:cxn ang="0">
                  <a:pos x="1564" y="1326"/>
                </a:cxn>
                <a:cxn ang="0">
                  <a:pos x="1532" y="1176"/>
                </a:cxn>
                <a:cxn ang="0">
                  <a:pos x="1486" y="1032"/>
                </a:cxn>
                <a:cxn ang="0">
                  <a:pos x="1426" y="892"/>
                </a:cxn>
                <a:cxn ang="0">
                  <a:pos x="1352" y="756"/>
                </a:cxn>
                <a:cxn ang="0">
                  <a:pos x="1266" y="630"/>
                </a:cxn>
                <a:cxn ang="0">
                  <a:pos x="1166" y="510"/>
                </a:cxn>
                <a:cxn ang="0">
                  <a:pos x="1054" y="400"/>
                </a:cxn>
                <a:cxn ang="0">
                  <a:pos x="930" y="300"/>
                </a:cxn>
                <a:cxn ang="0">
                  <a:pos x="794" y="212"/>
                </a:cxn>
                <a:cxn ang="0">
                  <a:pos x="746" y="186"/>
                </a:cxn>
                <a:cxn ang="0">
                  <a:pos x="650" y="140"/>
                </a:cxn>
                <a:cxn ang="0">
                  <a:pos x="552" y="100"/>
                </a:cxn>
                <a:cxn ang="0">
                  <a:pos x="454" y="66"/>
                </a:cxn>
                <a:cxn ang="0">
                  <a:pos x="354" y="40"/>
                </a:cxn>
                <a:cxn ang="0">
                  <a:pos x="254" y="20"/>
                </a:cxn>
                <a:cxn ang="0">
                  <a:pos x="152" y="8"/>
                </a:cxn>
                <a:cxn ang="0">
                  <a:pos x="50" y="2"/>
                </a:cxn>
                <a:cxn ang="0">
                  <a:pos x="0" y="4"/>
                </a:cxn>
                <a:cxn ang="0">
                  <a:pos x="2" y="682"/>
                </a:cxn>
                <a:cxn ang="0">
                  <a:pos x="60" y="684"/>
                </a:cxn>
                <a:cxn ang="0">
                  <a:pos x="176" y="698"/>
                </a:cxn>
                <a:cxn ang="0">
                  <a:pos x="288" y="728"/>
                </a:cxn>
                <a:cxn ang="0">
                  <a:pos x="400" y="774"/>
                </a:cxn>
                <a:cxn ang="0">
                  <a:pos x="454" y="802"/>
                </a:cxn>
                <a:cxn ang="0">
                  <a:pos x="532" y="854"/>
                </a:cxn>
                <a:cxn ang="0">
                  <a:pos x="602" y="910"/>
                </a:cxn>
                <a:cxn ang="0">
                  <a:pos x="666" y="972"/>
                </a:cxn>
                <a:cxn ang="0">
                  <a:pos x="722" y="1040"/>
                </a:cxn>
                <a:cxn ang="0">
                  <a:pos x="772" y="1114"/>
                </a:cxn>
                <a:cxn ang="0">
                  <a:pos x="814" y="1190"/>
                </a:cxn>
                <a:cxn ang="0">
                  <a:pos x="848" y="1270"/>
                </a:cxn>
                <a:cxn ang="0">
                  <a:pos x="876" y="1354"/>
                </a:cxn>
                <a:cxn ang="0">
                  <a:pos x="894" y="1438"/>
                </a:cxn>
                <a:cxn ang="0">
                  <a:pos x="904" y="1526"/>
                </a:cxn>
                <a:cxn ang="0">
                  <a:pos x="906" y="1612"/>
                </a:cxn>
                <a:cxn ang="0">
                  <a:pos x="900" y="1700"/>
                </a:cxn>
                <a:cxn ang="0">
                  <a:pos x="884" y="1788"/>
                </a:cxn>
                <a:cxn ang="0">
                  <a:pos x="860" y="1874"/>
                </a:cxn>
                <a:cxn ang="0">
                  <a:pos x="826" y="1960"/>
                </a:cxn>
                <a:cxn ang="0">
                  <a:pos x="784" y="2042"/>
                </a:cxn>
                <a:cxn ang="0">
                  <a:pos x="784" y="2042"/>
                </a:cxn>
                <a:cxn ang="0">
                  <a:pos x="1372" y="2382"/>
                </a:cxn>
              </a:cxnLst>
              <a:rect l="0" t="0" r="r" b="b"/>
              <a:pathLst>
                <a:path w="1586" h="2508">
                  <a:moveTo>
                    <a:pt x="1372" y="2382"/>
                  </a:moveTo>
                  <a:lnTo>
                    <a:pt x="1372" y="2382"/>
                  </a:lnTo>
                  <a:lnTo>
                    <a:pt x="1372" y="2382"/>
                  </a:lnTo>
                  <a:lnTo>
                    <a:pt x="1372" y="2382"/>
                  </a:lnTo>
                  <a:lnTo>
                    <a:pt x="1412" y="2310"/>
                  </a:lnTo>
                  <a:lnTo>
                    <a:pt x="1446" y="2238"/>
                  </a:lnTo>
                  <a:lnTo>
                    <a:pt x="1478" y="2164"/>
                  </a:lnTo>
                  <a:lnTo>
                    <a:pt x="1504" y="2088"/>
                  </a:lnTo>
                  <a:lnTo>
                    <a:pt x="1528" y="2014"/>
                  </a:lnTo>
                  <a:lnTo>
                    <a:pt x="1548" y="1938"/>
                  </a:lnTo>
                  <a:lnTo>
                    <a:pt x="1562" y="1862"/>
                  </a:lnTo>
                  <a:lnTo>
                    <a:pt x="1574" y="1784"/>
                  </a:lnTo>
                  <a:lnTo>
                    <a:pt x="1582" y="1708"/>
                  </a:lnTo>
                  <a:lnTo>
                    <a:pt x="1586" y="1630"/>
                  </a:lnTo>
                  <a:lnTo>
                    <a:pt x="1586" y="1554"/>
                  </a:lnTo>
                  <a:lnTo>
                    <a:pt x="1582" y="1478"/>
                  </a:lnTo>
                  <a:lnTo>
                    <a:pt x="1576" y="1402"/>
                  </a:lnTo>
                  <a:lnTo>
                    <a:pt x="1564" y="1326"/>
                  </a:lnTo>
                  <a:lnTo>
                    <a:pt x="1550" y="1250"/>
                  </a:lnTo>
                  <a:lnTo>
                    <a:pt x="1532" y="1176"/>
                  </a:lnTo>
                  <a:lnTo>
                    <a:pt x="1510" y="1104"/>
                  </a:lnTo>
                  <a:lnTo>
                    <a:pt x="1486" y="1032"/>
                  </a:lnTo>
                  <a:lnTo>
                    <a:pt x="1458" y="960"/>
                  </a:lnTo>
                  <a:lnTo>
                    <a:pt x="1426" y="892"/>
                  </a:lnTo>
                  <a:lnTo>
                    <a:pt x="1390" y="824"/>
                  </a:lnTo>
                  <a:lnTo>
                    <a:pt x="1352" y="756"/>
                  </a:lnTo>
                  <a:lnTo>
                    <a:pt x="1310" y="692"/>
                  </a:lnTo>
                  <a:lnTo>
                    <a:pt x="1266" y="630"/>
                  </a:lnTo>
                  <a:lnTo>
                    <a:pt x="1218" y="568"/>
                  </a:lnTo>
                  <a:lnTo>
                    <a:pt x="1166" y="510"/>
                  </a:lnTo>
                  <a:lnTo>
                    <a:pt x="1112" y="454"/>
                  </a:lnTo>
                  <a:lnTo>
                    <a:pt x="1054" y="400"/>
                  </a:lnTo>
                  <a:lnTo>
                    <a:pt x="994" y="350"/>
                  </a:lnTo>
                  <a:lnTo>
                    <a:pt x="930" y="300"/>
                  </a:lnTo>
                  <a:lnTo>
                    <a:pt x="864" y="256"/>
                  </a:lnTo>
                  <a:lnTo>
                    <a:pt x="794" y="212"/>
                  </a:lnTo>
                  <a:lnTo>
                    <a:pt x="794" y="212"/>
                  </a:lnTo>
                  <a:lnTo>
                    <a:pt x="746" y="186"/>
                  </a:lnTo>
                  <a:lnTo>
                    <a:pt x="698" y="162"/>
                  </a:lnTo>
                  <a:lnTo>
                    <a:pt x="650" y="140"/>
                  </a:lnTo>
                  <a:lnTo>
                    <a:pt x="602" y="118"/>
                  </a:lnTo>
                  <a:lnTo>
                    <a:pt x="552" y="100"/>
                  </a:lnTo>
                  <a:lnTo>
                    <a:pt x="504" y="82"/>
                  </a:lnTo>
                  <a:lnTo>
                    <a:pt x="454" y="66"/>
                  </a:lnTo>
                  <a:lnTo>
                    <a:pt x="404" y="52"/>
                  </a:lnTo>
                  <a:lnTo>
                    <a:pt x="354" y="40"/>
                  </a:lnTo>
                  <a:lnTo>
                    <a:pt x="304" y="30"/>
                  </a:lnTo>
                  <a:lnTo>
                    <a:pt x="254" y="20"/>
                  </a:lnTo>
                  <a:lnTo>
                    <a:pt x="202" y="14"/>
                  </a:lnTo>
                  <a:lnTo>
                    <a:pt x="152" y="8"/>
                  </a:lnTo>
                  <a:lnTo>
                    <a:pt x="102" y="4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342" y="344"/>
                  </a:lnTo>
                  <a:lnTo>
                    <a:pt x="2" y="682"/>
                  </a:lnTo>
                  <a:lnTo>
                    <a:pt x="2" y="682"/>
                  </a:lnTo>
                  <a:lnTo>
                    <a:pt x="60" y="684"/>
                  </a:lnTo>
                  <a:lnTo>
                    <a:pt x="118" y="688"/>
                  </a:lnTo>
                  <a:lnTo>
                    <a:pt x="176" y="698"/>
                  </a:lnTo>
                  <a:lnTo>
                    <a:pt x="232" y="712"/>
                  </a:lnTo>
                  <a:lnTo>
                    <a:pt x="288" y="728"/>
                  </a:lnTo>
                  <a:lnTo>
                    <a:pt x="344" y="750"/>
                  </a:lnTo>
                  <a:lnTo>
                    <a:pt x="400" y="774"/>
                  </a:lnTo>
                  <a:lnTo>
                    <a:pt x="454" y="802"/>
                  </a:lnTo>
                  <a:lnTo>
                    <a:pt x="454" y="802"/>
                  </a:lnTo>
                  <a:lnTo>
                    <a:pt x="492" y="828"/>
                  </a:lnTo>
                  <a:lnTo>
                    <a:pt x="532" y="854"/>
                  </a:lnTo>
                  <a:lnTo>
                    <a:pt x="568" y="880"/>
                  </a:lnTo>
                  <a:lnTo>
                    <a:pt x="602" y="910"/>
                  </a:lnTo>
                  <a:lnTo>
                    <a:pt x="636" y="940"/>
                  </a:lnTo>
                  <a:lnTo>
                    <a:pt x="666" y="972"/>
                  </a:lnTo>
                  <a:lnTo>
                    <a:pt x="696" y="1006"/>
                  </a:lnTo>
                  <a:lnTo>
                    <a:pt x="722" y="1040"/>
                  </a:lnTo>
                  <a:lnTo>
                    <a:pt x="748" y="1076"/>
                  </a:lnTo>
                  <a:lnTo>
                    <a:pt x="772" y="1114"/>
                  </a:lnTo>
                  <a:lnTo>
                    <a:pt x="794" y="1152"/>
                  </a:lnTo>
                  <a:lnTo>
                    <a:pt x="814" y="1190"/>
                  </a:lnTo>
                  <a:lnTo>
                    <a:pt x="832" y="1230"/>
                  </a:lnTo>
                  <a:lnTo>
                    <a:pt x="848" y="1270"/>
                  </a:lnTo>
                  <a:lnTo>
                    <a:pt x="862" y="1312"/>
                  </a:lnTo>
                  <a:lnTo>
                    <a:pt x="876" y="1354"/>
                  </a:lnTo>
                  <a:lnTo>
                    <a:pt x="886" y="1396"/>
                  </a:lnTo>
                  <a:lnTo>
                    <a:pt x="894" y="1438"/>
                  </a:lnTo>
                  <a:lnTo>
                    <a:pt x="900" y="1482"/>
                  </a:lnTo>
                  <a:lnTo>
                    <a:pt x="904" y="1526"/>
                  </a:lnTo>
                  <a:lnTo>
                    <a:pt x="906" y="1570"/>
                  </a:lnTo>
                  <a:lnTo>
                    <a:pt x="906" y="1612"/>
                  </a:lnTo>
                  <a:lnTo>
                    <a:pt x="904" y="1656"/>
                  </a:lnTo>
                  <a:lnTo>
                    <a:pt x="900" y="1700"/>
                  </a:lnTo>
                  <a:lnTo>
                    <a:pt x="892" y="1744"/>
                  </a:lnTo>
                  <a:lnTo>
                    <a:pt x="884" y="1788"/>
                  </a:lnTo>
                  <a:lnTo>
                    <a:pt x="872" y="1832"/>
                  </a:lnTo>
                  <a:lnTo>
                    <a:pt x="860" y="1874"/>
                  </a:lnTo>
                  <a:lnTo>
                    <a:pt x="844" y="1918"/>
                  </a:lnTo>
                  <a:lnTo>
                    <a:pt x="826" y="1960"/>
                  </a:lnTo>
                  <a:lnTo>
                    <a:pt x="806" y="2002"/>
                  </a:lnTo>
                  <a:lnTo>
                    <a:pt x="784" y="2042"/>
                  </a:lnTo>
                  <a:lnTo>
                    <a:pt x="784" y="2042"/>
                  </a:lnTo>
                  <a:lnTo>
                    <a:pt x="784" y="2042"/>
                  </a:lnTo>
                  <a:lnTo>
                    <a:pt x="908" y="2508"/>
                  </a:lnTo>
                  <a:lnTo>
                    <a:pt x="1372" y="238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 cmpd="sng">
              <a:noFill/>
              <a:round/>
              <a:headEnd/>
              <a:tailEnd/>
            </a:ln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314575" y="4533900"/>
              <a:ext cx="4365625" cy="2000250"/>
            </a:xfrm>
            <a:custGeom>
              <a:avLst/>
              <a:gdLst/>
              <a:ahLst/>
              <a:cxnLst>
                <a:cxn ang="0">
                  <a:pos x="0" y="464"/>
                </a:cxn>
                <a:cxn ang="0">
                  <a:pos x="0" y="464"/>
                </a:cxn>
                <a:cxn ang="0">
                  <a:pos x="88" y="602"/>
                </a:cxn>
                <a:cxn ang="0">
                  <a:pos x="188" y="726"/>
                </a:cxn>
                <a:cxn ang="0">
                  <a:pos x="298" y="838"/>
                </a:cxn>
                <a:cxn ang="0">
                  <a:pos x="418" y="938"/>
                </a:cxn>
                <a:cxn ang="0">
                  <a:pos x="546" y="1026"/>
                </a:cxn>
                <a:cxn ang="0">
                  <a:pos x="680" y="1100"/>
                </a:cxn>
                <a:cxn ang="0">
                  <a:pos x="820" y="1160"/>
                </a:cxn>
                <a:cxn ang="0">
                  <a:pos x="964" y="1206"/>
                </a:cxn>
                <a:cxn ang="0">
                  <a:pos x="1114" y="1238"/>
                </a:cxn>
                <a:cxn ang="0">
                  <a:pos x="1266" y="1256"/>
                </a:cxn>
                <a:cxn ang="0">
                  <a:pos x="1418" y="1260"/>
                </a:cxn>
                <a:cxn ang="0">
                  <a:pos x="1572" y="1248"/>
                </a:cxn>
                <a:cxn ang="0">
                  <a:pos x="1724" y="1222"/>
                </a:cxn>
                <a:cxn ang="0">
                  <a:pos x="1876" y="1180"/>
                </a:cxn>
                <a:cxn ang="0">
                  <a:pos x="2024" y="1122"/>
                </a:cxn>
                <a:cxn ang="0">
                  <a:pos x="2168" y="1048"/>
                </a:cxn>
                <a:cxn ang="0">
                  <a:pos x="2216" y="1020"/>
                </a:cxn>
                <a:cxn ang="0">
                  <a:pos x="2304" y="962"/>
                </a:cxn>
                <a:cxn ang="0">
                  <a:pos x="2388" y="896"/>
                </a:cxn>
                <a:cxn ang="0">
                  <a:pos x="2466" y="828"/>
                </a:cxn>
                <a:cxn ang="0">
                  <a:pos x="2538" y="754"/>
                </a:cxn>
                <a:cxn ang="0">
                  <a:pos x="2606" y="676"/>
                </a:cxn>
                <a:cxn ang="0">
                  <a:pos x="2668" y="596"/>
                </a:cxn>
                <a:cxn ang="0">
                  <a:pos x="2724" y="510"/>
                </a:cxn>
                <a:cxn ang="0">
                  <a:pos x="2746" y="466"/>
                </a:cxn>
                <a:cxn ang="0">
                  <a:pos x="2158" y="130"/>
                </a:cxn>
                <a:cxn ang="0">
                  <a:pos x="2128" y="178"/>
                </a:cxn>
                <a:cxn ang="0">
                  <a:pos x="2058" y="270"/>
                </a:cxn>
                <a:cxn ang="0">
                  <a:pos x="1974" y="354"/>
                </a:cxn>
                <a:cxn ang="0">
                  <a:pos x="1880" y="426"/>
                </a:cxn>
                <a:cxn ang="0">
                  <a:pos x="1828" y="458"/>
                </a:cxn>
                <a:cxn ang="0">
                  <a:pos x="1746" y="500"/>
                </a:cxn>
                <a:cxn ang="0">
                  <a:pos x="1660" y="534"/>
                </a:cxn>
                <a:cxn ang="0">
                  <a:pos x="1574" y="558"/>
                </a:cxn>
                <a:cxn ang="0">
                  <a:pos x="1486" y="574"/>
                </a:cxn>
                <a:cxn ang="0">
                  <a:pos x="1400" y="580"/>
                </a:cxn>
                <a:cxn ang="0">
                  <a:pos x="1312" y="578"/>
                </a:cxn>
                <a:cxn ang="0">
                  <a:pos x="1226" y="568"/>
                </a:cxn>
                <a:cxn ang="0">
                  <a:pos x="1140" y="548"/>
                </a:cxn>
                <a:cxn ang="0">
                  <a:pos x="1058" y="522"/>
                </a:cxn>
                <a:cxn ang="0">
                  <a:pos x="976" y="488"/>
                </a:cxn>
                <a:cxn ang="0">
                  <a:pos x="900" y="446"/>
                </a:cxn>
                <a:cxn ang="0">
                  <a:pos x="828" y="396"/>
                </a:cxn>
                <a:cxn ang="0">
                  <a:pos x="760" y="338"/>
                </a:cxn>
                <a:cxn ang="0">
                  <a:pos x="696" y="274"/>
                </a:cxn>
                <a:cxn ang="0">
                  <a:pos x="640" y="204"/>
                </a:cxn>
                <a:cxn ang="0">
                  <a:pos x="588" y="124"/>
                </a:cxn>
                <a:cxn ang="0">
                  <a:pos x="588" y="124"/>
                </a:cxn>
                <a:cxn ang="0">
                  <a:pos x="0" y="464"/>
                </a:cxn>
              </a:cxnLst>
              <a:rect l="0" t="0" r="r" b="b"/>
              <a:pathLst>
                <a:path w="2750" h="1260">
                  <a:moveTo>
                    <a:pt x="0" y="464"/>
                  </a:moveTo>
                  <a:lnTo>
                    <a:pt x="0" y="464"/>
                  </a:lnTo>
                  <a:lnTo>
                    <a:pt x="0" y="464"/>
                  </a:lnTo>
                  <a:lnTo>
                    <a:pt x="0" y="464"/>
                  </a:lnTo>
                  <a:lnTo>
                    <a:pt x="44" y="534"/>
                  </a:lnTo>
                  <a:lnTo>
                    <a:pt x="88" y="602"/>
                  </a:lnTo>
                  <a:lnTo>
                    <a:pt x="138" y="666"/>
                  </a:lnTo>
                  <a:lnTo>
                    <a:pt x="188" y="726"/>
                  </a:lnTo>
                  <a:lnTo>
                    <a:pt x="242" y="784"/>
                  </a:lnTo>
                  <a:lnTo>
                    <a:pt x="298" y="838"/>
                  </a:lnTo>
                  <a:lnTo>
                    <a:pt x="356" y="890"/>
                  </a:lnTo>
                  <a:lnTo>
                    <a:pt x="418" y="938"/>
                  </a:lnTo>
                  <a:lnTo>
                    <a:pt x="480" y="984"/>
                  </a:lnTo>
                  <a:lnTo>
                    <a:pt x="546" y="1026"/>
                  </a:lnTo>
                  <a:lnTo>
                    <a:pt x="612" y="1064"/>
                  </a:lnTo>
                  <a:lnTo>
                    <a:pt x="680" y="1100"/>
                  </a:lnTo>
                  <a:lnTo>
                    <a:pt x="748" y="1130"/>
                  </a:lnTo>
                  <a:lnTo>
                    <a:pt x="820" y="1160"/>
                  </a:lnTo>
                  <a:lnTo>
                    <a:pt x="892" y="1184"/>
                  </a:lnTo>
                  <a:lnTo>
                    <a:pt x="964" y="1206"/>
                  </a:lnTo>
                  <a:lnTo>
                    <a:pt x="1038" y="1224"/>
                  </a:lnTo>
                  <a:lnTo>
                    <a:pt x="1114" y="1238"/>
                  </a:lnTo>
                  <a:lnTo>
                    <a:pt x="1190" y="1250"/>
                  </a:lnTo>
                  <a:lnTo>
                    <a:pt x="1266" y="1256"/>
                  </a:lnTo>
                  <a:lnTo>
                    <a:pt x="1342" y="1260"/>
                  </a:lnTo>
                  <a:lnTo>
                    <a:pt x="1418" y="1260"/>
                  </a:lnTo>
                  <a:lnTo>
                    <a:pt x="1494" y="1256"/>
                  </a:lnTo>
                  <a:lnTo>
                    <a:pt x="1572" y="1248"/>
                  </a:lnTo>
                  <a:lnTo>
                    <a:pt x="1648" y="1238"/>
                  </a:lnTo>
                  <a:lnTo>
                    <a:pt x="1724" y="1222"/>
                  </a:lnTo>
                  <a:lnTo>
                    <a:pt x="1800" y="1204"/>
                  </a:lnTo>
                  <a:lnTo>
                    <a:pt x="1876" y="1180"/>
                  </a:lnTo>
                  <a:lnTo>
                    <a:pt x="1950" y="1154"/>
                  </a:lnTo>
                  <a:lnTo>
                    <a:pt x="2024" y="1122"/>
                  </a:lnTo>
                  <a:lnTo>
                    <a:pt x="2098" y="1088"/>
                  </a:lnTo>
                  <a:lnTo>
                    <a:pt x="2168" y="1048"/>
                  </a:lnTo>
                  <a:lnTo>
                    <a:pt x="2168" y="1048"/>
                  </a:lnTo>
                  <a:lnTo>
                    <a:pt x="2216" y="1020"/>
                  </a:lnTo>
                  <a:lnTo>
                    <a:pt x="2260" y="992"/>
                  </a:lnTo>
                  <a:lnTo>
                    <a:pt x="2304" y="962"/>
                  </a:lnTo>
                  <a:lnTo>
                    <a:pt x="2346" y="930"/>
                  </a:lnTo>
                  <a:lnTo>
                    <a:pt x="2388" y="896"/>
                  </a:lnTo>
                  <a:lnTo>
                    <a:pt x="2428" y="862"/>
                  </a:lnTo>
                  <a:lnTo>
                    <a:pt x="2466" y="828"/>
                  </a:lnTo>
                  <a:lnTo>
                    <a:pt x="2502" y="792"/>
                  </a:lnTo>
                  <a:lnTo>
                    <a:pt x="2538" y="754"/>
                  </a:lnTo>
                  <a:lnTo>
                    <a:pt x="2572" y="716"/>
                  </a:lnTo>
                  <a:lnTo>
                    <a:pt x="2606" y="676"/>
                  </a:lnTo>
                  <a:lnTo>
                    <a:pt x="2638" y="636"/>
                  </a:lnTo>
                  <a:lnTo>
                    <a:pt x="2668" y="596"/>
                  </a:lnTo>
                  <a:lnTo>
                    <a:pt x="2696" y="554"/>
                  </a:lnTo>
                  <a:lnTo>
                    <a:pt x="2724" y="510"/>
                  </a:lnTo>
                  <a:lnTo>
                    <a:pt x="2750" y="468"/>
                  </a:lnTo>
                  <a:lnTo>
                    <a:pt x="2746" y="466"/>
                  </a:lnTo>
                  <a:lnTo>
                    <a:pt x="2280" y="592"/>
                  </a:lnTo>
                  <a:lnTo>
                    <a:pt x="2158" y="130"/>
                  </a:lnTo>
                  <a:lnTo>
                    <a:pt x="2158" y="130"/>
                  </a:lnTo>
                  <a:lnTo>
                    <a:pt x="2128" y="178"/>
                  </a:lnTo>
                  <a:lnTo>
                    <a:pt x="2094" y="226"/>
                  </a:lnTo>
                  <a:lnTo>
                    <a:pt x="2058" y="270"/>
                  </a:lnTo>
                  <a:lnTo>
                    <a:pt x="2018" y="312"/>
                  </a:lnTo>
                  <a:lnTo>
                    <a:pt x="1974" y="354"/>
                  </a:lnTo>
                  <a:lnTo>
                    <a:pt x="1928" y="392"/>
                  </a:lnTo>
                  <a:lnTo>
                    <a:pt x="1880" y="426"/>
                  </a:lnTo>
                  <a:lnTo>
                    <a:pt x="1828" y="458"/>
                  </a:lnTo>
                  <a:lnTo>
                    <a:pt x="1828" y="458"/>
                  </a:lnTo>
                  <a:lnTo>
                    <a:pt x="1788" y="480"/>
                  </a:lnTo>
                  <a:lnTo>
                    <a:pt x="1746" y="500"/>
                  </a:lnTo>
                  <a:lnTo>
                    <a:pt x="1704" y="518"/>
                  </a:lnTo>
                  <a:lnTo>
                    <a:pt x="1660" y="534"/>
                  </a:lnTo>
                  <a:lnTo>
                    <a:pt x="1618" y="548"/>
                  </a:lnTo>
                  <a:lnTo>
                    <a:pt x="1574" y="558"/>
                  </a:lnTo>
                  <a:lnTo>
                    <a:pt x="1530" y="566"/>
                  </a:lnTo>
                  <a:lnTo>
                    <a:pt x="1486" y="574"/>
                  </a:lnTo>
                  <a:lnTo>
                    <a:pt x="1444" y="578"/>
                  </a:lnTo>
                  <a:lnTo>
                    <a:pt x="1400" y="580"/>
                  </a:lnTo>
                  <a:lnTo>
                    <a:pt x="1356" y="580"/>
                  </a:lnTo>
                  <a:lnTo>
                    <a:pt x="1312" y="578"/>
                  </a:lnTo>
                  <a:lnTo>
                    <a:pt x="1268" y="574"/>
                  </a:lnTo>
                  <a:lnTo>
                    <a:pt x="1226" y="568"/>
                  </a:lnTo>
                  <a:lnTo>
                    <a:pt x="1182" y="558"/>
                  </a:lnTo>
                  <a:lnTo>
                    <a:pt x="1140" y="548"/>
                  </a:lnTo>
                  <a:lnTo>
                    <a:pt x="1098" y="536"/>
                  </a:lnTo>
                  <a:lnTo>
                    <a:pt x="1058" y="522"/>
                  </a:lnTo>
                  <a:lnTo>
                    <a:pt x="1016" y="506"/>
                  </a:lnTo>
                  <a:lnTo>
                    <a:pt x="976" y="488"/>
                  </a:lnTo>
                  <a:lnTo>
                    <a:pt x="938" y="468"/>
                  </a:lnTo>
                  <a:lnTo>
                    <a:pt x="900" y="446"/>
                  </a:lnTo>
                  <a:lnTo>
                    <a:pt x="864" y="422"/>
                  </a:lnTo>
                  <a:lnTo>
                    <a:pt x="828" y="396"/>
                  </a:lnTo>
                  <a:lnTo>
                    <a:pt x="792" y="368"/>
                  </a:lnTo>
                  <a:lnTo>
                    <a:pt x="760" y="338"/>
                  </a:lnTo>
                  <a:lnTo>
                    <a:pt x="728" y="308"/>
                  </a:lnTo>
                  <a:lnTo>
                    <a:pt x="696" y="274"/>
                  </a:lnTo>
                  <a:lnTo>
                    <a:pt x="668" y="240"/>
                  </a:lnTo>
                  <a:lnTo>
                    <a:pt x="640" y="204"/>
                  </a:lnTo>
                  <a:lnTo>
                    <a:pt x="614" y="164"/>
                  </a:lnTo>
                  <a:lnTo>
                    <a:pt x="588" y="124"/>
                  </a:lnTo>
                  <a:lnTo>
                    <a:pt x="588" y="124"/>
                  </a:lnTo>
                  <a:lnTo>
                    <a:pt x="588" y="124"/>
                  </a:lnTo>
                  <a:lnTo>
                    <a:pt x="124" y="0"/>
                  </a:lnTo>
                  <a:lnTo>
                    <a:pt x="0" y="46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 cmpd="sng">
              <a:noFill/>
              <a:round/>
              <a:headEnd/>
              <a:tailEnd/>
            </a:ln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Group 79">
            <a:extLst>
              <a:ext uri="{FF2B5EF4-FFF2-40B4-BE49-F238E27FC236}">
                <a16:creationId xmlns:a16="http://schemas.microsoft.com/office/drawing/2014/main" id="{27D0E942-5E12-4109-BE26-6DD047FB7C8D}"/>
              </a:ext>
            </a:extLst>
          </p:cNvPr>
          <p:cNvGrpSpPr/>
          <p:nvPr/>
        </p:nvGrpSpPr>
        <p:grpSpPr>
          <a:xfrm>
            <a:off x="7924800" y="1508354"/>
            <a:ext cx="3303254" cy="1781830"/>
            <a:chOff x="5257800" y="1741963"/>
            <a:chExt cx="3303254" cy="17818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2C4112-442D-4549-8AA2-FBD4FC9FBF66}"/>
                </a:ext>
              </a:extLst>
            </p:cNvPr>
            <p:cNvSpPr/>
            <p:nvPr/>
          </p:nvSpPr>
          <p:spPr>
            <a:xfrm>
              <a:off x="5257800" y="2961163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E868FB-C340-48B4-8D14-5CC96F2E4941}"/>
                </a:ext>
              </a:extLst>
            </p:cNvPr>
            <p:cNvCxnSpPr>
              <a:stCxn id="18" idx="7"/>
            </p:cNvCxnSpPr>
            <p:nvPr/>
          </p:nvCxnSpPr>
          <p:spPr>
            <a:xfrm rot="5400000" flipH="1" flipV="1">
              <a:off x="5338622" y="2389663"/>
              <a:ext cx="719278" cy="49067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91A144-BE8E-441D-93EB-C95348B29056}"/>
                </a:ext>
              </a:extLst>
            </p:cNvPr>
            <p:cNvCxnSpPr/>
            <p:nvPr/>
          </p:nvCxnSpPr>
          <p:spPr>
            <a:xfrm>
              <a:off x="5943600" y="2275363"/>
              <a:ext cx="2286000" cy="1588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2A728E-C9E6-42F0-8BE2-C33A87D3CF02}"/>
                </a:ext>
              </a:extLst>
            </p:cNvPr>
            <p:cNvSpPr txBox="1"/>
            <p:nvPr/>
          </p:nvSpPr>
          <p:spPr>
            <a:xfrm>
              <a:off x="6248400" y="174196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Step Name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57C3A-AA63-437F-B5F1-96F770EC8209}"/>
                </a:ext>
              </a:extLst>
            </p:cNvPr>
            <p:cNvSpPr txBox="1"/>
            <p:nvPr/>
          </p:nvSpPr>
          <p:spPr>
            <a:xfrm>
              <a:off x="6275053" y="2323464"/>
              <a:ext cx="22860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yours</a:t>
              </a:r>
            </a:p>
          </p:txBody>
        </p:sp>
      </p:grpSp>
      <p:grpSp>
        <p:nvGrpSpPr>
          <p:cNvPr id="23" name="Group 83">
            <a:extLst>
              <a:ext uri="{FF2B5EF4-FFF2-40B4-BE49-F238E27FC236}">
                <a16:creationId xmlns:a16="http://schemas.microsoft.com/office/drawing/2014/main" id="{C1734A7B-095C-4356-95C7-FD3B3D4CE861}"/>
              </a:ext>
            </a:extLst>
          </p:cNvPr>
          <p:cNvGrpSpPr/>
          <p:nvPr/>
        </p:nvGrpSpPr>
        <p:grpSpPr>
          <a:xfrm>
            <a:off x="1080770" y="1474724"/>
            <a:ext cx="2894083" cy="1836183"/>
            <a:chOff x="382517" y="1665763"/>
            <a:chExt cx="2894083" cy="1836183"/>
          </a:xfrm>
        </p:grpSpPr>
        <p:grpSp>
          <p:nvGrpSpPr>
            <p:cNvPr id="24" name="Group 69">
              <a:extLst>
                <a:ext uri="{FF2B5EF4-FFF2-40B4-BE49-F238E27FC236}">
                  <a16:creationId xmlns:a16="http://schemas.microsoft.com/office/drawing/2014/main" id="{B7A823EF-8581-43A8-A411-29E3742BD99E}"/>
                </a:ext>
              </a:extLst>
            </p:cNvPr>
            <p:cNvGrpSpPr/>
            <p:nvPr/>
          </p:nvGrpSpPr>
          <p:grpSpPr>
            <a:xfrm>
              <a:off x="425380" y="2199163"/>
              <a:ext cx="2851220" cy="990600"/>
              <a:chOff x="272980" y="1828800"/>
              <a:chExt cx="2851220" cy="9906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F19AFD5-C61E-43FE-BA6F-236708CDB336}"/>
                  </a:ext>
                </a:extLst>
              </p:cNvPr>
              <p:cNvCxnSpPr/>
              <p:nvPr/>
            </p:nvCxnSpPr>
            <p:spPr>
              <a:xfrm rot="5400000" flipH="1">
                <a:off x="2281378" y="1985822"/>
                <a:ext cx="880922" cy="566878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AF6EF-3D98-4295-9EA8-53D3D43F2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80" y="1830388"/>
                <a:ext cx="216542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7C090CB-0DB8-42B1-A26C-216BDF5DD02A}"/>
                  </a:ext>
                </a:extLst>
              </p:cNvPr>
              <p:cNvSpPr/>
              <p:nvPr/>
            </p:nvSpPr>
            <p:spPr>
              <a:xfrm>
                <a:off x="2895600" y="2590800"/>
                <a:ext cx="228600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181CC1-5319-44F3-9674-E34EC3D77870}"/>
                </a:ext>
              </a:extLst>
            </p:cNvPr>
            <p:cNvSpPr txBox="1"/>
            <p:nvPr/>
          </p:nvSpPr>
          <p:spPr>
            <a:xfrm>
              <a:off x="533400" y="166576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Step Name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CA198C-7585-43DB-BBFC-1F8C2D079CA1}"/>
                </a:ext>
              </a:extLst>
            </p:cNvPr>
            <p:cNvSpPr txBox="1"/>
            <p:nvPr/>
          </p:nvSpPr>
          <p:spPr>
            <a:xfrm>
              <a:off x="382517" y="2301617"/>
              <a:ext cx="21654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yours</a:t>
              </a:r>
            </a:p>
          </p:txBody>
        </p:sp>
      </p:grpSp>
      <p:grpSp>
        <p:nvGrpSpPr>
          <p:cNvPr id="30" name="Group 81">
            <a:extLst>
              <a:ext uri="{FF2B5EF4-FFF2-40B4-BE49-F238E27FC236}">
                <a16:creationId xmlns:a16="http://schemas.microsoft.com/office/drawing/2014/main" id="{5454B081-AEC9-4B13-8581-3462AB912CA2}"/>
              </a:ext>
            </a:extLst>
          </p:cNvPr>
          <p:cNvGrpSpPr/>
          <p:nvPr/>
        </p:nvGrpSpPr>
        <p:grpSpPr>
          <a:xfrm>
            <a:off x="6048376" y="4530725"/>
            <a:ext cx="5426708" cy="1948705"/>
            <a:chOff x="4000500" y="4356576"/>
            <a:chExt cx="5426708" cy="194870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806CC4-5CE4-45DD-ABBD-45404B62E235}"/>
                </a:ext>
              </a:extLst>
            </p:cNvPr>
            <p:cNvSpPr/>
            <p:nvPr/>
          </p:nvSpPr>
          <p:spPr>
            <a:xfrm>
              <a:off x="4000500" y="4356576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41E0359-EF5C-4F7A-87AA-F20910B91FEA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195622" y="4551698"/>
              <a:ext cx="832944" cy="8627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0D6D1F-204B-4AA9-8ADD-65EF327528A0}"/>
                </a:ext>
              </a:extLst>
            </p:cNvPr>
            <p:cNvSpPr txBox="1"/>
            <p:nvPr/>
          </p:nvSpPr>
          <p:spPr>
            <a:xfrm>
              <a:off x="6358892" y="489325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Step 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C2D32D-D557-4E0E-A0C8-4CAB364D8C65}"/>
                </a:ext>
              </a:extLst>
            </p:cNvPr>
            <p:cNvCxnSpPr>
              <a:cxnSpLocks/>
            </p:cNvCxnSpPr>
            <p:nvPr/>
          </p:nvCxnSpPr>
          <p:spPr>
            <a:xfrm>
              <a:off x="5028566" y="5427122"/>
              <a:ext cx="3068316" cy="428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ADD6FC-9D97-4887-9D4B-2591169E7257}"/>
                </a:ext>
              </a:extLst>
            </p:cNvPr>
            <p:cNvSpPr txBox="1"/>
            <p:nvPr/>
          </p:nvSpPr>
          <p:spPr>
            <a:xfrm>
              <a:off x="6358892" y="5474284"/>
              <a:ext cx="30683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59"/>
          <p:cNvSpPr>
            <a:spLocks noChangeArrowheads="1"/>
          </p:cNvSpPr>
          <p:nvPr/>
        </p:nvSpPr>
        <p:spPr bwMode="auto">
          <a:xfrm rot="10800000" flipV="1">
            <a:off x="48000" y="67557"/>
            <a:ext cx="12096000" cy="4267200"/>
          </a:xfrm>
          <a:prstGeom prst="rect">
            <a:avLst/>
          </a:prstGeom>
          <a:gradFill rotWithShape="1">
            <a:gsLst>
              <a:gs pos="0">
                <a:srgbClr val="F3F3F3"/>
              </a:gs>
              <a:gs pos="0">
                <a:srgbClr val="F3F3F3"/>
              </a:gs>
              <a:gs pos="0">
                <a:srgbClr val="F3F3F3"/>
              </a:gs>
              <a:gs pos="48000">
                <a:srgbClr val="F3F3F3"/>
              </a:gs>
              <a:gs pos="69000">
                <a:srgbClr val="F3F3F3"/>
              </a:gs>
              <a:gs pos="100000">
                <a:srgbClr val="BFBF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dirty="0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3 Step Cycle</a:t>
            </a:r>
          </a:p>
        </p:txBody>
      </p:sp>
      <p:grpSp>
        <p:nvGrpSpPr>
          <p:cNvPr id="2" name="Group 46"/>
          <p:cNvGrpSpPr/>
          <p:nvPr/>
        </p:nvGrpSpPr>
        <p:grpSpPr>
          <a:xfrm>
            <a:off x="5562599" y="3505199"/>
            <a:ext cx="1022350" cy="1109662"/>
            <a:chOff x="3397250" y="3810000"/>
            <a:chExt cx="1022350" cy="1109662"/>
          </a:xfrm>
        </p:grpSpPr>
        <p:sp>
          <p:nvSpPr>
            <p:cNvPr id="17" name="Ellipse 300"/>
            <p:cNvSpPr/>
            <p:nvPr/>
          </p:nvSpPr>
          <p:spPr bwMode="auto">
            <a:xfrm>
              <a:off x="3444991" y="4721275"/>
              <a:ext cx="907838" cy="198387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noProof="1">
                <a:solidFill>
                  <a:srgbClr val="FFFFFF"/>
                </a:solidFill>
                <a:latin typeface="Calibri" pitchFamily="34" charset="0"/>
                <a:ea typeface="ＭＳ Ｐゴシック" pitchFamily="-111" charset="-128"/>
              </a:endParaRPr>
            </a:p>
          </p:txBody>
        </p:sp>
        <p:sp>
          <p:nvSpPr>
            <p:cNvPr id="18" name="Ellipse 301"/>
            <p:cNvSpPr/>
            <p:nvPr/>
          </p:nvSpPr>
          <p:spPr bwMode="auto">
            <a:xfrm>
              <a:off x="3397250" y="3810000"/>
              <a:ext cx="1022350" cy="1021305"/>
            </a:xfrm>
            <a:prstGeom prst="ellipse">
              <a:avLst/>
            </a:prstGeom>
            <a:gradFill flip="none" rotWithShape="1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>
              <a:innerShdw blurRad="269875" dist="114300" dir="5640000">
                <a:srgbClr val="000000">
                  <a:alpha val="13000"/>
                </a:srgbClr>
              </a:innerShdw>
            </a:effectLst>
          </p:spPr>
          <p:txBody>
            <a:bodyPr anchor="ctr"/>
            <a:lstStyle/>
            <a:p>
              <a:pPr marL="342900" indent="-342900" algn="ctr">
                <a:buFont typeface="Calibri" pitchFamily="-111" charset="0"/>
                <a:buAutoNum type="arabicPeriod"/>
                <a:defRPr/>
              </a:pPr>
              <a:endParaRPr lang="en-US" sz="2000" noProof="1">
                <a:solidFill>
                  <a:srgbClr val="FFFFFF"/>
                </a:solidFill>
                <a:latin typeface="Calibri" pitchFamily="34" charset="0"/>
                <a:ea typeface="ＭＳ Ｐゴシック" pitchFamily="-111" charset="-128"/>
              </a:endParaRPr>
            </a:p>
          </p:txBody>
        </p:sp>
        <p:sp>
          <p:nvSpPr>
            <p:cNvPr id="19" name="Ellipse 302"/>
            <p:cNvSpPr>
              <a:spLocks noChangeArrowheads="1"/>
            </p:cNvSpPr>
            <p:nvPr/>
          </p:nvSpPr>
          <p:spPr bwMode="auto">
            <a:xfrm>
              <a:off x="3522662" y="3835400"/>
              <a:ext cx="749300" cy="552450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</a:pPr>
              <a:endParaRPr lang="en-US" sz="2000" noProof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4114800" y="1981200"/>
            <a:ext cx="3977593" cy="3958121"/>
            <a:chOff x="2583203" y="1449939"/>
            <a:chExt cx="3977593" cy="3958121"/>
          </a:xfrm>
          <a:effectLst>
            <a:outerShdw blurRad="3429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6" name="Circular Arrow 5"/>
            <p:cNvSpPr/>
            <p:nvPr/>
          </p:nvSpPr>
          <p:spPr>
            <a:xfrm>
              <a:off x="2724380" y="1449939"/>
              <a:ext cx="3836416" cy="3836416"/>
            </a:xfrm>
            <a:prstGeom prst="circularArrow">
              <a:avLst>
                <a:gd name="adj1" fmla="val 10360"/>
                <a:gd name="adj2" fmla="val 327528"/>
                <a:gd name="adj3" fmla="val 1442059"/>
                <a:gd name="adj4" fmla="val 16199432"/>
                <a:gd name="adj5" fmla="val 5932"/>
              </a:avLst>
            </a:prstGeom>
            <a:solidFill>
              <a:schemeClr val="accent3">
                <a:lumMod val="75000"/>
              </a:schemeClr>
            </a:solidFill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ircular Arrow 6"/>
            <p:cNvSpPr/>
            <p:nvPr/>
          </p:nvSpPr>
          <p:spPr>
            <a:xfrm>
              <a:off x="2653792" y="1571644"/>
              <a:ext cx="3836416" cy="3836416"/>
            </a:xfrm>
            <a:prstGeom prst="circularArrow">
              <a:avLst>
                <a:gd name="adj1" fmla="val 10659"/>
                <a:gd name="adj2" fmla="val 327528"/>
                <a:gd name="adj3" fmla="val 8463428"/>
                <a:gd name="adj4" fmla="val 1800502"/>
                <a:gd name="adj5" fmla="val 5932"/>
              </a:avLst>
            </a:prstGeom>
            <a:solidFill>
              <a:schemeClr val="accent6">
                <a:lumMod val="75000"/>
              </a:schemeClr>
            </a:solidFill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ircular Arrow 7"/>
            <p:cNvSpPr/>
            <p:nvPr/>
          </p:nvSpPr>
          <p:spPr>
            <a:xfrm>
              <a:off x="2583203" y="1449939"/>
              <a:ext cx="3836416" cy="3836416"/>
            </a:xfrm>
            <a:prstGeom prst="circularArrow">
              <a:avLst>
                <a:gd name="adj1" fmla="val 10748"/>
                <a:gd name="adj2" fmla="val 327528"/>
                <a:gd name="adj3" fmla="val 15829777"/>
                <a:gd name="adj4" fmla="val 9000000"/>
                <a:gd name="adj5" fmla="val 5932"/>
              </a:avLst>
            </a:prstGeom>
            <a:solidFill>
              <a:schemeClr val="bg2">
                <a:lumMod val="50000"/>
              </a:schemeClr>
            </a:solidFill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4" name="Group 51"/>
          <p:cNvGrpSpPr/>
          <p:nvPr/>
        </p:nvGrpSpPr>
        <p:grpSpPr>
          <a:xfrm>
            <a:off x="7315199" y="2514599"/>
            <a:ext cx="3124200" cy="914400"/>
            <a:chOff x="5791200" y="2057400"/>
            <a:chExt cx="3124200" cy="914400"/>
          </a:xfrm>
        </p:grpSpPr>
        <p:grpSp>
          <p:nvGrpSpPr>
            <p:cNvPr id="5" name="Group 23"/>
            <p:cNvGrpSpPr/>
            <p:nvPr/>
          </p:nvGrpSpPr>
          <p:grpSpPr>
            <a:xfrm>
              <a:off x="5791200" y="2743200"/>
              <a:ext cx="228600" cy="228600"/>
              <a:chOff x="7315200" y="2560320"/>
              <a:chExt cx="1097280" cy="109728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315200" y="2560320"/>
                <a:ext cx="1097280" cy="10972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2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3" name="Ellipse 302"/>
              <p:cNvSpPr>
                <a:spLocks noChangeArrowheads="1"/>
              </p:cNvSpPr>
              <p:nvPr/>
            </p:nvSpPr>
            <p:spPr bwMode="auto">
              <a:xfrm>
                <a:off x="7422930" y="2621280"/>
                <a:ext cx="914400" cy="731520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cxnSp>
          <p:nvCxnSpPr>
            <p:cNvPr id="26" name="Straight Connector 25"/>
            <p:cNvCxnSpPr>
              <a:stCxn id="22" idx="0"/>
            </p:cNvCxnSpPr>
            <p:nvPr/>
          </p:nvCxnSpPr>
          <p:spPr>
            <a:xfrm rot="5400000" flipH="1" flipV="1">
              <a:off x="5657850" y="2305050"/>
              <a:ext cx="685800" cy="1905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96000" y="2057400"/>
              <a:ext cx="2819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619999" y="16002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text here and more text here.</a:t>
            </a:r>
          </a:p>
        </p:txBody>
      </p:sp>
      <p:grpSp>
        <p:nvGrpSpPr>
          <p:cNvPr id="10" name="Group 50"/>
          <p:cNvGrpSpPr/>
          <p:nvPr/>
        </p:nvGrpSpPr>
        <p:grpSpPr>
          <a:xfrm>
            <a:off x="1752601" y="2590799"/>
            <a:ext cx="2971798" cy="914400"/>
            <a:chOff x="228602" y="2133600"/>
            <a:chExt cx="2971798" cy="914400"/>
          </a:xfrm>
        </p:grpSpPr>
        <p:grpSp>
          <p:nvGrpSpPr>
            <p:cNvPr id="11" name="Group 29"/>
            <p:cNvGrpSpPr/>
            <p:nvPr/>
          </p:nvGrpSpPr>
          <p:grpSpPr>
            <a:xfrm>
              <a:off x="2971800" y="2819400"/>
              <a:ext cx="228600" cy="228600"/>
              <a:chOff x="7315200" y="2560320"/>
              <a:chExt cx="1097280" cy="109728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315200" y="2560320"/>
                <a:ext cx="1097280" cy="10972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2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2" name="Ellipse 302"/>
              <p:cNvSpPr>
                <a:spLocks noChangeArrowheads="1"/>
              </p:cNvSpPr>
              <p:nvPr/>
            </p:nvSpPr>
            <p:spPr bwMode="auto">
              <a:xfrm>
                <a:off x="7422930" y="2621280"/>
                <a:ext cx="914400" cy="731520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rot="16200000" flipV="1">
              <a:off x="2514600" y="2286000"/>
              <a:ext cx="685800" cy="3810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228602" y="2133600"/>
              <a:ext cx="2438399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752599" y="1676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text here and more text here.</a:t>
            </a:r>
          </a:p>
        </p:txBody>
      </p:sp>
      <p:grpSp>
        <p:nvGrpSpPr>
          <p:cNvPr id="13" name="Group 52"/>
          <p:cNvGrpSpPr/>
          <p:nvPr/>
        </p:nvGrpSpPr>
        <p:grpSpPr>
          <a:xfrm>
            <a:off x="2057399" y="5029199"/>
            <a:ext cx="4191000" cy="1068388"/>
            <a:chOff x="533400" y="4572000"/>
            <a:chExt cx="4191000" cy="1068388"/>
          </a:xfrm>
        </p:grpSpPr>
        <p:cxnSp>
          <p:nvCxnSpPr>
            <p:cNvPr id="46" name="Straight Connector 45"/>
            <p:cNvCxnSpPr>
              <a:stCxn id="45" idx="3"/>
            </p:cNvCxnSpPr>
            <p:nvPr/>
          </p:nvCxnSpPr>
          <p:spPr>
            <a:xfrm rot="5400000">
              <a:off x="3754162" y="4846820"/>
              <a:ext cx="924018" cy="65994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42"/>
            <p:cNvGrpSpPr/>
            <p:nvPr/>
          </p:nvGrpSpPr>
          <p:grpSpPr>
            <a:xfrm>
              <a:off x="4495800" y="4572000"/>
              <a:ext cx="228600" cy="228600"/>
              <a:chOff x="7315200" y="2560320"/>
              <a:chExt cx="1097280" cy="109728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315200" y="2560320"/>
                <a:ext cx="1097280" cy="10972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</a:schemeClr>
                  </a:gs>
                  <a:gs pos="50000">
                    <a:schemeClr val="bg2">
                      <a:lumMod val="25000"/>
                    </a:schemeClr>
                  </a:gs>
                  <a:gs pos="100000">
                    <a:schemeClr val="bg2">
                      <a:lumMod val="1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5" name="Ellipse 302"/>
              <p:cNvSpPr>
                <a:spLocks noChangeArrowheads="1"/>
              </p:cNvSpPr>
              <p:nvPr/>
            </p:nvSpPr>
            <p:spPr bwMode="auto">
              <a:xfrm>
                <a:off x="7422930" y="2621280"/>
                <a:ext cx="914400" cy="731520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rot="10800000">
              <a:off x="533400" y="5638800"/>
              <a:ext cx="3352802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133599" y="51816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Your text here and more text here.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669152" y="3735764"/>
            <a:ext cx="768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n w="18415" cmpd="sng">
                  <a:noFill/>
                  <a:prstDash val="solid"/>
                </a:ln>
                <a:latin typeface="Tw Cen MT Condensed Extra Bold" panose="020B0803020202020204" pitchFamily="34" charset="0"/>
              </a:rPr>
              <a:t>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53"/>
          <p:cNvSpPr/>
          <p:nvPr/>
        </p:nvSpPr>
        <p:spPr bwMode="auto">
          <a:xfrm>
            <a:off x="5676900" y="4191000"/>
            <a:ext cx="838200" cy="228600"/>
          </a:xfrm>
          <a:prstGeom prst="ellipse">
            <a:avLst/>
          </a:prstGeom>
          <a:gradFill flip="none" rotWithShape="1">
            <a:gsLst>
              <a:gs pos="24000">
                <a:sysClr val="windowText" lastClr="000000">
                  <a:alpha val="44000"/>
                </a:sys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5219700" y="2286000"/>
            <a:ext cx="1752600" cy="1752600"/>
            <a:chOff x="3505200" y="2743200"/>
            <a:chExt cx="1752600" cy="1752600"/>
          </a:xfrm>
        </p:grpSpPr>
        <p:sp>
          <p:nvSpPr>
            <p:cNvPr id="5" name="Oval 4"/>
            <p:cNvSpPr/>
            <p:nvPr/>
          </p:nvSpPr>
          <p:spPr>
            <a:xfrm>
              <a:off x="3505200" y="2743200"/>
              <a:ext cx="1752600" cy="1752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dir="5400000" sx="118000" sy="118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woPt" dir="t"/>
            </a:scene3d>
            <a:sp3d extrusionH="190500" prstMaterial="dkEdge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4768" y="2819400"/>
              <a:ext cx="619080" cy="1107996"/>
            </a:xfrm>
            <a:prstGeom prst="rect">
              <a:avLst/>
            </a:prstGeom>
            <a:noFill/>
            <a:scene3d>
              <a:camera prst="orthographicFront"/>
              <a:lightRig rig="soft" dir="t">
                <a:rot lat="0" lon="0" rev="10800000"/>
              </a:lightRig>
            </a:scene3d>
            <a:sp3d extrusionH="76200">
              <a:extrusionClr>
                <a:schemeClr val="tx1">
                  <a:lumMod val="65000"/>
                  <a:lumOff val="35000"/>
                </a:schemeClr>
              </a:extrusionClr>
            </a:sp3d>
          </p:spPr>
          <p:txBody>
            <a:bodyPr wrap="none" rtlCol="0">
              <a:spAutoFit/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6600" b="1" spc="150" dirty="0">
                  <a:ln w="11430"/>
                  <a:solidFill>
                    <a:schemeClr val="bg2">
                      <a:lumMod val="2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w Cen MT Condensed Extra Bold" panose="020B0803020202020204" pitchFamily="34" charset="0"/>
                </a:rPr>
                <a:t>1</a:t>
              </a:r>
            </a:p>
          </p:txBody>
        </p:sp>
      </p:grpSp>
      <p:grpSp>
        <p:nvGrpSpPr>
          <p:cNvPr id="12" name="Group 38"/>
          <p:cNvGrpSpPr/>
          <p:nvPr/>
        </p:nvGrpSpPr>
        <p:grpSpPr>
          <a:xfrm>
            <a:off x="3162300" y="3657600"/>
            <a:ext cx="1905000" cy="1905000"/>
            <a:chOff x="1447800" y="4114800"/>
            <a:chExt cx="1905000" cy="1905000"/>
          </a:xfrm>
        </p:grpSpPr>
        <p:sp>
          <p:nvSpPr>
            <p:cNvPr id="3" name="Oval 2"/>
            <p:cNvSpPr/>
            <p:nvPr/>
          </p:nvSpPr>
          <p:spPr>
            <a:xfrm>
              <a:off x="1447800" y="4114800"/>
              <a:ext cx="1905000" cy="190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10000" sy="11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woPt" dir="t"/>
            </a:scene3d>
            <a:sp3d extrusionH="190500" prstMaterial="dkEdge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82867" y="4246602"/>
              <a:ext cx="619080" cy="1107996"/>
            </a:xfrm>
            <a:prstGeom prst="rect">
              <a:avLst/>
            </a:prstGeom>
            <a:noFill/>
            <a:scene3d>
              <a:camera prst="orthographicFront"/>
              <a:lightRig rig="soft" dir="t">
                <a:rot lat="0" lon="0" rev="10800000"/>
              </a:lightRig>
            </a:scene3d>
            <a:sp3d extrusionH="76200">
              <a:extrusionClr>
                <a:schemeClr val="tx1">
                  <a:lumMod val="65000"/>
                  <a:lumOff val="35000"/>
                </a:schemeClr>
              </a:extrusionClr>
            </a:sp3d>
          </p:spPr>
          <p:txBody>
            <a:bodyPr wrap="none" rtlCol="0">
              <a:spAutoFit/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6600" b="1" spc="150" dirty="0">
                  <a:ln w="11430"/>
                  <a:solidFill>
                    <a:schemeClr val="bg2">
                      <a:lumMod val="2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w Cen MT Condensed Extra Bold" panose="020B0803020202020204" pitchFamily="34" charset="0"/>
                </a:rPr>
                <a:t>3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972300" y="188903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replace this sample text with yours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05900" y="4060085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replace this sample text with yours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" y="4305300"/>
            <a:ext cx="231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You can replace this sample text with yours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6591300" y="3505200"/>
            <a:ext cx="1082968" cy="9144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572000" y="3467100"/>
            <a:ext cx="914400" cy="8382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4992688" y="4800600"/>
            <a:ext cx="2132012" cy="1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3 Step Cycle</a:t>
            </a:r>
          </a:p>
        </p:txBody>
      </p:sp>
      <p:grpSp>
        <p:nvGrpSpPr>
          <p:cNvPr id="13" name="Group 33"/>
          <p:cNvGrpSpPr/>
          <p:nvPr/>
        </p:nvGrpSpPr>
        <p:grpSpPr>
          <a:xfrm>
            <a:off x="7048500" y="3657600"/>
            <a:ext cx="1905000" cy="1905000"/>
            <a:chOff x="5334000" y="4114800"/>
            <a:chExt cx="1905000" cy="1905000"/>
          </a:xfrm>
        </p:grpSpPr>
        <p:sp>
          <p:nvSpPr>
            <p:cNvPr id="4" name="Oval 3"/>
            <p:cNvSpPr/>
            <p:nvPr/>
          </p:nvSpPr>
          <p:spPr>
            <a:xfrm>
              <a:off x="5334000" y="4114800"/>
              <a:ext cx="1905000" cy="190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sx="110000" sy="110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woPt" dir="t"/>
            </a:scene3d>
            <a:sp3d extrusionH="190500" prstMaterial="dkEdge">
              <a:extrusionClr>
                <a:schemeClr val="tx1">
                  <a:lumMod val="65000"/>
                  <a:lumOff val="3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9768" y="4223337"/>
              <a:ext cx="619080" cy="1107996"/>
            </a:xfrm>
            <a:prstGeom prst="rect">
              <a:avLst/>
            </a:prstGeom>
            <a:noFill/>
            <a:scene3d>
              <a:camera prst="orthographicFront"/>
              <a:lightRig rig="soft" dir="t">
                <a:rot lat="0" lon="0" rev="10800000"/>
              </a:lightRig>
            </a:scene3d>
            <a:sp3d extrusionH="76200">
              <a:extrusionClr>
                <a:schemeClr val="tx1">
                  <a:lumMod val="65000"/>
                  <a:lumOff val="35000"/>
                </a:schemeClr>
              </a:extrusionClr>
            </a:sp3d>
          </p:spPr>
          <p:txBody>
            <a:bodyPr wrap="none" rtlCol="0">
              <a:spAutoFit/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en-US" sz="6600" b="1" spc="150" dirty="0">
                  <a:ln w="11430"/>
                  <a:solidFill>
                    <a:schemeClr val="bg2">
                      <a:lumMod val="25000"/>
                    </a:schemeClr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  <a:reflection blurRad="6350" stA="55000" endA="300" endPos="45500" dir="5400000" sy="-100000" algn="bl" rotWithShape="0"/>
                  </a:effectLst>
                  <a:latin typeface="Tw Cen MT Condensed Extra Bold" panose="020B0803020202020204" pitchFamily="34" charset="0"/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19897" y="3645748"/>
            <a:ext cx="876005" cy="938104"/>
            <a:chOff x="0" y="4114800"/>
            <a:chExt cx="1184275" cy="1227226"/>
          </a:xfrm>
        </p:grpSpPr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131924" y="4290263"/>
              <a:ext cx="1051336" cy="1051763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Oval 69"/>
            <p:cNvSpPr>
              <a:spLocks noChangeArrowheads="1"/>
            </p:cNvSpPr>
            <p:nvPr/>
          </p:nvSpPr>
          <p:spPr bwMode="auto">
            <a:xfrm>
              <a:off x="136998" y="4275049"/>
              <a:ext cx="1047277" cy="104770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0" name="Oval 70"/>
            <p:cNvSpPr>
              <a:spLocks noChangeArrowheads="1"/>
            </p:cNvSpPr>
            <p:nvPr/>
          </p:nvSpPr>
          <p:spPr bwMode="auto">
            <a:xfrm>
              <a:off x="0" y="4114800"/>
              <a:ext cx="1095987" cy="1095375"/>
            </a:xfrm>
            <a:prstGeom prst="ellipse">
              <a:avLst/>
            </a:prstGeom>
            <a:gradFill rotWithShape="1">
              <a:gsLst>
                <a:gs pos="0">
                  <a:srgbClr val="FFB3B3">
                    <a:alpha val="70000"/>
                  </a:srgbClr>
                </a:gs>
                <a:gs pos="100000">
                  <a:srgbClr val="FFB3B3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1" name="Oval 71"/>
            <p:cNvSpPr>
              <a:spLocks noChangeArrowheads="1"/>
            </p:cNvSpPr>
            <p:nvPr/>
          </p:nvSpPr>
          <p:spPr bwMode="auto">
            <a:xfrm>
              <a:off x="262834" y="4333875"/>
              <a:ext cx="438395" cy="4381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3 Step Cycle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7305675" y="1562099"/>
            <a:ext cx="3009900" cy="1110490"/>
            <a:chOff x="5857875" y="1790700"/>
            <a:chExt cx="3009900" cy="111049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857875" y="1790700"/>
              <a:ext cx="2971800" cy="1110490"/>
            </a:xfrm>
            <a:custGeom>
              <a:avLst/>
              <a:gdLst/>
              <a:ahLst/>
              <a:cxnLst>
                <a:cxn ang="0">
                  <a:pos x="2454" y="0"/>
                </a:cxn>
                <a:cxn ang="0">
                  <a:pos x="493" y="0"/>
                </a:cxn>
                <a:cxn ang="0">
                  <a:pos x="493" y="160"/>
                </a:cxn>
                <a:cxn ang="0">
                  <a:pos x="436" y="160"/>
                </a:cxn>
                <a:cxn ang="0">
                  <a:pos x="283" y="427"/>
                </a:cxn>
                <a:cxn ang="0">
                  <a:pos x="0" y="917"/>
                </a:cxn>
                <a:cxn ang="0">
                  <a:pos x="780" y="917"/>
                </a:cxn>
                <a:cxn ang="0">
                  <a:pos x="780" y="868"/>
                </a:cxn>
                <a:cxn ang="0">
                  <a:pos x="2454" y="868"/>
                </a:cxn>
                <a:cxn ang="0">
                  <a:pos x="2454" y="0"/>
                </a:cxn>
              </a:cxnLst>
              <a:rect l="0" t="0" r="r" b="b"/>
              <a:pathLst>
                <a:path w="2454" h="917">
                  <a:moveTo>
                    <a:pt x="2454" y="0"/>
                  </a:moveTo>
                  <a:lnTo>
                    <a:pt x="493" y="0"/>
                  </a:lnTo>
                  <a:lnTo>
                    <a:pt x="493" y="160"/>
                  </a:lnTo>
                  <a:lnTo>
                    <a:pt x="436" y="160"/>
                  </a:lnTo>
                  <a:lnTo>
                    <a:pt x="283" y="427"/>
                  </a:lnTo>
                  <a:lnTo>
                    <a:pt x="0" y="917"/>
                  </a:lnTo>
                  <a:lnTo>
                    <a:pt x="780" y="917"/>
                  </a:lnTo>
                  <a:lnTo>
                    <a:pt x="780" y="868"/>
                  </a:lnTo>
                  <a:lnTo>
                    <a:pt x="2454" y="868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625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05575" y="1914525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</a:t>
              </a: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1838325" y="1552574"/>
            <a:ext cx="3009900" cy="1110490"/>
            <a:chOff x="390525" y="1781175"/>
            <a:chExt cx="3009900" cy="1110490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428625" y="1781175"/>
              <a:ext cx="2971800" cy="1110490"/>
            </a:xfrm>
            <a:custGeom>
              <a:avLst/>
              <a:gdLst/>
              <a:ahLst/>
              <a:cxnLst>
                <a:cxn ang="0">
                  <a:pos x="2454" y="0"/>
                </a:cxn>
                <a:cxn ang="0">
                  <a:pos x="493" y="0"/>
                </a:cxn>
                <a:cxn ang="0">
                  <a:pos x="493" y="160"/>
                </a:cxn>
                <a:cxn ang="0">
                  <a:pos x="436" y="160"/>
                </a:cxn>
                <a:cxn ang="0">
                  <a:pos x="283" y="427"/>
                </a:cxn>
                <a:cxn ang="0">
                  <a:pos x="0" y="917"/>
                </a:cxn>
                <a:cxn ang="0">
                  <a:pos x="780" y="917"/>
                </a:cxn>
                <a:cxn ang="0">
                  <a:pos x="780" y="868"/>
                </a:cxn>
                <a:cxn ang="0">
                  <a:pos x="2454" y="868"/>
                </a:cxn>
                <a:cxn ang="0">
                  <a:pos x="2454" y="0"/>
                </a:cxn>
              </a:cxnLst>
              <a:rect l="0" t="0" r="r" b="b"/>
              <a:pathLst>
                <a:path w="2454" h="917">
                  <a:moveTo>
                    <a:pt x="2454" y="0"/>
                  </a:moveTo>
                  <a:lnTo>
                    <a:pt x="493" y="0"/>
                  </a:lnTo>
                  <a:lnTo>
                    <a:pt x="493" y="160"/>
                  </a:lnTo>
                  <a:lnTo>
                    <a:pt x="436" y="160"/>
                  </a:lnTo>
                  <a:lnTo>
                    <a:pt x="283" y="427"/>
                  </a:lnTo>
                  <a:lnTo>
                    <a:pt x="0" y="917"/>
                  </a:lnTo>
                  <a:lnTo>
                    <a:pt x="780" y="917"/>
                  </a:lnTo>
                  <a:lnTo>
                    <a:pt x="780" y="868"/>
                  </a:lnTo>
                  <a:lnTo>
                    <a:pt x="2454" y="868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7625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0525" y="1876425"/>
              <a:ext cx="2362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</a:t>
              </a: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4219575" y="4800600"/>
            <a:ext cx="3793266" cy="1438275"/>
            <a:chOff x="2771775" y="5029200"/>
            <a:chExt cx="3793266" cy="1438275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71775" y="5029200"/>
              <a:ext cx="3771900" cy="1438275"/>
            </a:xfrm>
            <a:custGeom>
              <a:avLst/>
              <a:gdLst/>
              <a:ahLst/>
              <a:cxnLst>
                <a:cxn ang="0">
                  <a:pos x="1334" y="277"/>
                </a:cxn>
                <a:cxn ang="0">
                  <a:pos x="1334" y="215"/>
                </a:cxn>
                <a:cxn ang="0">
                  <a:pos x="1216" y="215"/>
                </a:cxn>
                <a:cxn ang="0">
                  <a:pos x="1091" y="0"/>
                </a:cxn>
                <a:cxn ang="0">
                  <a:pos x="968" y="215"/>
                </a:cxn>
                <a:cxn ang="0">
                  <a:pos x="848" y="215"/>
                </a:cxn>
                <a:cxn ang="0">
                  <a:pos x="848" y="277"/>
                </a:cxn>
                <a:cxn ang="0">
                  <a:pos x="0" y="277"/>
                </a:cxn>
                <a:cxn ang="0">
                  <a:pos x="0" y="1242"/>
                </a:cxn>
                <a:cxn ang="0">
                  <a:pos x="2182" y="1242"/>
                </a:cxn>
                <a:cxn ang="0">
                  <a:pos x="2182" y="277"/>
                </a:cxn>
                <a:cxn ang="0">
                  <a:pos x="1334" y="277"/>
                </a:cxn>
              </a:cxnLst>
              <a:rect l="0" t="0" r="r" b="b"/>
              <a:pathLst>
                <a:path w="2182" h="1242">
                  <a:moveTo>
                    <a:pt x="1334" y="277"/>
                  </a:moveTo>
                  <a:lnTo>
                    <a:pt x="1334" y="215"/>
                  </a:lnTo>
                  <a:lnTo>
                    <a:pt x="1216" y="215"/>
                  </a:lnTo>
                  <a:lnTo>
                    <a:pt x="1091" y="0"/>
                  </a:lnTo>
                  <a:lnTo>
                    <a:pt x="968" y="215"/>
                  </a:lnTo>
                  <a:lnTo>
                    <a:pt x="848" y="215"/>
                  </a:lnTo>
                  <a:lnTo>
                    <a:pt x="848" y="277"/>
                  </a:lnTo>
                  <a:lnTo>
                    <a:pt x="0" y="277"/>
                  </a:lnTo>
                  <a:lnTo>
                    <a:pt x="0" y="1242"/>
                  </a:lnTo>
                  <a:lnTo>
                    <a:pt x="2182" y="1242"/>
                  </a:lnTo>
                  <a:lnTo>
                    <a:pt x="2182" y="277"/>
                  </a:lnTo>
                  <a:lnTo>
                    <a:pt x="1334" y="27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625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83616" y="5510940"/>
              <a:ext cx="3781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410200" y="2724149"/>
            <a:ext cx="1314450" cy="1295400"/>
            <a:chOff x="3962400" y="2952750"/>
            <a:chExt cx="1314450" cy="1295400"/>
          </a:xfrm>
        </p:grpSpPr>
        <p:sp>
          <p:nvSpPr>
            <p:cNvPr id="5" name="Oval 4"/>
            <p:cNvSpPr/>
            <p:nvPr/>
          </p:nvSpPr>
          <p:spPr>
            <a:xfrm>
              <a:off x="3981450" y="2952750"/>
              <a:ext cx="1295400" cy="12954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clear">
              <a:bevelT w="648970" h="648970"/>
              <a:bevelB w="648970" h="64897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283803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Your text here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43330" y="1876329"/>
            <a:ext cx="3048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10199"/>
              </a:avLst>
            </a:prstTxWarp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7" name="TextBox 16"/>
          <p:cNvSpPr txBox="1"/>
          <p:nvPr/>
        </p:nvSpPr>
        <p:spPr>
          <a:xfrm rot="15180000">
            <a:off x="4531883" y="1855357"/>
            <a:ext cx="3048000" cy="304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310199"/>
              </a:avLst>
            </a:prstTxWarp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9" name="TextBox 18"/>
          <p:cNvSpPr txBox="1"/>
          <p:nvPr/>
        </p:nvSpPr>
        <p:spPr>
          <a:xfrm rot="6420000">
            <a:off x="4583720" y="1904999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>
                <a:gd name="adj" fmla="val 11310199"/>
              </a:avLst>
            </a:prstTxWarp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>
            <a:off x="4733925" y="2019299"/>
            <a:ext cx="2686050" cy="2686050"/>
          </a:xfrm>
          <a:custGeom>
            <a:avLst/>
            <a:gdLst/>
            <a:ahLst/>
            <a:cxnLst>
              <a:cxn ang="0">
                <a:pos x="1352" y="825"/>
              </a:cxn>
              <a:cxn ang="0">
                <a:pos x="1352" y="883"/>
              </a:cxn>
              <a:cxn ang="0">
                <a:pos x="1334" y="988"/>
              </a:cxn>
              <a:cxn ang="0">
                <a:pos x="1295" y="1083"/>
              </a:cxn>
              <a:cxn ang="0">
                <a:pos x="1239" y="1168"/>
              </a:cxn>
              <a:cxn ang="0">
                <a:pos x="1166" y="1239"/>
              </a:cxn>
              <a:cxn ang="0">
                <a:pos x="1081" y="1296"/>
              </a:cxn>
              <a:cxn ang="0">
                <a:pos x="637" y="1308"/>
              </a:cxn>
              <a:cxn ang="0">
                <a:pos x="543" y="1253"/>
              </a:cxn>
              <a:cxn ang="0">
                <a:pos x="465" y="1181"/>
              </a:cxn>
              <a:cxn ang="0">
                <a:pos x="403" y="1094"/>
              </a:cxn>
              <a:cxn ang="0">
                <a:pos x="361" y="995"/>
              </a:cxn>
              <a:cxn ang="0">
                <a:pos x="339" y="885"/>
              </a:cxn>
              <a:cxn ang="0">
                <a:pos x="339" y="821"/>
              </a:cxn>
              <a:cxn ang="0">
                <a:pos x="568" y="421"/>
              </a:cxn>
              <a:cxn ang="0">
                <a:pos x="630" y="386"/>
              </a:cxn>
              <a:cxn ang="0">
                <a:pos x="734" y="350"/>
              </a:cxn>
              <a:cxn ang="0">
                <a:pos x="846" y="338"/>
              </a:cxn>
              <a:cxn ang="0">
                <a:pos x="922" y="343"/>
              </a:cxn>
              <a:cxn ang="0">
                <a:pos x="1028" y="372"/>
              </a:cxn>
              <a:cxn ang="0">
                <a:pos x="1124" y="421"/>
              </a:cxn>
              <a:cxn ang="0">
                <a:pos x="1549" y="375"/>
              </a:cxn>
              <a:cxn ang="0">
                <a:pos x="1446" y="250"/>
              </a:cxn>
              <a:cxn ang="0">
                <a:pos x="1320" y="145"/>
              </a:cxn>
              <a:cxn ang="0">
                <a:pos x="1177" y="67"/>
              </a:cxn>
              <a:cxn ang="0">
                <a:pos x="1018" y="18"/>
              </a:cxn>
              <a:cxn ang="0">
                <a:pos x="846" y="0"/>
              </a:cxn>
              <a:cxn ang="0">
                <a:pos x="759" y="3"/>
              </a:cxn>
              <a:cxn ang="0">
                <a:pos x="635" y="26"/>
              </a:cxn>
              <a:cxn ang="0">
                <a:pos x="516" y="67"/>
              </a:cxn>
              <a:cxn ang="0">
                <a:pos x="407" y="122"/>
              </a:cxn>
              <a:cxn ang="0">
                <a:pos x="308" y="193"/>
              </a:cxn>
              <a:cxn ang="0">
                <a:pos x="219" y="278"/>
              </a:cxn>
              <a:cxn ang="0">
                <a:pos x="145" y="373"/>
              </a:cxn>
              <a:cxn ang="0">
                <a:pos x="83" y="480"/>
              </a:cxn>
              <a:cxn ang="0">
                <a:pos x="37" y="595"/>
              </a:cxn>
              <a:cxn ang="0">
                <a:pos x="10" y="717"/>
              </a:cxn>
              <a:cxn ang="0">
                <a:pos x="0" y="846"/>
              </a:cxn>
              <a:cxn ang="0">
                <a:pos x="3" y="933"/>
              </a:cxn>
              <a:cxn ang="0">
                <a:pos x="26" y="1057"/>
              </a:cxn>
              <a:cxn ang="0">
                <a:pos x="67" y="1175"/>
              </a:cxn>
              <a:cxn ang="0">
                <a:pos x="122" y="1285"/>
              </a:cxn>
              <a:cxn ang="0">
                <a:pos x="193" y="1384"/>
              </a:cxn>
              <a:cxn ang="0">
                <a:pos x="277" y="1473"/>
              </a:cxn>
              <a:cxn ang="0">
                <a:pos x="373" y="1547"/>
              </a:cxn>
              <a:cxn ang="0">
                <a:pos x="479" y="1609"/>
              </a:cxn>
              <a:cxn ang="0">
                <a:pos x="594" y="1655"/>
              </a:cxn>
              <a:cxn ang="0">
                <a:pos x="717" y="1682"/>
              </a:cxn>
              <a:cxn ang="0">
                <a:pos x="846" y="1692"/>
              </a:cxn>
              <a:cxn ang="0">
                <a:pos x="933" y="1689"/>
              </a:cxn>
              <a:cxn ang="0">
                <a:pos x="1056" y="1666"/>
              </a:cxn>
              <a:cxn ang="0">
                <a:pos x="1175" y="1625"/>
              </a:cxn>
              <a:cxn ang="0">
                <a:pos x="1285" y="1570"/>
              </a:cxn>
              <a:cxn ang="0">
                <a:pos x="1384" y="1499"/>
              </a:cxn>
              <a:cxn ang="0">
                <a:pos x="1473" y="1414"/>
              </a:cxn>
              <a:cxn ang="0">
                <a:pos x="1547" y="1319"/>
              </a:cxn>
              <a:cxn ang="0">
                <a:pos x="1609" y="1213"/>
              </a:cxn>
              <a:cxn ang="0">
                <a:pos x="1655" y="1098"/>
              </a:cxn>
              <a:cxn ang="0">
                <a:pos x="1681" y="975"/>
              </a:cxn>
              <a:cxn ang="0">
                <a:pos x="1692" y="846"/>
              </a:cxn>
              <a:cxn ang="0">
                <a:pos x="1685" y="735"/>
              </a:cxn>
              <a:cxn ang="0">
                <a:pos x="1648" y="575"/>
              </a:cxn>
              <a:cxn ang="0">
                <a:pos x="1582" y="428"/>
              </a:cxn>
            </a:cxnLst>
            <a:rect l="0" t="0" r="r" b="b"/>
            <a:pathLst>
              <a:path w="1692" h="1692">
                <a:moveTo>
                  <a:pt x="1582" y="428"/>
                </a:moveTo>
                <a:lnTo>
                  <a:pt x="1352" y="825"/>
                </a:lnTo>
                <a:lnTo>
                  <a:pt x="1352" y="825"/>
                </a:lnTo>
                <a:lnTo>
                  <a:pt x="1354" y="846"/>
                </a:lnTo>
                <a:lnTo>
                  <a:pt x="1354" y="846"/>
                </a:lnTo>
                <a:lnTo>
                  <a:pt x="1352" y="883"/>
                </a:lnTo>
                <a:lnTo>
                  <a:pt x="1349" y="919"/>
                </a:lnTo>
                <a:lnTo>
                  <a:pt x="1341" y="952"/>
                </a:lnTo>
                <a:lnTo>
                  <a:pt x="1334" y="988"/>
                </a:lnTo>
                <a:lnTo>
                  <a:pt x="1322" y="1020"/>
                </a:lnTo>
                <a:lnTo>
                  <a:pt x="1310" y="1052"/>
                </a:lnTo>
                <a:lnTo>
                  <a:pt x="1295" y="1083"/>
                </a:lnTo>
                <a:lnTo>
                  <a:pt x="1278" y="1114"/>
                </a:lnTo>
                <a:lnTo>
                  <a:pt x="1258" y="1142"/>
                </a:lnTo>
                <a:lnTo>
                  <a:pt x="1239" y="1168"/>
                </a:lnTo>
                <a:lnTo>
                  <a:pt x="1216" y="1193"/>
                </a:lnTo>
                <a:lnTo>
                  <a:pt x="1191" y="1218"/>
                </a:lnTo>
                <a:lnTo>
                  <a:pt x="1166" y="1239"/>
                </a:lnTo>
                <a:lnTo>
                  <a:pt x="1140" y="1260"/>
                </a:lnTo>
                <a:lnTo>
                  <a:pt x="1110" y="1280"/>
                </a:lnTo>
                <a:lnTo>
                  <a:pt x="1081" y="1296"/>
                </a:lnTo>
                <a:lnTo>
                  <a:pt x="855" y="1687"/>
                </a:lnTo>
                <a:lnTo>
                  <a:pt x="637" y="1308"/>
                </a:lnTo>
                <a:lnTo>
                  <a:pt x="637" y="1308"/>
                </a:lnTo>
                <a:lnTo>
                  <a:pt x="603" y="1292"/>
                </a:lnTo>
                <a:lnTo>
                  <a:pt x="573" y="1275"/>
                </a:lnTo>
                <a:lnTo>
                  <a:pt x="543" y="1253"/>
                </a:lnTo>
                <a:lnTo>
                  <a:pt x="515" y="1232"/>
                </a:lnTo>
                <a:lnTo>
                  <a:pt x="490" y="1207"/>
                </a:lnTo>
                <a:lnTo>
                  <a:pt x="465" y="1181"/>
                </a:lnTo>
                <a:lnTo>
                  <a:pt x="442" y="1154"/>
                </a:lnTo>
                <a:lnTo>
                  <a:pt x="421" y="1124"/>
                </a:lnTo>
                <a:lnTo>
                  <a:pt x="403" y="1094"/>
                </a:lnTo>
                <a:lnTo>
                  <a:pt x="385" y="1062"/>
                </a:lnTo>
                <a:lnTo>
                  <a:pt x="371" y="1029"/>
                </a:lnTo>
                <a:lnTo>
                  <a:pt x="361" y="995"/>
                </a:lnTo>
                <a:lnTo>
                  <a:pt x="350" y="958"/>
                </a:lnTo>
                <a:lnTo>
                  <a:pt x="343" y="922"/>
                </a:lnTo>
                <a:lnTo>
                  <a:pt x="339" y="885"/>
                </a:lnTo>
                <a:lnTo>
                  <a:pt x="338" y="846"/>
                </a:lnTo>
                <a:lnTo>
                  <a:pt x="338" y="846"/>
                </a:lnTo>
                <a:lnTo>
                  <a:pt x="339" y="821"/>
                </a:lnTo>
                <a:lnTo>
                  <a:pt x="341" y="797"/>
                </a:lnTo>
                <a:lnTo>
                  <a:pt x="123" y="421"/>
                </a:lnTo>
                <a:lnTo>
                  <a:pt x="568" y="421"/>
                </a:lnTo>
                <a:lnTo>
                  <a:pt x="568" y="421"/>
                </a:lnTo>
                <a:lnTo>
                  <a:pt x="598" y="404"/>
                </a:lnTo>
                <a:lnTo>
                  <a:pt x="630" y="386"/>
                </a:lnTo>
                <a:lnTo>
                  <a:pt x="663" y="372"/>
                </a:lnTo>
                <a:lnTo>
                  <a:pt x="699" y="361"/>
                </a:lnTo>
                <a:lnTo>
                  <a:pt x="734" y="350"/>
                </a:lnTo>
                <a:lnTo>
                  <a:pt x="770" y="343"/>
                </a:lnTo>
                <a:lnTo>
                  <a:pt x="807" y="340"/>
                </a:lnTo>
                <a:lnTo>
                  <a:pt x="846" y="338"/>
                </a:lnTo>
                <a:lnTo>
                  <a:pt x="846" y="338"/>
                </a:lnTo>
                <a:lnTo>
                  <a:pt x="885" y="340"/>
                </a:lnTo>
                <a:lnTo>
                  <a:pt x="922" y="343"/>
                </a:lnTo>
                <a:lnTo>
                  <a:pt x="957" y="350"/>
                </a:lnTo>
                <a:lnTo>
                  <a:pt x="993" y="361"/>
                </a:lnTo>
                <a:lnTo>
                  <a:pt x="1028" y="372"/>
                </a:lnTo>
                <a:lnTo>
                  <a:pt x="1062" y="386"/>
                </a:lnTo>
                <a:lnTo>
                  <a:pt x="1094" y="404"/>
                </a:lnTo>
                <a:lnTo>
                  <a:pt x="1124" y="421"/>
                </a:lnTo>
                <a:lnTo>
                  <a:pt x="1577" y="421"/>
                </a:lnTo>
                <a:lnTo>
                  <a:pt x="1577" y="421"/>
                </a:lnTo>
                <a:lnTo>
                  <a:pt x="1549" y="375"/>
                </a:lnTo>
                <a:lnTo>
                  <a:pt x="1517" y="331"/>
                </a:lnTo>
                <a:lnTo>
                  <a:pt x="1483" y="288"/>
                </a:lnTo>
                <a:lnTo>
                  <a:pt x="1446" y="250"/>
                </a:lnTo>
                <a:lnTo>
                  <a:pt x="1405" y="212"/>
                </a:lnTo>
                <a:lnTo>
                  <a:pt x="1365" y="177"/>
                </a:lnTo>
                <a:lnTo>
                  <a:pt x="1320" y="145"/>
                </a:lnTo>
                <a:lnTo>
                  <a:pt x="1274" y="117"/>
                </a:lnTo>
                <a:lnTo>
                  <a:pt x="1226" y="90"/>
                </a:lnTo>
                <a:lnTo>
                  <a:pt x="1177" y="67"/>
                </a:lnTo>
                <a:lnTo>
                  <a:pt x="1124" y="48"/>
                </a:lnTo>
                <a:lnTo>
                  <a:pt x="1071" y="30"/>
                </a:lnTo>
                <a:lnTo>
                  <a:pt x="1018" y="18"/>
                </a:lnTo>
                <a:lnTo>
                  <a:pt x="961" y="7"/>
                </a:lnTo>
                <a:lnTo>
                  <a:pt x="904" y="2"/>
                </a:lnTo>
                <a:lnTo>
                  <a:pt x="846" y="0"/>
                </a:lnTo>
                <a:lnTo>
                  <a:pt x="846" y="0"/>
                </a:lnTo>
                <a:lnTo>
                  <a:pt x="802" y="2"/>
                </a:lnTo>
                <a:lnTo>
                  <a:pt x="759" y="3"/>
                </a:lnTo>
                <a:lnTo>
                  <a:pt x="717" y="10"/>
                </a:lnTo>
                <a:lnTo>
                  <a:pt x="676" y="18"/>
                </a:lnTo>
                <a:lnTo>
                  <a:pt x="635" y="26"/>
                </a:lnTo>
                <a:lnTo>
                  <a:pt x="594" y="37"/>
                </a:lnTo>
                <a:lnTo>
                  <a:pt x="555" y="51"/>
                </a:lnTo>
                <a:lnTo>
                  <a:pt x="516" y="67"/>
                </a:lnTo>
                <a:lnTo>
                  <a:pt x="479" y="83"/>
                </a:lnTo>
                <a:lnTo>
                  <a:pt x="442" y="103"/>
                </a:lnTo>
                <a:lnTo>
                  <a:pt x="407" y="122"/>
                </a:lnTo>
                <a:lnTo>
                  <a:pt x="373" y="145"/>
                </a:lnTo>
                <a:lnTo>
                  <a:pt x="339" y="168"/>
                </a:lnTo>
                <a:lnTo>
                  <a:pt x="308" y="193"/>
                </a:lnTo>
                <a:lnTo>
                  <a:pt x="277" y="219"/>
                </a:lnTo>
                <a:lnTo>
                  <a:pt x="247" y="248"/>
                </a:lnTo>
                <a:lnTo>
                  <a:pt x="219" y="278"/>
                </a:lnTo>
                <a:lnTo>
                  <a:pt x="193" y="308"/>
                </a:lnTo>
                <a:lnTo>
                  <a:pt x="168" y="340"/>
                </a:lnTo>
                <a:lnTo>
                  <a:pt x="145" y="373"/>
                </a:lnTo>
                <a:lnTo>
                  <a:pt x="122" y="407"/>
                </a:lnTo>
                <a:lnTo>
                  <a:pt x="102" y="442"/>
                </a:lnTo>
                <a:lnTo>
                  <a:pt x="83" y="480"/>
                </a:lnTo>
                <a:lnTo>
                  <a:pt x="67" y="517"/>
                </a:lnTo>
                <a:lnTo>
                  <a:pt x="51" y="556"/>
                </a:lnTo>
                <a:lnTo>
                  <a:pt x="37" y="595"/>
                </a:lnTo>
                <a:lnTo>
                  <a:pt x="26" y="635"/>
                </a:lnTo>
                <a:lnTo>
                  <a:pt x="17" y="676"/>
                </a:lnTo>
                <a:lnTo>
                  <a:pt x="10" y="717"/>
                </a:lnTo>
                <a:lnTo>
                  <a:pt x="3" y="759"/>
                </a:lnTo>
                <a:lnTo>
                  <a:pt x="1" y="802"/>
                </a:lnTo>
                <a:lnTo>
                  <a:pt x="0" y="846"/>
                </a:lnTo>
                <a:lnTo>
                  <a:pt x="0" y="846"/>
                </a:lnTo>
                <a:lnTo>
                  <a:pt x="1" y="890"/>
                </a:lnTo>
                <a:lnTo>
                  <a:pt x="3" y="933"/>
                </a:lnTo>
                <a:lnTo>
                  <a:pt x="10" y="975"/>
                </a:lnTo>
                <a:lnTo>
                  <a:pt x="17" y="1016"/>
                </a:lnTo>
                <a:lnTo>
                  <a:pt x="26" y="1057"/>
                </a:lnTo>
                <a:lnTo>
                  <a:pt x="37" y="1098"/>
                </a:lnTo>
                <a:lnTo>
                  <a:pt x="51" y="1137"/>
                </a:lnTo>
                <a:lnTo>
                  <a:pt x="67" y="1175"/>
                </a:lnTo>
                <a:lnTo>
                  <a:pt x="83" y="1213"/>
                </a:lnTo>
                <a:lnTo>
                  <a:pt x="102" y="1250"/>
                </a:lnTo>
                <a:lnTo>
                  <a:pt x="122" y="1285"/>
                </a:lnTo>
                <a:lnTo>
                  <a:pt x="145" y="1319"/>
                </a:lnTo>
                <a:lnTo>
                  <a:pt x="168" y="1353"/>
                </a:lnTo>
                <a:lnTo>
                  <a:pt x="193" y="1384"/>
                </a:lnTo>
                <a:lnTo>
                  <a:pt x="219" y="1414"/>
                </a:lnTo>
                <a:lnTo>
                  <a:pt x="247" y="1445"/>
                </a:lnTo>
                <a:lnTo>
                  <a:pt x="277" y="1473"/>
                </a:lnTo>
                <a:lnTo>
                  <a:pt x="308" y="1499"/>
                </a:lnTo>
                <a:lnTo>
                  <a:pt x="339" y="1524"/>
                </a:lnTo>
                <a:lnTo>
                  <a:pt x="373" y="1547"/>
                </a:lnTo>
                <a:lnTo>
                  <a:pt x="407" y="1570"/>
                </a:lnTo>
                <a:lnTo>
                  <a:pt x="442" y="1590"/>
                </a:lnTo>
                <a:lnTo>
                  <a:pt x="479" y="1609"/>
                </a:lnTo>
                <a:lnTo>
                  <a:pt x="516" y="1625"/>
                </a:lnTo>
                <a:lnTo>
                  <a:pt x="555" y="1641"/>
                </a:lnTo>
                <a:lnTo>
                  <a:pt x="594" y="1655"/>
                </a:lnTo>
                <a:lnTo>
                  <a:pt x="635" y="1666"/>
                </a:lnTo>
                <a:lnTo>
                  <a:pt x="676" y="1675"/>
                </a:lnTo>
                <a:lnTo>
                  <a:pt x="717" y="1682"/>
                </a:lnTo>
                <a:lnTo>
                  <a:pt x="759" y="1689"/>
                </a:lnTo>
                <a:lnTo>
                  <a:pt x="802" y="1691"/>
                </a:lnTo>
                <a:lnTo>
                  <a:pt x="846" y="1692"/>
                </a:lnTo>
                <a:lnTo>
                  <a:pt x="846" y="1692"/>
                </a:lnTo>
                <a:lnTo>
                  <a:pt x="890" y="1691"/>
                </a:lnTo>
                <a:lnTo>
                  <a:pt x="933" y="1689"/>
                </a:lnTo>
                <a:lnTo>
                  <a:pt x="975" y="1682"/>
                </a:lnTo>
                <a:lnTo>
                  <a:pt x="1016" y="1675"/>
                </a:lnTo>
                <a:lnTo>
                  <a:pt x="1056" y="1666"/>
                </a:lnTo>
                <a:lnTo>
                  <a:pt x="1097" y="1655"/>
                </a:lnTo>
                <a:lnTo>
                  <a:pt x="1136" y="1641"/>
                </a:lnTo>
                <a:lnTo>
                  <a:pt x="1175" y="1625"/>
                </a:lnTo>
                <a:lnTo>
                  <a:pt x="1212" y="1609"/>
                </a:lnTo>
                <a:lnTo>
                  <a:pt x="1249" y="1590"/>
                </a:lnTo>
                <a:lnTo>
                  <a:pt x="1285" y="1570"/>
                </a:lnTo>
                <a:lnTo>
                  <a:pt x="1318" y="1547"/>
                </a:lnTo>
                <a:lnTo>
                  <a:pt x="1352" y="1524"/>
                </a:lnTo>
                <a:lnTo>
                  <a:pt x="1384" y="1499"/>
                </a:lnTo>
                <a:lnTo>
                  <a:pt x="1414" y="1473"/>
                </a:lnTo>
                <a:lnTo>
                  <a:pt x="1444" y="1445"/>
                </a:lnTo>
                <a:lnTo>
                  <a:pt x="1473" y="1414"/>
                </a:lnTo>
                <a:lnTo>
                  <a:pt x="1499" y="1384"/>
                </a:lnTo>
                <a:lnTo>
                  <a:pt x="1524" y="1353"/>
                </a:lnTo>
                <a:lnTo>
                  <a:pt x="1547" y="1319"/>
                </a:lnTo>
                <a:lnTo>
                  <a:pt x="1570" y="1285"/>
                </a:lnTo>
                <a:lnTo>
                  <a:pt x="1589" y="1250"/>
                </a:lnTo>
                <a:lnTo>
                  <a:pt x="1609" y="1213"/>
                </a:lnTo>
                <a:lnTo>
                  <a:pt x="1625" y="1175"/>
                </a:lnTo>
                <a:lnTo>
                  <a:pt x="1641" y="1137"/>
                </a:lnTo>
                <a:lnTo>
                  <a:pt x="1655" y="1098"/>
                </a:lnTo>
                <a:lnTo>
                  <a:pt x="1665" y="1057"/>
                </a:lnTo>
                <a:lnTo>
                  <a:pt x="1674" y="1016"/>
                </a:lnTo>
                <a:lnTo>
                  <a:pt x="1681" y="975"/>
                </a:lnTo>
                <a:lnTo>
                  <a:pt x="1688" y="933"/>
                </a:lnTo>
                <a:lnTo>
                  <a:pt x="1690" y="890"/>
                </a:lnTo>
                <a:lnTo>
                  <a:pt x="1692" y="846"/>
                </a:lnTo>
                <a:lnTo>
                  <a:pt x="1692" y="846"/>
                </a:lnTo>
                <a:lnTo>
                  <a:pt x="1690" y="790"/>
                </a:lnTo>
                <a:lnTo>
                  <a:pt x="1685" y="735"/>
                </a:lnTo>
                <a:lnTo>
                  <a:pt x="1676" y="680"/>
                </a:lnTo>
                <a:lnTo>
                  <a:pt x="1664" y="627"/>
                </a:lnTo>
                <a:lnTo>
                  <a:pt x="1648" y="575"/>
                </a:lnTo>
                <a:lnTo>
                  <a:pt x="1628" y="524"/>
                </a:lnTo>
                <a:lnTo>
                  <a:pt x="1607" y="476"/>
                </a:lnTo>
                <a:lnTo>
                  <a:pt x="1582" y="428"/>
                </a:lnTo>
                <a:lnTo>
                  <a:pt x="1582" y="428"/>
                </a:lnTo>
                <a:close/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AUDIO_BITRATE" val="0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724</TotalTime>
  <Words>2095</Words>
  <Application>Microsoft Office PowerPoint</Application>
  <PresentationFormat>Widescreen</PresentationFormat>
  <Paragraphs>559</Paragraphs>
  <Slides>52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Tw Cen MT Condensed Extra Bold</vt:lpstr>
      <vt:lpstr>blank</vt:lpstr>
      <vt:lpstr>Circular Flows</vt:lpstr>
      <vt:lpstr>2 Step Cycle</vt:lpstr>
      <vt:lpstr>2 Step Cycle</vt:lpstr>
      <vt:lpstr>2 Step Circular Process</vt:lpstr>
      <vt:lpstr>2 Step Cycle</vt:lpstr>
      <vt:lpstr>3 Step Cycle</vt:lpstr>
      <vt:lpstr>3 Step Cycle</vt:lpstr>
      <vt:lpstr>3 Step Cycle</vt:lpstr>
      <vt:lpstr>3 Step Cycle</vt:lpstr>
      <vt:lpstr>4 Step Flow with Icons</vt:lpstr>
      <vt:lpstr>4 Step Cycle</vt:lpstr>
      <vt:lpstr>4 Step Circular Flow</vt:lpstr>
      <vt:lpstr>4 Steps Around a Core</vt:lpstr>
      <vt:lpstr>4 Step Circular Flow</vt:lpstr>
      <vt:lpstr>4 Step Process Flow</vt:lpstr>
      <vt:lpstr>4 Step Process Flow</vt:lpstr>
      <vt:lpstr>4 Step Process Flow</vt:lpstr>
      <vt:lpstr>4 Step Process Flow</vt:lpstr>
      <vt:lpstr>4 Step Circular Process</vt:lpstr>
      <vt:lpstr>4 Step Process Flow</vt:lpstr>
      <vt:lpstr>5 Steps with Icons</vt:lpstr>
      <vt:lpstr>5 Steps with Icons</vt:lpstr>
      <vt:lpstr>5 Step Process Flow</vt:lpstr>
      <vt:lpstr>5 Step Circular Process</vt:lpstr>
      <vt:lpstr>5 Part Circular Process</vt:lpstr>
      <vt:lpstr>5 Step Process Flow</vt:lpstr>
      <vt:lpstr>6 Stages of Life Cycle with Icons</vt:lpstr>
      <vt:lpstr>6 Step Circular Flow </vt:lpstr>
      <vt:lpstr>6 Step Process Flow</vt:lpstr>
      <vt:lpstr>6 Step Process Flow</vt:lpstr>
      <vt:lpstr>6 Step Process Flow</vt:lpstr>
      <vt:lpstr>6 Step Circular Flow</vt:lpstr>
      <vt:lpstr>6 Step Circular Flow </vt:lpstr>
      <vt:lpstr>6 Step Process Flow</vt:lpstr>
      <vt:lpstr>6 Step Process Flow</vt:lpstr>
      <vt:lpstr>6 Step Process Flow</vt:lpstr>
      <vt:lpstr>7 Step Process Flow</vt:lpstr>
      <vt:lpstr>8 Step Circular Flow</vt:lpstr>
      <vt:lpstr>8 Step Circular Flow</vt:lpstr>
      <vt:lpstr>8 Step Circular Flow</vt:lpstr>
      <vt:lpstr>8 Step Circular Flow</vt:lpstr>
      <vt:lpstr>8 Step Circular Flow with 1 Critical Step</vt:lpstr>
      <vt:lpstr>9 Step Circular Flow</vt:lpstr>
      <vt:lpstr>9 Step Cycle</vt:lpstr>
      <vt:lpstr>13 Step Process Flow</vt:lpstr>
      <vt:lpstr>The SCRUM process</vt:lpstr>
      <vt:lpstr>SCRUM Cycle</vt:lpstr>
      <vt:lpstr>SCRUM Cycle</vt:lpstr>
      <vt:lpstr>SCRUM Roles</vt:lpstr>
      <vt:lpstr> Stage Wise Process SCRUM</vt:lpstr>
      <vt:lpstr>Factors spiraling down</vt:lpstr>
      <vt:lpstr>6 Step Spiral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concepts bundle -49500 &gt;&gt; Specific business concepts like growth, profits, evaluating decisions, &gt;&gt; spirals</dc:title>
  <dc:creator>Arte R</dc:creator>
  <cp:lastModifiedBy>Arte Ramgopal</cp:lastModifiedBy>
  <cp:revision>256</cp:revision>
  <dcterms:created xsi:type="dcterms:W3CDTF">2011-08-25T05:53:55Z</dcterms:created>
  <dcterms:modified xsi:type="dcterms:W3CDTF">2021-02-15T11:53:07Z</dcterms:modified>
</cp:coreProperties>
</file>