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987" r:id="rId2"/>
    <p:sldId id="2791" r:id="rId3"/>
    <p:sldId id="3234" r:id="rId4"/>
    <p:sldId id="579" r:id="rId5"/>
    <p:sldId id="317" r:id="rId6"/>
    <p:sldId id="318" r:id="rId7"/>
    <p:sldId id="319" r:id="rId8"/>
    <p:sldId id="3235" r:id="rId9"/>
    <p:sldId id="352" r:id="rId10"/>
    <p:sldId id="382" r:id="rId11"/>
    <p:sldId id="413" r:id="rId12"/>
    <p:sldId id="415" r:id="rId13"/>
    <p:sldId id="2341" r:id="rId14"/>
    <p:sldId id="418" r:id="rId15"/>
    <p:sldId id="277" r:id="rId16"/>
    <p:sldId id="412" r:id="rId17"/>
    <p:sldId id="268" r:id="rId18"/>
    <p:sldId id="411" r:id="rId19"/>
    <p:sldId id="346" r:id="rId20"/>
    <p:sldId id="3136" r:id="rId21"/>
    <p:sldId id="401" r:id="rId22"/>
    <p:sldId id="421" r:id="rId23"/>
    <p:sldId id="420" r:id="rId24"/>
    <p:sldId id="400" r:id="rId25"/>
    <p:sldId id="366" r:id="rId26"/>
    <p:sldId id="422" r:id="rId27"/>
    <p:sldId id="417" r:id="rId28"/>
    <p:sldId id="373" r:id="rId29"/>
    <p:sldId id="374" r:id="rId30"/>
    <p:sldId id="404" r:id="rId31"/>
    <p:sldId id="371" r:id="rId32"/>
    <p:sldId id="3236" r:id="rId33"/>
    <p:sldId id="356" r:id="rId34"/>
    <p:sldId id="357" r:id="rId35"/>
    <p:sldId id="358" r:id="rId36"/>
    <p:sldId id="359" r:id="rId37"/>
  </p:sldIdLst>
  <p:sldSz cx="12192000" cy="6858000"/>
  <p:notesSz cx="6858000" cy="9144000"/>
  <p:custDataLst>
    <p:tags r:id="rId3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1FC7047-F601-4DD8-BA09-D8A69CF954CD}">
          <p14:sldIdLst>
            <p14:sldId id="2987"/>
            <p14:sldId id="2791"/>
            <p14:sldId id="3234"/>
            <p14:sldId id="579"/>
            <p14:sldId id="317"/>
            <p14:sldId id="318"/>
            <p14:sldId id="319"/>
            <p14:sldId id="3235"/>
            <p14:sldId id="352"/>
            <p14:sldId id="382"/>
            <p14:sldId id="413"/>
            <p14:sldId id="415"/>
            <p14:sldId id="2341"/>
            <p14:sldId id="418"/>
            <p14:sldId id="277"/>
            <p14:sldId id="412"/>
            <p14:sldId id="268"/>
            <p14:sldId id="411"/>
            <p14:sldId id="346"/>
            <p14:sldId id="3136"/>
            <p14:sldId id="401"/>
            <p14:sldId id="421"/>
            <p14:sldId id="420"/>
            <p14:sldId id="400"/>
            <p14:sldId id="366"/>
            <p14:sldId id="422"/>
            <p14:sldId id="417"/>
            <p14:sldId id="373"/>
            <p14:sldId id="374"/>
            <p14:sldId id="404"/>
            <p14:sldId id="371"/>
            <p14:sldId id="3236"/>
          </p14:sldIdLst>
        </p14:section>
        <p14:section name="Comparison Concepts" id="{2D540E7B-8B8A-4AD5-A95D-83242F0289F0}">
          <p14:sldIdLst>
            <p14:sldId id="356"/>
            <p14:sldId id="357"/>
            <p14:sldId id="358"/>
            <p14:sldId id="35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100" autoAdjust="0"/>
  </p:normalViewPr>
  <p:slideViewPr>
    <p:cSldViewPr>
      <p:cViewPr varScale="1">
        <p:scale>
          <a:sx n="69" d="100"/>
          <a:sy n="69" d="100"/>
        </p:scale>
        <p:origin x="317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-218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gs" Target="tags/tag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AA262-D330-49D6-8F8B-4F6A2B7DCD11}" type="datetimeFigureOut">
              <a:rPr lang="en-US" smtClean="0"/>
              <a:pPr/>
              <a:t>08-Feb-21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341AF9-1DFA-4929-86BF-7C0196DDB6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78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C5E153-EF9B-429B-ADB0-B85272FD47F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0491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41AF9-1DFA-4929-86BF-7C0196DDB60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6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41AF9-1DFA-4929-86BF-7C0196DDB60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8067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41AF9-1DFA-4929-86BF-7C0196DDB60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554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41AF9-1DFA-4929-86BF-7C0196DDB60A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59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41AF9-1DFA-4929-86BF-7C0196DDB60A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9316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41AF9-1DFA-4929-86BF-7C0196DDB60A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8463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41AF9-1DFA-4929-86BF-7C0196DDB60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566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A34ED-8FA2-4A1E-A503-3FEE8D85ECA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216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A21DDC-EA38-4C1E-9CF8-9A1EF67C368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13719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41AF9-1DFA-4929-86BF-7C0196DDB60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42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C5E153-EF9B-429B-ADB0-B85272FD47F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83019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41AF9-1DFA-4929-86BF-7C0196DDB60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659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41AF9-1DFA-4929-86BF-7C0196DDB60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63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41AF9-1DFA-4929-86BF-7C0196DDB60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3087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41AF9-1DFA-4929-86BF-7C0196DDB60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627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41AF9-1DFA-4929-86BF-7C0196DDB60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251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A21DDC-EA38-4C1E-9CF8-9A1EF67C368A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697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5E153-EF9B-429B-ADB0-B85272FD47F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042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5E153-EF9B-429B-ADB0-B85272FD47F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64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0A34ED-8FA2-4A1E-A503-3FEE8D85ECA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3406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5E153-EF9B-429B-ADB0-B85272FD47F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86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C5E153-EF9B-429B-ADB0-B85272FD47F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130357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5E153-EF9B-429B-ADB0-B85272FD47F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6984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5E153-EF9B-429B-ADB0-B85272FD47F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095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5E153-EF9B-429B-ADB0-B85272FD47F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8363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5E153-EF9B-429B-ADB0-B85272FD47F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6855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5E153-EF9B-429B-ADB0-B85272FD47F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07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5E153-EF9B-429B-ADB0-B85272FD47F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00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FA21DDC-EA38-4C1E-9CF8-9A1EF67C368A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350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C5E153-EF9B-429B-ADB0-B85272FD47F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91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C5E153-EF9B-429B-ADB0-B85272FD47F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0154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723DE9-4340-49D1-B91B-EAA65D83D0E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74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D341AF9-1DFA-4929-86BF-7C0196DDB60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53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B140-240B-4B11-970E-D617603030C2}" type="datetimeFigureOut">
              <a:rPr lang="en-US" smtClean="0"/>
              <a:pPr/>
              <a:t>08-Feb-21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B04E-6F37-408A-89FA-64C33C101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B140-240B-4B11-970E-D617603030C2}" type="datetimeFigureOut">
              <a:rPr lang="en-US" smtClean="0"/>
              <a:pPr/>
              <a:t>08-Feb-21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B04E-6F37-408A-89FA-64C33C101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B140-240B-4B11-970E-D617603030C2}" type="datetimeFigureOut">
              <a:rPr lang="en-US" smtClean="0"/>
              <a:pPr/>
              <a:t>08-Feb-21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B04E-6F37-408A-89FA-64C33C101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B140-240B-4B11-970E-D617603030C2}" type="datetimeFigureOut">
              <a:rPr lang="en-US" smtClean="0"/>
              <a:pPr/>
              <a:t>08-Feb-21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B04E-6F37-408A-89FA-64C33C101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B140-240B-4B11-970E-D617603030C2}" type="datetimeFigureOut">
              <a:rPr lang="en-US" smtClean="0"/>
              <a:pPr/>
              <a:t>08-Feb-21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B04E-6F37-408A-89FA-64C33C101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B140-240B-4B11-970E-D617603030C2}" type="datetimeFigureOut">
              <a:rPr lang="en-US" smtClean="0"/>
              <a:pPr/>
              <a:t>08-Feb-21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B04E-6F37-408A-89FA-64C33C101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B140-240B-4B11-970E-D617603030C2}" type="datetimeFigureOut">
              <a:rPr lang="en-US" smtClean="0"/>
              <a:pPr/>
              <a:t>08-Feb-21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B04E-6F37-408A-89FA-64C33C101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B140-240B-4B11-970E-D617603030C2}" type="datetimeFigureOut">
              <a:rPr lang="en-US" smtClean="0"/>
              <a:pPr/>
              <a:t>08-Feb-21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B04E-6F37-408A-89FA-64C33C101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B140-240B-4B11-970E-D617603030C2}" type="datetimeFigureOut">
              <a:rPr lang="en-US" smtClean="0"/>
              <a:pPr/>
              <a:t>08-Feb-21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B04E-6F37-408A-89FA-64C33C101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B140-240B-4B11-970E-D617603030C2}" type="datetimeFigureOut">
              <a:rPr lang="en-US" smtClean="0"/>
              <a:pPr/>
              <a:t>08-Feb-21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B04E-6F37-408A-89FA-64C33C101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3B140-240B-4B11-970E-D617603030C2}" type="datetimeFigureOut">
              <a:rPr lang="en-US" smtClean="0"/>
              <a:pPr/>
              <a:t>08-Feb-21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0B04E-6F37-408A-89FA-64C33C101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3B140-240B-4B11-970E-D617603030C2}" type="datetimeFigureOut">
              <a:rPr lang="en-US" smtClean="0"/>
              <a:pPr/>
              <a:t>08-Feb-21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0B04E-6F37-408A-89FA-64C33C10167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w Cen MT Condensed Extra Bold" panose="020B0803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microsoft.com/office/2007/relationships/hdphoto" Target="../media/hdphoto1.wd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6" Type="http://schemas.microsoft.com/office/2007/relationships/hdphoto" Target="../media/hdphoto3.wdp"/><Relationship Id="rId5" Type="http://schemas.openxmlformats.org/officeDocument/2006/relationships/image" Target="../media/image20.png"/><Relationship Id="rId4" Type="http://schemas.microsoft.com/office/2007/relationships/hdphoto" Target="../media/hdphoto2.wdp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BD9F324-CEF8-4969-9AF7-5F4AF65AF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EB33E28-FCDB-4522-A8ED-4308E600D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2057400"/>
            <a:ext cx="8458200" cy="2362200"/>
          </a:xfrm>
        </p:spPr>
        <p:txBody>
          <a:bodyPr>
            <a:normAutofit/>
          </a:bodyPr>
          <a:lstStyle/>
          <a:p>
            <a:r>
              <a:rPr lang="en-US" sz="11500">
                <a:solidFill>
                  <a:schemeClr val="bg1"/>
                </a:solidFill>
              </a:rPr>
              <a:t>Comparisons</a:t>
            </a:r>
            <a:endParaRPr lang="en-US" sz="115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2926A7-1ED5-430C-82F6-93CB7A50E42E}"/>
              </a:ext>
            </a:extLst>
          </p:cNvPr>
          <p:cNvSpPr/>
          <p:nvPr/>
        </p:nvSpPr>
        <p:spPr>
          <a:xfrm>
            <a:off x="609600" y="533400"/>
            <a:ext cx="10972800" cy="5791200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64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Pros and Cons</a:t>
            </a:r>
            <a:endParaRPr lang="en-US" sz="4000" dirty="0"/>
          </a:p>
        </p:txBody>
      </p:sp>
      <p:grpSp>
        <p:nvGrpSpPr>
          <p:cNvPr id="6" name="Group 19"/>
          <p:cNvGrpSpPr/>
          <p:nvPr/>
        </p:nvGrpSpPr>
        <p:grpSpPr>
          <a:xfrm>
            <a:off x="4627563" y="1905000"/>
            <a:ext cx="4800600" cy="1676400"/>
            <a:chOff x="3103563" y="1905000"/>
            <a:chExt cx="4800600" cy="1676400"/>
          </a:xfrm>
        </p:grpSpPr>
        <p:sp>
          <p:nvSpPr>
            <p:cNvPr id="7" name="Rounded Rectangle 6"/>
            <p:cNvSpPr/>
            <p:nvPr/>
          </p:nvSpPr>
          <p:spPr>
            <a:xfrm>
              <a:off x="3103563" y="1905000"/>
              <a:ext cx="4800600" cy="167640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  <a:ln>
              <a:solidFill>
                <a:schemeClr val="bg1">
                  <a:lumMod val="50000"/>
                </a:schemeClr>
              </a:solidFill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36964" y="2080578"/>
              <a:ext cx="405923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itchFamily="34" charset="0"/>
                </a:rPr>
                <a:t>You can replace this text with your text. You can replace this text with your text</a:t>
              </a:r>
            </a:p>
          </p:txBody>
        </p:sp>
      </p:grpSp>
      <p:grpSp>
        <p:nvGrpSpPr>
          <p:cNvPr id="13" name="Group 20"/>
          <p:cNvGrpSpPr/>
          <p:nvPr/>
        </p:nvGrpSpPr>
        <p:grpSpPr>
          <a:xfrm>
            <a:off x="2438400" y="4114800"/>
            <a:ext cx="4800600" cy="1676400"/>
            <a:chOff x="914400" y="4114800"/>
            <a:chExt cx="4800600" cy="1676400"/>
          </a:xfrm>
        </p:grpSpPr>
        <p:sp>
          <p:nvSpPr>
            <p:cNvPr id="8" name="Rounded Rectangle 7"/>
            <p:cNvSpPr/>
            <p:nvPr/>
          </p:nvSpPr>
          <p:spPr>
            <a:xfrm>
              <a:off x="914400" y="4114800"/>
              <a:ext cx="4800600" cy="1676400"/>
            </a:xfrm>
            <a:prstGeom prst="round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  <a:ln>
              <a:solidFill>
                <a:schemeClr val="bg1">
                  <a:lumMod val="50000"/>
                </a:schemeClr>
              </a:solidFill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49017" y="4352835"/>
              <a:ext cx="39624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Calibri" pitchFamily="34" charset="0"/>
                </a:rPr>
                <a:t>You can replace this text with your text. You can replace this text with your text 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981201" y="1905000"/>
            <a:ext cx="3179763" cy="1562100"/>
            <a:chOff x="457200" y="1905000"/>
            <a:chExt cx="3179763" cy="1562100"/>
          </a:xfrm>
        </p:grpSpPr>
        <p:sp>
          <p:nvSpPr>
            <p:cNvPr id="3" name="Freeform 12"/>
            <p:cNvSpPr>
              <a:spLocks/>
            </p:cNvSpPr>
            <p:nvPr/>
          </p:nvSpPr>
          <p:spPr bwMode="auto">
            <a:xfrm>
              <a:off x="457200" y="1905000"/>
              <a:ext cx="3179763" cy="1562100"/>
            </a:xfrm>
            <a:custGeom>
              <a:avLst/>
              <a:gdLst>
                <a:gd name="T0" fmla="*/ 3179763 w 853"/>
                <a:gd name="T1" fmla="*/ 790370 h 419"/>
                <a:gd name="T2" fmla="*/ 2948643 w 853"/>
                <a:gd name="T3" fmla="*/ 536855 h 419"/>
                <a:gd name="T4" fmla="*/ 2948643 w 853"/>
                <a:gd name="T5" fmla="*/ 626331 h 419"/>
                <a:gd name="T6" fmla="*/ 2613147 w 853"/>
                <a:gd name="T7" fmla="*/ 357904 h 419"/>
                <a:gd name="T8" fmla="*/ 2613147 w 853"/>
                <a:gd name="T9" fmla="*/ 238602 h 419"/>
                <a:gd name="T10" fmla="*/ 2374571 w 853"/>
                <a:gd name="T11" fmla="*/ 0 h 419"/>
                <a:gd name="T12" fmla="*/ 238575 w 853"/>
                <a:gd name="T13" fmla="*/ 0 h 419"/>
                <a:gd name="T14" fmla="*/ 0 w 853"/>
                <a:gd name="T15" fmla="*/ 238602 h 419"/>
                <a:gd name="T16" fmla="*/ 0 w 853"/>
                <a:gd name="T17" fmla="*/ 1323498 h 419"/>
                <a:gd name="T18" fmla="*/ 238575 w 853"/>
                <a:gd name="T19" fmla="*/ 1562100 h 419"/>
                <a:gd name="T20" fmla="*/ 2374571 w 853"/>
                <a:gd name="T21" fmla="*/ 1562100 h 419"/>
                <a:gd name="T22" fmla="*/ 2613147 w 853"/>
                <a:gd name="T23" fmla="*/ 1323498 h 419"/>
                <a:gd name="T24" fmla="*/ 2613147 w 853"/>
                <a:gd name="T25" fmla="*/ 1226565 h 419"/>
                <a:gd name="T26" fmla="*/ 2948643 w 853"/>
                <a:gd name="T27" fmla="*/ 958138 h 419"/>
                <a:gd name="T28" fmla="*/ 2948643 w 853"/>
                <a:gd name="T29" fmla="*/ 1047614 h 419"/>
                <a:gd name="T30" fmla="*/ 3179763 w 853"/>
                <a:gd name="T31" fmla="*/ 790370 h 41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3"/>
                <a:gd name="T49" fmla="*/ 0 h 419"/>
                <a:gd name="T50" fmla="*/ 853 w 853"/>
                <a:gd name="T51" fmla="*/ 419 h 41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3" h="419">
                  <a:moveTo>
                    <a:pt x="853" y="212"/>
                  </a:moveTo>
                  <a:cubicBezTo>
                    <a:pt x="791" y="144"/>
                    <a:pt x="791" y="144"/>
                    <a:pt x="791" y="144"/>
                  </a:cubicBezTo>
                  <a:cubicBezTo>
                    <a:pt x="791" y="168"/>
                    <a:pt x="791" y="168"/>
                    <a:pt x="791" y="168"/>
                  </a:cubicBezTo>
                  <a:cubicBezTo>
                    <a:pt x="701" y="96"/>
                    <a:pt x="701" y="96"/>
                    <a:pt x="701" y="96"/>
                  </a:cubicBezTo>
                  <a:cubicBezTo>
                    <a:pt x="701" y="64"/>
                    <a:pt x="701" y="64"/>
                    <a:pt x="701" y="64"/>
                  </a:cubicBezTo>
                  <a:cubicBezTo>
                    <a:pt x="701" y="29"/>
                    <a:pt x="672" y="0"/>
                    <a:pt x="637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28" y="0"/>
                    <a:pt x="0" y="29"/>
                    <a:pt x="0" y="64"/>
                  </a:cubicBezTo>
                  <a:cubicBezTo>
                    <a:pt x="0" y="355"/>
                    <a:pt x="0" y="355"/>
                    <a:pt x="0" y="355"/>
                  </a:cubicBezTo>
                  <a:cubicBezTo>
                    <a:pt x="0" y="390"/>
                    <a:pt x="28" y="419"/>
                    <a:pt x="64" y="419"/>
                  </a:cubicBezTo>
                  <a:cubicBezTo>
                    <a:pt x="637" y="419"/>
                    <a:pt x="637" y="419"/>
                    <a:pt x="637" y="419"/>
                  </a:cubicBezTo>
                  <a:cubicBezTo>
                    <a:pt x="672" y="419"/>
                    <a:pt x="701" y="390"/>
                    <a:pt x="701" y="355"/>
                  </a:cubicBezTo>
                  <a:cubicBezTo>
                    <a:pt x="701" y="329"/>
                    <a:pt x="701" y="329"/>
                    <a:pt x="701" y="329"/>
                  </a:cubicBezTo>
                  <a:cubicBezTo>
                    <a:pt x="791" y="257"/>
                    <a:pt x="791" y="257"/>
                    <a:pt x="791" y="257"/>
                  </a:cubicBezTo>
                  <a:cubicBezTo>
                    <a:pt x="791" y="281"/>
                    <a:pt x="791" y="281"/>
                    <a:pt x="791" y="281"/>
                  </a:cubicBezTo>
                  <a:lnTo>
                    <a:pt x="853" y="212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">
              <a:solidFill>
                <a:srgbClr val="000000"/>
              </a:solidFill>
              <a:miter lim="800000"/>
              <a:headEnd/>
              <a:tailEnd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33400" y="1981200"/>
              <a:ext cx="2438400" cy="381000"/>
            </a:xfrm>
            <a:prstGeom prst="roundRect">
              <a:avLst/>
            </a:prstGeom>
            <a:gradFill>
              <a:gsLst>
                <a:gs pos="0">
                  <a:schemeClr val="bg1">
                    <a:alpha val="81000"/>
                  </a:schemeClr>
                </a:gs>
                <a:gs pos="50000">
                  <a:schemeClr val="bg1">
                    <a:lumMod val="85000"/>
                    <a:alpha val="35000"/>
                  </a:schemeClr>
                </a:gs>
                <a:gs pos="100000">
                  <a:schemeClr val="bg1">
                    <a:lumMod val="95000"/>
                    <a:alpha val="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33400" y="2327701"/>
              <a:ext cx="2514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Tw Cen MT Condensed Extra Bold" panose="020B0803020202020204" pitchFamily="34" charset="0"/>
                </a:rPr>
                <a:t>Points supporting the view</a:t>
              </a:r>
            </a:p>
          </p:txBody>
        </p:sp>
      </p:grpSp>
      <p:grpSp>
        <p:nvGrpSpPr>
          <p:cNvPr id="19" name="Group 17"/>
          <p:cNvGrpSpPr/>
          <p:nvPr/>
        </p:nvGrpSpPr>
        <p:grpSpPr>
          <a:xfrm>
            <a:off x="6705601" y="4114800"/>
            <a:ext cx="3179763" cy="1562100"/>
            <a:chOff x="5181600" y="4114800"/>
            <a:chExt cx="3179763" cy="1562100"/>
          </a:xfrm>
        </p:grpSpPr>
        <p:sp>
          <p:nvSpPr>
            <p:cNvPr id="4" name="Freeform 12"/>
            <p:cNvSpPr>
              <a:spLocks/>
            </p:cNvSpPr>
            <p:nvPr/>
          </p:nvSpPr>
          <p:spPr bwMode="auto">
            <a:xfrm flipH="1" flipV="1">
              <a:off x="5181600" y="4114800"/>
              <a:ext cx="3179763" cy="1562100"/>
            </a:xfrm>
            <a:custGeom>
              <a:avLst/>
              <a:gdLst>
                <a:gd name="T0" fmla="*/ 3179763 w 853"/>
                <a:gd name="T1" fmla="*/ 790370 h 419"/>
                <a:gd name="T2" fmla="*/ 2948643 w 853"/>
                <a:gd name="T3" fmla="*/ 536855 h 419"/>
                <a:gd name="T4" fmla="*/ 2948643 w 853"/>
                <a:gd name="T5" fmla="*/ 626331 h 419"/>
                <a:gd name="T6" fmla="*/ 2613147 w 853"/>
                <a:gd name="T7" fmla="*/ 357904 h 419"/>
                <a:gd name="T8" fmla="*/ 2613147 w 853"/>
                <a:gd name="T9" fmla="*/ 238602 h 419"/>
                <a:gd name="T10" fmla="*/ 2374571 w 853"/>
                <a:gd name="T11" fmla="*/ 0 h 419"/>
                <a:gd name="T12" fmla="*/ 238575 w 853"/>
                <a:gd name="T13" fmla="*/ 0 h 419"/>
                <a:gd name="T14" fmla="*/ 0 w 853"/>
                <a:gd name="T15" fmla="*/ 238602 h 419"/>
                <a:gd name="T16" fmla="*/ 0 w 853"/>
                <a:gd name="T17" fmla="*/ 1323498 h 419"/>
                <a:gd name="T18" fmla="*/ 238575 w 853"/>
                <a:gd name="T19" fmla="*/ 1562100 h 419"/>
                <a:gd name="T20" fmla="*/ 2374571 w 853"/>
                <a:gd name="T21" fmla="*/ 1562100 h 419"/>
                <a:gd name="T22" fmla="*/ 2613147 w 853"/>
                <a:gd name="T23" fmla="*/ 1323498 h 419"/>
                <a:gd name="T24" fmla="*/ 2613147 w 853"/>
                <a:gd name="T25" fmla="*/ 1226565 h 419"/>
                <a:gd name="T26" fmla="*/ 2948643 w 853"/>
                <a:gd name="T27" fmla="*/ 958138 h 419"/>
                <a:gd name="T28" fmla="*/ 2948643 w 853"/>
                <a:gd name="T29" fmla="*/ 1047614 h 419"/>
                <a:gd name="T30" fmla="*/ 3179763 w 853"/>
                <a:gd name="T31" fmla="*/ 790370 h 41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3"/>
                <a:gd name="T49" fmla="*/ 0 h 419"/>
                <a:gd name="T50" fmla="*/ 853 w 853"/>
                <a:gd name="T51" fmla="*/ 419 h 41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3" h="419">
                  <a:moveTo>
                    <a:pt x="853" y="212"/>
                  </a:moveTo>
                  <a:cubicBezTo>
                    <a:pt x="791" y="144"/>
                    <a:pt x="791" y="144"/>
                    <a:pt x="791" y="144"/>
                  </a:cubicBezTo>
                  <a:cubicBezTo>
                    <a:pt x="791" y="168"/>
                    <a:pt x="791" y="168"/>
                    <a:pt x="791" y="168"/>
                  </a:cubicBezTo>
                  <a:cubicBezTo>
                    <a:pt x="701" y="96"/>
                    <a:pt x="701" y="96"/>
                    <a:pt x="701" y="96"/>
                  </a:cubicBezTo>
                  <a:cubicBezTo>
                    <a:pt x="701" y="64"/>
                    <a:pt x="701" y="64"/>
                    <a:pt x="701" y="64"/>
                  </a:cubicBezTo>
                  <a:cubicBezTo>
                    <a:pt x="701" y="29"/>
                    <a:pt x="672" y="0"/>
                    <a:pt x="637" y="0"/>
                  </a:cubicBezTo>
                  <a:cubicBezTo>
                    <a:pt x="64" y="0"/>
                    <a:pt x="64" y="0"/>
                    <a:pt x="64" y="0"/>
                  </a:cubicBezTo>
                  <a:cubicBezTo>
                    <a:pt x="28" y="0"/>
                    <a:pt x="0" y="29"/>
                    <a:pt x="0" y="64"/>
                  </a:cubicBezTo>
                  <a:cubicBezTo>
                    <a:pt x="0" y="355"/>
                    <a:pt x="0" y="355"/>
                    <a:pt x="0" y="355"/>
                  </a:cubicBezTo>
                  <a:cubicBezTo>
                    <a:pt x="0" y="390"/>
                    <a:pt x="28" y="419"/>
                    <a:pt x="64" y="419"/>
                  </a:cubicBezTo>
                  <a:cubicBezTo>
                    <a:pt x="637" y="419"/>
                    <a:pt x="637" y="419"/>
                    <a:pt x="637" y="419"/>
                  </a:cubicBezTo>
                  <a:cubicBezTo>
                    <a:pt x="672" y="419"/>
                    <a:pt x="701" y="390"/>
                    <a:pt x="701" y="355"/>
                  </a:cubicBezTo>
                  <a:cubicBezTo>
                    <a:pt x="701" y="329"/>
                    <a:pt x="701" y="329"/>
                    <a:pt x="701" y="329"/>
                  </a:cubicBezTo>
                  <a:cubicBezTo>
                    <a:pt x="791" y="257"/>
                    <a:pt x="791" y="257"/>
                    <a:pt x="791" y="257"/>
                  </a:cubicBezTo>
                  <a:cubicBezTo>
                    <a:pt x="791" y="281"/>
                    <a:pt x="791" y="281"/>
                    <a:pt x="791" y="281"/>
                  </a:cubicBezTo>
                  <a:lnTo>
                    <a:pt x="853" y="21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9">
              <a:solidFill>
                <a:srgbClr val="000000"/>
              </a:solidFill>
              <a:miter lim="800000"/>
              <a:headEnd/>
              <a:tailEnd/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 prst="slope"/>
            </a:sp3d>
          </p:spPr>
          <p:txBody>
            <a:bodyPr/>
            <a:lstStyle/>
            <a:p>
              <a:endParaRPr lang="en-US">
                <a:latin typeface="Calibri" pitchFamily="34" charset="0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855368" y="4191000"/>
              <a:ext cx="2438400" cy="381000"/>
            </a:xfrm>
            <a:prstGeom prst="roundRect">
              <a:avLst/>
            </a:prstGeom>
            <a:gradFill>
              <a:gsLst>
                <a:gs pos="0">
                  <a:schemeClr val="bg1">
                    <a:alpha val="81000"/>
                  </a:schemeClr>
                </a:gs>
                <a:gs pos="50000">
                  <a:schemeClr val="bg1">
                    <a:lumMod val="85000"/>
                    <a:alpha val="35000"/>
                  </a:schemeClr>
                </a:gs>
                <a:gs pos="100000">
                  <a:schemeClr val="bg1">
                    <a:lumMod val="95000"/>
                    <a:alpha val="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54537" y="4572000"/>
              <a:ext cx="219776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  <a:latin typeface="Tw Cen MT Condensed Extra Bold" panose="020B0803020202020204" pitchFamily="34" charset="0"/>
                </a:rPr>
                <a:t>Points opposing the view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4"/>
          <p:cNvGrpSpPr/>
          <p:nvPr/>
        </p:nvGrpSpPr>
        <p:grpSpPr>
          <a:xfrm>
            <a:off x="2415639" y="1417638"/>
            <a:ext cx="3124200" cy="3352800"/>
            <a:chOff x="381000" y="152400"/>
            <a:chExt cx="3124200" cy="3352800"/>
          </a:xfrm>
        </p:grpSpPr>
        <p:grpSp>
          <p:nvGrpSpPr>
            <p:cNvPr id="7" name="Group 3"/>
            <p:cNvGrpSpPr/>
            <p:nvPr/>
          </p:nvGrpSpPr>
          <p:grpSpPr>
            <a:xfrm>
              <a:off x="381000" y="381000"/>
              <a:ext cx="3124200" cy="3124200"/>
              <a:chOff x="2590800" y="2362200"/>
              <a:chExt cx="3124200" cy="3124200"/>
            </a:xfrm>
            <a:scene3d>
              <a:camera prst="perspectiveRelaxed">
                <a:rot lat="18273601" lon="0" rev="0"/>
              </a:camera>
              <a:lightRig rig="balanced" dir="t"/>
            </a:scene3d>
          </p:grpSpPr>
          <p:sp>
            <p:nvSpPr>
              <p:cNvPr id="2" name="Oval 1"/>
              <p:cNvSpPr/>
              <p:nvPr/>
            </p:nvSpPr>
            <p:spPr>
              <a:xfrm>
                <a:off x="2590800" y="2362200"/>
                <a:ext cx="3124200" cy="31242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215900" dist="38100" dir="5400000" sx="106000" sy="106000" algn="t" rotWithShape="0">
                  <a:prstClr val="black">
                    <a:alpha val="40000"/>
                  </a:prstClr>
                </a:outerShdw>
              </a:effectLst>
              <a:sp3d extrusionH="127000" prstMaterial="flat">
                <a:extrusionClr>
                  <a:schemeClr val="bg1">
                    <a:lumMod val="7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3" name="Oval 2"/>
              <p:cNvSpPr>
                <a:spLocks noChangeAspect="1"/>
              </p:cNvSpPr>
              <p:nvPr/>
            </p:nvSpPr>
            <p:spPr>
              <a:xfrm>
                <a:off x="2903220" y="2674620"/>
                <a:ext cx="2499360" cy="249936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  <a:effectLst>
                <a:outerShdw blurRad="50800" dist="38100" dir="5400000" sx="110000" sy="110000" algn="t" rotWithShape="0">
                  <a:prstClr val="black">
                    <a:alpha val="40000"/>
                  </a:prstClr>
                </a:outerShdw>
              </a:effectLst>
              <a:sp3d z="552450" extrusionH="444500" prstMaterial="flat">
                <a:bevelT w="139700" h="139700" prst="divot"/>
                <a:bevelB prst="convex"/>
                <a:extrusionClr>
                  <a:schemeClr val="bg1">
                    <a:lumMod val="7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pitchFamily="34" charset="0"/>
                </a:endParaRPr>
              </a:p>
            </p:txBody>
          </p:sp>
        </p:grpSp>
        <p:pic>
          <p:nvPicPr>
            <p:cNvPr id="1027" name="Picture 3" descr="C:\Documents and Settings\Ram gopal\My Documents\Downloads\086143-retro-green-floral-icon-business-thumbs-up2\086143-retro-green-floral-icon-business-thumbs-up2.png"/>
            <p:cNvPicPr>
              <a:picLocks noChangeAspect="1" noChangeArrowheads="1"/>
            </p:cNvPicPr>
            <p:nvPr/>
          </p:nvPicPr>
          <p:blipFill>
            <a:blip r:embed="rId3" cstate="email">
              <a:grayscl/>
            </a:blip>
            <a:srcRect/>
            <a:stretch>
              <a:fillRect/>
            </a:stretch>
          </p:blipFill>
          <p:spPr bwMode="auto">
            <a:xfrm>
              <a:off x="609600" y="152400"/>
              <a:ext cx="2667000" cy="2667000"/>
            </a:xfrm>
            <a:prstGeom prst="rect">
              <a:avLst/>
            </a:prstGeom>
            <a:noFill/>
            <a:scene3d>
              <a:camera prst="perspectiveRelaxed"/>
              <a:lightRig rig="threePt" dir="t"/>
            </a:scene3d>
          </p:spPr>
        </p:pic>
      </p:grpSp>
      <p:grpSp>
        <p:nvGrpSpPr>
          <p:cNvPr id="8" name="Group 25"/>
          <p:cNvGrpSpPr/>
          <p:nvPr/>
        </p:nvGrpSpPr>
        <p:grpSpPr>
          <a:xfrm>
            <a:off x="6756372" y="1417638"/>
            <a:ext cx="3124200" cy="3352800"/>
            <a:chOff x="4267200" y="0"/>
            <a:chExt cx="3124200" cy="3352800"/>
          </a:xfrm>
        </p:grpSpPr>
        <p:grpSp>
          <p:nvGrpSpPr>
            <p:cNvPr id="9" name="Group 7"/>
            <p:cNvGrpSpPr/>
            <p:nvPr/>
          </p:nvGrpSpPr>
          <p:grpSpPr>
            <a:xfrm>
              <a:off x="4267200" y="228600"/>
              <a:ext cx="3124200" cy="3124200"/>
              <a:chOff x="2590800" y="2362200"/>
              <a:chExt cx="3124200" cy="3124200"/>
            </a:xfrm>
            <a:scene3d>
              <a:camera prst="perspectiveRelaxed">
                <a:rot lat="18273601" lon="0" rev="0"/>
              </a:camera>
              <a:lightRig rig="balanced" dir="t"/>
            </a:scene3d>
          </p:grpSpPr>
          <p:sp>
            <p:nvSpPr>
              <p:cNvPr id="10" name="Oval 9"/>
              <p:cNvSpPr/>
              <p:nvPr/>
            </p:nvSpPr>
            <p:spPr>
              <a:xfrm>
                <a:off x="2590800" y="2362200"/>
                <a:ext cx="3124200" cy="31242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279400" dist="38100" dir="5400000" sx="106000" sy="106000" algn="t" rotWithShape="0">
                  <a:prstClr val="black">
                    <a:alpha val="40000"/>
                  </a:prstClr>
                </a:outerShdw>
              </a:effectLst>
              <a:sp3d extrusionH="127000" prstMaterial="flat">
                <a:bevelB prst="convex"/>
                <a:extrusionClr>
                  <a:schemeClr val="bg1">
                    <a:lumMod val="7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11" name="Oval 10"/>
              <p:cNvSpPr>
                <a:spLocks noChangeAspect="1"/>
              </p:cNvSpPr>
              <p:nvPr/>
            </p:nvSpPr>
            <p:spPr>
              <a:xfrm>
                <a:off x="2903220" y="2674620"/>
                <a:ext cx="2499360" cy="249936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p3d z="552450" extrusionH="444500" prstMaterial="flat">
                <a:bevelT w="139700" h="139700" prst="divot"/>
                <a:bevelB prst="convex"/>
                <a:extrusionClr>
                  <a:schemeClr val="bg1">
                    <a:lumMod val="7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pitchFamily="34" charset="0"/>
                </a:endParaRPr>
              </a:p>
            </p:txBody>
          </p:sp>
        </p:grpSp>
        <p:pic>
          <p:nvPicPr>
            <p:cNvPr id="24" name="Picture 3" descr="C:\Documents and Settings\Ram gopal\My Documents\Downloads\086143-retro-green-floral-icon-business-thumbs-up2\086143-retro-green-floral-icon-business-thumbs-up2.png"/>
            <p:cNvPicPr>
              <a:picLocks noChangeAspect="1" noChangeArrowheads="1"/>
            </p:cNvPicPr>
            <p:nvPr/>
          </p:nvPicPr>
          <p:blipFill>
            <a:blip r:embed="rId3" cstate="email">
              <a:grayscl/>
            </a:blip>
            <a:srcRect/>
            <a:stretch>
              <a:fillRect/>
            </a:stretch>
          </p:blipFill>
          <p:spPr bwMode="auto">
            <a:xfrm flipV="1">
              <a:off x="4572000" y="0"/>
              <a:ext cx="2667000" cy="2667000"/>
            </a:xfrm>
            <a:prstGeom prst="rect">
              <a:avLst/>
            </a:prstGeom>
            <a:noFill/>
            <a:scene3d>
              <a:camera prst="perspectiveRelaxed"/>
              <a:lightRig rig="threePt" dir="t"/>
            </a:scene3d>
          </p:spPr>
        </p:pic>
      </p:grp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 result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A2BC725-74C3-40F9-8FFC-6381932580C0}"/>
              </a:ext>
            </a:extLst>
          </p:cNvPr>
          <p:cNvGrpSpPr/>
          <p:nvPr/>
        </p:nvGrpSpPr>
        <p:grpSpPr>
          <a:xfrm>
            <a:off x="2235230" y="4485458"/>
            <a:ext cx="3075412" cy="1355656"/>
            <a:chOff x="2235230" y="4485458"/>
            <a:chExt cx="3075412" cy="1355656"/>
          </a:xfrm>
        </p:grpSpPr>
        <p:sp>
          <p:nvSpPr>
            <p:cNvPr id="33" name="TextBox 153"/>
            <p:cNvSpPr txBox="1">
              <a:spLocks noChangeArrowheads="1"/>
            </p:cNvSpPr>
            <p:nvPr/>
          </p:nvSpPr>
          <p:spPr bwMode="auto">
            <a:xfrm>
              <a:off x="2273330" y="5010117"/>
              <a:ext cx="2999213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Calibri" pitchFamily="34" charset="0"/>
                </a:rPr>
                <a:t>You may enter details regarding this option</a:t>
              </a:r>
            </a:p>
          </p:txBody>
        </p:sp>
        <p:cxnSp>
          <p:nvCxnSpPr>
            <p:cNvPr id="34" name="Straight Connector 33"/>
            <p:cNvCxnSpPr>
              <a:cxnSpLocks/>
            </p:cNvCxnSpPr>
            <p:nvPr/>
          </p:nvCxnSpPr>
          <p:spPr bwMode="auto">
            <a:xfrm>
              <a:off x="2235230" y="4981089"/>
              <a:ext cx="3075412" cy="1588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7BDA660-0C02-449F-AD02-CBCC76EE1420}"/>
                </a:ext>
              </a:extLst>
            </p:cNvPr>
            <p:cNvSpPr txBox="1"/>
            <p:nvPr/>
          </p:nvSpPr>
          <p:spPr>
            <a:xfrm>
              <a:off x="2856499" y="4485458"/>
              <a:ext cx="1832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w Cen MT Condensed Extra Bold" panose="020B0803020202020204" pitchFamily="34" charset="0"/>
                </a:rPr>
                <a:t>Your text here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9D37D06-BC7C-4C03-81B1-7B0AAF775642}"/>
              </a:ext>
            </a:extLst>
          </p:cNvPr>
          <p:cNvGrpSpPr/>
          <p:nvPr/>
        </p:nvGrpSpPr>
        <p:grpSpPr>
          <a:xfrm>
            <a:off x="6856966" y="4485458"/>
            <a:ext cx="3075412" cy="1358047"/>
            <a:chOff x="6856966" y="4485458"/>
            <a:chExt cx="3075412" cy="1358047"/>
          </a:xfrm>
        </p:grpSpPr>
        <p:sp>
          <p:nvSpPr>
            <p:cNvPr id="31" name="TextBox 153"/>
            <p:cNvSpPr txBox="1">
              <a:spLocks noChangeArrowheads="1"/>
            </p:cNvSpPr>
            <p:nvPr/>
          </p:nvSpPr>
          <p:spPr bwMode="auto">
            <a:xfrm>
              <a:off x="6895066" y="5012508"/>
              <a:ext cx="2999213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Calibri" pitchFamily="34" charset="0"/>
                </a:rPr>
                <a:t>You may enter details regarding this option</a:t>
              </a:r>
            </a:p>
          </p:txBody>
        </p:sp>
        <p:cxnSp>
          <p:nvCxnSpPr>
            <p:cNvPr id="32" name="Straight Connector 31"/>
            <p:cNvCxnSpPr>
              <a:cxnSpLocks/>
            </p:cNvCxnSpPr>
            <p:nvPr/>
          </p:nvCxnSpPr>
          <p:spPr bwMode="auto">
            <a:xfrm>
              <a:off x="6856966" y="4983480"/>
              <a:ext cx="3075412" cy="1588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5F75A47-322D-418E-83AD-DC81A749C344}"/>
                </a:ext>
              </a:extLst>
            </p:cNvPr>
            <p:cNvSpPr txBox="1"/>
            <p:nvPr/>
          </p:nvSpPr>
          <p:spPr>
            <a:xfrm>
              <a:off x="7478235" y="4485458"/>
              <a:ext cx="1832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w Cen MT Condensed Extra Bold" panose="020B0803020202020204" pitchFamily="34" charset="0"/>
                </a:rPr>
                <a:t>Your text here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1"/>
          <p:cNvGrpSpPr/>
          <p:nvPr/>
        </p:nvGrpSpPr>
        <p:grpSpPr>
          <a:xfrm>
            <a:off x="2256806" y="1994176"/>
            <a:ext cx="3124200" cy="3124200"/>
            <a:chOff x="2590800" y="2362200"/>
            <a:chExt cx="3124200" cy="3124200"/>
          </a:xfrm>
        </p:grpSpPr>
        <p:grpSp>
          <p:nvGrpSpPr>
            <p:cNvPr id="4" name="Group 12"/>
            <p:cNvGrpSpPr/>
            <p:nvPr/>
          </p:nvGrpSpPr>
          <p:grpSpPr>
            <a:xfrm>
              <a:off x="2590800" y="2362200"/>
              <a:ext cx="3124200" cy="3124200"/>
              <a:chOff x="2590800" y="2362200"/>
              <a:chExt cx="3124200" cy="3124200"/>
            </a:xfrm>
            <a:scene3d>
              <a:camera prst="perspectiveRelaxed">
                <a:rot lat="18273601" lon="0" rev="0"/>
              </a:camera>
              <a:lightRig rig="balanced" dir="t"/>
            </a:scene3d>
          </p:grpSpPr>
          <p:sp>
            <p:nvSpPr>
              <p:cNvPr id="15" name="Oval 14"/>
              <p:cNvSpPr/>
              <p:nvPr/>
            </p:nvSpPr>
            <p:spPr>
              <a:xfrm>
                <a:off x="2590800" y="2362200"/>
                <a:ext cx="3124200" cy="31242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215900" dist="38100" dir="5400000" sx="106000" sy="106000" algn="t" rotWithShape="0">
                  <a:prstClr val="black">
                    <a:alpha val="40000"/>
                  </a:prstClr>
                </a:outerShdw>
              </a:effectLst>
              <a:sp3d extrusionH="127000" prstMaterial="flat">
                <a:extrusionClr>
                  <a:schemeClr val="bg1">
                    <a:lumMod val="7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16" name="Oval 15"/>
              <p:cNvSpPr>
                <a:spLocks noChangeAspect="1"/>
              </p:cNvSpPr>
              <p:nvPr/>
            </p:nvSpPr>
            <p:spPr>
              <a:xfrm>
                <a:off x="2903220" y="2674620"/>
                <a:ext cx="2499360" cy="2499360"/>
              </a:xfrm>
              <a:prstGeom prst="ellipse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  <a:effectLst>
                <a:outerShdw blurRad="50800" dist="38100" dir="5400000" sx="110000" sy="110000" algn="t" rotWithShape="0">
                  <a:prstClr val="black">
                    <a:alpha val="40000"/>
                  </a:prstClr>
                </a:outerShdw>
              </a:effectLst>
              <a:sp3d z="552450" extrusionH="444500" prstMaterial="flat">
                <a:bevelT w="139700" h="139700" prst="divot"/>
                <a:bevelB prst="convex"/>
                <a:extrusionClr>
                  <a:schemeClr val="bg1">
                    <a:lumMod val="7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3435999" y="2881683"/>
              <a:ext cx="1429943" cy="110799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perspectiveRelaxed"/>
                <a:lightRig rig="threePt" dir="t"/>
              </a:scene3d>
              <a:sp3d extrusionH="63500">
                <a:extrusionClr>
                  <a:schemeClr val="bg1">
                    <a:lumMod val="65000"/>
                  </a:schemeClr>
                </a:extrusionClr>
              </a:sp3d>
            </a:bodyPr>
            <a:lstStyle/>
            <a:p>
              <a:r>
                <a:rPr lang="en-US" sz="66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reflection blurRad="12700" stA="28000" endPos="45000" dist="1000" dir="5400000" sy="-100000" algn="bl" rotWithShape="0"/>
                  </a:effectLst>
                  <a:latin typeface="Calibri" pitchFamily="34" charset="0"/>
                </a:rPr>
                <a:t>yes</a:t>
              </a:r>
            </a:p>
          </p:txBody>
        </p:sp>
      </p:grpSp>
      <p:grpSp>
        <p:nvGrpSpPr>
          <p:cNvPr id="5" name="Group 16"/>
          <p:cNvGrpSpPr/>
          <p:nvPr/>
        </p:nvGrpSpPr>
        <p:grpSpPr>
          <a:xfrm>
            <a:off x="6808455" y="1972586"/>
            <a:ext cx="3124200" cy="3124200"/>
            <a:chOff x="2590800" y="2362200"/>
            <a:chExt cx="3124200" cy="3124200"/>
          </a:xfrm>
        </p:grpSpPr>
        <p:grpSp>
          <p:nvGrpSpPr>
            <p:cNvPr id="6" name="Group 17"/>
            <p:cNvGrpSpPr/>
            <p:nvPr/>
          </p:nvGrpSpPr>
          <p:grpSpPr>
            <a:xfrm>
              <a:off x="2590800" y="2362200"/>
              <a:ext cx="3124200" cy="3124200"/>
              <a:chOff x="2590800" y="2362200"/>
              <a:chExt cx="3124200" cy="3124200"/>
            </a:xfrm>
            <a:scene3d>
              <a:camera prst="perspectiveRelaxed">
                <a:rot lat="18273601" lon="0" rev="0"/>
              </a:camera>
              <a:lightRig rig="balanced" dir="t"/>
            </a:scene3d>
          </p:grpSpPr>
          <p:sp>
            <p:nvSpPr>
              <p:cNvPr id="20" name="Oval 19"/>
              <p:cNvSpPr/>
              <p:nvPr/>
            </p:nvSpPr>
            <p:spPr>
              <a:xfrm>
                <a:off x="2590800" y="2362200"/>
                <a:ext cx="3124200" cy="31242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>
                <a:outerShdw blurRad="279400" dist="38100" dir="5400000" sx="106000" sy="106000" algn="t" rotWithShape="0">
                  <a:prstClr val="black">
                    <a:alpha val="40000"/>
                  </a:prstClr>
                </a:outerShdw>
              </a:effectLst>
              <a:sp3d extrusionH="127000" prstMaterial="flat">
                <a:bevelB prst="convex"/>
                <a:extrusionClr>
                  <a:schemeClr val="bg1">
                    <a:lumMod val="7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21" name="Oval 20"/>
              <p:cNvSpPr>
                <a:spLocks noChangeAspect="1"/>
              </p:cNvSpPr>
              <p:nvPr/>
            </p:nvSpPr>
            <p:spPr>
              <a:xfrm>
                <a:off x="2903220" y="2674620"/>
                <a:ext cx="2499360" cy="249936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sp3d z="552450" extrusionH="444500" prstMaterial="flat">
                <a:bevelT w="139700" h="139700" prst="divot"/>
                <a:bevelB prst="convex"/>
                <a:extrusionClr>
                  <a:schemeClr val="bg1">
                    <a:lumMod val="7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3505200" y="2851200"/>
              <a:ext cx="1360412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Relaxed"/>
                <a:lightRig rig="threePt" dir="t"/>
              </a:scene3d>
              <a:sp3d extrusionH="63500">
                <a:extrusionClr>
                  <a:schemeClr val="bg1">
                    <a:lumMod val="65000"/>
                  </a:schemeClr>
                </a:extrusionClr>
              </a:sp3d>
            </a:bodyPr>
            <a:lstStyle/>
            <a:p>
              <a:r>
                <a:rPr lang="en-US" sz="6600" b="1" cap="all" dirty="0">
                  <a:ln w="9000" cmpd="sng">
                    <a:solidFill>
                      <a:schemeClr val="accent4">
                        <a:shade val="50000"/>
                        <a:satMod val="1200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reflection blurRad="12700" stA="28000" endPos="45000" dist="1000" dir="5400000" sy="-100000" algn="bl" rotWithShape="0"/>
                  </a:effectLst>
                  <a:latin typeface="Calibri" pitchFamily="34" charset="0"/>
                </a:rPr>
                <a:t>no</a:t>
              </a:r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Options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131901" y="1676400"/>
            <a:ext cx="5455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You can type in alternate words as options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F69F512-1298-473C-B94F-D0D565B71BF1}"/>
              </a:ext>
            </a:extLst>
          </p:cNvPr>
          <p:cNvGrpSpPr/>
          <p:nvPr/>
        </p:nvGrpSpPr>
        <p:grpSpPr>
          <a:xfrm>
            <a:off x="2273606" y="4931307"/>
            <a:ext cx="3075412" cy="1355656"/>
            <a:chOff x="2235230" y="4485458"/>
            <a:chExt cx="3075412" cy="1355656"/>
          </a:xfrm>
        </p:grpSpPr>
        <p:sp>
          <p:nvSpPr>
            <p:cNvPr id="26" name="TextBox 153">
              <a:extLst>
                <a:ext uri="{FF2B5EF4-FFF2-40B4-BE49-F238E27FC236}">
                  <a16:creationId xmlns:a16="http://schemas.microsoft.com/office/drawing/2014/main" id="{F015ED9A-FC15-40F2-A41B-C7A13AA07F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3330" y="5010117"/>
              <a:ext cx="2999213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Calibri" pitchFamily="34" charset="0"/>
                </a:rPr>
                <a:t>You may enter details regarding this option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F1346DD-503F-44C7-BA80-89F01309D20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235230" y="4981089"/>
              <a:ext cx="3075412" cy="1588"/>
            </a:xfrm>
            <a:prstGeom prst="line">
              <a:avLst/>
            </a:prstGeom>
            <a:ln w="19050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CC8672E-7EBF-4E33-8B89-709E65CF4E49}"/>
                </a:ext>
              </a:extLst>
            </p:cNvPr>
            <p:cNvSpPr txBox="1"/>
            <p:nvPr/>
          </p:nvSpPr>
          <p:spPr>
            <a:xfrm>
              <a:off x="2856499" y="4485458"/>
              <a:ext cx="1832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w Cen MT Condensed Extra Bold" panose="020B0803020202020204" pitchFamily="34" charset="0"/>
                </a:rPr>
                <a:t>Your text here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284263F-4A0D-474E-9F5D-44DDC0D5F70C}"/>
              </a:ext>
            </a:extLst>
          </p:cNvPr>
          <p:cNvGrpSpPr/>
          <p:nvPr/>
        </p:nvGrpSpPr>
        <p:grpSpPr>
          <a:xfrm>
            <a:off x="6895342" y="4931307"/>
            <a:ext cx="3075412" cy="1358047"/>
            <a:chOff x="6856966" y="4485458"/>
            <a:chExt cx="3075412" cy="1358047"/>
          </a:xfrm>
        </p:grpSpPr>
        <p:sp>
          <p:nvSpPr>
            <p:cNvPr id="35" name="TextBox 153">
              <a:extLst>
                <a:ext uri="{FF2B5EF4-FFF2-40B4-BE49-F238E27FC236}">
                  <a16:creationId xmlns:a16="http://schemas.microsoft.com/office/drawing/2014/main" id="{503D034C-67D6-49FC-A8FE-07E1094B27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95066" y="5012508"/>
              <a:ext cx="2999213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Calibri" pitchFamily="34" charset="0"/>
                </a:rPr>
                <a:t>You may enter details regarding this option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402A124-EDE0-4ED2-8536-934AFCF16C1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56966" y="4983480"/>
              <a:ext cx="3075412" cy="1588"/>
            </a:xfrm>
            <a:prstGeom prst="line">
              <a:avLst/>
            </a:prstGeom>
            <a:ln w="19050">
              <a:solidFill>
                <a:schemeClr val="accent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FE74627-75A4-4686-A450-D6DFD1885FE2}"/>
                </a:ext>
              </a:extLst>
            </p:cNvPr>
            <p:cNvSpPr txBox="1"/>
            <p:nvPr/>
          </p:nvSpPr>
          <p:spPr>
            <a:xfrm>
              <a:off x="7478235" y="4485458"/>
              <a:ext cx="18328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Tw Cen MT Condensed Extra Bold" panose="020B0803020202020204" pitchFamily="34" charset="0"/>
                </a:rPr>
                <a:t>Your text here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E7FE961-6C91-4D23-B6D7-E29A3AD181E2}"/>
              </a:ext>
            </a:extLst>
          </p:cNvPr>
          <p:cNvSpPr/>
          <p:nvPr/>
        </p:nvSpPr>
        <p:spPr>
          <a:xfrm>
            <a:off x="0" y="4021584"/>
            <a:ext cx="12192000" cy="155359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9DCFC3-F197-453D-948A-06AF67EDF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dirty="0"/>
              <a:t>2 Options</a:t>
            </a:r>
            <a:r>
              <a:rPr lang="en-IN" dirty="0"/>
              <a:t> (Interactive buzzers)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C978004-647C-44B3-8B89-5FCC9D0BFA94}"/>
              </a:ext>
            </a:extLst>
          </p:cNvPr>
          <p:cNvSpPr/>
          <p:nvPr/>
        </p:nvSpPr>
        <p:spPr>
          <a:xfrm>
            <a:off x="2770882" y="3216074"/>
            <a:ext cx="2195803" cy="219580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sx="106000" sy="106000" algn="t" rotWithShape="0">
              <a:prstClr val="black">
                <a:alpha val="40000"/>
              </a:prstClr>
            </a:outerShdw>
          </a:effectLst>
          <a:scene3d>
            <a:camera prst="perspectiveRelaxed">
              <a:rot lat="17973601" lon="0" rev="0"/>
            </a:camera>
            <a:lightRig rig="threePt" dir="t"/>
          </a:scene3d>
          <a:sp3d extrusionH="190500" prstMaterial="softEdge"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913F0BF-7F7E-452C-83EF-5885B7476EB7}"/>
              </a:ext>
            </a:extLst>
          </p:cNvPr>
          <p:cNvSpPr/>
          <p:nvPr/>
        </p:nvSpPr>
        <p:spPr>
          <a:xfrm>
            <a:off x="3137886" y="3579964"/>
            <a:ext cx="1446245" cy="1446245"/>
          </a:xfrm>
          <a:prstGeom prst="ellipse">
            <a:avLst/>
          </a:prstGeom>
          <a:solidFill>
            <a:srgbClr val="C00000"/>
          </a:solidFill>
          <a:ln>
            <a:noFill/>
          </a:ln>
          <a:scene3d>
            <a:camera prst="perspectiveRelaxed">
              <a:rot lat="17973601" lon="0" rev="0"/>
            </a:camera>
            <a:lightRig rig="threePt" dir="t"/>
          </a:scene3d>
          <a:sp3d z="190500" extrusionH="190500"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/>
                <a:ea typeface="+mn-ea"/>
                <a:cs typeface="+mn-cs"/>
              </a:rPr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0557B0D-F0B4-4FCD-81EF-1D5869CF7759}"/>
              </a:ext>
            </a:extLst>
          </p:cNvPr>
          <p:cNvSpPr/>
          <p:nvPr/>
        </p:nvSpPr>
        <p:spPr>
          <a:xfrm>
            <a:off x="6966548" y="3216074"/>
            <a:ext cx="2195803" cy="219580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50800" dist="38100" dir="5400000" sx="106000" sy="106000" algn="t" rotWithShape="0">
              <a:prstClr val="black">
                <a:alpha val="40000"/>
              </a:prstClr>
            </a:outerShdw>
          </a:effectLst>
          <a:scene3d>
            <a:camera prst="perspectiveRelaxed">
              <a:rot lat="17973601" lon="0" rev="0"/>
            </a:camera>
            <a:lightRig rig="threePt" dir="t"/>
          </a:scene3d>
          <a:sp3d extrusionH="190500" prstMaterial="softEdge"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CF43D85-46B4-45CC-BF12-8A395D4A1FB5}"/>
              </a:ext>
            </a:extLst>
          </p:cNvPr>
          <p:cNvSpPr/>
          <p:nvPr/>
        </p:nvSpPr>
        <p:spPr>
          <a:xfrm>
            <a:off x="7333552" y="3579964"/>
            <a:ext cx="1446245" cy="1446245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scene3d>
            <a:camera prst="perspectiveRelaxed">
              <a:rot lat="17973601" lon="0" rev="0"/>
            </a:camera>
            <a:lightRig rig="threePt" dir="t"/>
          </a:scene3d>
          <a:sp3d z="190500" extrusionH="190500"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/>
                <a:ea typeface="+mn-ea"/>
                <a:cs typeface="+mn-cs"/>
              </a:rPr>
              <a:t>2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996A282-C4E0-4BEB-9B73-E7E773FFC762}"/>
              </a:ext>
            </a:extLst>
          </p:cNvPr>
          <p:cNvGrpSpPr/>
          <p:nvPr/>
        </p:nvGrpSpPr>
        <p:grpSpPr>
          <a:xfrm>
            <a:off x="2464099" y="2454293"/>
            <a:ext cx="2586448" cy="1177686"/>
            <a:chOff x="2464099" y="2454293"/>
            <a:chExt cx="2586448" cy="117768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A2A19AD-8DFC-4E35-A8A9-334C44C14E9A}"/>
                </a:ext>
              </a:extLst>
            </p:cNvPr>
            <p:cNvSpPr txBox="1"/>
            <p:nvPr/>
          </p:nvSpPr>
          <p:spPr>
            <a:xfrm>
              <a:off x="2464099" y="2924093"/>
              <a:ext cx="25864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You can replace this sample text with yours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32D7B13-6FD7-42D2-A4B6-16B4A6CA9A1C}"/>
                </a:ext>
              </a:extLst>
            </p:cNvPr>
            <p:cNvSpPr txBox="1"/>
            <p:nvPr/>
          </p:nvSpPr>
          <p:spPr>
            <a:xfrm>
              <a:off x="2464099" y="2454293"/>
              <a:ext cx="13003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/>
                  <a:ea typeface="+mn-ea"/>
                  <a:cs typeface="+mn-cs"/>
                </a:rPr>
                <a:t>Choice 1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2848E0E-3DA9-42B3-9CE0-0E8B966FA0EF}"/>
              </a:ext>
            </a:extLst>
          </p:cNvPr>
          <p:cNvGrpSpPr/>
          <p:nvPr/>
        </p:nvGrpSpPr>
        <p:grpSpPr>
          <a:xfrm>
            <a:off x="7050410" y="2454293"/>
            <a:ext cx="2586448" cy="1177686"/>
            <a:chOff x="7050410" y="2454293"/>
            <a:chExt cx="2586448" cy="1177686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8E80FAA-86D5-4272-8E49-E245CB50C15E}"/>
                </a:ext>
              </a:extLst>
            </p:cNvPr>
            <p:cNvSpPr txBox="1"/>
            <p:nvPr/>
          </p:nvSpPr>
          <p:spPr>
            <a:xfrm>
              <a:off x="7050410" y="2924093"/>
              <a:ext cx="25864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You can replace this sample text with yours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BDE9724-8A9B-4B92-A812-99CC7EDCD7B7}"/>
                </a:ext>
              </a:extLst>
            </p:cNvPr>
            <p:cNvSpPr txBox="1"/>
            <p:nvPr/>
          </p:nvSpPr>
          <p:spPr>
            <a:xfrm>
              <a:off x="7050410" y="2454293"/>
              <a:ext cx="13003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/>
                  <a:ea typeface="+mn-ea"/>
                  <a:cs typeface="+mn-cs"/>
                </a:rPr>
                <a:t>Choice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6667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</p:childTnLst>
        </p:cTn>
      </p:par>
    </p:tnLst>
    <p:bldLst>
      <p:bldP spid="7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Options</a:t>
            </a: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 cstate="email"/>
          <a:stretch>
            <a:fillRect/>
          </a:stretch>
        </p:blipFill>
        <p:spPr bwMode="auto">
          <a:xfrm>
            <a:off x="8628909" y="856658"/>
            <a:ext cx="1733941" cy="34193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5029200" y="1752601"/>
            <a:ext cx="33147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latin typeface="Calibri" pitchFamily="34" charset="0"/>
              </a:rPr>
              <a:t>Treat others the way you want to be treated</a:t>
            </a:r>
          </a:p>
        </p:txBody>
      </p:sp>
      <p:sp>
        <p:nvSpPr>
          <p:cNvPr id="6" name="Rectangle 7"/>
          <p:cNvSpPr>
            <a:spLocks noChangeArrowheads="1"/>
          </p:cNvSpPr>
          <p:nvPr/>
        </p:nvSpPr>
        <p:spPr bwMode="auto">
          <a:xfrm>
            <a:off x="3587494" y="4527755"/>
            <a:ext cx="3499106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Treat others the way they want to be treated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077200" y="4267200"/>
            <a:ext cx="2590800" cy="158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righthand.jp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1313686" y="3535483"/>
            <a:ext cx="2109216" cy="329793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/>
              <a:t>Pros and Cons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3D13E4E-66C6-4B80-9022-6C62E4D44835}"/>
              </a:ext>
            </a:extLst>
          </p:cNvPr>
          <p:cNvGrpSpPr/>
          <p:nvPr/>
        </p:nvGrpSpPr>
        <p:grpSpPr>
          <a:xfrm>
            <a:off x="1905000" y="2135187"/>
            <a:ext cx="3962400" cy="2362200"/>
            <a:chOff x="1905000" y="2135187"/>
            <a:chExt cx="3962400" cy="2362200"/>
          </a:xfrm>
        </p:grpSpPr>
        <p:sp>
          <p:nvSpPr>
            <p:cNvPr id="6" name="Rectangle 5"/>
            <p:cNvSpPr/>
            <p:nvPr/>
          </p:nvSpPr>
          <p:spPr>
            <a:xfrm>
              <a:off x="1905000" y="2135187"/>
              <a:ext cx="3962400" cy="2362200"/>
            </a:xfrm>
            <a:prstGeom prst="rect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50000">
                  <a:schemeClr val="accent2">
                    <a:lumMod val="20000"/>
                    <a:lumOff val="8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5400000" scaled="0"/>
            </a:gradFill>
            <a:ln>
              <a:solidFill>
                <a:schemeClr val="accent2">
                  <a:lumMod val="75000"/>
                </a:schemeClr>
              </a:solidFill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  <a:scene3d>
              <a:camera prst="perspectiveContrastingRightFacing"/>
              <a:lightRig rig="threePt" dir="t"/>
            </a:scene3d>
            <a:sp3d extrusionH="190500">
              <a:bevelT w="101600" prst="riblet"/>
              <a:extrusionClr>
                <a:schemeClr val="bg1">
                  <a:lumMod val="7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 rot="120000">
              <a:off x="2209800" y="2304438"/>
              <a:ext cx="335280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ContrastingRightFacing"/>
                <a:lightRig rig="threePt" dir="t"/>
              </a:scene3d>
            </a:bodyPr>
            <a:lstStyle/>
            <a:p>
              <a:r>
                <a:rPr lang="en-US" sz="2800" dirty="0">
                  <a:solidFill>
                    <a:prstClr val="black"/>
                  </a:solidFill>
                </a:rPr>
                <a:t>You can replace this sample text with your own text and more text. 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16AE7FE-5B53-4072-9D1E-D1431BE539B0}"/>
              </a:ext>
            </a:extLst>
          </p:cNvPr>
          <p:cNvGrpSpPr/>
          <p:nvPr/>
        </p:nvGrpSpPr>
        <p:grpSpPr>
          <a:xfrm>
            <a:off x="6324600" y="2133600"/>
            <a:ext cx="3962400" cy="2362200"/>
            <a:chOff x="6324600" y="2133600"/>
            <a:chExt cx="3962400" cy="2362200"/>
          </a:xfrm>
        </p:grpSpPr>
        <p:sp>
          <p:nvSpPr>
            <p:cNvPr id="7" name="Rectangle 6"/>
            <p:cNvSpPr/>
            <p:nvPr/>
          </p:nvSpPr>
          <p:spPr>
            <a:xfrm>
              <a:off x="6324600" y="2133600"/>
              <a:ext cx="3962400" cy="2362200"/>
            </a:xfrm>
            <a:prstGeom prst="rect">
              <a:avLst/>
            </a:prstGeom>
            <a:gradFill>
              <a:gsLst>
                <a:gs pos="0">
                  <a:schemeClr val="accent3">
                    <a:lumMod val="75000"/>
                  </a:schemeClr>
                </a:gs>
                <a:gs pos="50000">
                  <a:schemeClr val="accent3">
                    <a:lumMod val="60000"/>
                    <a:lumOff val="40000"/>
                  </a:schemeClr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  <a:lin ang="5400000" scaled="0"/>
            </a:gradFill>
            <a:ln>
              <a:solidFill>
                <a:schemeClr val="accent3">
                  <a:lumMod val="75000"/>
                </a:schemeClr>
              </a:solidFill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  <a:scene3d>
              <a:camera prst="perspectiveContrastingLeftFacing"/>
              <a:lightRig rig="threePt" dir="t"/>
            </a:scene3d>
            <a:sp3d extrusionH="190500">
              <a:bevelT w="101600" prst="riblet"/>
              <a:extrusionClr>
                <a:schemeClr val="bg1">
                  <a:lumMod val="7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705600" y="2453861"/>
              <a:ext cx="350520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ContrastingLeftFacing"/>
                <a:lightRig rig="threePt" dir="t"/>
              </a:scene3d>
            </a:bodyPr>
            <a:lstStyle/>
            <a:p>
              <a:pPr lvl="0"/>
              <a:r>
                <a:rPr lang="en-US" sz="2800" dirty="0">
                  <a:solidFill>
                    <a:prstClr val="black"/>
                  </a:solidFill>
                </a:rPr>
                <a:t>You can replace this sample text with your own text and more text.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B77772F-A259-4FF6-A82A-FBA9C7EF2DA0}"/>
              </a:ext>
            </a:extLst>
          </p:cNvPr>
          <p:cNvGrpSpPr/>
          <p:nvPr/>
        </p:nvGrpSpPr>
        <p:grpSpPr>
          <a:xfrm>
            <a:off x="3886201" y="3735388"/>
            <a:ext cx="1938337" cy="1293813"/>
            <a:chOff x="3886201" y="3735388"/>
            <a:chExt cx="1938337" cy="1293813"/>
          </a:xfrm>
        </p:grpSpPr>
        <p:sp>
          <p:nvSpPr>
            <p:cNvPr id="3" name="Freeform 11"/>
            <p:cNvSpPr>
              <a:spLocks/>
            </p:cNvSpPr>
            <p:nvPr/>
          </p:nvSpPr>
          <p:spPr bwMode="auto">
            <a:xfrm>
              <a:off x="3886201" y="3735388"/>
              <a:ext cx="1938337" cy="1293813"/>
            </a:xfrm>
            <a:custGeom>
              <a:avLst/>
              <a:gdLst>
                <a:gd name="T0" fmla="*/ 1852612 w 1221"/>
                <a:gd name="T1" fmla="*/ 592138 h 815"/>
                <a:gd name="T2" fmla="*/ 1771650 w 1221"/>
                <a:gd name="T3" fmla="*/ 544513 h 815"/>
                <a:gd name="T4" fmla="*/ 1771650 w 1221"/>
                <a:gd name="T5" fmla="*/ 600075 h 815"/>
                <a:gd name="T6" fmla="*/ 1420812 w 1221"/>
                <a:gd name="T7" fmla="*/ 517525 h 815"/>
                <a:gd name="T8" fmla="*/ 1122362 w 1221"/>
                <a:gd name="T9" fmla="*/ 0 h 815"/>
                <a:gd name="T10" fmla="*/ 373062 w 1221"/>
                <a:gd name="T11" fmla="*/ 0 h 815"/>
                <a:gd name="T12" fmla="*/ 0 w 1221"/>
                <a:gd name="T13" fmla="*/ 649288 h 815"/>
                <a:gd name="T14" fmla="*/ 373062 w 1221"/>
                <a:gd name="T15" fmla="*/ 1293813 h 815"/>
                <a:gd name="T16" fmla="*/ 1122362 w 1221"/>
                <a:gd name="T17" fmla="*/ 1293813 h 815"/>
                <a:gd name="T18" fmla="*/ 1428749 w 1221"/>
                <a:gd name="T19" fmla="*/ 763588 h 815"/>
                <a:gd name="T20" fmla="*/ 1771650 w 1221"/>
                <a:gd name="T21" fmla="*/ 682625 h 815"/>
                <a:gd name="T22" fmla="*/ 1771650 w 1221"/>
                <a:gd name="T23" fmla="*/ 738188 h 815"/>
                <a:gd name="T24" fmla="*/ 1852612 w 1221"/>
                <a:gd name="T25" fmla="*/ 688975 h 815"/>
                <a:gd name="T26" fmla="*/ 1938337 w 1221"/>
                <a:gd name="T27" fmla="*/ 641350 h 815"/>
                <a:gd name="T28" fmla="*/ 1852612 w 1221"/>
                <a:gd name="T29" fmla="*/ 592138 h 81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21"/>
                <a:gd name="T46" fmla="*/ 0 h 815"/>
                <a:gd name="T47" fmla="*/ 1221 w 1221"/>
                <a:gd name="T48" fmla="*/ 815 h 81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21" h="815">
                  <a:moveTo>
                    <a:pt x="1167" y="373"/>
                  </a:moveTo>
                  <a:lnTo>
                    <a:pt x="1116" y="343"/>
                  </a:lnTo>
                  <a:lnTo>
                    <a:pt x="1116" y="378"/>
                  </a:lnTo>
                  <a:lnTo>
                    <a:pt x="895" y="326"/>
                  </a:lnTo>
                  <a:lnTo>
                    <a:pt x="707" y="0"/>
                  </a:lnTo>
                  <a:lnTo>
                    <a:pt x="235" y="0"/>
                  </a:lnTo>
                  <a:lnTo>
                    <a:pt x="0" y="409"/>
                  </a:lnTo>
                  <a:lnTo>
                    <a:pt x="235" y="815"/>
                  </a:lnTo>
                  <a:lnTo>
                    <a:pt x="707" y="815"/>
                  </a:lnTo>
                  <a:lnTo>
                    <a:pt x="900" y="481"/>
                  </a:lnTo>
                  <a:lnTo>
                    <a:pt x="1116" y="430"/>
                  </a:lnTo>
                  <a:lnTo>
                    <a:pt x="1116" y="465"/>
                  </a:lnTo>
                  <a:lnTo>
                    <a:pt x="1167" y="434"/>
                  </a:lnTo>
                  <a:lnTo>
                    <a:pt x="1221" y="404"/>
                  </a:lnTo>
                  <a:lnTo>
                    <a:pt x="1167" y="373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9">
              <a:solidFill>
                <a:srgbClr val="000000"/>
              </a:solidFill>
              <a:miter lim="800000"/>
              <a:headEnd/>
              <a:tailEnd/>
            </a:ln>
            <a:effectLst>
              <a:outerShdw blurRad="190500" dist="38100" dir="5400000" sx="111000" sy="111000" algn="t" rotWithShape="0">
                <a:prstClr val="black">
                  <a:alpha val="40000"/>
                </a:prstClr>
              </a:outerShdw>
            </a:effectLst>
            <a:scene3d>
              <a:camera prst="perspectiveRelaxed"/>
              <a:lightRig rig="threePt" dir="t"/>
            </a:scene3d>
            <a:sp3d extrusionH="254000" prstMaterial="softEdge">
              <a:bevelT w="101600" prst="riblet"/>
              <a:extrusionClr>
                <a:schemeClr val="bg1">
                  <a:lumMod val="75000"/>
                </a:schemeClr>
              </a:extrusionClr>
            </a:sp3d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  <a:latin typeface="Tw Cen MT Condensed Extra Bold" panose="020B0803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6B8DC4B-24E7-4286-A3F6-BD0ABD563281}"/>
                </a:ext>
              </a:extLst>
            </p:cNvPr>
            <p:cNvSpPr txBox="1"/>
            <p:nvPr/>
          </p:nvSpPr>
          <p:spPr>
            <a:xfrm>
              <a:off x="4191000" y="3977356"/>
              <a:ext cx="84830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Tw Cen MT Condensed Extra Bold" panose="020B0803020202020204" pitchFamily="34" charset="0"/>
                </a:rPr>
                <a:t>CON</a:t>
              </a:r>
              <a:endParaRPr lang="en-IN" sz="3200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Tw Cen MT Condensed Extra Bold" panose="020B080302020202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0757C5C-DBD7-45FE-BEE4-28AB8810B152}"/>
              </a:ext>
            </a:extLst>
          </p:cNvPr>
          <p:cNvGrpSpPr/>
          <p:nvPr/>
        </p:nvGrpSpPr>
        <p:grpSpPr>
          <a:xfrm>
            <a:off x="6324601" y="3733801"/>
            <a:ext cx="1938337" cy="1293813"/>
            <a:chOff x="6324601" y="3733801"/>
            <a:chExt cx="1938337" cy="1293813"/>
          </a:xfrm>
        </p:grpSpPr>
        <p:sp>
          <p:nvSpPr>
            <p:cNvPr id="4" name="Freeform 11"/>
            <p:cNvSpPr>
              <a:spLocks/>
            </p:cNvSpPr>
            <p:nvPr/>
          </p:nvSpPr>
          <p:spPr bwMode="auto">
            <a:xfrm flipH="1">
              <a:off x="6324601" y="3733801"/>
              <a:ext cx="1938337" cy="1293813"/>
            </a:xfrm>
            <a:custGeom>
              <a:avLst/>
              <a:gdLst>
                <a:gd name="T0" fmla="*/ 1852612 w 1221"/>
                <a:gd name="T1" fmla="*/ 592138 h 815"/>
                <a:gd name="T2" fmla="*/ 1771650 w 1221"/>
                <a:gd name="T3" fmla="*/ 544513 h 815"/>
                <a:gd name="T4" fmla="*/ 1771650 w 1221"/>
                <a:gd name="T5" fmla="*/ 600075 h 815"/>
                <a:gd name="T6" fmla="*/ 1420812 w 1221"/>
                <a:gd name="T7" fmla="*/ 517525 h 815"/>
                <a:gd name="T8" fmla="*/ 1122362 w 1221"/>
                <a:gd name="T9" fmla="*/ 0 h 815"/>
                <a:gd name="T10" fmla="*/ 373062 w 1221"/>
                <a:gd name="T11" fmla="*/ 0 h 815"/>
                <a:gd name="T12" fmla="*/ 0 w 1221"/>
                <a:gd name="T13" fmla="*/ 649288 h 815"/>
                <a:gd name="T14" fmla="*/ 373062 w 1221"/>
                <a:gd name="T15" fmla="*/ 1293813 h 815"/>
                <a:gd name="T16" fmla="*/ 1122362 w 1221"/>
                <a:gd name="T17" fmla="*/ 1293813 h 815"/>
                <a:gd name="T18" fmla="*/ 1428749 w 1221"/>
                <a:gd name="T19" fmla="*/ 763588 h 815"/>
                <a:gd name="T20" fmla="*/ 1771650 w 1221"/>
                <a:gd name="T21" fmla="*/ 682625 h 815"/>
                <a:gd name="T22" fmla="*/ 1771650 w 1221"/>
                <a:gd name="T23" fmla="*/ 738188 h 815"/>
                <a:gd name="T24" fmla="*/ 1852612 w 1221"/>
                <a:gd name="T25" fmla="*/ 688975 h 815"/>
                <a:gd name="T26" fmla="*/ 1938337 w 1221"/>
                <a:gd name="T27" fmla="*/ 641350 h 815"/>
                <a:gd name="T28" fmla="*/ 1852612 w 1221"/>
                <a:gd name="T29" fmla="*/ 592138 h 81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221"/>
                <a:gd name="T46" fmla="*/ 0 h 815"/>
                <a:gd name="T47" fmla="*/ 1221 w 1221"/>
                <a:gd name="T48" fmla="*/ 815 h 81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221" h="815">
                  <a:moveTo>
                    <a:pt x="1167" y="373"/>
                  </a:moveTo>
                  <a:lnTo>
                    <a:pt x="1116" y="343"/>
                  </a:lnTo>
                  <a:lnTo>
                    <a:pt x="1116" y="378"/>
                  </a:lnTo>
                  <a:lnTo>
                    <a:pt x="895" y="326"/>
                  </a:lnTo>
                  <a:lnTo>
                    <a:pt x="707" y="0"/>
                  </a:lnTo>
                  <a:lnTo>
                    <a:pt x="235" y="0"/>
                  </a:lnTo>
                  <a:lnTo>
                    <a:pt x="0" y="409"/>
                  </a:lnTo>
                  <a:lnTo>
                    <a:pt x="235" y="815"/>
                  </a:lnTo>
                  <a:lnTo>
                    <a:pt x="707" y="815"/>
                  </a:lnTo>
                  <a:lnTo>
                    <a:pt x="900" y="481"/>
                  </a:lnTo>
                  <a:lnTo>
                    <a:pt x="1116" y="430"/>
                  </a:lnTo>
                  <a:lnTo>
                    <a:pt x="1116" y="465"/>
                  </a:lnTo>
                  <a:lnTo>
                    <a:pt x="1167" y="434"/>
                  </a:lnTo>
                  <a:lnTo>
                    <a:pt x="1221" y="404"/>
                  </a:lnTo>
                  <a:lnTo>
                    <a:pt x="1167" y="373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9">
              <a:solidFill>
                <a:srgbClr val="000000"/>
              </a:solidFill>
              <a:miter lim="800000"/>
              <a:headEnd/>
              <a:tailEnd/>
            </a:ln>
            <a:effectLst>
              <a:outerShdw blurRad="330200" dist="38100" dir="5400000" sx="106000" sy="106000" algn="t" rotWithShape="0">
                <a:prstClr val="black">
                  <a:alpha val="40000"/>
                </a:prstClr>
              </a:outerShdw>
            </a:effectLst>
            <a:scene3d>
              <a:camera prst="perspectiveRelaxed"/>
              <a:lightRig rig="threePt" dir="t"/>
            </a:scene3d>
            <a:sp3d extrusionH="254000" prstMaterial="softEdge">
              <a:bevelT w="101600" prst="riblet"/>
              <a:extrusionClr>
                <a:schemeClr val="bg1">
                  <a:lumMod val="75000"/>
                </a:schemeClr>
              </a:extrusionClr>
            </a:sp3d>
          </p:spPr>
          <p:txBody>
            <a:bodyPr/>
            <a:lstStyle/>
            <a:p>
              <a:endParaRPr lang="en-US">
                <a:solidFill>
                  <a:prstClr val="black"/>
                </a:solidFill>
                <a:latin typeface="Tw Cen MT Condensed Extra Bold" panose="020B0803020202020204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461314E-9E42-46A2-AB3E-C563634D6D2E}"/>
                </a:ext>
              </a:extLst>
            </p:cNvPr>
            <p:cNvSpPr txBox="1"/>
            <p:nvPr/>
          </p:nvSpPr>
          <p:spPr>
            <a:xfrm>
              <a:off x="7066675" y="3977356"/>
              <a:ext cx="83227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effectLst>
                    <a:outerShdw blurRad="60007" dist="200025" dir="15000000" sy="30000" kx="-1800000" algn="bl" rotWithShape="0">
                      <a:prstClr val="black">
                        <a:alpha val="32000"/>
                      </a:prstClr>
                    </a:outerShdw>
                  </a:effectLst>
                  <a:latin typeface="Tw Cen MT Condensed Extra Bold" panose="020B0803020202020204" pitchFamily="34" charset="0"/>
                </a:rPr>
                <a:t>PRO</a:t>
              </a:r>
              <a:endParaRPr lang="en-IN" sz="3200" dirty="0"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Tw Cen MT Condensed Extra Bold" panose="020B0803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70226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/>
          </a:bodyPr>
          <a:lstStyle/>
          <a:p>
            <a:r>
              <a:rPr lang="en-US" dirty="0"/>
              <a:t>2 Pros and Cons</a:t>
            </a:r>
          </a:p>
        </p:txBody>
      </p:sp>
      <p:grpSp>
        <p:nvGrpSpPr>
          <p:cNvPr id="4" name="Group 19"/>
          <p:cNvGrpSpPr/>
          <p:nvPr/>
        </p:nvGrpSpPr>
        <p:grpSpPr>
          <a:xfrm>
            <a:off x="2667000" y="1905001"/>
            <a:ext cx="7158746" cy="3871241"/>
            <a:chOff x="1143000" y="1905000"/>
            <a:chExt cx="7158746" cy="3871241"/>
          </a:xfrm>
          <a:effectLst>
            <a:outerShdw blurRad="215900" dist="38100" dir="5400000" sx="105000" sy="105000" algn="t" rotWithShape="0">
              <a:prstClr val="black">
                <a:alpha val="40000"/>
              </a:prstClr>
            </a:outerShdw>
          </a:effectLst>
          <a:scene3d>
            <a:camera prst="perspectiveRelaxed">
              <a:rot lat="18273601" lon="0" rev="0"/>
            </a:camera>
            <a:lightRig rig="threePt" dir="t"/>
          </a:scene3d>
        </p:grpSpPr>
        <p:sp>
          <p:nvSpPr>
            <p:cNvPr id="8" name="Freeform 6"/>
            <p:cNvSpPr>
              <a:spLocks/>
            </p:cNvSpPr>
            <p:nvPr/>
          </p:nvSpPr>
          <p:spPr bwMode="auto">
            <a:xfrm rot="21249714" flipH="1">
              <a:off x="4833058" y="1964653"/>
              <a:ext cx="3468688" cy="3811588"/>
            </a:xfrm>
            <a:custGeom>
              <a:avLst/>
              <a:gdLst/>
              <a:ahLst/>
              <a:cxnLst>
                <a:cxn ang="0">
                  <a:pos x="1370" y="480"/>
                </a:cxn>
                <a:cxn ang="0">
                  <a:pos x="1157" y="587"/>
                </a:cxn>
                <a:cxn ang="0">
                  <a:pos x="1031" y="682"/>
                </a:cxn>
                <a:cxn ang="0">
                  <a:pos x="958" y="662"/>
                </a:cxn>
                <a:cxn ang="0">
                  <a:pos x="897" y="585"/>
                </a:cxn>
                <a:cxn ang="0">
                  <a:pos x="907" y="454"/>
                </a:cxn>
                <a:cxn ang="0">
                  <a:pos x="880" y="298"/>
                </a:cxn>
                <a:cxn ang="0">
                  <a:pos x="803" y="166"/>
                </a:cxn>
                <a:cxn ang="0">
                  <a:pos x="689" y="66"/>
                </a:cxn>
                <a:cxn ang="0">
                  <a:pos x="545" y="10"/>
                </a:cxn>
                <a:cxn ang="0">
                  <a:pos x="407" y="3"/>
                </a:cxn>
                <a:cxn ang="0">
                  <a:pos x="257" y="45"/>
                </a:cxn>
                <a:cxn ang="0">
                  <a:pos x="133" y="134"/>
                </a:cxn>
                <a:cxn ang="0">
                  <a:pos x="45" y="258"/>
                </a:cxn>
                <a:cxn ang="0">
                  <a:pos x="1" y="408"/>
                </a:cxn>
                <a:cxn ang="0">
                  <a:pos x="9" y="545"/>
                </a:cxn>
                <a:cxn ang="0">
                  <a:pos x="65" y="689"/>
                </a:cxn>
                <a:cxn ang="0">
                  <a:pos x="164" y="805"/>
                </a:cxn>
                <a:cxn ang="0">
                  <a:pos x="297" y="881"/>
                </a:cxn>
                <a:cxn ang="0">
                  <a:pos x="453" y="909"/>
                </a:cxn>
                <a:cxn ang="0">
                  <a:pos x="591" y="887"/>
                </a:cxn>
                <a:cxn ang="0">
                  <a:pos x="731" y="813"/>
                </a:cxn>
                <a:cxn ang="0">
                  <a:pos x="821" y="767"/>
                </a:cxn>
                <a:cxn ang="0">
                  <a:pos x="893" y="793"/>
                </a:cxn>
                <a:cxn ang="0">
                  <a:pos x="945" y="871"/>
                </a:cxn>
                <a:cxn ang="0">
                  <a:pos x="906" y="1038"/>
                </a:cxn>
                <a:cxn ang="0">
                  <a:pos x="911" y="1194"/>
                </a:cxn>
                <a:cxn ang="0">
                  <a:pos x="966" y="1374"/>
                </a:cxn>
                <a:cxn ang="0">
                  <a:pos x="991" y="1510"/>
                </a:cxn>
                <a:cxn ang="0">
                  <a:pos x="932" y="1559"/>
                </a:cxn>
                <a:cxn ang="0">
                  <a:pos x="829" y="1553"/>
                </a:cxn>
                <a:cxn ang="0">
                  <a:pos x="604" y="1493"/>
                </a:cxn>
                <a:cxn ang="0">
                  <a:pos x="469" y="1514"/>
                </a:cxn>
                <a:cxn ang="0">
                  <a:pos x="332" y="1584"/>
                </a:cxn>
                <a:cxn ang="0">
                  <a:pos x="228" y="1693"/>
                </a:cxn>
                <a:cxn ang="0">
                  <a:pos x="164" y="1833"/>
                </a:cxn>
                <a:cxn ang="0">
                  <a:pos x="151" y="1970"/>
                </a:cxn>
                <a:cxn ang="0">
                  <a:pos x="186" y="2123"/>
                </a:cxn>
                <a:cxn ang="0">
                  <a:pos x="268" y="2253"/>
                </a:cxn>
                <a:cxn ang="0">
                  <a:pos x="388" y="2346"/>
                </a:cxn>
                <a:cxn ang="0">
                  <a:pos x="535" y="2396"/>
                </a:cxn>
                <a:cxn ang="0">
                  <a:pos x="673" y="2396"/>
                </a:cxn>
                <a:cxn ang="0">
                  <a:pos x="821" y="2346"/>
                </a:cxn>
                <a:cxn ang="0">
                  <a:pos x="940" y="2253"/>
                </a:cxn>
                <a:cxn ang="0">
                  <a:pos x="1023" y="2123"/>
                </a:cxn>
                <a:cxn ang="0">
                  <a:pos x="1057" y="1970"/>
                </a:cxn>
                <a:cxn ang="0">
                  <a:pos x="1041" y="1826"/>
                </a:cxn>
                <a:cxn ang="0">
                  <a:pos x="1024" y="1708"/>
                </a:cxn>
                <a:cxn ang="0">
                  <a:pos x="1074" y="1635"/>
                </a:cxn>
                <a:cxn ang="0">
                  <a:pos x="1157" y="1608"/>
                </a:cxn>
                <a:cxn ang="0">
                  <a:pos x="1288" y="1684"/>
                </a:cxn>
                <a:cxn ang="0">
                  <a:pos x="1464" y="1734"/>
                </a:cxn>
                <a:cxn ang="0">
                  <a:pos x="1643" y="1731"/>
                </a:cxn>
                <a:cxn ang="0">
                  <a:pos x="1850" y="1661"/>
                </a:cxn>
                <a:cxn ang="0">
                  <a:pos x="2019" y="1529"/>
                </a:cxn>
                <a:cxn ang="0">
                  <a:pos x="2135" y="1347"/>
                </a:cxn>
                <a:cxn ang="0">
                  <a:pos x="2185" y="1131"/>
                </a:cxn>
                <a:cxn ang="0">
                  <a:pos x="2165" y="937"/>
                </a:cxn>
                <a:cxn ang="0">
                  <a:pos x="2077" y="740"/>
                </a:cxn>
                <a:cxn ang="0">
                  <a:pos x="1928" y="584"/>
                </a:cxn>
                <a:cxn ang="0">
                  <a:pos x="1735" y="486"/>
                </a:cxn>
                <a:cxn ang="0">
                  <a:pos x="1545" y="457"/>
                </a:cxn>
              </a:cxnLst>
              <a:rect l="0" t="0" r="r" b="b"/>
              <a:pathLst>
                <a:path w="2185" h="2401">
                  <a:moveTo>
                    <a:pt x="1545" y="457"/>
                  </a:moveTo>
                  <a:lnTo>
                    <a:pt x="1545" y="457"/>
                  </a:lnTo>
                  <a:lnTo>
                    <a:pt x="1509" y="457"/>
                  </a:lnTo>
                  <a:lnTo>
                    <a:pt x="1473" y="460"/>
                  </a:lnTo>
                  <a:lnTo>
                    <a:pt x="1438" y="466"/>
                  </a:lnTo>
                  <a:lnTo>
                    <a:pt x="1403" y="472"/>
                  </a:lnTo>
                  <a:lnTo>
                    <a:pt x="1370" y="480"/>
                  </a:lnTo>
                  <a:lnTo>
                    <a:pt x="1337" y="492"/>
                  </a:lnTo>
                  <a:lnTo>
                    <a:pt x="1304" y="503"/>
                  </a:lnTo>
                  <a:lnTo>
                    <a:pt x="1274" y="516"/>
                  </a:lnTo>
                  <a:lnTo>
                    <a:pt x="1243" y="532"/>
                  </a:lnTo>
                  <a:lnTo>
                    <a:pt x="1213" y="549"/>
                  </a:lnTo>
                  <a:lnTo>
                    <a:pt x="1184" y="567"/>
                  </a:lnTo>
                  <a:lnTo>
                    <a:pt x="1157" y="587"/>
                  </a:lnTo>
                  <a:lnTo>
                    <a:pt x="1131" y="609"/>
                  </a:lnTo>
                  <a:lnTo>
                    <a:pt x="1106" y="630"/>
                  </a:lnTo>
                  <a:lnTo>
                    <a:pt x="1082" y="655"/>
                  </a:lnTo>
                  <a:lnTo>
                    <a:pt x="1059" y="679"/>
                  </a:lnTo>
                  <a:lnTo>
                    <a:pt x="1059" y="679"/>
                  </a:lnTo>
                  <a:lnTo>
                    <a:pt x="1046" y="681"/>
                  </a:lnTo>
                  <a:lnTo>
                    <a:pt x="1031" y="682"/>
                  </a:lnTo>
                  <a:lnTo>
                    <a:pt x="1018" y="681"/>
                  </a:lnTo>
                  <a:lnTo>
                    <a:pt x="1005" y="679"/>
                  </a:lnTo>
                  <a:lnTo>
                    <a:pt x="992" y="676"/>
                  </a:lnTo>
                  <a:lnTo>
                    <a:pt x="979" y="673"/>
                  </a:lnTo>
                  <a:lnTo>
                    <a:pt x="968" y="668"/>
                  </a:lnTo>
                  <a:lnTo>
                    <a:pt x="958" y="662"/>
                  </a:lnTo>
                  <a:lnTo>
                    <a:pt x="958" y="662"/>
                  </a:lnTo>
                  <a:lnTo>
                    <a:pt x="946" y="655"/>
                  </a:lnTo>
                  <a:lnTo>
                    <a:pt x="935" y="646"/>
                  </a:lnTo>
                  <a:lnTo>
                    <a:pt x="926" y="636"/>
                  </a:lnTo>
                  <a:lnTo>
                    <a:pt x="917" y="624"/>
                  </a:lnTo>
                  <a:lnTo>
                    <a:pt x="909" y="613"/>
                  </a:lnTo>
                  <a:lnTo>
                    <a:pt x="903" y="598"/>
                  </a:lnTo>
                  <a:lnTo>
                    <a:pt x="897" y="585"/>
                  </a:lnTo>
                  <a:lnTo>
                    <a:pt x="893" y="571"/>
                  </a:lnTo>
                  <a:lnTo>
                    <a:pt x="893" y="571"/>
                  </a:lnTo>
                  <a:lnTo>
                    <a:pt x="898" y="542"/>
                  </a:lnTo>
                  <a:lnTo>
                    <a:pt x="903" y="513"/>
                  </a:lnTo>
                  <a:lnTo>
                    <a:pt x="906" y="484"/>
                  </a:lnTo>
                  <a:lnTo>
                    <a:pt x="907" y="454"/>
                  </a:lnTo>
                  <a:lnTo>
                    <a:pt x="907" y="454"/>
                  </a:lnTo>
                  <a:lnTo>
                    <a:pt x="907" y="431"/>
                  </a:lnTo>
                  <a:lnTo>
                    <a:pt x="904" y="408"/>
                  </a:lnTo>
                  <a:lnTo>
                    <a:pt x="901" y="385"/>
                  </a:lnTo>
                  <a:lnTo>
                    <a:pt x="898" y="363"/>
                  </a:lnTo>
                  <a:lnTo>
                    <a:pt x="893" y="340"/>
                  </a:lnTo>
                  <a:lnTo>
                    <a:pt x="887" y="319"/>
                  </a:lnTo>
                  <a:lnTo>
                    <a:pt x="880" y="298"/>
                  </a:lnTo>
                  <a:lnTo>
                    <a:pt x="871" y="278"/>
                  </a:lnTo>
                  <a:lnTo>
                    <a:pt x="862" y="258"/>
                  </a:lnTo>
                  <a:lnTo>
                    <a:pt x="852" y="238"/>
                  </a:lnTo>
                  <a:lnTo>
                    <a:pt x="841" y="219"/>
                  </a:lnTo>
                  <a:lnTo>
                    <a:pt x="829" y="200"/>
                  </a:lnTo>
                  <a:lnTo>
                    <a:pt x="818" y="183"/>
                  </a:lnTo>
                  <a:lnTo>
                    <a:pt x="803" y="166"/>
                  </a:lnTo>
                  <a:lnTo>
                    <a:pt x="789" y="148"/>
                  </a:lnTo>
                  <a:lnTo>
                    <a:pt x="774" y="134"/>
                  </a:lnTo>
                  <a:lnTo>
                    <a:pt x="759" y="118"/>
                  </a:lnTo>
                  <a:lnTo>
                    <a:pt x="743" y="104"/>
                  </a:lnTo>
                  <a:lnTo>
                    <a:pt x="725" y="91"/>
                  </a:lnTo>
                  <a:lnTo>
                    <a:pt x="707" y="78"/>
                  </a:lnTo>
                  <a:lnTo>
                    <a:pt x="689" y="66"/>
                  </a:lnTo>
                  <a:lnTo>
                    <a:pt x="669" y="55"/>
                  </a:lnTo>
                  <a:lnTo>
                    <a:pt x="650" y="45"/>
                  </a:lnTo>
                  <a:lnTo>
                    <a:pt x="630" y="36"/>
                  </a:lnTo>
                  <a:lnTo>
                    <a:pt x="610" y="27"/>
                  </a:lnTo>
                  <a:lnTo>
                    <a:pt x="588" y="22"/>
                  </a:lnTo>
                  <a:lnTo>
                    <a:pt x="567" y="14"/>
                  </a:lnTo>
                  <a:lnTo>
                    <a:pt x="545" y="10"/>
                  </a:lnTo>
                  <a:lnTo>
                    <a:pt x="522" y="6"/>
                  </a:lnTo>
                  <a:lnTo>
                    <a:pt x="500" y="3"/>
                  </a:lnTo>
                  <a:lnTo>
                    <a:pt x="477" y="1"/>
                  </a:lnTo>
                  <a:lnTo>
                    <a:pt x="453" y="0"/>
                  </a:lnTo>
                  <a:lnTo>
                    <a:pt x="453" y="0"/>
                  </a:lnTo>
                  <a:lnTo>
                    <a:pt x="430" y="1"/>
                  </a:lnTo>
                  <a:lnTo>
                    <a:pt x="407" y="3"/>
                  </a:lnTo>
                  <a:lnTo>
                    <a:pt x="384" y="6"/>
                  </a:lnTo>
                  <a:lnTo>
                    <a:pt x="362" y="10"/>
                  </a:lnTo>
                  <a:lnTo>
                    <a:pt x="340" y="14"/>
                  </a:lnTo>
                  <a:lnTo>
                    <a:pt x="319" y="22"/>
                  </a:lnTo>
                  <a:lnTo>
                    <a:pt x="297" y="27"/>
                  </a:lnTo>
                  <a:lnTo>
                    <a:pt x="277" y="36"/>
                  </a:lnTo>
                  <a:lnTo>
                    <a:pt x="257" y="45"/>
                  </a:lnTo>
                  <a:lnTo>
                    <a:pt x="236" y="55"/>
                  </a:lnTo>
                  <a:lnTo>
                    <a:pt x="218" y="66"/>
                  </a:lnTo>
                  <a:lnTo>
                    <a:pt x="200" y="78"/>
                  </a:lnTo>
                  <a:lnTo>
                    <a:pt x="182" y="91"/>
                  </a:lnTo>
                  <a:lnTo>
                    <a:pt x="164" y="104"/>
                  </a:lnTo>
                  <a:lnTo>
                    <a:pt x="148" y="118"/>
                  </a:lnTo>
                  <a:lnTo>
                    <a:pt x="133" y="134"/>
                  </a:lnTo>
                  <a:lnTo>
                    <a:pt x="118" y="148"/>
                  </a:lnTo>
                  <a:lnTo>
                    <a:pt x="104" y="166"/>
                  </a:lnTo>
                  <a:lnTo>
                    <a:pt x="89" y="183"/>
                  </a:lnTo>
                  <a:lnTo>
                    <a:pt x="78" y="200"/>
                  </a:lnTo>
                  <a:lnTo>
                    <a:pt x="65" y="219"/>
                  </a:lnTo>
                  <a:lnTo>
                    <a:pt x="55" y="238"/>
                  </a:lnTo>
                  <a:lnTo>
                    <a:pt x="45" y="258"/>
                  </a:lnTo>
                  <a:lnTo>
                    <a:pt x="36" y="278"/>
                  </a:lnTo>
                  <a:lnTo>
                    <a:pt x="27" y="298"/>
                  </a:lnTo>
                  <a:lnTo>
                    <a:pt x="20" y="319"/>
                  </a:lnTo>
                  <a:lnTo>
                    <a:pt x="14" y="340"/>
                  </a:lnTo>
                  <a:lnTo>
                    <a:pt x="9" y="363"/>
                  </a:lnTo>
                  <a:lnTo>
                    <a:pt x="4" y="385"/>
                  </a:lnTo>
                  <a:lnTo>
                    <a:pt x="1" y="408"/>
                  </a:lnTo>
                  <a:lnTo>
                    <a:pt x="0" y="431"/>
                  </a:lnTo>
                  <a:lnTo>
                    <a:pt x="0" y="454"/>
                  </a:lnTo>
                  <a:lnTo>
                    <a:pt x="0" y="454"/>
                  </a:lnTo>
                  <a:lnTo>
                    <a:pt x="0" y="477"/>
                  </a:lnTo>
                  <a:lnTo>
                    <a:pt x="1" y="500"/>
                  </a:lnTo>
                  <a:lnTo>
                    <a:pt x="4" y="523"/>
                  </a:lnTo>
                  <a:lnTo>
                    <a:pt x="9" y="545"/>
                  </a:lnTo>
                  <a:lnTo>
                    <a:pt x="14" y="568"/>
                  </a:lnTo>
                  <a:lnTo>
                    <a:pt x="20" y="590"/>
                  </a:lnTo>
                  <a:lnTo>
                    <a:pt x="27" y="610"/>
                  </a:lnTo>
                  <a:lnTo>
                    <a:pt x="36" y="630"/>
                  </a:lnTo>
                  <a:lnTo>
                    <a:pt x="45" y="650"/>
                  </a:lnTo>
                  <a:lnTo>
                    <a:pt x="55" y="671"/>
                  </a:lnTo>
                  <a:lnTo>
                    <a:pt x="65" y="689"/>
                  </a:lnTo>
                  <a:lnTo>
                    <a:pt x="78" y="708"/>
                  </a:lnTo>
                  <a:lnTo>
                    <a:pt x="89" y="725"/>
                  </a:lnTo>
                  <a:lnTo>
                    <a:pt x="104" y="743"/>
                  </a:lnTo>
                  <a:lnTo>
                    <a:pt x="118" y="760"/>
                  </a:lnTo>
                  <a:lnTo>
                    <a:pt x="133" y="774"/>
                  </a:lnTo>
                  <a:lnTo>
                    <a:pt x="148" y="790"/>
                  </a:lnTo>
                  <a:lnTo>
                    <a:pt x="164" y="805"/>
                  </a:lnTo>
                  <a:lnTo>
                    <a:pt x="182" y="818"/>
                  </a:lnTo>
                  <a:lnTo>
                    <a:pt x="200" y="831"/>
                  </a:lnTo>
                  <a:lnTo>
                    <a:pt x="218" y="842"/>
                  </a:lnTo>
                  <a:lnTo>
                    <a:pt x="236" y="854"/>
                  </a:lnTo>
                  <a:lnTo>
                    <a:pt x="257" y="864"/>
                  </a:lnTo>
                  <a:lnTo>
                    <a:pt x="277" y="872"/>
                  </a:lnTo>
                  <a:lnTo>
                    <a:pt x="297" y="881"/>
                  </a:lnTo>
                  <a:lnTo>
                    <a:pt x="319" y="887"/>
                  </a:lnTo>
                  <a:lnTo>
                    <a:pt x="340" y="894"/>
                  </a:lnTo>
                  <a:lnTo>
                    <a:pt x="362" y="898"/>
                  </a:lnTo>
                  <a:lnTo>
                    <a:pt x="384" y="903"/>
                  </a:lnTo>
                  <a:lnTo>
                    <a:pt x="407" y="906"/>
                  </a:lnTo>
                  <a:lnTo>
                    <a:pt x="430" y="907"/>
                  </a:lnTo>
                  <a:lnTo>
                    <a:pt x="453" y="909"/>
                  </a:lnTo>
                  <a:lnTo>
                    <a:pt x="453" y="909"/>
                  </a:lnTo>
                  <a:lnTo>
                    <a:pt x="477" y="907"/>
                  </a:lnTo>
                  <a:lnTo>
                    <a:pt x="500" y="906"/>
                  </a:lnTo>
                  <a:lnTo>
                    <a:pt x="523" y="903"/>
                  </a:lnTo>
                  <a:lnTo>
                    <a:pt x="547" y="898"/>
                  </a:lnTo>
                  <a:lnTo>
                    <a:pt x="570" y="893"/>
                  </a:lnTo>
                  <a:lnTo>
                    <a:pt x="591" y="887"/>
                  </a:lnTo>
                  <a:lnTo>
                    <a:pt x="613" y="880"/>
                  </a:lnTo>
                  <a:lnTo>
                    <a:pt x="635" y="871"/>
                  </a:lnTo>
                  <a:lnTo>
                    <a:pt x="655" y="861"/>
                  </a:lnTo>
                  <a:lnTo>
                    <a:pt x="675" y="851"/>
                  </a:lnTo>
                  <a:lnTo>
                    <a:pt x="694" y="839"/>
                  </a:lnTo>
                  <a:lnTo>
                    <a:pt x="712" y="826"/>
                  </a:lnTo>
                  <a:lnTo>
                    <a:pt x="731" y="813"/>
                  </a:lnTo>
                  <a:lnTo>
                    <a:pt x="748" y="799"/>
                  </a:lnTo>
                  <a:lnTo>
                    <a:pt x="764" y="784"/>
                  </a:lnTo>
                  <a:lnTo>
                    <a:pt x="780" y="769"/>
                  </a:lnTo>
                  <a:lnTo>
                    <a:pt x="780" y="769"/>
                  </a:lnTo>
                  <a:lnTo>
                    <a:pt x="795" y="767"/>
                  </a:lnTo>
                  <a:lnTo>
                    <a:pt x="808" y="766"/>
                  </a:lnTo>
                  <a:lnTo>
                    <a:pt x="821" y="767"/>
                  </a:lnTo>
                  <a:lnTo>
                    <a:pt x="834" y="769"/>
                  </a:lnTo>
                  <a:lnTo>
                    <a:pt x="847" y="772"/>
                  </a:lnTo>
                  <a:lnTo>
                    <a:pt x="860" y="774"/>
                  </a:lnTo>
                  <a:lnTo>
                    <a:pt x="871" y="780"/>
                  </a:lnTo>
                  <a:lnTo>
                    <a:pt x="883" y="786"/>
                  </a:lnTo>
                  <a:lnTo>
                    <a:pt x="883" y="786"/>
                  </a:lnTo>
                  <a:lnTo>
                    <a:pt x="893" y="793"/>
                  </a:lnTo>
                  <a:lnTo>
                    <a:pt x="903" y="802"/>
                  </a:lnTo>
                  <a:lnTo>
                    <a:pt x="911" y="810"/>
                  </a:lnTo>
                  <a:lnTo>
                    <a:pt x="920" y="821"/>
                  </a:lnTo>
                  <a:lnTo>
                    <a:pt x="927" y="832"/>
                  </a:lnTo>
                  <a:lnTo>
                    <a:pt x="935" y="844"/>
                  </a:lnTo>
                  <a:lnTo>
                    <a:pt x="940" y="857"/>
                  </a:lnTo>
                  <a:lnTo>
                    <a:pt x="945" y="871"/>
                  </a:lnTo>
                  <a:lnTo>
                    <a:pt x="945" y="871"/>
                  </a:lnTo>
                  <a:lnTo>
                    <a:pt x="936" y="897"/>
                  </a:lnTo>
                  <a:lnTo>
                    <a:pt x="927" y="924"/>
                  </a:lnTo>
                  <a:lnTo>
                    <a:pt x="920" y="952"/>
                  </a:lnTo>
                  <a:lnTo>
                    <a:pt x="914" y="981"/>
                  </a:lnTo>
                  <a:lnTo>
                    <a:pt x="910" y="1009"/>
                  </a:lnTo>
                  <a:lnTo>
                    <a:pt x="906" y="1038"/>
                  </a:lnTo>
                  <a:lnTo>
                    <a:pt x="904" y="1067"/>
                  </a:lnTo>
                  <a:lnTo>
                    <a:pt x="904" y="1097"/>
                  </a:lnTo>
                  <a:lnTo>
                    <a:pt x="904" y="1097"/>
                  </a:lnTo>
                  <a:lnTo>
                    <a:pt x="904" y="1122"/>
                  </a:lnTo>
                  <a:lnTo>
                    <a:pt x="906" y="1147"/>
                  </a:lnTo>
                  <a:lnTo>
                    <a:pt x="907" y="1171"/>
                  </a:lnTo>
                  <a:lnTo>
                    <a:pt x="911" y="1194"/>
                  </a:lnTo>
                  <a:lnTo>
                    <a:pt x="914" y="1219"/>
                  </a:lnTo>
                  <a:lnTo>
                    <a:pt x="920" y="1242"/>
                  </a:lnTo>
                  <a:lnTo>
                    <a:pt x="926" y="1265"/>
                  </a:lnTo>
                  <a:lnTo>
                    <a:pt x="932" y="1288"/>
                  </a:lnTo>
                  <a:lnTo>
                    <a:pt x="940" y="1309"/>
                  </a:lnTo>
                  <a:lnTo>
                    <a:pt x="948" y="1331"/>
                  </a:lnTo>
                  <a:lnTo>
                    <a:pt x="966" y="1374"/>
                  </a:lnTo>
                  <a:lnTo>
                    <a:pt x="988" y="1415"/>
                  </a:lnTo>
                  <a:lnTo>
                    <a:pt x="1012" y="1454"/>
                  </a:lnTo>
                  <a:lnTo>
                    <a:pt x="1012" y="1454"/>
                  </a:lnTo>
                  <a:lnTo>
                    <a:pt x="1005" y="1478"/>
                  </a:lnTo>
                  <a:lnTo>
                    <a:pt x="1001" y="1488"/>
                  </a:lnTo>
                  <a:lnTo>
                    <a:pt x="997" y="1500"/>
                  </a:lnTo>
                  <a:lnTo>
                    <a:pt x="991" y="1510"/>
                  </a:lnTo>
                  <a:lnTo>
                    <a:pt x="984" y="1519"/>
                  </a:lnTo>
                  <a:lnTo>
                    <a:pt x="976" y="1527"/>
                  </a:lnTo>
                  <a:lnTo>
                    <a:pt x="968" y="1536"/>
                  </a:lnTo>
                  <a:lnTo>
                    <a:pt x="968" y="1536"/>
                  </a:lnTo>
                  <a:lnTo>
                    <a:pt x="958" y="1545"/>
                  </a:lnTo>
                  <a:lnTo>
                    <a:pt x="945" y="1552"/>
                  </a:lnTo>
                  <a:lnTo>
                    <a:pt x="932" y="1559"/>
                  </a:lnTo>
                  <a:lnTo>
                    <a:pt x="919" y="1563"/>
                  </a:lnTo>
                  <a:lnTo>
                    <a:pt x="904" y="1568"/>
                  </a:lnTo>
                  <a:lnTo>
                    <a:pt x="890" y="1569"/>
                  </a:lnTo>
                  <a:lnTo>
                    <a:pt x="874" y="1571"/>
                  </a:lnTo>
                  <a:lnTo>
                    <a:pt x="858" y="1571"/>
                  </a:lnTo>
                  <a:lnTo>
                    <a:pt x="858" y="1571"/>
                  </a:lnTo>
                  <a:lnTo>
                    <a:pt x="829" y="1553"/>
                  </a:lnTo>
                  <a:lnTo>
                    <a:pt x="800" y="1537"/>
                  </a:lnTo>
                  <a:lnTo>
                    <a:pt x="770" y="1524"/>
                  </a:lnTo>
                  <a:lnTo>
                    <a:pt x="738" y="1514"/>
                  </a:lnTo>
                  <a:lnTo>
                    <a:pt x="707" y="1504"/>
                  </a:lnTo>
                  <a:lnTo>
                    <a:pt x="673" y="1498"/>
                  </a:lnTo>
                  <a:lnTo>
                    <a:pt x="639" y="1494"/>
                  </a:lnTo>
                  <a:lnTo>
                    <a:pt x="604" y="1493"/>
                  </a:lnTo>
                  <a:lnTo>
                    <a:pt x="604" y="1493"/>
                  </a:lnTo>
                  <a:lnTo>
                    <a:pt x="581" y="1494"/>
                  </a:lnTo>
                  <a:lnTo>
                    <a:pt x="558" y="1496"/>
                  </a:lnTo>
                  <a:lnTo>
                    <a:pt x="535" y="1498"/>
                  </a:lnTo>
                  <a:lnTo>
                    <a:pt x="512" y="1503"/>
                  </a:lnTo>
                  <a:lnTo>
                    <a:pt x="490" y="1507"/>
                  </a:lnTo>
                  <a:lnTo>
                    <a:pt x="469" y="1514"/>
                  </a:lnTo>
                  <a:lnTo>
                    <a:pt x="448" y="1520"/>
                  </a:lnTo>
                  <a:lnTo>
                    <a:pt x="427" y="1529"/>
                  </a:lnTo>
                  <a:lnTo>
                    <a:pt x="407" y="1537"/>
                  </a:lnTo>
                  <a:lnTo>
                    <a:pt x="388" y="1547"/>
                  </a:lnTo>
                  <a:lnTo>
                    <a:pt x="369" y="1559"/>
                  </a:lnTo>
                  <a:lnTo>
                    <a:pt x="350" y="1571"/>
                  </a:lnTo>
                  <a:lnTo>
                    <a:pt x="332" y="1584"/>
                  </a:lnTo>
                  <a:lnTo>
                    <a:pt x="316" y="1596"/>
                  </a:lnTo>
                  <a:lnTo>
                    <a:pt x="298" y="1611"/>
                  </a:lnTo>
                  <a:lnTo>
                    <a:pt x="283" y="1627"/>
                  </a:lnTo>
                  <a:lnTo>
                    <a:pt x="268" y="1641"/>
                  </a:lnTo>
                  <a:lnTo>
                    <a:pt x="254" y="1659"/>
                  </a:lnTo>
                  <a:lnTo>
                    <a:pt x="241" y="1676"/>
                  </a:lnTo>
                  <a:lnTo>
                    <a:pt x="228" y="1693"/>
                  </a:lnTo>
                  <a:lnTo>
                    <a:pt x="216" y="1712"/>
                  </a:lnTo>
                  <a:lnTo>
                    <a:pt x="205" y="1731"/>
                  </a:lnTo>
                  <a:lnTo>
                    <a:pt x="195" y="1751"/>
                  </a:lnTo>
                  <a:lnTo>
                    <a:pt x="186" y="1771"/>
                  </a:lnTo>
                  <a:lnTo>
                    <a:pt x="177" y="1791"/>
                  </a:lnTo>
                  <a:lnTo>
                    <a:pt x="170" y="1811"/>
                  </a:lnTo>
                  <a:lnTo>
                    <a:pt x="164" y="1833"/>
                  </a:lnTo>
                  <a:lnTo>
                    <a:pt x="159" y="1856"/>
                  </a:lnTo>
                  <a:lnTo>
                    <a:pt x="156" y="1878"/>
                  </a:lnTo>
                  <a:lnTo>
                    <a:pt x="153" y="1901"/>
                  </a:lnTo>
                  <a:lnTo>
                    <a:pt x="151" y="1924"/>
                  </a:lnTo>
                  <a:lnTo>
                    <a:pt x="150" y="1947"/>
                  </a:lnTo>
                  <a:lnTo>
                    <a:pt x="150" y="1947"/>
                  </a:lnTo>
                  <a:lnTo>
                    <a:pt x="151" y="1970"/>
                  </a:lnTo>
                  <a:lnTo>
                    <a:pt x="153" y="1993"/>
                  </a:lnTo>
                  <a:lnTo>
                    <a:pt x="156" y="2016"/>
                  </a:lnTo>
                  <a:lnTo>
                    <a:pt x="159" y="2038"/>
                  </a:lnTo>
                  <a:lnTo>
                    <a:pt x="164" y="2061"/>
                  </a:lnTo>
                  <a:lnTo>
                    <a:pt x="170" y="2083"/>
                  </a:lnTo>
                  <a:lnTo>
                    <a:pt x="177" y="2103"/>
                  </a:lnTo>
                  <a:lnTo>
                    <a:pt x="186" y="2123"/>
                  </a:lnTo>
                  <a:lnTo>
                    <a:pt x="195" y="2143"/>
                  </a:lnTo>
                  <a:lnTo>
                    <a:pt x="205" y="2163"/>
                  </a:lnTo>
                  <a:lnTo>
                    <a:pt x="216" y="2182"/>
                  </a:lnTo>
                  <a:lnTo>
                    <a:pt x="228" y="2201"/>
                  </a:lnTo>
                  <a:lnTo>
                    <a:pt x="241" y="2218"/>
                  </a:lnTo>
                  <a:lnTo>
                    <a:pt x="254" y="2235"/>
                  </a:lnTo>
                  <a:lnTo>
                    <a:pt x="268" y="2253"/>
                  </a:lnTo>
                  <a:lnTo>
                    <a:pt x="283" y="2267"/>
                  </a:lnTo>
                  <a:lnTo>
                    <a:pt x="298" y="2283"/>
                  </a:lnTo>
                  <a:lnTo>
                    <a:pt x="316" y="2297"/>
                  </a:lnTo>
                  <a:lnTo>
                    <a:pt x="332" y="2310"/>
                  </a:lnTo>
                  <a:lnTo>
                    <a:pt x="350" y="2323"/>
                  </a:lnTo>
                  <a:lnTo>
                    <a:pt x="369" y="2335"/>
                  </a:lnTo>
                  <a:lnTo>
                    <a:pt x="388" y="2346"/>
                  </a:lnTo>
                  <a:lnTo>
                    <a:pt x="407" y="2357"/>
                  </a:lnTo>
                  <a:lnTo>
                    <a:pt x="427" y="2365"/>
                  </a:lnTo>
                  <a:lnTo>
                    <a:pt x="448" y="2374"/>
                  </a:lnTo>
                  <a:lnTo>
                    <a:pt x="469" y="2380"/>
                  </a:lnTo>
                  <a:lnTo>
                    <a:pt x="490" y="2387"/>
                  </a:lnTo>
                  <a:lnTo>
                    <a:pt x="512" y="2391"/>
                  </a:lnTo>
                  <a:lnTo>
                    <a:pt x="535" y="2396"/>
                  </a:lnTo>
                  <a:lnTo>
                    <a:pt x="558" y="2398"/>
                  </a:lnTo>
                  <a:lnTo>
                    <a:pt x="581" y="2400"/>
                  </a:lnTo>
                  <a:lnTo>
                    <a:pt x="604" y="2401"/>
                  </a:lnTo>
                  <a:lnTo>
                    <a:pt x="604" y="2401"/>
                  </a:lnTo>
                  <a:lnTo>
                    <a:pt x="627" y="2400"/>
                  </a:lnTo>
                  <a:lnTo>
                    <a:pt x="650" y="2398"/>
                  </a:lnTo>
                  <a:lnTo>
                    <a:pt x="673" y="2396"/>
                  </a:lnTo>
                  <a:lnTo>
                    <a:pt x="695" y="2391"/>
                  </a:lnTo>
                  <a:lnTo>
                    <a:pt x="717" y="2387"/>
                  </a:lnTo>
                  <a:lnTo>
                    <a:pt x="738" y="2380"/>
                  </a:lnTo>
                  <a:lnTo>
                    <a:pt x="760" y="2374"/>
                  </a:lnTo>
                  <a:lnTo>
                    <a:pt x="780" y="2365"/>
                  </a:lnTo>
                  <a:lnTo>
                    <a:pt x="800" y="2357"/>
                  </a:lnTo>
                  <a:lnTo>
                    <a:pt x="821" y="2346"/>
                  </a:lnTo>
                  <a:lnTo>
                    <a:pt x="839" y="2335"/>
                  </a:lnTo>
                  <a:lnTo>
                    <a:pt x="858" y="2323"/>
                  </a:lnTo>
                  <a:lnTo>
                    <a:pt x="875" y="2310"/>
                  </a:lnTo>
                  <a:lnTo>
                    <a:pt x="893" y="2297"/>
                  </a:lnTo>
                  <a:lnTo>
                    <a:pt x="909" y="2283"/>
                  </a:lnTo>
                  <a:lnTo>
                    <a:pt x="924" y="2267"/>
                  </a:lnTo>
                  <a:lnTo>
                    <a:pt x="940" y="2253"/>
                  </a:lnTo>
                  <a:lnTo>
                    <a:pt x="953" y="2235"/>
                  </a:lnTo>
                  <a:lnTo>
                    <a:pt x="968" y="2218"/>
                  </a:lnTo>
                  <a:lnTo>
                    <a:pt x="981" y="2201"/>
                  </a:lnTo>
                  <a:lnTo>
                    <a:pt x="992" y="2182"/>
                  </a:lnTo>
                  <a:lnTo>
                    <a:pt x="1002" y="2163"/>
                  </a:lnTo>
                  <a:lnTo>
                    <a:pt x="1012" y="2143"/>
                  </a:lnTo>
                  <a:lnTo>
                    <a:pt x="1023" y="2123"/>
                  </a:lnTo>
                  <a:lnTo>
                    <a:pt x="1030" y="2103"/>
                  </a:lnTo>
                  <a:lnTo>
                    <a:pt x="1037" y="2083"/>
                  </a:lnTo>
                  <a:lnTo>
                    <a:pt x="1043" y="2061"/>
                  </a:lnTo>
                  <a:lnTo>
                    <a:pt x="1049" y="2038"/>
                  </a:lnTo>
                  <a:lnTo>
                    <a:pt x="1053" y="2016"/>
                  </a:lnTo>
                  <a:lnTo>
                    <a:pt x="1056" y="1993"/>
                  </a:lnTo>
                  <a:lnTo>
                    <a:pt x="1057" y="1970"/>
                  </a:lnTo>
                  <a:lnTo>
                    <a:pt x="1057" y="1947"/>
                  </a:lnTo>
                  <a:lnTo>
                    <a:pt x="1057" y="1947"/>
                  </a:lnTo>
                  <a:lnTo>
                    <a:pt x="1057" y="1922"/>
                  </a:lnTo>
                  <a:lnTo>
                    <a:pt x="1054" y="1898"/>
                  </a:lnTo>
                  <a:lnTo>
                    <a:pt x="1051" y="1873"/>
                  </a:lnTo>
                  <a:lnTo>
                    <a:pt x="1047" y="1849"/>
                  </a:lnTo>
                  <a:lnTo>
                    <a:pt x="1041" y="1826"/>
                  </a:lnTo>
                  <a:lnTo>
                    <a:pt x="1034" y="1803"/>
                  </a:lnTo>
                  <a:lnTo>
                    <a:pt x="1025" y="1781"/>
                  </a:lnTo>
                  <a:lnTo>
                    <a:pt x="1017" y="1758"/>
                  </a:lnTo>
                  <a:lnTo>
                    <a:pt x="1017" y="1758"/>
                  </a:lnTo>
                  <a:lnTo>
                    <a:pt x="1018" y="1741"/>
                  </a:lnTo>
                  <a:lnTo>
                    <a:pt x="1021" y="1725"/>
                  </a:lnTo>
                  <a:lnTo>
                    <a:pt x="1024" y="1708"/>
                  </a:lnTo>
                  <a:lnTo>
                    <a:pt x="1030" y="1693"/>
                  </a:lnTo>
                  <a:lnTo>
                    <a:pt x="1037" y="1679"/>
                  </a:lnTo>
                  <a:lnTo>
                    <a:pt x="1044" y="1666"/>
                  </a:lnTo>
                  <a:lnTo>
                    <a:pt x="1054" y="1654"/>
                  </a:lnTo>
                  <a:lnTo>
                    <a:pt x="1064" y="1643"/>
                  </a:lnTo>
                  <a:lnTo>
                    <a:pt x="1064" y="1643"/>
                  </a:lnTo>
                  <a:lnTo>
                    <a:pt x="1074" y="1635"/>
                  </a:lnTo>
                  <a:lnTo>
                    <a:pt x="1085" y="1628"/>
                  </a:lnTo>
                  <a:lnTo>
                    <a:pt x="1095" y="1622"/>
                  </a:lnTo>
                  <a:lnTo>
                    <a:pt x="1106" y="1618"/>
                  </a:lnTo>
                  <a:lnTo>
                    <a:pt x="1118" y="1614"/>
                  </a:lnTo>
                  <a:lnTo>
                    <a:pt x="1131" y="1611"/>
                  </a:lnTo>
                  <a:lnTo>
                    <a:pt x="1144" y="1609"/>
                  </a:lnTo>
                  <a:lnTo>
                    <a:pt x="1157" y="1608"/>
                  </a:lnTo>
                  <a:lnTo>
                    <a:pt x="1157" y="1608"/>
                  </a:lnTo>
                  <a:lnTo>
                    <a:pt x="1177" y="1622"/>
                  </a:lnTo>
                  <a:lnTo>
                    <a:pt x="1199" y="1637"/>
                  </a:lnTo>
                  <a:lnTo>
                    <a:pt x="1220" y="1650"/>
                  </a:lnTo>
                  <a:lnTo>
                    <a:pt x="1243" y="1663"/>
                  </a:lnTo>
                  <a:lnTo>
                    <a:pt x="1265" y="1674"/>
                  </a:lnTo>
                  <a:lnTo>
                    <a:pt x="1288" y="1684"/>
                  </a:lnTo>
                  <a:lnTo>
                    <a:pt x="1312" y="1695"/>
                  </a:lnTo>
                  <a:lnTo>
                    <a:pt x="1337" y="1703"/>
                  </a:lnTo>
                  <a:lnTo>
                    <a:pt x="1362" y="1712"/>
                  </a:lnTo>
                  <a:lnTo>
                    <a:pt x="1386" y="1719"/>
                  </a:lnTo>
                  <a:lnTo>
                    <a:pt x="1412" y="1725"/>
                  </a:lnTo>
                  <a:lnTo>
                    <a:pt x="1438" y="1729"/>
                  </a:lnTo>
                  <a:lnTo>
                    <a:pt x="1464" y="1734"/>
                  </a:lnTo>
                  <a:lnTo>
                    <a:pt x="1491" y="1736"/>
                  </a:lnTo>
                  <a:lnTo>
                    <a:pt x="1517" y="1738"/>
                  </a:lnTo>
                  <a:lnTo>
                    <a:pt x="1545" y="1738"/>
                  </a:lnTo>
                  <a:lnTo>
                    <a:pt x="1545" y="1738"/>
                  </a:lnTo>
                  <a:lnTo>
                    <a:pt x="1578" y="1738"/>
                  </a:lnTo>
                  <a:lnTo>
                    <a:pt x="1610" y="1735"/>
                  </a:lnTo>
                  <a:lnTo>
                    <a:pt x="1643" y="1731"/>
                  </a:lnTo>
                  <a:lnTo>
                    <a:pt x="1675" y="1725"/>
                  </a:lnTo>
                  <a:lnTo>
                    <a:pt x="1705" y="1718"/>
                  </a:lnTo>
                  <a:lnTo>
                    <a:pt x="1735" y="1709"/>
                  </a:lnTo>
                  <a:lnTo>
                    <a:pt x="1765" y="1699"/>
                  </a:lnTo>
                  <a:lnTo>
                    <a:pt x="1794" y="1687"/>
                  </a:lnTo>
                  <a:lnTo>
                    <a:pt x="1823" y="1676"/>
                  </a:lnTo>
                  <a:lnTo>
                    <a:pt x="1850" y="1661"/>
                  </a:lnTo>
                  <a:lnTo>
                    <a:pt x="1876" y="1646"/>
                  </a:lnTo>
                  <a:lnTo>
                    <a:pt x="1902" y="1630"/>
                  </a:lnTo>
                  <a:lnTo>
                    <a:pt x="1928" y="1611"/>
                  </a:lnTo>
                  <a:lnTo>
                    <a:pt x="1953" y="1592"/>
                  </a:lnTo>
                  <a:lnTo>
                    <a:pt x="1976" y="1572"/>
                  </a:lnTo>
                  <a:lnTo>
                    <a:pt x="1998" y="1550"/>
                  </a:lnTo>
                  <a:lnTo>
                    <a:pt x="2019" y="1529"/>
                  </a:lnTo>
                  <a:lnTo>
                    <a:pt x="2039" y="1506"/>
                  </a:lnTo>
                  <a:lnTo>
                    <a:pt x="2058" y="1481"/>
                  </a:lnTo>
                  <a:lnTo>
                    <a:pt x="2077" y="1455"/>
                  </a:lnTo>
                  <a:lnTo>
                    <a:pt x="2093" y="1429"/>
                  </a:lnTo>
                  <a:lnTo>
                    <a:pt x="2109" y="1403"/>
                  </a:lnTo>
                  <a:lnTo>
                    <a:pt x="2123" y="1376"/>
                  </a:lnTo>
                  <a:lnTo>
                    <a:pt x="2135" y="1347"/>
                  </a:lnTo>
                  <a:lnTo>
                    <a:pt x="2146" y="1318"/>
                  </a:lnTo>
                  <a:lnTo>
                    <a:pt x="2156" y="1288"/>
                  </a:lnTo>
                  <a:lnTo>
                    <a:pt x="2165" y="1258"/>
                  </a:lnTo>
                  <a:lnTo>
                    <a:pt x="2172" y="1227"/>
                  </a:lnTo>
                  <a:lnTo>
                    <a:pt x="2178" y="1196"/>
                  </a:lnTo>
                  <a:lnTo>
                    <a:pt x="2182" y="1162"/>
                  </a:lnTo>
                  <a:lnTo>
                    <a:pt x="2185" y="1131"/>
                  </a:lnTo>
                  <a:lnTo>
                    <a:pt x="2185" y="1097"/>
                  </a:lnTo>
                  <a:lnTo>
                    <a:pt x="2185" y="1097"/>
                  </a:lnTo>
                  <a:lnTo>
                    <a:pt x="2185" y="1064"/>
                  </a:lnTo>
                  <a:lnTo>
                    <a:pt x="2182" y="1033"/>
                  </a:lnTo>
                  <a:lnTo>
                    <a:pt x="2178" y="999"/>
                  </a:lnTo>
                  <a:lnTo>
                    <a:pt x="2172" y="968"/>
                  </a:lnTo>
                  <a:lnTo>
                    <a:pt x="2165" y="937"/>
                  </a:lnTo>
                  <a:lnTo>
                    <a:pt x="2156" y="907"/>
                  </a:lnTo>
                  <a:lnTo>
                    <a:pt x="2146" y="877"/>
                  </a:lnTo>
                  <a:lnTo>
                    <a:pt x="2135" y="848"/>
                  </a:lnTo>
                  <a:lnTo>
                    <a:pt x="2123" y="819"/>
                  </a:lnTo>
                  <a:lnTo>
                    <a:pt x="2109" y="792"/>
                  </a:lnTo>
                  <a:lnTo>
                    <a:pt x="2093" y="766"/>
                  </a:lnTo>
                  <a:lnTo>
                    <a:pt x="2077" y="740"/>
                  </a:lnTo>
                  <a:lnTo>
                    <a:pt x="2058" y="714"/>
                  </a:lnTo>
                  <a:lnTo>
                    <a:pt x="2039" y="689"/>
                  </a:lnTo>
                  <a:lnTo>
                    <a:pt x="2019" y="666"/>
                  </a:lnTo>
                  <a:lnTo>
                    <a:pt x="1998" y="645"/>
                  </a:lnTo>
                  <a:lnTo>
                    <a:pt x="1976" y="623"/>
                  </a:lnTo>
                  <a:lnTo>
                    <a:pt x="1953" y="603"/>
                  </a:lnTo>
                  <a:lnTo>
                    <a:pt x="1928" y="584"/>
                  </a:lnTo>
                  <a:lnTo>
                    <a:pt x="1902" y="565"/>
                  </a:lnTo>
                  <a:lnTo>
                    <a:pt x="1876" y="549"/>
                  </a:lnTo>
                  <a:lnTo>
                    <a:pt x="1850" y="534"/>
                  </a:lnTo>
                  <a:lnTo>
                    <a:pt x="1823" y="519"/>
                  </a:lnTo>
                  <a:lnTo>
                    <a:pt x="1794" y="508"/>
                  </a:lnTo>
                  <a:lnTo>
                    <a:pt x="1765" y="496"/>
                  </a:lnTo>
                  <a:lnTo>
                    <a:pt x="1735" y="486"/>
                  </a:lnTo>
                  <a:lnTo>
                    <a:pt x="1705" y="477"/>
                  </a:lnTo>
                  <a:lnTo>
                    <a:pt x="1675" y="470"/>
                  </a:lnTo>
                  <a:lnTo>
                    <a:pt x="1643" y="464"/>
                  </a:lnTo>
                  <a:lnTo>
                    <a:pt x="1610" y="460"/>
                  </a:lnTo>
                  <a:lnTo>
                    <a:pt x="1578" y="457"/>
                  </a:lnTo>
                  <a:lnTo>
                    <a:pt x="1545" y="457"/>
                  </a:lnTo>
                  <a:lnTo>
                    <a:pt x="1545" y="457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CBCBCB"/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18900000" scaled="1"/>
              <a:tileRect/>
            </a:gradFill>
            <a:ln w="6">
              <a:noFill/>
              <a:prstDash val="solid"/>
              <a:round/>
              <a:headEnd/>
              <a:tailEnd/>
            </a:ln>
            <a:sp3d extrusionH="254000" prstMaterial="dkEdge">
              <a:extrusionClr>
                <a:schemeClr val="bg1">
                  <a:lumMod val="75000"/>
                </a:schemeClr>
              </a:extrusionClr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4969825" y="2900550"/>
              <a:ext cx="1752600" cy="17526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sp3d extrusionH="254000">
              <a:extrusionClr>
                <a:schemeClr val="bg1">
                  <a:lumMod val="7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030" name="Freeform 6"/>
            <p:cNvSpPr>
              <a:spLocks/>
            </p:cNvSpPr>
            <p:nvPr/>
          </p:nvSpPr>
          <p:spPr bwMode="auto">
            <a:xfrm rot="350286">
              <a:off x="1143000" y="1905000"/>
              <a:ext cx="3468688" cy="3811588"/>
            </a:xfrm>
            <a:custGeom>
              <a:avLst/>
              <a:gdLst/>
              <a:ahLst/>
              <a:cxnLst>
                <a:cxn ang="0">
                  <a:pos x="1370" y="480"/>
                </a:cxn>
                <a:cxn ang="0">
                  <a:pos x="1157" y="587"/>
                </a:cxn>
                <a:cxn ang="0">
                  <a:pos x="1031" y="682"/>
                </a:cxn>
                <a:cxn ang="0">
                  <a:pos x="958" y="662"/>
                </a:cxn>
                <a:cxn ang="0">
                  <a:pos x="897" y="585"/>
                </a:cxn>
                <a:cxn ang="0">
                  <a:pos x="907" y="454"/>
                </a:cxn>
                <a:cxn ang="0">
                  <a:pos x="880" y="298"/>
                </a:cxn>
                <a:cxn ang="0">
                  <a:pos x="803" y="166"/>
                </a:cxn>
                <a:cxn ang="0">
                  <a:pos x="689" y="66"/>
                </a:cxn>
                <a:cxn ang="0">
                  <a:pos x="545" y="10"/>
                </a:cxn>
                <a:cxn ang="0">
                  <a:pos x="407" y="3"/>
                </a:cxn>
                <a:cxn ang="0">
                  <a:pos x="257" y="45"/>
                </a:cxn>
                <a:cxn ang="0">
                  <a:pos x="133" y="134"/>
                </a:cxn>
                <a:cxn ang="0">
                  <a:pos x="45" y="258"/>
                </a:cxn>
                <a:cxn ang="0">
                  <a:pos x="1" y="408"/>
                </a:cxn>
                <a:cxn ang="0">
                  <a:pos x="9" y="545"/>
                </a:cxn>
                <a:cxn ang="0">
                  <a:pos x="65" y="689"/>
                </a:cxn>
                <a:cxn ang="0">
                  <a:pos x="164" y="805"/>
                </a:cxn>
                <a:cxn ang="0">
                  <a:pos x="297" y="881"/>
                </a:cxn>
                <a:cxn ang="0">
                  <a:pos x="453" y="909"/>
                </a:cxn>
                <a:cxn ang="0">
                  <a:pos x="591" y="887"/>
                </a:cxn>
                <a:cxn ang="0">
                  <a:pos x="731" y="813"/>
                </a:cxn>
                <a:cxn ang="0">
                  <a:pos x="821" y="767"/>
                </a:cxn>
                <a:cxn ang="0">
                  <a:pos x="893" y="793"/>
                </a:cxn>
                <a:cxn ang="0">
                  <a:pos x="945" y="871"/>
                </a:cxn>
                <a:cxn ang="0">
                  <a:pos x="906" y="1038"/>
                </a:cxn>
                <a:cxn ang="0">
                  <a:pos x="911" y="1194"/>
                </a:cxn>
                <a:cxn ang="0">
                  <a:pos x="966" y="1374"/>
                </a:cxn>
                <a:cxn ang="0">
                  <a:pos x="991" y="1510"/>
                </a:cxn>
                <a:cxn ang="0">
                  <a:pos x="932" y="1559"/>
                </a:cxn>
                <a:cxn ang="0">
                  <a:pos x="829" y="1553"/>
                </a:cxn>
                <a:cxn ang="0">
                  <a:pos x="604" y="1493"/>
                </a:cxn>
                <a:cxn ang="0">
                  <a:pos x="469" y="1514"/>
                </a:cxn>
                <a:cxn ang="0">
                  <a:pos x="332" y="1584"/>
                </a:cxn>
                <a:cxn ang="0">
                  <a:pos x="228" y="1693"/>
                </a:cxn>
                <a:cxn ang="0">
                  <a:pos x="164" y="1833"/>
                </a:cxn>
                <a:cxn ang="0">
                  <a:pos x="151" y="1970"/>
                </a:cxn>
                <a:cxn ang="0">
                  <a:pos x="186" y="2123"/>
                </a:cxn>
                <a:cxn ang="0">
                  <a:pos x="268" y="2253"/>
                </a:cxn>
                <a:cxn ang="0">
                  <a:pos x="388" y="2346"/>
                </a:cxn>
                <a:cxn ang="0">
                  <a:pos x="535" y="2396"/>
                </a:cxn>
                <a:cxn ang="0">
                  <a:pos x="673" y="2396"/>
                </a:cxn>
                <a:cxn ang="0">
                  <a:pos x="821" y="2346"/>
                </a:cxn>
                <a:cxn ang="0">
                  <a:pos x="940" y="2253"/>
                </a:cxn>
                <a:cxn ang="0">
                  <a:pos x="1023" y="2123"/>
                </a:cxn>
                <a:cxn ang="0">
                  <a:pos x="1057" y="1970"/>
                </a:cxn>
                <a:cxn ang="0">
                  <a:pos x="1041" y="1826"/>
                </a:cxn>
                <a:cxn ang="0">
                  <a:pos x="1024" y="1708"/>
                </a:cxn>
                <a:cxn ang="0">
                  <a:pos x="1074" y="1635"/>
                </a:cxn>
                <a:cxn ang="0">
                  <a:pos x="1157" y="1608"/>
                </a:cxn>
                <a:cxn ang="0">
                  <a:pos x="1288" y="1684"/>
                </a:cxn>
                <a:cxn ang="0">
                  <a:pos x="1464" y="1734"/>
                </a:cxn>
                <a:cxn ang="0">
                  <a:pos x="1643" y="1731"/>
                </a:cxn>
                <a:cxn ang="0">
                  <a:pos x="1850" y="1661"/>
                </a:cxn>
                <a:cxn ang="0">
                  <a:pos x="2019" y="1529"/>
                </a:cxn>
                <a:cxn ang="0">
                  <a:pos x="2135" y="1347"/>
                </a:cxn>
                <a:cxn ang="0">
                  <a:pos x="2185" y="1131"/>
                </a:cxn>
                <a:cxn ang="0">
                  <a:pos x="2165" y="937"/>
                </a:cxn>
                <a:cxn ang="0">
                  <a:pos x="2077" y="740"/>
                </a:cxn>
                <a:cxn ang="0">
                  <a:pos x="1928" y="584"/>
                </a:cxn>
                <a:cxn ang="0">
                  <a:pos x="1735" y="486"/>
                </a:cxn>
                <a:cxn ang="0">
                  <a:pos x="1545" y="457"/>
                </a:cxn>
              </a:cxnLst>
              <a:rect l="0" t="0" r="r" b="b"/>
              <a:pathLst>
                <a:path w="2185" h="2401">
                  <a:moveTo>
                    <a:pt x="1545" y="457"/>
                  </a:moveTo>
                  <a:lnTo>
                    <a:pt x="1545" y="457"/>
                  </a:lnTo>
                  <a:lnTo>
                    <a:pt x="1509" y="457"/>
                  </a:lnTo>
                  <a:lnTo>
                    <a:pt x="1473" y="460"/>
                  </a:lnTo>
                  <a:lnTo>
                    <a:pt x="1438" y="466"/>
                  </a:lnTo>
                  <a:lnTo>
                    <a:pt x="1403" y="472"/>
                  </a:lnTo>
                  <a:lnTo>
                    <a:pt x="1370" y="480"/>
                  </a:lnTo>
                  <a:lnTo>
                    <a:pt x="1337" y="492"/>
                  </a:lnTo>
                  <a:lnTo>
                    <a:pt x="1304" y="503"/>
                  </a:lnTo>
                  <a:lnTo>
                    <a:pt x="1274" y="516"/>
                  </a:lnTo>
                  <a:lnTo>
                    <a:pt x="1243" y="532"/>
                  </a:lnTo>
                  <a:lnTo>
                    <a:pt x="1213" y="549"/>
                  </a:lnTo>
                  <a:lnTo>
                    <a:pt x="1184" y="567"/>
                  </a:lnTo>
                  <a:lnTo>
                    <a:pt x="1157" y="587"/>
                  </a:lnTo>
                  <a:lnTo>
                    <a:pt x="1131" y="609"/>
                  </a:lnTo>
                  <a:lnTo>
                    <a:pt x="1106" y="630"/>
                  </a:lnTo>
                  <a:lnTo>
                    <a:pt x="1082" y="655"/>
                  </a:lnTo>
                  <a:lnTo>
                    <a:pt x="1059" y="679"/>
                  </a:lnTo>
                  <a:lnTo>
                    <a:pt x="1059" y="679"/>
                  </a:lnTo>
                  <a:lnTo>
                    <a:pt x="1046" y="681"/>
                  </a:lnTo>
                  <a:lnTo>
                    <a:pt x="1031" y="682"/>
                  </a:lnTo>
                  <a:lnTo>
                    <a:pt x="1018" y="681"/>
                  </a:lnTo>
                  <a:lnTo>
                    <a:pt x="1005" y="679"/>
                  </a:lnTo>
                  <a:lnTo>
                    <a:pt x="992" y="676"/>
                  </a:lnTo>
                  <a:lnTo>
                    <a:pt x="979" y="673"/>
                  </a:lnTo>
                  <a:lnTo>
                    <a:pt x="968" y="668"/>
                  </a:lnTo>
                  <a:lnTo>
                    <a:pt x="958" y="662"/>
                  </a:lnTo>
                  <a:lnTo>
                    <a:pt x="958" y="662"/>
                  </a:lnTo>
                  <a:lnTo>
                    <a:pt x="946" y="655"/>
                  </a:lnTo>
                  <a:lnTo>
                    <a:pt x="935" y="646"/>
                  </a:lnTo>
                  <a:lnTo>
                    <a:pt x="926" y="636"/>
                  </a:lnTo>
                  <a:lnTo>
                    <a:pt x="917" y="624"/>
                  </a:lnTo>
                  <a:lnTo>
                    <a:pt x="909" y="613"/>
                  </a:lnTo>
                  <a:lnTo>
                    <a:pt x="903" y="598"/>
                  </a:lnTo>
                  <a:lnTo>
                    <a:pt x="897" y="585"/>
                  </a:lnTo>
                  <a:lnTo>
                    <a:pt x="893" y="571"/>
                  </a:lnTo>
                  <a:lnTo>
                    <a:pt x="893" y="571"/>
                  </a:lnTo>
                  <a:lnTo>
                    <a:pt x="898" y="542"/>
                  </a:lnTo>
                  <a:lnTo>
                    <a:pt x="903" y="513"/>
                  </a:lnTo>
                  <a:lnTo>
                    <a:pt x="906" y="484"/>
                  </a:lnTo>
                  <a:lnTo>
                    <a:pt x="907" y="454"/>
                  </a:lnTo>
                  <a:lnTo>
                    <a:pt x="907" y="454"/>
                  </a:lnTo>
                  <a:lnTo>
                    <a:pt x="907" y="431"/>
                  </a:lnTo>
                  <a:lnTo>
                    <a:pt x="904" y="408"/>
                  </a:lnTo>
                  <a:lnTo>
                    <a:pt x="901" y="385"/>
                  </a:lnTo>
                  <a:lnTo>
                    <a:pt x="898" y="363"/>
                  </a:lnTo>
                  <a:lnTo>
                    <a:pt x="893" y="340"/>
                  </a:lnTo>
                  <a:lnTo>
                    <a:pt x="887" y="319"/>
                  </a:lnTo>
                  <a:lnTo>
                    <a:pt x="880" y="298"/>
                  </a:lnTo>
                  <a:lnTo>
                    <a:pt x="871" y="278"/>
                  </a:lnTo>
                  <a:lnTo>
                    <a:pt x="862" y="258"/>
                  </a:lnTo>
                  <a:lnTo>
                    <a:pt x="852" y="238"/>
                  </a:lnTo>
                  <a:lnTo>
                    <a:pt x="841" y="219"/>
                  </a:lnTo>
                  <a:lnTo>
                    <a:pt x="829" y="200"/>
                  </a:lnTo>
                  <a:lnTo>
                    <a:pt x="818" y="183"/>
                  </a:lnTo>
                  <a:lnTo>
                    <a:pt x="803" y="166"/>
                  </a:lnTo>
                  <a:lnTo>
                    <a:pt x="789" y="148"/>
                  </a:lnTo>
                  <a:lnTo>
                    <a:pt x="774" y="134"/>
                  </a:lnTo>
                  <a:lnTo>
                    <a:pt x="759" y="118"/>
                  </a:lnTo>
                  <a:lnTo>
                    <a:pt x="743" y="104"/>
                  </a:lnTo>
                  <a:lnTo>
                    <a:pt x="725" y="91"/>
                  </a:lnTo>
                  <a:lnTo>
                    <a:pt x="707" y="78"/>
                  </a:lnTo>
                  <a:lnTo>
                    <a:pt x="689" y="66"/>
                  </a:lnTo>
                  <a:lnTo>
                    <a:pt x="669" y="55"/>
                  </a:lnTo>
                  <a:lnTo>
                    <a:pt x="650" y="45"/>
                  </a:lnTo>
                  <a:lnTo>
                    <a:pt x="630" y="36"/>
                  </a:lnTo>
                  <a:lnTo>
                    <a:pt x="610" y="27"/>
                  </a:lnTo>
                  <a:lnTo>
                    <a:pt x="588" y="22"/>
                  </a:lnTo>
                  <a:lnTo>
                    <a:pt x="567" y="14"/>
                  </a:lnTo>
                  <a:lnTo>
                    <a:pt x="545" y="10"/>
                  </a:lnTo>
                  <a:lnTo>
                    <a:pt x="522" y="6"/>
                  </a:lnTo>
                  <a:lnTo>
                    <a:pt x="500" y="3"/>
                  </a:lnTo>
                  <a:lnTo>
                    <a:pt x="477" y="1"/>
                  </a:lnTo>
                  <a:lnTo>
                    <a:pt x="453" y="0"/>
                  </a:lnTo>
                  <a:lnTo>
                    <a:pt x="453" y="0"/>
                  </a:lnTo>
                  <a:lnTo>
                    <a:pt x="430" y="1"/>
                  </a:lnTo>
                  <a:lnTo>
                    <a:pt x="407" y="3"/>
                  </a:lnTo>
                  <a:lnTo>
                    <a:pt x="384" y="6"/>
                  </a:lnTo>
                  <a:lnTo>
                    <a:pt x="362" y="10"/>
                  </a:lnTo>
                  <a:lnTo>
                    <a:pt x="340" y="14"/>
                  </a:lnTo>
                  <a:lnTo>
                    <a:pt x="319" y="22"/>
                  </a:lnTo>
                  <a:lnTo>
                    <a:pt x="297" y="27"/>
                  </a:lnTo>
                  <a:lnTo>
                    <a:pt x="277" y="36"/>
                  </a:lnTo>
                  <a:lnTo>
                    <a:pt x="257" y="45"/>
                  </a:lnTo>
                  <a:lnTo>
                    <a:pt x="236" y="55"/>
                  </a:lnTo>
                  <a:lnTo>
                    <a:pt x="218" y="66"/>
                  </a:lnTo>
                  <a:lnTo>
                    <a:pt x="200" y="78"/>
                  </a:lnTo>
                  <a:lnTo>
                    <a:pt x="182" y="91"/>
                  </a:lnTo>
                  <a:lnTo>
                    <a:pt x="164" y="104"/>
                  </a:lnTo>
                  <a:lnTo>
                    <a:pt x="148" y="118"/>
                  </a:lnTo>
                  <a:lnTo>
                    <a:pt x="133" y="134"/>
                  </a:lnTo>
                  <a:lnTo>
                    <a:pt x="118" y="148"/>
                  </a:lnTo>
                  <a:lnTo>
                    <a:pt x="104" y="166"/>
                  </a:lnTo>
                  <a:lnTo>
                    <a:pt x="89" y="183"/>
                  </a:lnTo>
                  <a:lnTo>
                    <a:pt x="78" y="200"/>
                  </a:lnTo>
                  <a:lnTo>
                    <a:pt x="65" y="219"/>
                  </a:lnTo>
                  <a:lnTo>
                    <a:pt x="55" y="238"/>
                  </a:lnTo>
                  <a:lnTo>
                    <a:pt x="45" y="258"/>
                  </a:lnTo>
                  <a:lnTo>
                    <a:pt x="36" y="278"/>
                  </a:lnTo>
                  <a:lnTo>
                    <a:pt x="27" y="298"/>
                  </a:lnTo>
                  <a:lnTo>
                    <a:pt x="20" y="319"/>
                  </a:lnTo>
                  <a:lnTo>
                    <a:pt x="14" y="340"/>
                  </a:lnTo>
                  <a:lnTo>
                    <a:pt x="9" y="363"/>
                  </a:lnTo>
                  <a:lnTo>
                    <a:pt x="4" y="385"/>
                  </a:lnTo>
                  <a:lnTo>
                    <a:pt x="1" y="408"/>
                  </a:lnTo>
                  <a:lnTo>
                    <a:pt x="0" y="431"/>
                  </a:lnTo>
                  <a:lnTo>
                    <a:pt x="0" y="454"/>
                  </a:lnTo>
                  <a:lnTo>
                    <a:pt x="0" y="454"/>
                  </a:lnTo>
                  <a:lnTo>
                    <a:pt x="0" y="477"/>
                  </a:lnTo>
                  <a:lnTo>
                    <a:pt x="1" y="500"/>
                  </a:lnTo>
                  <a:lnTo>
                    <a:pt x="4" y="523"/>
                  </a:lnTo>
                  <a:lnTo>
                    <a:pt x="9" y="545"/>
                  </a:lnTo>
                  <a:lnTo>
                    <a:pt x="14" y="568"/>
                  </a:lnTo>
                  <a:lnTo>
                    <a:pt x="20" y="590"/>
                  </a:lnTo>
                  <a:lnTo>
                    <a:pt x="27" y="610"/>
                  </a:lnTo>
                  <a:lnTo>
                    <a:pt x="36" y="630"/>
                  </a:lnTo>
                  <a:lnTo>
                    <a:pt x="45" y="650"/>
                  </a:lnTo>
                  <a:lnTo>
                    <a:pt x="55" y="671"/>
                  </a:lnTo>
                  <a:lnTo>
                    <a:pt x="65" y="689"/>
                  </a:lnTo>
                  <a:lnTo>
                    <a:pt x="78" y="708"/>
                  </a:lnTo>
                  <a:lnTo>
                    <a:pt x="89" y="725"/>
                  </a:lnTo>
                  <a:lnTo>
                    <a:pt x="104" y="743"/>
                  </a:lnTo>
                  <a:lnTo>
                    <a:pt x="118" y="760"/>
                  </a:lnTo>
                  <a:lnTo>
                    <a:pt x="133" y="774"/>
                  </a:lnTo>
                  <a:lnTo>
                    <a:pt x="148" y="790"/>
                  </a:lnTo>
                  <a:lnTo>
                    <a:pt x="164" y="805"/>
                  </a:lnTo>
                  <a:lnTo>
                    <a:pt x="182" y="818"/>
                  </a:lnTo>
                  <a:lnTo>
                    <a:pt x="200" y="831"/>
                  </a:lnTo>
                  <a:lnTo>
                    <a:pt x="218" y="842"/>
                  </a:lnTo>
                  <a:lnTo>
                    <a:pt x="236" y="854"/>
                  </a:lnTo>
                  <a:lnTo>
                    <a:pt x="257" y="864"/>
                  </a:lnTo>
                  <a:lnTo>
                    <a:pt x="277" y="872"/>
                  </a:lnTo>
                  <a:lnTo>
                    <a:pt x="297" y="881"/>
                  </a:lnTo>
                  <a:lnTo>
                    <a:pt x="319" y="887"/>
                  </a:lnTo>
                  <a:lnTo>
                    <a:pt x="340" y="894"/>
                  </a:lnTo>
                  <a:lnTo>
                    <a:pt x="362" y="898"/>
                  </a:lnTo>
                  <a:lnTo>
                    <a:pt x="384" y="903"/>
                  </a:lnTo>
                  <a:lnTo>
                    <a:pt x="407" y="906"/>
                  </a:lnTo>
                  <a:lnTo>
                    <a:pt x="430" y="907"/>
                  </a:lnTo>
                  <a:lnTo>
                    <a:pt x="453" y="909"/>
                  </a:lnTo>
                  <a:lnTo>
                    <a:pt x="453" y="909"/>
                  </a:lnTo>
                  <a:lnTo>
                    <a:pt x="477" y="907"/>
                  </a:lnTo>
                  <a:lnTo>
                    <a:pt x="500" y="906"/>
                  </a:lnTo>
                  <a:lnTo>
                    <a:pt x="523" y="903"/>
                  </a:lnTo>
                  <a:lnTo>
                    <a:pt x="547" y="898"/>
                  </a:lnTo>
                  <a:lnTo>
                    <a:pt x="570" y="893"/>
                  </a:lnTo>
                  <a:lnTo>
                    <a:pt x="591" y="887"/>
                  </a:lnTo>
                  <a:lnTo>
                    <a:pt x="613" y="880"/>
                  </a:lnTo>
                  <a:lnTo>
                    <a:pt x="635" y="871"/>
                  </a:lnTo>
                  <a:lnTo>
                    <a:pt x="655" y="861"/>
                  </a:lnTo>
                  <a:lnTo>
                    <a:pt x="675" y="851"/>
                  </a:lnTo>
                  <a:lnTo>
                    <a:pt x="694" y="839"/>
                  </a:lnTo>
                  <a:lnTo>
                    <a:pt x="712" y="826"/>
                  </a:lnTo>
                  <a:lnTo>
                    <a:pt x="731" y="813"/>
                  </a:lnTo>
                  <a:lnTo>
                    <a:pt x="748" y="799"/>
                  </a:lnTo>
                  <a:lnTo>
                    <a:pt x="764" y="784"/>
                  </a:lnTo>
                  <a:lnTo>
                    <a:pt x="780" y="769"/>
                  </a:lnTo>
                  <a:lnTo>
                    <a:pt x="780" y="769"/>
                  </a:lnTo>
                  <a:lnTo>
                    <a:pt x="795" y="767"/>
                  </a:lnTo>
                  <a:lnTo>
                    <a:pt x="808" y="766"/>
                  </a:lnTo>
                  <a:lnTo>
                    <a:pt x="821" y="767"/>
                  </a:lnTo>
                  <a:lnTo>
                    <a:pt x="834" y="769"/>
                  </a:lnTo>
                  <a:lnTo>
                    <a:pt x="847" y="772"/>
                  </a:lnTo>
                  <a:lnTo>
                    <a:pt x="860" y="774"/>
                  </a:lnTo>
                  <a:lnTo>
                    <a:pt x="871" y="780"/>
                  </a:lnTo>
                  <a:lnTo>
                    <a:pt x="883" y="786"/>
                  </a:lnTo>
                  <a:lnTo>
                    <a:pt x="883" y="786"/>
                  </a:lnTo>
                  <a:lnTo>
                    <a:pt x="893" y="793"/>
                  </a:lnTo>
                  <a:lnTo>
                    <a:pt x="903" y="802"/>
                  </a:lnTo>
                  <a:lnTo>
                    <a:pt x="911" y="810"/>
                  </a:lnTo>
                  <a:lnTo>
                    <a:pt x="920" y="821"/>
                  </a:lnTo>
                  <a:lnTo>
                    <a:pt x="927" y="832"/>
                  </a:lnTo>
                  <a:lnTo>
                    <a:pt x="935" y="844"/>
                  </a:lnTo>
                  <a:lnTo>
                    <a:pt x="940" y="857"/>
                  </a:lnTo>
                  <a:lnTo>
                    <a:pt x="945" y="871"/>
                  </a:lnTo>
                  <a:lnTo>
                    <a:pt x="945" y="871"/>
                  </a:lnTo>
                  <a:lnTo>
                    <a:pt x="936" y="897"/>
                  </a:lnTo>
                  <a:lnTo>
                    <a:pt x="927" y="924"/>
                  </a:lnTo>
                  <a:lnTo>
                    <a:pt x="920" y="952"/>
                  </a:lnTo>
                  <a:lnTo>
                    <a:pt x="914" y="981"/>
                  </a:lnTo>
                  <a:lnTo>
                    <a:pt x="910" y="1009"/>
                  </a:lnTo>
                  <a:lnTo>
                    <a:pt x="906" y="1038"/>
                  </a:lnTo>
                  <a:lnTo>
                    <a:pt x="904" y="1067"/>
                  </a:lnTo>
                  <a:lnTo>
                    <a:pt x="904" y="1097"/>
                  </a:lnTo>
                  <a:lnTo>
                    <a:pt x="904" y="1097"/>
                  </a:lnTo>
                  <a:lnTo>
                    <a:pt x="904" y="1122"/>
                  </a:lnTo>
                  <a:lnTo>
                    <a:pt x="906" y="1147"/>
                  </a:lnTo>
                  <a:lnTo>
                    <a:pt x="907" y="1171"/>
                  </a:lnTo>
                  <a:lnTo>
                    <a:pt x="911" y="1194"/>
                  </a:lnTo>
                  <a:lnTo>
                    <a:pt x="914" y="1219"/>
                  </a:lnTo>
                  <a:lnTo>
                    <a:pt x="920" y="1242"/>
                  </a:lnTo>
                  <a:lnTo>
                    <a:pt x="926" y="1265"/>
                  </a:lnTo>
                  <a:lnTo>
                    <a:pt x="932" y="1288"/>
                  </a:lnTo>
                  <a:lnTo>
                    <a:pt x="940" y="1309"/>
                  </a:lnTo>
                  <a:lnTo>
                    <a:pt x="948" y="1331"/>
                  </a:lnTo>
                  <a:lnTo>
                    <a:pt x="966" y="1374"/>
                  </a:lnTo>
                  <a:lnTo>
                    <a:pt x="988" y="1415"/>
                  </a:lnTo>
                  <a:lnTo>
                    <a:pt x="1012" y="1454"/>
                  </a:lnTo>
                  <a:lnTo>
                    <a:pt x="1012" y="1454"/>
                  </a:lnTo>
                  <a:lnTo>
                    <a:pt x="1005" y="1478"/>
                  </a:lnTo>
                  <a:lnTo>
                    <a:pt x="1001" y="1488"/>
                  </a:lnTo>
                  <a:lnTo>
                    <a:pt x="997" y="1500"/>
                  </a:lnTo>
                  <a:lnTo>
                    <a:pt x="991" y="1510"/>
                  </a:lnTo>
                  <a:lnTo>
                    <a:pt x="984" y="1519"/>
                  </a:lnTo>
                  <a:lnTo>
                    <a:pt x="976" y="1527"/>
                  </a:lnTo>
                  <a:lnTo>
                    <a:pt x="968" y="1536"/>
                  </a:lnTo>
                  <a:lnTo>
                    <a:pt x="968" y="1536"/>
                  </a:lnTo>
                  <a:lnTo>
                    <a:pt x="958" y="1545"/>
                  </a:lnTo>
                  <a:lnTo>
                    <a:pt x="945" y="1552"/>
                  </a:lnTo>
                  <a:lnTo>
                    <a:pt x="932" y="1559"/>
                  </a:lnTo>
                  <a:lnTo>
                    <a:pt x="919" y="1563"/>
                  </a:lnTo>
                  <a:lnTo>
                    <a:pt x="904" y="1568"/>
                  </a:lnTo>
                  <a:lnTo>
                    <a:pt x="890" y="1569"/>
                  </a:lnTo>
                  <a:lnTo>
                    <a:pt x="874" y="1571"/>
                  </a:lnTo>
                  <a:lnTo>
                    <a:pt x="858" y="1571"/>
                  </a:lnTo>
                  <a:lnTo>
                    <a:pt x="858" y="1571"/>
                  </a:lnTo>
                  <a:lnTo>
                    <a:pt x="829" y="1553"/>
                  </a:lnTo>
                  <a:lnTo>
                    <a:pt x="800" y="1537"/>
                  </a:lnTo>
                  <a:lnTo>
                    <a:pt x="770" y="1524"/>
                  </a:lnTo>
                  <a:lnTo>
                    <a:pt x="738" y="1514"/>
                  </a:lnTo>
                  <a:lnTo>
                    <a:pt x="707" y="1504"/>
                  </a:lnTo>
                  <a:lnTo>
                    <a:pt x="673" y="1498"/>
                  </a:lnTo>
                  <a:lnTo>
                    <a:pt x="639" y="1494"/>
                  </a:lnTo>
                  <a:lnTo>
                    <a:pt x="604" y="1493"/>
                  </a:lnTo>
                  <a:lnTo>
                    <a:pt x="604" y="1493"/>
                  </a:lnTo>
                  <a:lnTo>
                    <a:pt x="581" y="1494"/>
                  </a:lnTo>
                  <a:lnTo>
                    <a:pt x="558" y="1496"/>
                  </a:lnTo>
                  <a:lnTo>
                    <a:pt x="535" y="1498"/>
                  </a:lnTo>
                  <a:lnTo>
                    <a:pt x="512" y="1503"/>
                  </a:lnTo>
                  <a:lnTo>
                    <a:pt x="490" y="1507"/>
                  </a:lnTo>
                  <a:lnTo>
                    <a:pt x="469" y="1514"/>
                  </a:lnTo>
                  <a:lnTo>
                    <a:pt x="448" y="1520"/>
                  </a:lnTo>
                  <a:lnTo>
                    <a:pt x="427" y="1529"/>
                  </a:lnTo>
                  <a:lnTo>
                    <a:pt x="407" y="1537"/>
                  </a:lnTo>
                  <a:lnTo>
                    <a:pt x="388" y="1547"/>
                  </a:lnTo>
                  <a:lnTo>
                    <a:pt x="369" y="1559"/>
                  </a:lnTo>
                  <a:lnTo>
                    <a:pt x="350" y="1571"/>
                  </a:lnTo>
                  <a:lnTo>
                    <a:pt x="332" y="1584"/>
                  </a:lnTo>
                  <a:lnTo>
                    <a:pt x="316" y="1596"/>
                  </a:lnTo>
                  <a:lnTo>
                    <a:pt x="298" y="1611"/>
                  </a:lnTo>
                  <a:lnTo>
                    <a:pt x="283" y="1627"/>
                  </a:lnTo>
                  <a:lnTo>
                    <a:pt x="268" y="1641"/>
                  </a:lnTo>
                  <a:lnTo>
                    <a:pt x="254" y="1659"/>
                  </a:lnTo>
                  <a:lnTo>
                    <a:pt x="241" y="1676"/>
                  </a:lnTo>
                  <a:lnTo>
                    <a:pt x="228" y="1693"/>
                  </a:lnTo>
                  <a:lnTo>
                    <a:pt x="216" y="1712"/>
                  </a:lnTo>
                  <a:lnTo>
                    <a:pt x="205" y="1731"/>
                  </a:lnTo>
                  <a:lnTo>
                    <a:pt x="195" y="1751"/>
                  </a:lnTo>
                  <a:lnTo>
                    <a:pt x="186" y="1771"/>
                  </a:lnTo>
                  <a:lnTo>
                    <a:pt x="177" y="1791"/>
                  </a:lnTo>
                  <a:lnTo>
                    <a:pt x="170" y="1811"/>
                  </a:lnTo>
                  <a:lnTo>
                    <a:pt x="164" y="1833"/>
                  </a:lnTo>
                  <a:lnTo>
                    <a:pt x="159" y="1856"/>
                  </a:lnTo>
                  <a:lnTo>
                    <a:pt x="156" y="1878"/>
                  </a:lnTo>
                  <a:lnTo>
                    <a:pt x="153" y="1901"/>
                  </a:lnTo>
                  <a:lnTo>
                    <a:pt x="151" y="1924"/>
                  </a:lnTo>
                  <a:lnTo>
                    <a:pt x="150" y="1947"/>
                  </a:lnTo>
                  <a:lnTo>
                    <a:pt x="150" y="1947"/>
                  </a:lnTo>
                  <a:lnTo>
                    <a:pt x="151" y="1970"/>
                  </a:lnTo>
                  <a:lnTo>
                    <a:pt x="153" y="1993"/>
                  </a:lnTo>
                  <a:lnTo>
                    <a:pt x="156" y="2016"/>
                  </a:lnTo>
                  <a:lnTo>
                    <a:pt x="159" y="2038"/>
                  </a:lnTo>
                  <a:lnTo>
                    <a:pt x="164" y="2061"/>
                  </a:lnTo>
                  <a:lnTo>
                    <a:pt x="170" y="2083"/>
                  </a:lnTo>
                  <a:lnTo>
                    <a:pt x="177" y="2103"/>
                  </a:lnTo>
                  <a:lnTo>
                    <a:pt x="186" y="2123"/>
                  </a:lnTo>
                  <a:lnTo>
                    <a:pt x="195" y="2143"/>
                  </a:lnTo>
                  <a:lnTo>
                    <a:pt x="205" y="2163"/>
                  </a:lnTo>
                  <a:lnTo>
                    <a:pt x="216" y="2182"/>
                  </a:lnTo>
                  <a:lnTo>
                    <a:pt x="228" y="2201"/>
                  </a:lnTo>
                  <a:lnTo>
                    <a:pt x="241" y="2218"/>
                  </a:lnTo>
                  <a:lnTo>
                    <a:pt x="254" y="2235"/>
                  </a:lnTo>
                  <a:lnTo>
                    <a:pt x="268" y="2253"/>
                  </a:lnTo>
                  <a:lnTo>
                    <a:pt x="283" y="2267"/>
                  </a:lnTo>
                  <a:lnTo>
                    <a:pt x="298" y="2283"/>
                  </a:lnTo>
                  <a:lnTo>
                    <a:pt x="316" y="2297"/>
                  </a:lnTo>
                  <a:lnTo>
                    <a:pt x="332" y="2310"/>
                  </a:lnTo>
                  <a:lnTo>
                    <a:pt x="350" y="2323"/>
                  </a:lnTo>
                  <a:lnTo>
                    <a:pt x="369" y="2335"/>
                  </a:lnTo>
                  <a:lnTo>
                    <a:pt x="388" y="2346"/>
                  </a:lnTo>
                  <a:lnTo>
                    <a:pt x="407" y="2357"/>
                  </a:lnTo>
                  <a:lnTo>
                    <a:pt x="427" y="2365"/>
                  </a:lnTo>
                  <a:lnTo>
                    <a:pt x="448" y="2374"/>
                  </a:lnTo>
                  <a:lnTo>
                    <a:pt x="469" y="2380"/>
                  </a:lnTo>
                  <a:lnTo>
                    <a:pt x="490" y="2387"/>
                  </a:lnTo>
                  <a:lnTo>
                    <a:pt x="512" y="2391"/>
                  </a:lnTo>
                  <a:lnTo>
                    <a:pt x="535" y="2396"/>
                  </a:lnTo>
                  <a:lnTo>
                    <a:pt x="558" y="2398"/>
                  </a:lnTo>
                  <a:lnTo>
                    <a:pt x="581" y="2400"/>
                  </a:lnTo>
                  <a:lnTo>
                    <a:pt x="604" y="2401"/>
                  </a:lnTo>
                  <a:lnTo>
                    <a:pt x="604" y="2401"/>
                  </a:lnTo>
                  <a:lnTo>
                    <a:pt x="627" y="2400"/>
                  </a:lnTo>
                  <a:lnTo>
                    <a:pt x="650" y="2398"/>
                  </a:lnTo>
                  <a:lnTo>
                    <a:pt x="673" y="2396"/>
                  </a:lnTo>
                  <a:lnTo>
                    <a:pt x="695" y="2391"/>
                  </a:lnTo>
                  <a:lnTo>
                    <a:pt x="717" y="2387"/>
                  </a:lnTo>
                  <a:lnTo>
                    <a:pt x="738" y="2380"/>
                  </a:lnTo>
                  <a:lnTo>
                    <a:pt x="760" y="2374"/>
                  </a:lnTo>
                  <a:lnTo>
                    <a:pt x="780" y="2365"/>
                  </a:lnTo>
                  <a:lnTo>
                    <a:pt x="800" y="2357"/>
                  </a:lnTo>
                  <a:lnTo>
                    <a:pt x="821" y="2346"/>
                  </a:lnTo>
                  <a:lnTo>
                    <a:pt x="839" y="2335"/>
                  </a:lnTo>
                  <a:lnTo>
                    <a:pt x="858" y="2323"/>
                  </a:lnTo>
                  <a:lnTo>
                    <a:pt x="875" y="2310"/>
                  </a:lnTo>
                  <a:lnTo>
                    <a:pt x="893" y="2297"/>
                  </a:lnTo>
                  <a:lnTo>
                    <a:pt x="909" y="2283"/>
                  </a:lnTo>
                  <a:lnTo>
                    <a:pt x="924" y="2267"/>
                  </a:lnTo>
                  <a:lnTo>
                    <a:pt x="940" y="2253"/>
                  </a:lnTo>
                  <a:lnTo>
                    <a:pt x="953" y="2235"/>
                  </a:lnTo>
                  <a:lnTo>
                    <a:pt x="968" y="2218"/>
                  </a:lnTo>
                  <a:lnTo>
                    <a:pt x="981" y="2201"/>
                  </a:lnTo>
                  <a:lnTo>
                    <a:pt x="992" y="2182"/>
                  </a:lnTo>
                  <a:lnTo>
                    <a:pt x="1002" y="2163"/>
                  </a:lnTo>
                  <a:lnTo>
                    <a:pt x="1012" y="2143"/>
                  </a:lnTo>
                  <a:lnTo>
                    <a:pt x="1023" y="2123"/>
                  </a:lnTo>
                  <a:lnTo>
                    <a:pt x="1030" y="2103"/>
                  </a:lnTo>
                  <a:lnTo>
                    <a:pt x="1037" y="2083"/>
                  </a:lnTo>
                  <a:lnTo>
                    <a:pt x="1043" y="2061"/>
                  </a:lnTo>
                  <a:lnTo>
                    <a:pt x="1049" y="2038"/>
                  </a:lnTo>
                  <a:lnTo>
                    <a:pt x="1053" y="2016"/>
                  </a:lnTo>
                  <a:lnTo>
                    <a:pt x="1056" y="1993"/>
                  </a:lnTo>
                  <a:lnTo>
                    <a:pt x="1057" y="1970"/>
                  </a:lnTo>
                  <a:lnTo>
                    <a:pt x="1057" y="1947"/>
                  </a:lnTo>
                  <a:lnTo>
                    <a:pt x="1057" y="1947"/>
                  </a:lnTo>
                  <a:lnTo>
                    <a:pt x="1057" y="1922"/>
                  </a:lnTo>
                  <a:lnTo>
                    <a:pt x="1054" y="1898"/>
                  </a:lnTo>
                  <a:lnTo>
                    <a:pt x="1051" y="1873"/>
                  </a:lnTo>
                  <a:lnTo>
                    <a:pt x="1047" y="1849"/>
                  </a:lnTo>
                  <a:lnTo>
                    <a:pt x="1041" y="1826"/>
                  </a:lnTo>
                  <a:lnTo>
                    <a:pt x="1034" y="1803"/>
                  </a:lnTo>
                  <a:lnTo>
                    <a:pt x="1025" y="1781"/>
                  </a:lnTo>
                  <a:lnTo>
                    <a:pt x="1017" y="1758"/>
                  </a:lnTo>
                  <a:lnTo>
                    <a:pt x="1017" y="1758"/>
                  </a:lnTo>
                  <a:lnTo>
                    <a:pt x="1018" y="1741"/>
                  </a:lnTo>
                  <a:lnTo>
                    <a:pt x="1021" y="1725"/>
                  </a:lnTo>
                  <a:lnTo>
                    <a:pt x="1024" y="1708"/>
                  </a:lnTo>
                  <a:lnTo>
                    <a:pt x="1030" y="1693"/>
                  </a:lnTo>
                  <a:lnTo>
                    <a:pt x="1037" y="1679"/>
                  </a:lnTo>
                  <a:lnTo>
                    <a:pt x="1044" y="1666"/>
                  </a:lnTo>
                  <a:lnTo>
                    <a:pt x="1054" y="1654"/>
                  </a:lnTo>
                  <a:lnTo>
                    <a:pt x="1064" y="1643"/>
                  </a:lnTo>
                  <a:lnTo>
                    <a:pt x="1064" y="1643"/>
                  </a:lnTo>
                  <a:lnTo>
                    <a:pt x="1074" y="1635"/>
                  </a:lnTo>
                  <a:lnTo>
                    <a:pt x="1085" y="1628"/>
                  </a:lnTo>
                  <a:lnTo>
                    <a:pt x="1095" y="1622"/>
                  </a:lnTo>
                  <a:lnTo>
                    <a:pt x="1106" y="1618"/>
                  </a:lnTo>
                  <a:lnTo>
                    <a:pt x="1118" y="1614"/>
                  </a:lnTo>
                  <a:lnTo>
                    <a:pt x="1131" y="1611"/>
                  </a:lnTo>
                  <a:lnTo>
                    <a:pt x="1144" y="1609"/>
                  </a:lnTo>
                  <a:lnTo>
                    <a:pt x="1157" y="1608"/>
                  </a:lnTo>
                  <a:lnTo>
                    <a:pt x="1157" y="1608"/>
                  </a:lnTo>
                  <a:lnTo>
                    <a:pt x="1177" y="1622"/>
                  </a:lnTo>
                  <a:lnTo>
                    <a:pt x="1199" y="1637"/>
                  </a:lnTo>
                  <a:lnTo>
                    <a:pt x="1220" y="1650"/>
                  </a:lnTo>
                  <a:lnTo>
                    <a:pt x="1243" y="1663"/>
                  </a:lnTo>
                  <a:lnTo>
                    <a:pt x="1265" y="1674"/>
                  </a:lnTo>
                  <a:lnTo>
                    <a:pt x="1288" y="1684"/>
                  </a:lnTo>
                  <a:lnTo>
                    <a:pt x="1312" y="1695"/>
                  </a:lnTo>
                  <a:lnTo>
                    <a:pt x="1337" y="1703"/>
                  </a:lnTo>
                  <a:lnTo>
                    <a:pt x="1362" y="1712"/>
                  </a:lnTo>
                  <a:lnTo>
                    <a:pt x="1386" y="1719"/>
                  </a:lnTo>
                  <a:lnTo>
                    <a:pt x="1412" y="1725"/>
                  </a:lnTo>
                  <a:lnTo>
                    <a:pt x="1438" y="1729"/>
                  </a:lnTo>
                  <a:lnTo>
                    <a:pt x="1464" y="1734"/>
                  </a:lnTo>
                  <a:lnTo>
                    <a:pt x="1491" y="1736"/>
                  </a:lnTo>
                  <a:lnTo>
                    <a:pt x="1517" y="1738"/>
                  </a:lnTo>
                  <a:lnTo>
                    <a:pt x="1545" y="1738"/>
                  </a:lnTo>
                  <a:lnTo>
                    <a:pt x="1545" y="1738"/>
                  </a:lnTo>
                  <a:lnTo>
                    <a:pt x="1578" y="1738"/>
                  </a:lnTo>
                  <a:lnTo>
                    <a:pt x="1610" y="1735"/>
                  </a:lnTo>
                  <a:lnTo>
                    <a:pt x="1643" y="1731"/>
                  </a:lnTo>
                  <a:lnTo>
                    <a:pt x="1675" y="1725"/>
                  </a:lnTo>
                  <a:lnTo>
                    <a:pt x="1705" y="1718"/>
                  </a:lnTo>
                  <a:lnTo>
                    <a:pt x="1735" y="1709"/>
                  </a:lnTo>
                  <a:lnTo>
                    <a:pt x="1765" y="1699"/>
                  </a:lnTo>
                  <a:lnTo>
                    <a:pt x="1794" y="1687"/>
                  </a:lnTo>
                  <a:lnTo>
                    <a:pt x="1823" y="1676"/>
                  </a:lnTo>
                  <a:lnTo>
                    <a:pt x="1850" y="1661"/>
                  </a:lnTo>
                  <a:lnTo>
                    <a:pt x="1876" y="1646"/>
                  </a:lnTo>
                  <a:lnTo>
                    <a:pt x="1902" y="1630"/>
                  </a:lnTo>
                  <a:lnTo>
                    <a:pt x="1928" y="1611"/>
                  </a:lnTo>
                  <a:lnTo>
                    <a:pt x="1953" y="1592"/>
                  </a:lnTo>
                  <a:lnTo>
                    <a:pt x="1976" y="1572"/>
                  </a:lnTo>
                  <a:lnTo>
                    <a:pt x="1998" y="1550"/>
                  </a:lnTo>
                  <a:lnTo>
                    <a:pt x="2019" y="1529"/>
                  </a:lnTo>
                  <a:lnTo>
                    <a:pt x="2039" y="1506"/>
                  </a:lnTo>
                  <a:lnTo>
                    <a:pt x="2058" y="1481"/>
                  </a:lnTo>
                  <a:lnTo>
                    <a:pt x="2077" y="1455"/>
                  </a:lnTo>
                  <a:lnTo>
                    <a:pt x="2093" y="1429"/>
                  </a:lnTo>
                  <a:lnTo>
                    <a:pt x="2109" y="1403"/>
                  </a:lnTo>
                  <a:lnTo>
                    <a:pt x="2123" y="1376"/>
                  </a:lnTo>
                  <a:lnTo>
                    <a:pt x="2135" y="1347"/>
                  </a:lnTo>
                  <a:lnTo>
                    <a:pt x="2146" y="1318"/>
                  </a:lnTo>
                  <a:lnTo>
                    <a:pt x="2156" y="1288"/>
                  </a:lnTo>
                  <a:lnTo>
                    <a:pt x="2165" y="1258"/>
                  </a:lnTo>
                  <a:lnTo>
                    <a:pt x="2172" y="1227"/>
                  </a:lnTo>
                  <a:lnTo>
                    <a:pt x="2178" y="1196"/>
                  </a:lnTo>
                  <a:lnTo>
                    <a:pt x="2182" y="1162"/>
                  </a:lnTo>
                  <a:lnTo>
                    <a:pt x="2185" y="1131"/>
                  </a:lnTo>
                  <a:lnTo>
                    <a:pt x="2185" y="1097"/>
                  </a:lnTo>
                  <a:lnTo>
                    <a:pt x="2185" y="1097"/>
                  </a:lnTo>
                  <a:lnTo>
                    <a:pt x="2185" y="1064"/>
                  </a:lnTo>
                  <a:lnTo>
                    <a:pt x="2182" y="1033"/>
                  </a:lnTo>
                  <a:lnTo>
                    <a:pt x="2178" y="999"/>
                  </a:lnTo>
                  <a:lnTo>
                    <a:pt x="2172" y="968"/>
                  </a:lnTo>
                  <a:lnTo>
                    <a:pt x="2165" y="937"/>
                  </a:lnTo>
                  <a:lnTo>
                    <a:pt x="2156" y="907"/>
                  </a:lnTo>
                  <a:lnTo>
                    <a:pt x="2146" y="877"/>
                  </a:lnTo>
                  <a:lnTo>
                    <a:pt x="2135" y="848"/>
                  </a:lnTo>
                  <a:lnTo>
                    <a:pt x="2123" y="819"/>
                  </a:lnTo>
                  <a:lnTo>
                    <a:pt x="2109" y="792"/>
                  </a:lnTo>
                  <a:lnTo>
                    <a:pt x="2093" y="766"/>
                  </a:lnTo>
                  <a:lnTo>
                    <a:pt x="2077" y="740"/>
                  </a:lnTo>
                  <a:lnTo>
                    <a:pt x="2058" y="714"/>
                  </a:lnTo>
                  <a:lnTo>
                    <a:pt x="2039" y="689"/>
                  </a:lnTo>
                  <a:lnTo>
                    <a:pt x="2019" y="666"/>
                  </a:lnTo>
                  <a:lnTo>
                    <a:pt x="1998" y="645"/>
                  </a:lnTo>
                  <a:lnTo>
                    <a:pt x="1976" y="623"/>
                  </a:lnTo>
                  <a:lnTo>
                    <a:pt x="1953" y="603"/>
                  </a:lnTo>
                  <a:lnTo>
                    <a:pt x="1928" y="584"/>
                  </a:lnTo>
                  <a:lnTo>
                    <a:pt x="1902" y="565"/>
                  </a:lnTo>
                  <a:lnTo>
                    <a:pt x="1876" y="549"/>
                  </a:lnTo>
                  <a:lnTo>
                    <a:pt x="1850" y="534"/>
                  </a:lnTo>
                  <a:lnTo>
                    <a:pt x="1823" y="519"/>
                  </a:lnTo>
                  <a:lnTo>
                    <a:pt x="1794" y="508"/>
                  </a:lnTo>
                  <a:lnTo>
                    <a:pt x="1765" y="496"/>
                  </a:lnTo>
                  <a:lnTo>
                    <a:pt x="1735" y="486"/>
                  </a:lnTo>
                  <a:lnTo>
                    <a:pt x="1705" y="477"/>
                  </a:lnTo>
                  <a:lnTo>
                    <a:pt x="1675" y="470"/>
                  </a:lnTo>
                  <a:lnTo>
                    <a:pt x="1643" y="464"/>
                  </a:lnTo>
                  <a:lnTo>
                    <a:pt x="1610" y="460"/>
                  </a:lnTo>
                  <a:lnTo>
                    <a:pt x="1578" y="457"/>
                  </a:lnTo>
                  <a:lnTo>
                    <a:pt x="1545" y="457"/>
                  </a:lnTo>
                  <a:lnTo>
                    <a:pt x="1545" y="457"/>
                  </a:lnTo>
                  <a:close/>
                </a:path>
              </a:pathLst>
            </a:custGeom>
            <a:gradFill>
              <a:gsLst>
                <a:gs pos="0">
                  <a:srgbClr val="FBE4AE"/>
                </a:gs>
                <a:gs pos="13000">
                  <a:srgbClr val="BD922A"/>
                </a:gs>
                <a:gs pos="21001">
                  <a:srgbClr val="BD922A"/>
                </a:gs>
                <a:gs pos="63000">
                  <a:srgbClr val="FBE4AE"/>
                </a:gs>
                <a:gs pos="67000">
                  <a:srgbClr val="BD922A"/>
                </a:gs>
                <a:gs pos="69000">
                  <a:srgbClr val="835E17"/>
                </a:gs>
                <a:gs pos="82001">
                  <a:srgbClr val="A28949"/>
                </a:gs>
                <a:gs pos="100000">
                  <a:srgbClr val="FAE3B7"/>
                </a:gs>
              </a:gsLst>
              <a:lin ang="18900000" scaled="0"/>
            </a:gradFill>
            <a:ln w="6">
              <a:noFill/>
              <a:prstDash val="solid"/>
              <a:round/>
              <a:headEnd/>
              <a:tailEnd/>
            </a:ln>
            <a:sp3d extrusionH="254000" prstMaterial="dkEdge">
              <a:extrusionClr>
                <a:schemeClr val="bg2">
                  <a:lumMod val="50000"/>
                </a:schemeClr>
              </a:extrusionClr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383475" y="4302825"/>
              <a:ext cx="1219200" cy="1219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sp3d extrusionH="254000">
              <a:extrusionClr>
                <a:schemeClr val="bg1">
                  <a:lumMod val="7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743200" y="2855025"/>
              <a:ext cx="1752600" cy="1752600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sp3d extrusionH="254000">
              <a:extrusionClr>
                <a:schemeClr val="bg1">
                  <a:lumMod val="7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1371600" y="1928750"/>
              <a:ext cx="1219200" cy="1219200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sp3d extrusionH="254000">
              <a:extrusionClr>
                <a:schemeClr val="bg1">
                  <a:lumMod val="7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6858000" y="4367150"/>
              <a:ext cx="1219200" cy="1219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sp3d extrusionH="254000">
              <a:extrusionClr>
                <a:schemeClr val="bg1">
                  <a:lumMod val="7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Oval 18"/>
            <p:cNvSpPr/>
            <p:nvPr/>
          </p:nvSpPr>
          <p:spPr>
            <a:xfrm>
              <a:off x="6846125" y="1969325"/>
              <a:ext cx="1219200" cy="1219200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sp3d extrusionH="254000">
              <a:extrusionClr>
                <a:schemeClr val="bg1">
                  <a:lumMod val="7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9296400" y="2071818"/>
            <a:ext cx="1865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You can replace this sample text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47815" y="3424707"/>
            <a:ext cx="1191352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Relaxed"/>
              <a:lightRig rig="threePt" dir="t"/>
            </a:scene3d>
          </a:bodyPr>
          <a:lstStyle/>
          <a:p>
            <a:r>
              <a:rPr lang="en-US" sz="4000" dirty="0">
                <a:latin typeface="Tw Cen MT Condensed Extra Bold" panose="020B0803020202020204" pitchFamily="34" charset="0"/>
              </a:rPr>
              <a:t>PROs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801834" y="342470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Relaxed"/>
              <a:lightRig rig="threePt" dir="t"/>
            </a:scene3d>
          </a:bodyPr>
          <a:lstStyle/>
          <a:p>
            <a:r>
              <a:rPr lang="en-US" sz="4000" dirty="0">
                <a:solidFill>
                  <a:prstClr val="black"/>
                </a:solidFill>
                <a:latin typeface="Tw Cen MT Condensed Extra Bold" panose="020B0803020202020204" pitchFamily="34" charset="0"/>
              </a:rPr>
              <a:t>CONs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8BDBB56-53EA-4C77-B7E4-12EBC8668625}"/>
              </a:ext>
            </a:extLst>
          </p:cNvPr>
          <p:cNvSpPr/>
          <p:nvPr/>
        </p:nvSpPr>
        <p:spPr>
          <a:xfrm>
            <a:off x="3186050" y="2275732"/>
            <a:ext cx="990600" cy="9906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495300" h="495300"/>
            <a:bevelB w="495300" h="4953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</a:rPr>
              <a:t>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D6E9EC9-3C00-4CB3-8011-B6A004525078}"/>
              </a:ext>
            </a:extLst>
          </p:cNvPr>
          <p:cNvSpPr/>
          <p:nvPr/>
        </p:nvSpPr>
        <p:spPr>
          <a:xfrm>
            <a:off x="2797529" y="3747873"/>
            <a:ext cx="990600" cy="9906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495300" h="495300"/>
            <a:bevelB w="495300" h="4953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</a:rPr>
              <a:t>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8E3F223-CB98-4F35-930D-54E5C0E46A6E}"/>
              </a:ext>
            </a:extLst>
          </p:cNvPr>
          <p:cNvSpPr/>
          <p:nvPr/>
        </p:nvSpPr>
        <p:spPr>
          <a:xfrm>
            <a:off x="8323580" y="2344427"/>
            <a:ext cx="990600" cy="9906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495300" h="495300"/>
            <a:bevelB w="495300" h="4953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</a:rPr>
              <a:t>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4F92796-2C34-421F-BCB1-0FBDAAA22DF5}"/>
              </a:ext>
            </a:extLst>
          </p:cNvPr>
          <p:cNvSpPr/>
          <p:nvPr/>
        </p:nvSpPr>
        <p:spPr>
          <a:xfrm>
            <a:off x="8719258" y="3787031"/>
            <a:ext cx="990600" cy="99060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495300" h="495300"/>
            <a:bevelB w="495300" h="4953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 Condensed Extra Bold" panose="020B0803020202020204" pitchFamily="34" charset="0"/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4B924F3-3FD9-47D4-9B35-DA216140CBA3}"/>
              </a:ext>
            </a:extLst>
          </p:cNvPr>
          <p:cNvSpPr txBox="1"/>
          <p:nvPr/>
        </p:nvSpPr>
        <p:spPr>
          <a:xfrm>
            <a:off x="9887658" y="3698885"/>
            <a:ext cx="1865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</a:rPr>
              <a:t>You can replace this sample text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AD6821-FC28-476B-82D1-BB2C9BD84477}"/>
              </a:ext>
            </a:extLst>
          </p:cNvPr>
          <p:cNvSpPr txBox="1"/>
          <p:nvPr/>
        </p:nvSpPr>
        <p:spPr>
          <a:xfrm>
            <a:off x="1230188" y="2083105"/>
            <a:ext cx="1865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prstClr val="black"/>
                </a:solidFill>
              </a:rPr>
              <a:t>You can replace this sample text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FB00AD-A37B-4651-BA26-F2A431848A13}"/>
              </a:ext>
            </a:extLst>
          </p:cNvPr>
          <p:cNvSpPr txBox="1"/>
          <p:nvPr/>
        </p:nvSpPr>
        <p:spPr>
          <a:xfrm>
            <a:off x="851663" y="3659833"/>
            <a:ext cx="18653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prstClr val="black"/>
                </a:solidFill>
              </a:rPr>
              <a:t>You can replace this sample text</a:t>
            </a:r>
          </a:p>
        </p:txBody>
      </p:sp>
    </p:spTree>
    <p:extLst>
      <p:ext uri="{BB962C8B-B14F-4D97-AF65-F5344CB8AC3E}">
        <p14:creationId xmlns:p14="http://schemas.microsoft.com/office/powerpoint/2010/main" val="293527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 animBg="1"/>
      <p:bldP spid="30" grpId="0" animBg="1"/>
      <p:bldP spid="31" grpId="0" animBg="1"/>
      <p:bldP spid="32" grpId="0" animBg="1"/>
      <p:bldP spid="33" grpId="0"/>
      <p:bldP spid="34" grpId="0"/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69ACC67-00D8-4238-98E7-D57C0F1D4714}"/>
              </a:ext>
            </a:extLst>
          </p:cNvPr>
          <p:cNvGrpSpPr/>
          <p:nvPr/>
        </p:nvGrpSpPr>
        <p:grpSpPr>
          <a:xfrm>
            <a:off x="6210300" y="3098800"/>
            <a:ext cx="4038600" cy="3200391"/>
            <a:chOff x="6553200" y="3048000"/>
            <a:chExt cx="3352800" cy="2895600"/>
          </a:xfrm>
        </p:grpSpPr>
        <p:sp>
          <p:nvSpPr>
            <p:cNvPr id="12" name="Rounded Rectangle 11"/>
            <p:cNvSpPr/>
            <p:nvPr/>
          </p:nvSpPr>
          <p:spPr>
            <a:xfrm>
              <a:off x="6553200" y="3048000"/>
              <a:ext cx="3352800" cy="2895600"/>
            </a:xfrm>
            <a:prstGeom prst="roundRect">
              <a:avLst/>
            </a:prstGeom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50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5400000" scaled="0"/>
            </a:gradFill>
            <a:ln w="76200">
              <a:solidFill>
                <a:schemeClr val="bg1"/>
              </a:solidFill>
            </a:ln>
            <a:effectLst>
              <a:outerShdw blurRad="177800" dist="38100" dir="18900000" sx="103000" sy="103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4" name="Round Same Side Corner Rectangle 23"/>
            <p:cNvSpPr/>
            <p:nvPr/>
          </p:nvSpPr>
          <p:spPr>
            <a:xfrm>
              <a:off x="6705600" y="3124200"/>
              <a:ext cx="3084096" cy="762000"/>
            </a:xfrm>
            <a:prstGeom prst="round2SameRect">
              <a:avLst>
                <a:gd name="adj1" fmla="val 41931"/>
                <a:gd name="adj2" fmla="val 0"/>
              </a:avLst>
            </a:prstGeom>
            <a:gradFill>
              <a:gsLst>
                <a:gs pos="0">
                  <a:schemeClr val="bg1">
                    <a:alpha val="6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F989EB3-FEDD-474D-8718-D5D239D2AD64}"/>
              </a:ext>
            </a:extLst>
          </p:cNvPr>
          <p:cNvGrpSpPr/>
          <p:nvPr/>
        </p:nvGrpSpPr>
        <p:grpSpPr>
          <a:xfrm>
            <a:off x="1600200" y="3047999"/>
            <a:ext cx="4038600" cy="3200391"/>
            <a:chOff x="2286000" y="3048000"/>
            <a:chExt cx="3352800" cy="2895600"/>
          </a:xfrm>
        </p:grpSpPr>
        <p:sp>
          <p:nvSpPr>
            <p:cNvPr id="11" name="Rounded Rectangle 10"/>
            <p:cNvSpPr/>
            <p:nvPr/>
          </p:nvSpPr>
          <p:spPr>
            <a:xfrm>
              <a:off x="2286000" y="3048000"/>
              <a:ext cx="3352800" cy="2895600"/>
            </a:xfrm>
            <a:prstGeom prst="roundRect">
              <a:avLst/>
            </a:prstGeom>
            <a:gradFill>
              <a:gsLst>
                <a:gs pos="0">
                  <a:schemeClr val="tx2">
                    <a:lumMod val="50000"/>
                  </a:schemeClr>
                </a:gs>
                <a:gs pos="50000">
                  <a:schemeClr val="tx2">
                    <a:lumMod val="75000"/>
                  </a:schemeClr>
                </a:gs>
                <a:gs pos="100000">
                  <a:schemeClr val="tx2">
                    <a:lumMod val="75000"/>
                  </a:schemeClr>
                </a:gs>
              </a:gsLst>
              <a:lin ang="5400000" scaled="0"/>
            </a:gradFill>
            <a:ln w="76200">
              <a:solidFill>
                <a:schemeClr val="bg1"/>
              </a:solidFill>
            </a:ln>
            <a:effectLst>
              <a:outerShdw blurRad="241300" dist="101600" dir="12960000" sx="102000" sy="102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3" name="Round Same Side Corner Rectangle 22"/>
            <p:cNvSpPr/>
            <p:nvPr/>
          </p:nvSpPr>
          <p:spPr>
            <a:xfrm>
              <a:off x="2402304" y="3148264"/>
              <a:ext cx="3084096" cy="762000"/>
            </a:xfrm>
            <a:prstGeom prst="round2SameRect">
              <a:avLst>
                <a:gd name="adj1" fmla="val 41931"/>
                <a:gd name="adj2" fmla="val 0"/>
              </a:avLst>
            </a:prstGeom>
            <a:gradFill>
              <a:gsLst>
                <a:gs pos="0">
                  <a:schemeClr val="bg1">
                    <a:alpha val="66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dirty="0"/>
              <a:t>2 Pros and Cons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0" y="2438400"/>
            <a:ext cx="3581400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305800" y="2438400"/>
            <a:ext cx="3886200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840093" y="3785880"/>
            <a:ext cx="31891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  You can choose to change the color of these boxes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  You can replace this  text with your own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62800" y="3733800"/>
            <a:ext cx="30603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 You can resize the images to the size that suits you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>
                <a:solidFill>
                  <a:prstClr val="white"/>
                </a:solidFill>
              </a:rPr>
              <a:t> You can modify the animation of the boxes</a:t>
            </a:r>
          </a:p>
          <a:p>
            <a:pPr>
              <a:buFont typeface="Arial" pitchFamily="34" charset="0"/>
              <a:buChar char="•"/>
            </a:pPr>
            <a:endParaRPr lang="en-US" sz="2400" dirty="0">
              <a:solidFill>
                <a:prstClr val="white"/>
              </a:solidFill>
            </a:endParaRPr>
          </a:p>
        </p:txBody>
      </p:sp>
      <p:pic>
        <p:nvPicPr>
          <p:cNvPr id="4" name="Picture 2" descr="C:\Documents and Settings\ADMIN\Desktop\Useful wmf files\Some elements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150" y="1981200"/>
            <a:ext cx="1327851" cy="2362200"/>
          </a:xfrm>
          <a:prstGeom prst="rect">
            <a:avLst/>
          </a:prstGeom>
          <a:noFill/>
        </p:spPr>
      </p:pic>
      <p:pic>
        <p:nvPicPr>
          <p:cNvPr id="1026" name="Picture 2" descr="C:\Documents and Settings\ADMIN\Desktop\Useful wmf files\Some elements.pn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057400"/>
            <a:ext cx="1149178" cy="2362200"/>
          </a:xfrm>
          <a:prstGeom prst="rect">
            <a:avLst/>
          </a:prstGeom>
          <a:noFill/>
        </p:spPr>
      </p:pic>
      <p:grpSp>
        <p:nvGrpSpPr>
          <p:cNvPr id="3" name="Group 9"/>
          <p:cNvGrpSpPr/>
          <p:nvPr/>
        </p:nvGrpSpPr>
        <p:grpSpPr>
          <a:xfrm rot="5400000">
            <a:off x="5737225" y="-250825"/>
            <a:ext cx="260350" cy="5334000"/>
            <a:chOff x="7588250" y="2516188"/>
            <a:chExt cx="941388" cy="3044825"/>
          </a:xfrm>
        </p:grpSpPr>
        <p:sp>
          <p:nvSpPr>
            <p:cNvPr id="5" name="Freeform 31"/>
            <p:cNvSpPr>
              <a:spLocks/>
            </p:cNvSpPr>
            <p:nvPr/>
          </p:nvSpPr>
          <p:spPr bwMode="gray">
            <a:xfrm>
              <a:off x="7593013" y="2516188"/>
              <a:ext cx="936625" cy="3044825"/>
            </a:xfrm>
            <a:custGeom>
              <a:avLst/>
              <a:gdLst/>
              <a:ahLst/>
              <a:cxnLst>
                <a:cxn ang="0">
                  <a:pos x="7" y="76"/>
                </a:cxn>
                <a:cxn ang="0">
                  <a:pos x="7" y="1429"/>
                </a:cxn>
                <a:cxn ang="0">
                  <a:pos x="441" y="1497"/>
                </a:cxn>
                <a:cxn ang="0">
                  <a:pos x="919" y="1425"/>
                </a:cxn>
                <a:cxn ang="0">
                  <a:pos x="918" y="73"/>
                </a:cxn>
                <a:cxn ang="0">
                  <a:pos x="414" y="0"/>
                </a:cxn>
                <a:cxn ang="0">
                  <a:pos x="7" y="76"/>
                </a:cxn>
              </a:cxnLst>
              <a:rect l="0" t="0" r="r" b="b"/>
              <a:pathLst>
                <a:path w="919" h="1497">
                  <a:moveTo>
                    <a:pt x="7" y="76"/>
                  </a:moveTo>
                  <a:cubicBezTo>
                    <a:pt x="7" y="76"/>
                    <a:pt x="7" y="752"/>
                    <a:pt x="7" y="1429"/>
                  </a:cubicBezTo>
                  <a:cubicBezTo>
                    <a:pt x="33" y="1477"/>
                    <a:pt x="289" y="1495"/>
                    <a:pt x="441" y="1497"/>
                  </a:cubicBezTo>
                  <a:cubicBezTo>
                    <a:pt x="593" y="1497"/>
                    <a:pt x="898" y="1486"/>
                    <a:pt x="919" y="1425"/>
                  </a:cubicBezTo>
                  <a:cubicBezTo>
                    <a:pt x="918" y="749"/>
                    <a:pt x="918" y="73"/>
                    <a:pt x="918" y="73"/>
                  </a:cubicBezTo>
                  <a:cubicBezTo>
                    <a:pt x="904" y="12"/>
                    <a:pt x="566" y="0"/>
                    <a:pt x="414" y="0"/>
                  </a:cubicBezTo>
                  <a:cubicBezTo>
                    <a:pt x="262" y="0"/>
                    <a:pt x="0" y="28"/>
                    <a:pt x="7" y="76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gamma/>
                    <a:shade val="72941"/>
                    <a:invGamma/>
                    <a:alpha val="50000"/>
                  </a:srgbClr>
                </a:gs>
                <a:gs pos="50000">
                  <a:srgbClr val="FFFFFF">
                    <a:alpha val="50000"/>
                  </a:srgbClr>
                </a:gs>
                <a:gs pos="100000">
                  <a:srgbClr val="FFFFFF">
                    <a:gamma/>
                    <a:shade val="72941"/>
                    <a:invGamma/>
                    <a:alpha val="50000"/>
                  </a:srgbClr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6" name="Oval 32"/>
            <p:cNvSpPr>
              <a:spLocks noChangeArrowheads="1"/>
            </p:cNvSpPr>
            <p:nvPr/>
          </p:nvSpPr>
          <p:spPr bwMode="gray">
            <a:xfrm>
              <a:off x="7599363" y="5268913"/>
              <a:ext cx="930275" cy="292100"/>
            </a:xfrm>
            <a:prstGeom prst="ellipse">
              <a:avLst/>
            </a:prstGeom>
            <a:solidFill>
              <a:srgbClr val="FFFFFF">
                <a:alpha val="10001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  <p:sp>
          <p:nvSpPr>
            <p:cNvPr id="9" name="Oval 49"/>
            <p:cNvSpPr>
              <a:spLocks noChangeArrowheads="1"/>
            </p:cNvSpPr>
            <p:nvPr/>
          </p:nvSpPr>
          <p:spPr bwMode="gray">
            <a:xfrm>
              <a:off x="7588250" y="2525713"/>
              <a:ext cx="930275" cy="257175"/>
            </a:xfrm>
            <a:prstGeom prst="ellipse">
              <a:avLst/>
            </a:prstGeom>
            <a:solidFill>
              <a:srgbClr val="FFFFFF">
                <a:alpha val="30000"/>
              </a:srgbClr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5648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/>
          <p:nvPr/>
        </p:nvGrpSpPr>
        <p:grpSpPr>
          <a:xfrm>
            <a:off x="3573781" y="1579563"/>
            <a:ext cx="4981575" cy="4419600"/>
            <a:chOff x="2486025" y="1371600"/>
            <a:chExt cx="4981575" cy="4419600"/>
          </a:xfrm>
          <a:effectLst>
            <a:outerShdw blurRad="127000" dist="38100" dir="5400000" sx="103000" sy="103000" algn="t" rotWithShape="0">
              <a:prstClr val="black">
                <a:alpha val="40000"/>
              </a:prstClr>
            </a:outerShdw>
          </a:effectLst>
          <a:scene3d>
            <a:camera prst="perspectiveRelaxed">
              <a:rot lat="19825616" lon="1345171" rev="19380857"/>
            </a:camera>
            <a:lightRig rig="soft" dir="t"/>
          </a:scene3d>
        </p:grpSpPr>
        <p:sp>
          <p:nvSpPr>
            <p:cNvPr id="4" name="Circular Arrow 3"/>
            <p:cNvSpPr/>
            <p:nvPr/>
          </p:nvSpPr>
          <p:spPr>
            <a:xfrm>
              <a:off x="4419600" y="1371600"/>
              <a:ext cx="3048000" cy="3048000"/>
            </a:xfrm>
            <a:prstGeom prst="circularArrow">
              <a:avLst>
                <a:gd name="adj1" fmla="val 17009"/>
                <a:gd name="adj2" fmla="val 1369277"/>
                <a:gd name="adj3" fmla="val 20111431"/>
                <a:gd name="adj4" fmla="val 8649906"/>
                <a:gd name="adj5" fmla="val 11285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  <a:sp3d extrusionH="254000" prstMaterial="dkEdge">
              <a:bevelT w="114300" prst="artDeco"/>
              <a:extrusionClr>
                <a:schemeClr val="bg1">
                  <a:lumMod val="7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Circular Arrow 4"/>
            <p:cNvSpPr/>
            <p:nvPr/>
          </p:nvSpPr>
          <p:spPr>
            <a:xfrm flipH="1" flipV="1">
              <a:off x="2486025" y="2743200"/>
              <a:ext cx="3048000" cy="3048000"/>
            </a:xfrm>
            <a:prstGeom prst="circularArrow">
              <a:avLst>
                <a:gd name="adj1" fmla="val 17009"/>
                <a:gd name="adj2" fmla="val 1369277"/>
                <a:gd name="adj3" fmla="val 20111431"/>
                <a:gd name="adj4" fmla="val 8649906"/>
                <a:gd name="adj5" fmla="val 11285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  <a:sp3d extrusionH="254000" prstMaterial="dkEdge">
              <a:bevelT w="114300" prst="artDeco"/>
              <a:extrusionClr>
                <a:schemeClr val="bg1">
                  <a:lumMod val="7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Rounded Rectangle 9"/>
          <p:cNvSpPr/>
          <p:nvPr/>
        </p:nvSpPr>
        <p:spPr>
          <a:xfrm>
            <a:off x="700002" y="1274763"/>
            <a:ext cx="4397432" cy="2154237"/>
          </a:xfrm>
          <a:prstGeom prst="roundRect">
            <a:avLst/>
          </a:prstGeom>
          <a:gradFill>
            <a:gsLst>
              <a:gs pos="0">
                <a:schemeClr val="accent2">
                  <a:lumMod val="60000"/>
                  <a:lumOff val="40000"/>
                </a:schemeClr>
              </a:gs>
              <a:gs pos="20000">
                <a:schemeClr val="accent2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0"/>
          </a:gra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6766562" y="4429124"/>
            <a:ext cx="4397432" cy="2154237"/>
          </a:xfrm>
          <a:prstGeom prst="roundRect">
            <a:avLst/>
          </a:prstGeom>
          <a:gradFill>
            <a:gsLst>
              <a:gs pos="0">
                <a:schemeClr val="accent3">
                  <a:lumMod val="60000"/>
                  <a:lumOff val="40000"/>
                </a:schemeClr>
              </a:gs>
              <a:gs pos="20000">
                <a:schemeClr val="accent3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5400000" scaled="0"/>
          </a:gra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00001" y="1550989"/>
            <a:ext cx="4397429" cy="41427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766561" y="4724400"/>
            <a:ext cx="4397429" cy="414276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292001" y="4686301"/>
            <a:ext cx="3160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Factors that support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6202" y="1503365"/>
            <a:ext cx="3986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Tw Cen MT Condensed Extra Bold" panose="020B0803020202020204" pitchFamily="34" charset="0"/>
              </a:rPr>
              <a:t>Factors that don’t support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00002" y="2011702"/>
            <a:ext cx="43018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 You can replace this text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You can replace this text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You can replace this text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918962" y="5181601"/>
            <a:ext cx="42062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 </a:t>
            </a:r>
            <a:r>
              <a:rPr lang="en-US" sz="2400" dirty="0"/>
              <a:t>You can replace this text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You can replace this text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You can replace this text</a:t>
            </a:r>
          </a:p>
        </p:txBody>
      </p:sp>
      <p:pic>
        <p:nvPicPr>
          <p:cNvPr id="20" name="Picture 19" descr="1247117411176075605Symbol_thumbs_up.svg.hi.pn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6918962" y="3210810"/>
            <a:ext cx="777238" cy="959553"/>
          </a:xfrm>
          <a:prstGeom prst="rect">
            <a:avLst/>
          </a:prstGeom>
        </p:spPr>
      </p:pic>
      <p:pic>
        <p:nvPicPr>
          <p:cNvPr id="21" name="Picture 20" descr="1247117411176075605Symbol_thumbs_up.svg.hi.pn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 flipV="1">
            <a:off x="4404362" y="3515610"/>
            <a:ext cx="777238" cy="959553"/>
          </a:xfrm>
          <a:prstGeom prst="rect">
            <a:avLst/>
          </a:prstGeom>
        </p:spPr>
      </p:pic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Pros and Cons</a:t>
            </a:r>
          </a:p>
        </p:txBody>
      </p:sp>
    </p:spTree>
    <p:extLst>
      <p:ext uri="{BB962C8B-B14F-4D97-AF65-F5344CB8AC3E}">
        <p14:creationId xmlns:p14="http://schemas.microsoft.com/office/powerpoint/2010/main" val="63299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3 Pros and Cons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3505200"/>
            <a:ext cx="121920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Oval 6"/>
          <p:cNvSpPr/>
          <p:nvPr/>
        </p:nvSpPr>
        <p:spPr>
          <a:xfrm>
            <a:off x="5334000" y="3048000"/>
            <a:ext cx="1828800" cy="1828800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914400" h="914400"/>
            <a:bevelB w="914400" h="914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4"/>
          <p:cNvGrpSpPr/>
          <p:nvPr/>
        </p:nvGrpSpPr>
        <p:grpSpPr>
          <a:xfrm>
            <a:off x="802401" y="2639080"/>
            <a:ext cx="4114800" cy="2161520"/>
            <a:chOff x="914400" y="1648480"/>
            <a:chExt cx="2819400" cy="2161520"/>
          </a:xfrm>
        </p:grpSpPr>
        <p:sp>
          <p:nvSpPr>
            <p:cNvPr id="8" name="Rectangle 7"/>
            <p:cNvSpPr/>
            <p:nvPr/>
          </p:nvSpPr>
          <p:spPr>
            <a:xfrm>
              <a:off x="914400" y="1752600"/>
              <a:ext cx="2819400" cy="2057400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14400" y="1676400"/>
              <a:ext cx="2819400" cy="4572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8900000" scaled="1"/>
              <a:tileRect/>
            </a:gradFill>
            <a:ln/>
            <a:effectLst>
              <a:outerShdw blurRad="76200" dist="23000" dir="5400000" sx="103000" sy="10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31017" y="1648480"/>
              <a:ext cx="2362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Tw Cen MT Condensed Extra Bold" panose="020B0803020202020204" pitchFamily="34" charset="0"/>
                </a:rPr>
                <a:t>Your text here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066800" y="2286000"/>
              <a:ext cx="236726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sz="2400" dirty="0"/>
                <a:t> You can replace this text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2400" dirty="0"/>
                <a:t> You can replace this text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2400" dirty="0"/>
                <a:t> You can replace this text</a:t>
              </a:r>
            </a:p>
          </p:txBody>
        </p:sp>
      </p:grpSp>
      <p:grpSp>
        <p:nvGrpSpPr>
          <p:cNvPr id="3" name="Group 17"/>
          <p:cNvGrpSpPr/>
          <p:nvPr/>
        </p:nvGrpSpPr>
        <p:grpSpPr>
          <a:xfrm>
            <a:off x="7467600" y="2631366"/>
            <a:ext cx="4114800" cy="2169234"/>
            <a:chOff x="914400" y="1640766"/>
            <a:chExt cx="2819400" cy="2169234"/>
          </a:xfrm>
        </p:grpSpPr>
        <p:sp>
          <p:nvSpPr>
            <p:cNvPr id="19" name="Rectangle 18"/>
            <p:cNvSpPr/>
            <p:nvPr/>
          </p:nvSpPr>
          <p:spPr>
            <a:xfrm>
              <a:off x="914400" y="1752600"/>
              <a:ext cx="2819400" cy="2057400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14400" y="1676400"/>
              <a:ext cx="2819400" cy="457200"/>
            </a:xfrm>
            <a:prstGeom prst="rect">
              <a:avLst/>
            </a:prstGeom>
            <a:gradFill flip="none" rotWithShape="1">
              <a:gsLst>
                <a:gs pos="0">
                  <a:schemeClr val="accent3">
                    <a:shade val="51000"/>
                    <a:satMod val="130000"/>
                  </a:schemeClr>
                </a:gs>
                <a:gs pos="80000">
                  <a:schemeClr val="accent3">
                    <a:shade val="93000"/>
                    <a:satMod val="130000"/>
                  </a:schemeClr>
                </a:gs>
                <a:gs pos="100000">
                  <a:schemeClr val="accent3">
                    <a:shade val="94000"/>
                    <a:satMod val="135000"/>
                  </a:schemeClr>
                </a:gs>
              </a:gsLst>
              <a:lin ang="18900000" scaled="1"/>
              <a:tileRect/>
            </a:gradFill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66800" y="1640766"/>
              <a:ext cx="2438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Tw Cen MT Condensed Extra Bold" panose="020B0803020202020204" pitchFamily="34" charset="0"/>
                </a:rPr>
                <a:t>Your text here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66800" y="2286000"/>
              <a:ext cx="2367260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US" sz="2400" dirty="0"/>
                <a:t> You can replace this text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2400" dirty="0"/>
                <a:t> You can replace this text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2400" dirty="0"/>
                <a:t> You can replace this text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467679" y="3375273"/>
            <a:ext cx="15624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Tw Cen MT Condensed Extra Bold" panose="020B0803020202020204" pitchFamily="34" charset="0"/>
              </a:rPr>
              <a:t>Your text here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4E1B7-EA4B-4627-8377-47E877C4B30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Presentation-Process.com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0000" y="45000"/>
            <a:ext cx="12132000" cy="6768000"/>
          </a:xfrm>
          <a:prstGeom prst="rect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52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FDCFE0A1-84F9-464E-94C6-B308B9E5A484}"/>
              </a:ext>
            </a:extLst>
          </p:cNvPr>
          <p:cNvSpPr/>
          <p:nvPr/>
        </p:nvSpPr>
        <p:spPr bwMode="auto">
          <a:xfrm>
            <a:off x="0" y="5213232"/>
            <a:ext cx="12192000" cy="164476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5330157" y="4705833"/>
            <a:ext cx="1676400" cy="1676400"/>
          </a:xfrm>
          <a:prstGeom prst="ellipse">
            <a:avLst/>
          </a:prstGeom>
          <a:effectLst>
            <a:outerShdw blurRad="101600" dist="38100" dir="5400000" sx="112000" sy="112000" algn="t" rotWithShape="0">
              <a:prstClr val="black">
                <a:alpha val="40000"/>
              </a:prstClr>
            </a:outerShdw>
          </a:effectLst>
          <a:scene3d>
            <a:camera prst="isometricOffAxis1Top"/>
            <a:lightRig rig="threePt" dir="t"/>
          </a:scene3d>
          <a:sp3d extrusionH="254000"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5634957" y="4858233"/>
            <a:ext cx="1066800" cy="1066800"/>
          </a:xfrm>
          <a:prstGeom prst="ellipse">
            <a:avLst/>
          </a:prstGeom>
          <a:scene3d>
            <a:camera prst="isometricOffAxis1Top"/>
            <a:lightRig rig="threePt" dir="t"/>
          </a:scene3d>
          <a:sp3d extrusionH="127000"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Can 7"/>
          <p:cNvSpPr/>
          <p:nvPr/>
        </p:nvSpPr>
        <p:spPr>
          <a:xfrm>
            <a:off x="5939757" y="4401033"/>
            <a:ext cx="457200" cy="1066800"/>
          </a:xfrm>
          <a:prstGeom prst="can">
            <a:avLst/>
          </a:prstGeom>
          <a:gradFill flip="none" rotWithShape="1">
            <a:gsLst>
              <a:gs pos="0">
                <a:schemeClr val="tx1">
                  <a:lumMod val="85000"/>
                  <a:lumOff val="15000"/>
                </a:schemeClr>
              </a:gs>
              <a:gs pos="11000">
                <a:srgbClr val="5F5F5F"/>
              </a:gs>
              <a:gs pos="21001">
                <a:srgbClr val="5F5F5F"/>
              </a:gs>
              <a:gs pos="63000">
                <a:srgbClr val="FFFFFF"/>
              </a:gs>
              <a:gs pos="67000">
                <a:srgbClr val="B2B2B2"/>
              </a:gs>
              <a:gs pos="91000">
                <a:srgbClr val="292929"/>
              </a:gs>
              <a:gs pos="98000">
                <a:srgbClr val="777777"/>
              </a:gs>
              <a:gs pos="100000">
                <a:srgbClr val="EAEAEA"/>
              </a:gs>
            </a:gsLst>
            <a:lin ang="10800000" scaled="1"/>
            <a:tileRect/>
          </a:gradFill>
          <a:ln w="6350">
            <a:solidFill>
              <a:schemeClr val="bg1">
                <a:lumMod val="65000"/>
              </a:schemeClr>
            </a:solidFill>
          </a:ln>
          <a:effectLst>
            <a:outerShdw blurRad="50800" dist="38100" dir="5400000" sx="101000" sy="101000" algn="t" rotWithShape="0">
              <a:prstClr val="black">
                <a:alpha val="56000"/>
              </a:prstClr>
            </a:outerShdw>
          </a:effectLst>
          <a:sp3d z="2159000" extrusionH="2222500"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" name="Group 21"/>
          <p:cNvGrpSpPr/>
          <p:nvPr/>
        </p:nvGrpSpPr>
        <p:grpSpPr>
          <a:xfrm>
            <a:off x="3446930" y="2474259"/>
            <a:ext cx="2763541" cy="1676400"/>
            <a:chOff x="1752600" y="2133600"/>
            <a:chExt cx="2763541" cy="1676400"/>
          </a:xfrm>
        </p:grpSpPr>
        <p:sp>
          <p:nvSpPr>
            <p:cNvPr id="15" name="Can 14"/>
            <p:cNvSpPr/>
            <p:nvPr/>
          </p:nvSpPr>
          <p:spPr>
            <a:xfrm rot="17580000" flipH="1">
              <a:off x="3411241" y="2647646"/>
              <a:ext cx="228600" cy="1981200"/>
            </a:xfrm>
            <a:prstGeom prst="can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</a:schemeClr>
                </a:gs>
                <a:gs pos="11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91000">
                  <a:srgbClr val="292929"/>
                </a:gs>
                <a:gs pos="98000">
                  <a:srgbClr val="777777"/>
                </a:gs>
                <a:gs pos="100000">
                  <a:srgbClr val="EAEAEA"/>
                </a:gs>
              </a:gsLst>
              <a:lin ang="10800000" scaled="1"/>
              <a:tileRect/>
            </a:gra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5400000" sx="101000" sy="101000" algn="t" rotWithShape="0">
                <a:prstClr val="black">
                  <a:alpha val="56000"/>
                </a:prstClr>
              </a:outerShdw>
            </a:effectLst>
            <a:sp3d z="2159000" extrusionH="2222500">
              <a:bevelT w="139700" prst="cross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1752600" y="2133600"/>
              <a:ext cx="1676400" cy="167640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</a:schemeClr>
                </a:gs>
                <a:gs pos="11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91000">
                  <a:srgbClr val="292929"/>
                </a:gs>
                <a:gs pos="98000">
                  <a:srgbClr val="777777"/>
                </a:gs>
                <a:gs pos="100000">
                  <a:srgbClr val="EAEAEA"/>
                </a:gs>
              </a:gsLst>
              <a:lin ang="13500000" scaled="1"/>
              <a:tileRect/>
            </a:gradFill>
            <a:ln w="6350">
              <a:solidFill>
                <a:schemeClr val="bg1">
                  <a:lumMod val="65000"/>
                </a:schemeClr>
              </a:solidFill>
            </a:ln>
            <a:effectLst/>
            <a:scene3d>
              <a:camera prst="isometricOffAxis1Top"/>
              <a:lightRig rig="threePt" dir="t"/>
            </a:scene3d>
            <a:sp3d extrusionH="254000">
              <a:bevelT w="139700" prst="cross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" name="Group 20"/>
          <p:cNvGrpSpPr/>
          <p:nvPr/>
        </p:nvGrpSpPr>
        <p:grpSpPr>
          <a:xfrm>
            <a:off x="6134269" y="2496033"/>
            <a:ext cx="2701089" cy="1676400"/>
            <a:chOff x="4439939" y="2155374"/>
            <a:chExt cx="2701089" cy="1676400"/>
          </a:xfrm>
        </p:grpSpPr>
        <p:sp>
          <p:nvSpPr>
            <p:cNvPr id="13" name="Can 12"/>
            <p:cNvSpPr/>
            <p:nvPr/>
          </p:nvSpPr>
          <p:spPr>
            <a:xfrm rot="4020000">
              <a:off x="5316239" y="2647647"/>
              <a:ext cx="228600" cy="1981200"/>
            </a:xfrm>
            <a:prstGeom prst="can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</a:schemeClr>
                </a:gs>
                <a:gs pos="11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91000">
                  <a:srgbClr val="292929"/>
                </a:gs>
                <a:gs pos="98000">
                  <a:srgbClr val="777777"/>
                </a:gs>
                <a:gs pos="100000">
                  <a:srgbClr val="EAEAEA"/>
                </a:gs>
              </a:gsLst>
              <a:lin ang="10800000" scaled="1"/>
              <a:tileRect/>
            </a:gra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5400000" sx="101000" sy="101000" algn="t" rotWithShape="0">
                <a:prstClr val="black">
                  <a:alpha val="56000"/>
                </a:prstClr>
              </a:outerShdw>
            </a:effectLst>
            <a:sp3d z="2159000" extrusionH="2222500">
              <a:bevelT w="139700" prst="cross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5464628" y="2155374"/>
              <a:ext cx="1676400" cy="1676400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</a:schemeClr>
                </a:gs>
                <a:gs pos="11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91000">
                  <a:srgbClr val="292929"/>
                </a:gs>
                <a:gs pos="98000">
                  <a:srgbClr val="777777"/>
                </a:gs>
                <a:gs pos="100000">
                  <a:srgbClr val="EAEAEA"/>
                </a:gs>
              </a:gsLst>
              <a:lin ang="13500000" scaled="1"/>
              <a:tileRect/>
            </a:gradFill>
            <a:ln w="6350">
              <a:solidFill>
                <a:schemeClr val="bg1">
                  <a:lumMod val="65000"/>
                </a:schemeClr>
              </a:solidFill>
            </a:ln>
            <a:effectLst/>
            <a:scene3d>
              <a:camera prst="isometricOffAxis1Top"/>
              <a:lightRig rig="threePt" dir="t"/>
            </a:scene3d>
            <a:sp3d extrusionH="254000">
              <a:bevelT w="139700" prst="cross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" name="Group 18"/>
          <p:cNvGrpSpPr/>
          <p:nvPr/>
        </p:nvGrpSpPr>
        <p:grpSpPr>
          <a:xfrm>
            <a:off x="5841785" y="4020033"/>
            <a:ext cx="688848" cy="838200"/>
            <a:chOff x="4169228" y="3048000"/>
            <a:chExt cx="688848" cy="838200"/>
          </a:xfrm>
        </p:grpSpPr>
        <p:grpSp>
          <p:nvGrpSpPr>
            <p:cNvPr id="7" name="Group 17"/>
            <p:cNvGrpSpPr/>
            <p:nvPr/>
          </p:nvGrpSpPr>
          <p:grpSpPr>
            <a:xfrm>
              <a:off x="4169228" y="3048000"/>
              <a:ext cx="688848" cy="838200"/>
              <a:chOff x="4169228" y="3048000"/>
              <a:chExt cx="688848" cy="838200"/>
            </a:xfrm>
          </p:grpSpPr>
          <p:sp>
            <p:nvSpPr>
              <p:cNvPr id="11" name="Chord 10"/>
              <p:cNvSpPr/>
              <p:nvPr/>
            </p:nvSpPr>
            <p:spPr>
              <a:xfrm>
                <a:off x="4169228" y="3048000"/>
                <a:ext cx="688848" cy="838200"/>
              </a:xfrm>
              <a:prstGeom prst="chord">
                <a:avLst>
                  <a:gd name="adj1" fmla="val 10818793"/>
                  <a:gd name="adj2" fmla="val 21533896"/>
                </a:avLst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4" name="Chord 13"/>
              <p:cNvSpPr/>
              <p:nvPr/>
            </p:nvSpPr>
            <p:spPr>
              <a:xfrm>
                <a:off x="4419600" y="3352800"/>
                <a:ext cx="187868" cy="228600"/>
              </a:xfrm>
              <a:prstGeom prst="chord">
                <a:avLst>
                  <a:gd name="adj1" fmla="val 10818793"/>
                  <a:gd name="adj2" fmla="val 21533896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2" name="Isosceles Triangle 11"/>
            <p:cNvSpPr/>
            <p:nvPr/>
          </p:nvSpPr>
          <p:spPr>
            <a:xfrm>
              <a:off x="4480046" y="3101156"/>
              <a:ext cx="64192" cy="331440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160930" y="4074459"/>
            <a:ext cx="350519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 Condensed Extra Bold"/>
                <a:ea typeface="+mn-ea"/>
                <a:cs typeface="+mn-cs"/>
              </a:rPr>
              <a:t>Subtitle Text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You can replace this text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You can replace this text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942729" y="4074459"/>
            <a:ext cx="3429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Tw Cen MT Condensed Extra Bold"/>
                <a:ea typeface="+mn-ea"/>
                <a:cs typeface="+mn-cs"/>
              </a:rPr>
              <a:t>Subtitle Text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You can replace this text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You can replace this text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97ADD6-5020-4AB2-BDD3-94BADDB96CE9}"/>
              </a:ext>
            </a:extLst>
          </p:cNvPr>
          <p:cNvGrpSpPr/>
          <p:nvPr/>
        </p:nvGrpSpPr>
        <p:grpSpPr>
          <a:xfrm>
            <a:off x="3675530" y="2169460"/>
            <a:ext cx="1218835" cy="1313159"/>
            <a:chOff x="3505201" y="1828801"/>
            <a:chExt cx="1218835" cy="1313159"/>
          </a:xfrm>
        </p:grpSpPr>
        <p:sp>
          <p:nvSpPr>
            <p:cNvPr id="29" name="Ellipse 53"/>
            <p:cNvSpPr/>
            <p:nvPr/>
          </p:nvSpPr>
          <p:spPr bwMode="auto">
            <a:xfrm>
              <a:off x="3516084" y="2873828"/>
              <a:ext cx="1066800" cy="268132"/>
            </a:xfrm>
            <a:prstGeom prst="ellipse">
              <a:avLst/>
            </a:prstGeom>
            <a:gradFill flip="none" rotWithShape="1">
              <a:gsLst>
                <a:gs pos="24000">
                  <a:schemeClr val="tx1"/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 charset="-128"/>
                <a:cs typeface="+mn-cs"/>
              </a:endParaRPr>
            </a:p>
          </p:txBody>
        </p:sp>
        <p:sp>
          <p:nvSpPr>
            <p:cNvPr id="27" name="Oval 3"/>
            <p:cNvSpPr/>
            <p:nvPr/>
          </p:nvSpPr>
          <p:spPr>
            <a:xfrm>
              <a:off x="3505201" y="1828801"/>
              <a:ext cx="1218835" cy="121883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prstMaterial="dkEdge">
              <a:bevelT w="608330" h="608330"/>
              <a:bevelB w="608330" h="60833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1AFEFFB-111F-4C0D-B8DC-6835D906425D}"/>
              </a:ext>
            </a:extLst>
          </p:cNvPr>
          <p:cNvGrpSpPr/>
          <p:nvPr/>
        </p:nvGrpSpPr>
        <p:grpSpPr>
          <a:xfrm>
            <a:off x="7409330" y="2169460"/>
            <a:ext cx="1218835" cy="1334931"/>
            <a:chOff x="7239001" y="1828801"/>
            <a:chExt cx="1218835" cy="1334931"/>
          </a:xfrm>
        </p:grpSpPr>
        <p:sp>
          <p:nvSpPr>
            <p:cNvPr id="30" name="Ellipse 53"/>
            <p:cNvSpPr/>
            <p:nvPr/>
          </p:nvSpPr>
          <p:spPr bwMode="auto">
            <a:xfrm>
              <a:off x="7293430" y="2895600"/>
              <a:ext cx="1066800" cy="268132"/>
            </a:xfrm>
            <a:prstGeom prst="ellipse">
              <a:avLst/>
            </a:prstGeom>
            <a:gradFill flip="none" rotWithShape="1">
              <a:gsLst>
                <a:gs pos="24000">
                  <a:schemeClr val="tx1"/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 charset="-128"/>
                <a:cs typeface="+mn-cs"/>
              </a:endParaRPr>
            </a:p>
          </p:txBody>
        </p:sp>
        <p:sp>
          <p:nvSpPr>
            <p:cNvPr id="28" name="Oval 3"/>
            <p:cNvSpPr/>
            <p:nvPr/>
          </p:nvSpPr>
          <p:spPr>
            <a:xfrm>
              <a:off x="7239001" y="1828801"/>
              <a:ext cx="1218835" cy="1218835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prstMaterial="dkEdge">
              <a:bevelT w="608330" h="608330"/>
              <a:bevelB w="608330" h="60833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1" name="Title 3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Scales diagram - balanced</a:t>
            </a:r>
          </a:p>
        </p:txBody>
      </p:sp>
    </p:spTree>
    <p:extLst>
      <p:ext uri="{BB962C8B-B14F-4D97-AF65-F5344CB8AC3E}">
        <p14:creationId xmlns:p14="http://schemas.microsoft.com/office/powerpoint/2010/main" val="396322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0A0F8A1C-EC4E-4C11-A87F-E8E44D80AA83}"/>
              </a:ext>
            </a:extLst>
          </p:cNvPr>
          <p:cNvGrpSpPr/>
          <p:nvPr/>
        </p:nvGrpSpPr>
        <p:grpSpPr>
          <a:xfrm>
            <a:off x="6662384" y="2422292"/>
            <a:ext cx="3352800" cy="1615165"/>
            <a:chOff x="6662384" y="2422292"/>
            <a:chExt cx="3352800" cy="1615165"/>
          </a:xfrm>
        </p:grpSpPr>
        <p:sp>
          <p:nvSpPr>
            <p:cNvPr id="14" name="Freeform 7"/>
            <p:cNvSpPr>
              <a:spLocks/>
            </p:cNvSpPr>
            <p:nvPr/>
          </p:nvSpPr>
          <p:spPr bwMode="blackWhite">
            <a:xfrm flipH="1">
              <a:off x="6662384" y="2591051"/>
              <a:ext cx="3352800" cy="1446406"/>
            </a:xfrm>
            <a:custGeom>
              <a:avLst/>
              <a:gdLst>
                <a:gd name="T0" fmla="*/ 0 w 1312"/>
                <a:gd name="T1" fmla="*/ 0 h 566"/>
                <a:gd name="T2" fmla="*/ 1587500 w 1312"/>
                <a:gd name="T3" fmla="*/ 0 h 566"/>
                <a:gd name="T4" fmla="*/ 2082800 w 1312"/>
                <a:gd name="T5" fmla="*/ 450850 h 566"/>
                <a:gd name="T6" fmla="*/ 1606550 w 1312"/>
                <a:gd name="T7" fmla="*/ 895350 h 566"/>
                <a:gd name="T8" fmla="*/ 0 w 1312"/>
                <a:gd name="T9" fmla="*/ 898525 h 5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12"/>
                <a:gd name="T16" fmla="*/ 0 h 566"/>
                <a:gd name="T17" fmla="*/ 1312 w 1312"/>
                <a:gd name="T18" fmla="*/ 566 h 5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12" h="566">
                  <a:moveTo>
                    <a:pt x="0" y="0"/>
                  </a:moveTo>
                  <a:lnTo>
                    <a:pt x="1000" y="0"/>
                  </a:lnTo>
                  <a:lnTo>
                    <a:pt x="1312" y="284"/>
                  </a:lnTo>
                  <a:lnTo>
                    <a:pt x="1012" y="564"/>
                  </a:lnTo>
                  <a:lnTo>
                    <a:pt x="0" y="566"/>
                  </a:lnTo>
                </a:path>
              </a:pathLst>
            </a:custGeom>
            <a:solidFill>
              <a:schemeClr val="accent5">
                <a:lumMod val="50000"/>
              </a:schemeClr>
            </a:solidFill>
            <a:ln w="9525">
              <a:miter lim="800000"/>
              <a:headEnd/>
              <a:tailEnd/>
            </a:ln>
            <a:scene3d>
              <a:camera prst="perspectiveRelaxed" fov="2700000">
                <a:rot lat="18292515" lon="21073949" rev="432672"/>
              </a:camera>
              <a:lightRig rig="morning" dir="t"/>
            </a:scene3d>
            <a:sp3d extrusionH="381000">
              <a:extrusionClr>
                <a:schemeClr val="bg2">
                  <a:lumMod val="50000"/>
                </a:schemeClr>
              </a:extrusionClr>
            </a:sp3d>
          </p:spPr>
          <p:txBody>
            <a:bodyPr wrap="none" lIns="0" tIns="0" rIns="0" bIns="0" anchor="ctr">
              <a:flatTx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738584" y="2422292"/>
              <a:ext cx="420308" cy="646331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 extrusionH="76200">
              <a:extrusionClr>
                <a:schemeClr val="bg2">
                  <a:lumMod val="50000"/>
                </a:schemeClr>
              </a:extrusionClr>
            </a:sp3d>
          </p:spPr>
          <p:txBody>
            <a:bodyPr wrap="none" rtlCol="0">
              <a:spAutoFit/>
              <a:sp3d extrusionH="57150">
                <a:bevelT w="38100" h="38100"/>
              </a:sp3d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4BACC6">
                      <a:lumMod val="50000"/>
                    </a:srgbClr>
                  </a:solidFill>
                  <a:effectLst/>
                  <a:uLnTx/>
                  <a:uFillTx/>
                  <a:latin typeface="Tw Cen MT Condensed Extra Bold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B4260FF-9877-4982-8AEB-8057553E7D34}"/>
              </a:ext>
            </a:extLst>
          </p:cNvPr>
          <p:cNvGrpSpPr/>
          <p:nvPr/>
        </p:nvGrpSpPr>
        <p:grpSpPr>
          <a:xfrm>
            <a:off x="2090384" y="2437256"/>
            <a:ext cx="3352800" cy="1600200"/>
            <a:chOff x="2090384" y="2437256"/>
            <a:chExt cx="3352800" cy="1600200"/>
          </a:xfrm>
        </p:grpSpPr>
        <p:sp>
          <p:nvSpPr>
            <p:cNvPr id="7" name="Freeform 7"/>
            <p:cNvSpPr>
              <a:spLocks/>
            </p:cNvSpPr>
            <p:nvPr/>
          </p:nvSpPr>
          <p:spPr bwMode="blackWhite">
            <a:xfrm>
              <a:off x="2090384" y="2591050"/>
              <a:ext cx="3352800" cy="1446406"/>
            </a:xfrm>
            <a:custGeom>
              <a:avLst/>
              <a:gdLst>
                <a:gd name="T0" fmla="*/ 0 w 1312"/>
                <a:gd name="T1" fmla="*/ 0 h 566"/>
                <a:gd name="T2" fmla="*/ 1587500 w 1312"/>
                <a:gd name="T3" fmla="*/ 0 h 566"/>
                <a:gd name="T4" fmla="*/ 2082800 w 1312"/>
                <a:gd name="T5" fmla="*/ 450850 h 566"/>
                <a:gd name="T6" fmla="*/ 1606550 w 1312"/>
                <a:gd name="T7" fmla="*/ 895350 h 566"/>
                <a:gd name="T8" fmla="*/ 0 w 1312"/>
                <a:gd name="T9" fmla="*/ 898525 h 5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12"/>
                <a:gd name="T16" fmla="*/ 0 h 566"/>
                <a:gd name="T17" fmla="*/ 1312 w 1312"/>
                <a:gd name="T18" fmla="*/ 566 h 5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12" h="566">
                  <a:moveTo>
                    <a:pt x="0" y="0"/>
                  </a:moveTo>
                  <a:lnTo>
                    <a:pt x="1000" y="0"/>
                  </a:lnTo>
                  <a:lnTo>
                    <a:pt x="1312" y="284"/>
                  </a:lnTo>
                  <a:lnTo>
                    <a:pt x="1012" y="564"/>
                  </a:lnTo>
                  <a:lnTo>
                    <a:pt x="0" y="566"/>
                  </a:lnTo>
                </a:path>
              </a:pathLst>
            </a:custGeom>
            <a:solidFill>
              <a:schemeClr val="accent6">
                <a:lumMod val="50000"/>
              </a:schemeClr>
            </a:solidFill>
            <a:ln w="9525">
              <a:miter lim="800000"/>
              <a:headEnd/>
              <a:tailEnd/>
            </a:ln>
            <a:scene3d>
              <a:camera prst="perspectiveRelaxed" fov="2700000">
                <a:rot lat="18292515" lon="21073949" rev="432672"/>
              </a:camera>
              <a:lightRig rig="morning" dir="t"/>
            </a:scene3d>
            <a:sp3d extrusionH="381000">
              <a:extrusionClr>
                <a:schemeClr val="bg2">
                  <a:lumMod val="75000"/>
                </a:schemeClr>
              </a:extrusionClr>
            </a:sp3d>
          </p:spPr>
          <p:txBody>
            <a:bodyPr wrap="none" lIns="0" tIns="0" rIns="0" bIns="0" anchor="ctr">
              <a:flatTx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641876" y="2437256"/>
              <a:ext cx="420308" cy="646331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 extrusionH="76200">
              <a:extrusionClr>
                <a:schemeClr val="bg2">
                  <a:lumMod val="75000"/>
                </a:schemeClr>
              </a:extrusionClr>
            </a:sp3d>
          </p:spPr>
          <p:txBody>
            <a:bodyPr wrap="none" rtlCol="0">
              <a:spAutoFit/>
              <a:sp3d extrusionH="57150">
                <a:bevelT h="25400" prst="softRound"/>
              </a:sp3d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F79646">
                      <a:lumMod val="50000"/>
                    </a:srgbClr>
                  </a:solidFill>
                  <a:effectLst/>
                  <a:uLnTx/>
                  <a:uFillTx/>
                  <a:latin typeface="Tw Cen MT Condensed Extra Bold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2" name="Group 46"/>
          <p:cNvGrpSpPr/>
          <p:nvPr/>
        </p:nvGrpSpPr>
        <p:grpSpPr>
          <a:xfrm>
            <a:off x="5487634" y="2894456"/>
            <a:ext cx="1022350" cy="1109662"/>
            <a:chOff x="3397250" y="3810000"/>
            <a:chExt cx="1022350" cy="1109662"/>
          </a:xfrm>
        </p:grpSpPr>
        <p:sp>
          <p:nvSpPr>
            <p:cNvPr id="22" name="Ellipse 300"/>
            <p:cNvSpPr/>
            <p:nvPr/>
          </p:nvSpPr>
          <p:spPr bwMode="auto">
            <a:xfrm>
              <a:off x="3444991" y="4721275"/>
              <a:ext cx="907838" cy="198387"/>
            </a:xfrm>
            <a:prstGeom prst="ellipse">
              <a:avLst/>
            </a:prstGeom>
            <a:gradFill flip="none" rotWithShape="1">
              <a:gsLst>
                <a:gs pos="100000">
                  <a:srgbClr val="FFFFFF">
                    <a:alpha val="0"/>
                  </a:srgbClr>
                </a:gs>
                <a:gs pos="0">
                  <a:srgbClr val="E6E6E6">
                    <a:lumMod val="10000"/>
                    <a:alpha val="76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 pitchFamily="-111" charset="-128"/>
                <a:cs typeface="+mn-cs"/>
              </a:endParaRPr>
            </a:p>
          </p:txBody>
        </p:sp>
        <p:sp>
          <p:nvSpPr>
            <p:cNvPr id="23" name="Ellipse 301"/>
            <p:cNvSpPr/>
            <p:nvPr/>
          </p:nvSpPr>
          <p:spPr bwMode="auto">
            <a:xfrm>
              <a:off x="3397250" y="3810000"/>
              <a:ext cx="1022350" cy="1021305"/>
            </a:xfrm>
            <a:prstGeom prst="ellipse">
              <a:avLst/>
            </a:prstGeom>
            <a:gradFill flip="none" rotWithShape="1">
              <a:gsLst>
                <a:gs pos="100000">
                  <a:schemeClr val="accent2">
                    <a:lumMod val="50000"/>
                  </a:schemeClr>
                </a:gs>
                <a:gs pos="0">
                  <a:schemeClr val="accent2">
                    <a:lumMod val="60000"/>
                    <a:lumOff val="4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>
              <a:innerShdw blurRad="269875" dist="114300" dir="5640000">
                <a:srgbClr val="000000">
                  <a:alpha val="13000"/>
                </a:srgbClr>
              </a:innerShdw>
            </a:effectLst>
          </p:spPr>
          <p:txBody>
            <a:bodyPr anchor="ctr"/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alibri" pitchFamily="-111" charset="0"/>
                <a:buAutoNum type="arabicPeriod"/>
                <a:tabLst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 pitchFamily="-111" charset="-128"/>
                <a:cs typeface="+mn-cs"/>
              </a:endParaRPr>
            </a:p>
          </p:txBody>
        </p:sp>
        <p:sp>
          <p:nvSpPr>
            <p:cNvPr id="24" name="Ellipse 302"/>
            <p:cNvSpPr>
              <a:spLocks noChangeArrowheads="1"/>
            </p:cNvSpPr>
            <p:nvPr/>
          </p:nvSpPr>
          <p:spPr bwMode="auto">
            <a:xfrm>
              <a:off x="3522662" y="3835400"/>
              <a:ext cx="749300" cy="552450"/>
            </a:xfrm>
            <a:prstGeom prst="ellipse">
              <a:avLst/>
            </a:prstGeom>
            <a:gradFill rotWithShape="1">
              <a:gsLst>
                <a:gs pos="0">
                  <a:srgbClr val="FFFCF9">
                    <a:alpha val="76999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00"/>
            </a:gra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marL="342900" marR="0" lvl="0" indent="-34290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Calibri" charset="0"/>
                <a:buAutoNum type="arabicPeriod"/>
                <a:tabLst/>
                <a:defRPr/>
              </a:pPr>
              <a:endPara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 pitchFamily="34" charset="-128"/>
                <a:cs typeface="+mn-cs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17C6AC7-B49A-4FE8-A05E-622E77D83105}"/>
              </a:ext>
            </a:extLst>
          </p:cNvPr>
          <p:cNvGrpSpPr/>
          <p:nvPr/>
        </p:nvGrpSpPr>
        <p:grpSpPr>
          <a:xfrm>
            <a:off x="2090384" y="2175998"/>
            <a:ext cx="2450123" cy="1666750"/>
            <a:chOff x="2090384" y="2175998"/>
            <a:chExt cx="2450123" cy="1666750"/>
          </a:xfrm>
        </p:grpSpPr>
        <p:sp>
          <p:nvSpPr>
            <p:cNvPr id="6" name="Freeform 7"/>
            <p:cNvSpPr>
              <a:spLocks/>
            </p:cNvSpPr>
            <p:nvPr/>
          </p:nvSpPr>
          <p:spPr bwMode="blackWhite">
            <a:xfrm>
              <a:off x="2090384" y="2785759"/>
              <a:ext cx="2450123" cy="1056989"/>
            </a:xfrm>
            <a:custGeom>
              <a:avLst/>
              <a:gdLst>
                <a:gd name="T0" fmla="*/ 0 w 1312"/>
                <a:gd name="T1" fmla="*/ 0 h 566"/>
                <a:gd name="T2" fmla="*/ 1587500 w 1312"/>
                <a:gd name="T3" fmla="*/ 0 h 566"/>
                <a:gd name="T4" fmla="*/ 2082800 w 1312"/>
                <a:gd name="T5" fmla="*/ 450850 h 566"/>
                <a:gd name="T6" fmla="*/ 1606550 w 1312"/>
                <a:gd name="T7" fmla="*/ 895350 h 566"/>
                <a:gd name="T8" fmla="*/ 0 w 1312"/>
                <a:gd name="T9" fmla="*/ 898525 h 5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12"/>
                <a:gd name="T16" fmla="*/ 0 h 566"/>
                <a:gd name="T17" fmla="*/ 1312 w 1312"/>
                <a:gd name="T18" fmla="*/ 566 h 5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12" h="566">
                  <a:moveTo>
                    <a:pt x="0" y="0"/>
                  </a:moveTo>
                  <a:lnTo>
                    <a:pt x="1000" y="0"/>
                  </a:lnTo>
                  <a:lnTo>
                    <a:pt x="1312" y="284"/>
                  </a:lnTo>
                  <a:lnTo>
                    <a:pt x="1012" y="564"/>
                  </a:lnTo>
                  <a:lnTo>
                    <a:pt x="0" y="566"/>
                  </a:lnTo>
                </a:path>
              </a:pathLst>
            </a:custGeom>
            <a:solidFill>
              <a:schemeClr val="accent6">
                <a:lumMod val="75000"/>
              </a:schemeClr>
            </a:solidFill>
            <a:ln w="9525">
              <a:miter lim="800000"/>
              <a:headEnd/>
              <a:tailEnd/>
            </a:ln>
            <a:scene3d>
              <a:camera prst="perspectiveRelaxed" fov="2700000">
                <a:rot lat="18292515" lon="21073949" rev="432672"/>
              </a:camera>
              <a:lightRig rig="morning" dir="t"/>
            </a:scene3d>
            <a:sp3d z="330200" extrusionH="381000" prstMaterial="softEdge">
              <a:extrusionClr>
                <a:schemeClr val="bg2">
                  <a:lumMod val="75000"/>
                </a:schemeClr>
              </a:extrusionClr>
            </a:sp3d>
          </p:spPr>
          <p:txBody>
            <a:bodyPr wrap="none" lIns="0" tIns="0" rIns="0" bIns="0" anchor="ctr">
              <a:flatTx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614384" y="2175998"/>
              <a:ext cx="420308" cy="646331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 extrusionH="76200">
              <a:extrusionClr>
                <a:schemeClr val="bg2">
                  <a:lumMod val="75000"/>
                </a:schemeClr>
              </a:extrusionClr>
            </a:sp3d>
          </p:spPr>
          <p:txBody>
            <a:bodyPr wrap="none" rtlCol="0">
              <a:spAutoFit/>
              <a:sp3d extrusionH="57150">
                <a:bevelT h="25400" prst="softRound"/>
              </a:sp3d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F79646">
                      <a:lumMod val="50000"/>
                    </a:srgbClr>
                  </a:solidFill>
                  <a:effectLst/>
                  <a:uLnTx/>
                  <a:uFillTx/>
                  <a:latin typeface="Tw Cen MT Condensed Extra Bold"/>
                  <a:ea typeface="+mn-ea"/>
                  <a:cs typeface="+mn-cs"/>
                </a:rPr>
                <a:t>2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97FCAE6-692E-4481-9934-2ED0E13C5805}"/>
              </a:ext>
            </a:extLst>
          </p:cNvPr>
          <p:cNvGrpSpPr/>
          <p:nvPr/>
        </p:nvGrpSpPr>
        <p:grpSpPr>
          <a:xfrm>
            <a:off x="7565061" y="2186885"/>
            <a:ext cx="2450123" cy="1655864"/>
            <a:chOff x="7565061" y="2186885"/>
            <a:chExt cx="2450123" cy="1655864"/>
          </a:xfrm>
        </p:grpSpPr>
        <p:sp>
          <p:nvSpPr>
            <p:cNvPr id="15" name="Freeform 7"/>
            <p:cNvSpPr>
              <a:spLocks/>
            </p:cNvSpPr>
            <p:nvPr/>
          </p:nvSpPr>
          <p:spPr bwMode="blackWhite">
            <a:xfrm flipH="1">
              <a:off x="7565061" y="2785760"/>
              <a:ext cx="2450123" cy="1056989"/>
            </a:xfrm>
            <a:custGeom>
              <a:avLst/>
              <a:gdLst>
                <a:gd name="T0" fmla="*/ 0 w 1312"/>
                <a:gd name="T1" fmla="*/ 0 h 566"/>
                <a:gd name="T2" fmla="*/ 1587500 w 1312"/>
                <a:gd name="T3" fmla="*/ 0 h 566"/>
                <a:gd name="T4" fmla="*/ 2082800 w 1312"/>
                <a:gd name="T5" fmla="*/ 450850 h 566"/>
                <a:gd name="T6" fmla="*/ 1606550 w 1312"/>
                <a:gd name="T7" fmla="*/ 895350 h 566"/>
                <a:gd name="T8" fmla="*/ 0 w 1312"/>
                <a:gd name="T9" fmla="*/ 898525 h 5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12"/>
                <a:gd name="T16" fmla="*/ 0 h 566"/>
                <a:gd name="T17" fmla="*/ 1312 w 1312"/>
                <a:gd name="T18" fmla="*/ 566 h 5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12" h="566">
                  <a:moveTo>
                    <a:pt x="0" y="0"/>
                  </a:moveTo>
                  <a:lnTo>
                    <a:pt x="1000" y="0"/>
                  </a:lnTo>
                  <a:lnTo>
                    <a:pt x="1312" y="284"/>
                  </a:lnTo>
                  <a:lnTo>
                    <a:pt x="1012" y="564"/>
                  </a:lnTo>
                  <a:lnTo>
                    <a:pt x="0" y="566"/>
                  </a:lnTo>
                </a:path>
              </a:pathLst>
            </a:custGeom>
            <a:solidFill>
              <a:schemeClr val="accent5">
                <a:lumMod val="75000"/>
              </a:schemeClr>
            </a:solidFill>
            <a:ln w="9525">
              <a:miter lim="800000"/>
              <a:headEnd/>
              <a:tailEnd/>
            </a:ln>
            <a:scene3d>
              <a:camera prst="perspectiveRelaxed" fov="2700000">
                <a:rot lat="18292515" lon="21073949" rev="432672"/>
              </a:camera>
              <a:lightRig rig="morning" dir="t"/>
            </a:scene3d>
            <a:sp3d z="330200" extrusionH="381000" prstMaterial="softEdge">
              <a:extrusionClr>
                <a:schemeClr val="bg2">
                  <a:lumMod val="50000"/>
                </a:schemeClr>
              </a:extrusionClr>
            </a:sp3d>
          </p:spPr>
          <p:txBody>
            <a:bodyPr wrap="none" lIns="0" tIns="0" rIns="0" bIns="0" anchor="ctr">
              <a:flatTx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070876" y="2186885"/>
              <a:ext cx="420308" cy="646331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 extrusionH="76200">
              <a:extrusionClr>
                <a:schemeClr val="bg2">
                  <a:lumMod val="50000"/>
                </a:schemeClr>
              </a:extrusionClr>
            </a:sp3d>
          </p:spPr>
          <p:txBody>
            <a:bodyPr wrap="none" rtlCol="0">
              <a:spAutoFit/>
              <a:sp3d extrusionH="57150">
                <a:bevelT w="38100" h="38100"/>
              </a:sp3d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4BACC6">
                      <a:lumMod val="50000"/>
                    </a:srgbClr>
                  </a:solidFill>
                  <a:effectLst/>
                  <a:uLnTx/>
                  <a:uFillTx/>
                  <a:latin typeface="Tw Cen MT Condensed Extra Bold"/>
                  <a:ea typeface="+mn-ea"/>
                  <a:cs typeface="+mn-cs"/>
                </a:rPr>
                <a:t>2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24FC2F6-37F1-495D-A0B7-E003AF706918}"/>
              </a:ext>
            </a:extLst>
          </p:cNvPr>
          <p:cNvGrpSpPr/>
          <p:nvPr/>
        </p:nvGrpSpPr>
        <p:grpSpPr>
          <a:xfrm>
            <a:off x="1904586" y="4418456"/>
            <a:ext cx="3474723" cy="1370806"/>
            <a:chOff x="1904586" y="4418456"/>
            <a:chExt cx="3474723" cy="1370806"/>
          </a:xfrm>
        </p:grpSpPr>
        <p:cxnSp>
          <p:nvCxnSpPr>
            <p:cNvPr id="34" name="Straight Connector 33"/>
            <p:cNvCxnSpPr/>
            <p:nvPr/>
          </p:nvCxnSpPr>
          <p:spPr>
            <a:xfrm rot="5400000">
              <a:off x="4681082" y="5103354"/>
              <a:ext cx="1370806" cy="101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1904586" y="4418456"/>
              <a:ext cx="3474723" cy="158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1777357" y="4494656"/>
            <a:ext cx="34917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Your text explaining the pros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Your text explaining the pros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Your text explaining the pros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5A110D1-8D92-44A3-89CC-27D6AA049CF3}"/>
              </a:ext>
            </a:extLst>
          </p:cNvPr>
          <p:cNvGrpSpPr/>
          <p:nvPr/>
        </p:nvGrpSpPr>
        <p:grpSpPr>
          <a:xfrm>
            <a:off x="6662396" y="4418456"/>
            <a:ext cx="3474720" cy="1371600"/>
            <a:chOff x="6662396" y="4418456"/>
            <a:chExt cx="3474720" cy="1371600"/>
          </a:xfrm>
        </p:grpSpPr>
        <p:cxnSp>
          <p:nvCxnSpPr>
            <p:cNvPr id="38" name="Straight Connector 37"/>
            <p:cNvCxnSpPr/>
            <p:nvPr/>
          </p:nvCxnSpPr>
          <p:spPr>
            <a:xfrm rot="5400000">
              <a:off x="5977390" y="5104256"/>
              <a:ext cx="1370806" cy="794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6662396" y="4418456"/>
              <a:ext cx="3474720" cy="1588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6738596" y="4494656"/>
            <a:ext cx="35137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Your text explaining the cons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Your text explaining the cons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Your text explaining the cons</a:t>
            </a:r>
          </a:p>
        </p:txBody>
      </p:sp>
      <p:sp>
        <p:nvSpPr>
          <p:cNvPr id="36" name="Title 35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dirty="0"/>
              <a:t>3 Pros and Cons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5BD1B00-B6CC-4449-B836-FC6E7543831E}"/>
              </a:ext>
            </a:extLst>
          </p:cNvPr>
          <p:cNvGrpSpPr/>
          <p:nvPr/>
        </p:nvGrpSpPr>
        <p:grpSpPr>
          <a:xfrm>
            <a:off x="2090384" y="2023598"/>
            <a:ext cx="1520581" cy="1618646"/>
            <a:chOff x="2090384" y="2023598"/>
            <a:chExt cx="1520581" cy="1618646"/>
          </a:xfrm>
        </p:grpSpPr>
        <p:sp>
          <p:nvSpPr>
            <p:cNvPr id="5" name="Freeform 7"/>
            <p:cNvSpPr>
              <a:spLocks/>
            </p:cNvSpPr>
            <p:nvPr/>
          </p:nvSpPr>
          <p:spPr bwMode="blackWhite">
            <a:xfrm>
              <a:off x="2090384" y="2986262"/>
              <a:ext cx="1520581" cy="655982"/>
            </a:xfrm>
            <a:custGeom>
              <a:avLst/>
              <a:gdLst>
                <a:gd name="T0" fmla="*/ 0 w 1312"/>
                <a:gd name="T1" fmla="*/ 0 h 566"/>
                <a:gd name="T2" fmla="*/ 1587500 w 1312"/>
                <a:gd name="T3" fmla="*/ 0 h 566"/>
                <a:gd name="T4" fmla="*/ 2082800 w 1312"/>
                <a:gd name="T5" fmla="*/ 450850 h 566"/>
                <a:gd name="T6" fmla="*/ 1606550 w 1312"/>
                <a:gd name="T7" fmla="*/ 895350 h 566"/>
                <a:gd name="T8" fmla="*/ 0 w 1312"/>
                <a:gd name="T9" fmla="*/ 898525 h 5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12"/>
                <a:gd name="T16" fmla="*/ 0 h 566"/>
                <a:gd name="T17" fmla="*/ 1312 w 1312"/>
                <a:gd name="T18" fmla="*/ 566 h 5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12" h="566">
                  <a:moveTo>
                    <a:pt x="0" y="0"/>
                  </a:moveTo>
                  <a:lnTo>
                    <a:pt x="1000" y="0"/>
                  </a:lnTo>
                  <a:lnTo>
                    <a:pt x="1312" y="284"/>
                  </a:lnTo>
                  <a:lnTo>
                    <a:pt x="1012" y="564"/>
                  </a:lnTo>
                  <a:lnTo>
                    <a:pt x="0" y="566"/>
                  </a:lnTo>
                </a:path>
              </a:pathLst>
            </a:custGeom>
            <a:solidFill>
              <a:schemeClr val="accent6"/>
            </a:solidFill>
            <a:ln w="9525">
              <a:miter lim="800000"/>
              <a:headEnd/>
              <a:tailEnd/>
            </a:ln>
            <a:scene3d>
              <a:camera prst="perspectiveRelaxed" fov="2700000">
                <a:rot lat="18292515" lon="21073949" rev="432672"/>
              </a:camera>
              <a:lightRig rig="morning" dir="t"/>
            </a:scene3d>
            <a:sp3d z="673100" extrusionH="381000">
              <a:extrusionClr>
                <a:schemeClr val="bg2">
                  <a:lumMod val="75000"/>
                </a:schemeClr>
              </a:extrusionClr>
            </a:sp3d>
          </p:spPr>
          <p:txBody>
            <a:bodyPr wrap="none" lIns="0" tIns="0" rIns="0" bIns="0" anchor="ctr">
              <a:flatTx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508276" y="2023598"/>
              <a:ext cx="420308" cy="646331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 extrusionH="76200">
              <a:extrusionClr>
                <a:schemeClr val="bg2">
                  <a:lumMod val="75000"/>
                </a:schemeClr>
              </a:extrusionClr>
            </a:sp3d>
          </p:spPr>
          <p:txBody>
            <a:bodyPr wrap="none" rtlCol="0">
              <a:spAutoFit/>
              <a:sp3d extrusionH="57150">
                <a:bevelT h="25400" prst="softRound"/>
              </a:sp3d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F79646">
                      <a:lumMod val="50000"/>
                    </a:srgbClr>
                  </a:solidFill>
                  <a:effectLst/>
                  <a:uLnTx/>
                  <a:uFillTx/>
                  <a:latin typeface="Tw Cen MT Condensed Extra Bold"/>
                  <a:ea typeface="+mn-ea"/>
                  <a:cs typeface="+mn-cs"/>
                </a:rPr>
                <a:t>3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D3263D8-B328-4B47-9803-4C698DBFF2A2}"/>
              </a:ext>
            </a:extLst>
          </p:cNvPr>
          <p:cNvGrpSpPr/>
          <p:nvPr/>
        </p:nvGrpSpPr>
        <p:grpSpPr>
          <a:xfrm>
            <a:off x="8494603" y="2019526"/>
            <a:ext cx="1520581" cy="1622719"/>
            <a:chOff x="8494603" y="2019526"/>
            <a:chExt cx="1520581" cy="1622719"/>
          </a:xfrm>
        </p:grpSpPr>
        <p:sp>
          <p:nvSpPr>
            <p:cNvPr id="16" name="Freeform 7"/>
            <p:cNvSpPr>
              <a:spLocks/>
            </p:cNvSpPr>
            <p:nvPr/>
          </p:nvSpPr>
          <p:spPr bwMode="blackWhite">
            <a:xfrm flipH="1">
              <a:off x="8494603" y="2986263"/>
              <a:ext cx="1520581" cy="655982"/>
            </a:xfrm>
            <a:custGeom>
              <a:avLst/>
              <a:gdLst>
                <a:gd name="T0" fmla="*/ 0 w 1312"/>
                <a:gd name="T1" fmla="*/ 0 h 566"/>
                <a:gd name="T2" fmla="*/ 1587500 w 1312"/>
                <a:gd name="T3" fmla="*/ 0 h 566"/>
                <a:gd name="T4" fmla="*/ 2082800 w 1312"/>
                <a:gd name="T5" fmla="*/ 450850 h 566"/>
                <a:gd name="T6" fmla="*/ 1606550 w 1312"/>
                <a:gd name="T7" fmla="*/ 895350 h 566"/>
                <a:gd name="T8" fmla="*/ 0 w 1312"/>
                <a:gd name="T9" fmla="*/ 898525 h 5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12"/>
                <a:gd name="T16" fmla="*/ 0 h 566"/>
                <a:gd name="T17" fmla="*/ 1312 w 1312"/>
                <a:gd name="T18" fmla="*/ 566 h 56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12" h="566">
                  <a:moveTo>
                    <a:pt x="0" y="0"/>
                  </a:moveTo>
                  <a:lnTo>
                    <a:pt x="1000" y="0"/>
                  </a:lnTo>
                  <a:lnTo>
                    <a:pt x="1312" y="284"/>
                  </a:lnTo>
                  <a:lnTo>
                    <a:pt x="1012" y="564"/>
                  </a:lnTo>
                  <a:lnTo>
                    <a:pt x="0" y="566"/>
                  </a:lnTo>
                </a:path>
              </a:pathLst>
            </a:custGeom>
            <a:solidFill>
              <a:schemeClr val="accent5"/>
            </a:solidFill>
            <a:ln w="9525">
              <a:miter lim="800000"/>
              <a:headEnd/>
              <a:tailEnd/>
            </a:ln>
            <a:scene3d>
              <a:camera prst="perspectiveRelaxed" fov="2700000">
                <a:rot lat="18292515" lon="21073949" rev="432672"/>
              </a:camera>
              <a:lightRig rig="morning" dir="t"/>
            </a:scene3d>
            <a:sp3d z="673100" extrusionH="381000">
              <a:extrusionClr>
                <a:schemeClr val="bg2">
                  <a:lumMod val="50000"/>
                </a:schemeClr>
              </a:extrusionClr>
            </a:sp3d>
          </p:spPr>
          <p:txBody>
            <a:bodyPr wrap="none" lIns="0" tIns="0" rIns="0" bIns="0" anchor="ctr">
              <a:flatTx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/>
                <a:ea typeface="맑은 고딕" panose="020B0503020000020004" pitchFamily="34" charset="-127"/>
                <a:cs typeface="+mn-cs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176984" y="2019526"/>
              <a:ext cx="420308" cy="646331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 extrusionH="76200">
              <a:extrusionClr>
                <a:schemeClr val="bg2">
                  <a:lumMod val="50000"/>
                </a:schemeClr>
              </a:extrusionClr>
            </a:sp3d>
          </p:spPr>
          <p:txBody>
            <a:bodyPr wrap="none" rtlCol="0">
              <a:spAutoFit/>
              <a:sp3d extrusionH="57150">
                <a:bevelT w="38100" h="38100"/>
              </a:sp3d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srgbClr val="4BACC6">
                      <a:lumMod val="50000"/>
                    </a:srgbClr>
                  </a:solidFill>
                  <a:effectLst/>
                  <a:uLnTx/>
                  <a:uFillTx/>
                  <a:latin typeface="Tw Cen MT Condensed Extra Bold"/>
                  <a:ea typeface="+mn-ea"/>
                  <a:cs typeface="+mn-cs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9978195"/>
      </p:ext>
    </p:extLst>
  </p:cSld>
  <p:clrMapOvr>
    <a:masterClrMapping/>
  </p:clrMapOvr>
  <p:transition/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" presetClass="entr" presetSubtype="8" fill="hold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37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" presetClass="entr" presetSubtype="2" fill="hold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40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2" presetClass="entr" presetSubtype="8" fill="hold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" dur="500"/>
                                            <p:tgtEl>
                                              <p:spTgt spid="37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2" fill="hold" nodeType="click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6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6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" dur="500"/>
                                            <p:tgtEl>
                                              <p:spTgt spid="40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3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6" fill="hold">
                          <p:stCondLst>
                            <p:cond delay="indefinite"/>
                          </p:stCondLst>
                          <p:childTnLst>
                            <p:par>
                              <p:cTn id="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8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0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2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8" dur="500"/>
                                            <p:tgtEl>
                                              <p:spTgt spid="4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9" fill="hold">
                          <p:stCondLst>
                            <p:cond delay="indefinite"/>
                          </p:stCondLst>
                          <p:childTnLst>
                            <p:par>
                              <p:cTn id="3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1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3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8" dur="500"/>
                                            <p:tgtEl>
                                              <p:spTgt spid="37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9" fill="hold">
                          <p:stCondLst>
                            <p:cond delay="indefinite"/>
                          </p:stCondLst>
                          <p:childTnLst>
                            <p:par>
                              <p:cTn id="4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1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4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8" dur="500"/>
                                            <p:tgtEl>
                                              <p:spTgt spid="40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2" presetClass="entr" presetSubtype="8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5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8" dur="500"/>
                                            <p:tgtEl>
                                              <p:spTgt spid="37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66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8" dur="500"/>
                                            <p:tgtEl>
                                              <p:spTgt spid="40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53518"/>
          </a:xfrm>
        </p:spPr>
        <p:txBody>
          <a:bodyPr>
            <a:normAutofit/>
          </a:bodyPr>
          <a:lstStyle/>
          <a:p>
            <a:r>
              <a:rPr lang="en-US" sz="3600" dirty="0"/>
              <a:t>3 Pros and Cons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1679586" y="1061223"/>
            <a:ext cx="4114800" cy="1447800"/>
            <a:chOff x="762000" y="1276410"/>
            <a:chExt cx="3200400" cy="1219200"/>
          </a:xfrm>
        </p:grpSpPr>
        <p:sp>
          <p:nvSpPr>
            <p:cNvPr id="5" name="Pentagon 4"/>
            <p:cNvSpPr/>
            <p:nvPr/>
          </p:nvSpPr>
          <p:spPr>
            <a:xfrm>
              <a:off x="762000" y="1276410"/>
              <a:ext cx="2743200" cy="838200"/>
            </a:xfrm>
            <a:prstGeom prst="homePlate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Calibri" pitchFamily="34" charset="0"/>
              </a:endParaRPr>
            </a:p>
          </p:txBody>
        </p:sp>
        <p:sp>
          <p:nvSpPr>
            <p:cNvPr id="3" name="Rectangle 2"/>
            <p:cNvSpPr/>
            <p:nvPr/>
          </p:nvSpPr>
          <p:spPr>
            <a:xfrm>
              <a:off x="762000" y="1657410"/>
              <a:ext cx="3200400" cy="838200"/>
            </a:xfrm>
            <a:prstGeom prst="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Calibri" pitchFamily="34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14136" y="1740672"/>
              <a:ext cx="2895600" cy="699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itchFamily="34" charset="0"/>
                </a:rPr>
                <a:t>You can replace this sample text with your own text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62000" y="1276410"/>
              <a:ext cx="2895600" cy="44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Tw Cen MT Condensed Extra Bold" panose="020B0803020202020204" pitchFamily="34" charset="0"/>
                </a:rPr>
                <a:t>Point 1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679586" y="2727429"/>
            <a:ext cx="4114800" cy="1809750"/>
            <a:chOff x="762000" y="2648010"/>
            <a:chExt cx="3200400" cy="1524000"/>
          </a:xfrm>
        </p:grpSpPr>
        <p:sp>
          <p:nvSpPr>
            <p:cNvPr id="7" name="Pentagon 6"/>
            <p:cNvSpPr/>
            <p:nvPr/>
          </p:nvSpPr>
          <p:spPr>
            <a:xfrm>
              <a:off x="762000" y="2648010"/>
              <a:ext cx="2743200" cy="838200"/>
            </a:xfrm>
            <a:prstGeom prst="homePlat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 extrusionH="76200" contourW="12700">
              <a:bevelT w="139700" h="139700" prst="divot"/>
              <a:extrusionClr>
                <a:schemeClr val="accent3">
                  <a:lumMod val="75000"/>
                </a:schemeClr>
              </a:extrusionClr>
              <a:contourClr>
                <a:schemeClr val="accent3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Calibri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62000" y="3029010"/>
              <a:ext cx="3200400" cy="1143000"/>
            </a:xfrm>
            <a:prstGeom prst="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Calibri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14136" y="3105210"/>
              <a:ext cx="2895600" cy="699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itchFamily="34" charset="0"/>
                </a:rPr>
                <a:t>You can replace this sample text with your own text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62000" y="2648010"/>
              <a:ext cx="2895600" cy="44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Tw Cen MT Condensed Extra Bold" panose="020B0803020202020204" pitchFamily="34" charset="0"/>
                </a:rPr>
                <a:t>Point 2</a:t>
              </a:r>
            </a:p>
          </p:txBody>
        </p:sp>
      </p:grpSp>
      <p:grpSp>
        <p:nvGrpSpPr>
          <p:cNvPr id="29" name="Group 30"/>
          <p:cNvGrpSpPr/>
          <p:nvPr/>
        </p:nvGrpSpPr>
        <p:grpSpPr>
          <a:xfrm>
            <a:off x="1679586" y="4773612"/>
            <a:ext cx="4114800" cy="1809750"/>
            <a:chOff x="762000" y="4324410"/>
            <a:chExt cx="3200400" cy="1524000"/>
          </a:xfrm>
        </p:grpSpPr>
        <p:sp>
          <p:nvSpPr>
            <p:cNvPr id="11" name="Pentagon 10"/>
            <p:cNvSpPr/>
            <p:nvPr/>
          </p:nvSpPr>
          <p:spPr>
            <a:xfrm>
              <a:off x="762000" y="4324410"/>
              <a:ext cx="2743200" cy="838200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Calibri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0" y="4705410"/>
              <a:ext cx="3200400" cy="1143000"/>
            </a:xfrm>
            <a:prstGeom prst="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  <a:ln>
              <a:solidFill>
                <a:schemeClr val="bg1">
                  <a:lumMod val="50000"/>
                </a:schemeClr>
              </a:solidFill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Calibri" pitchFamily="34" charset="0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38200" y="4781610"/>
              <a:ext cx="2895600" cy="699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itchFamily="34" charset="0"/>
                </a:rPr>
                <a:t>You can replace this sample text with your own text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762000" y="4324410"/>
              <a:ext cx="2895600" cy="44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Tw Cen MT Condensed Extra Bold" panose="020B0803020202020204" pitchFamily="34" charset="0"/>
                </a:rPr>
                <a:t>Point 3</a:t>
              </a:r>
            </a:p>
          </p:txBody>
        </p:sp>
      </p:grpSp>
      <p:grpSp>
        <p:nvGrpSpPr>
          <p:cNvPr id="30" name="Group 27"/>
          <p:cNvGrpSpPr/>
          <p:nvPr/>
        </p:nvGrpSpPr>
        <p:grpSpPr>
          <a:xfrm>
            <a:off x="6465849" y="1061223"/>
            <a:ext cx="4114800" cy="1447800"/>
            <a:chOff x="5029200" y="1276410"/>
            <a:chExt cx="3200400" cy="1219200"/>
          </a:xfrm>
        </p:grpSpPr>
        <p:sp>
          <p:nvSpPr>
            <p:cNvPr id="6" name="Pentagon 5"/>
            <p:cNvSpPr/>
            <p:nvPr/>
          </p:nvSpPr>
          <p:spPr>
            <a:xfrm flipH="1" flipV="1">
              <a:off x="5486400" y="1276410"/>
              <a:ext cx="2743200" cy="838200"/>
            </a:xfrm>
            <a:prstGeom prst="homePlate">
              <a:avLst/>
            </a:prstGeom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Calibri" pitchFamily="34" charset="0"/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5029200" y="1657410"/>
              <a:ext cx="3200400" cy="838200"/>
            </a:xfrm>
            <a:prstGeom prst="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Calibri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181600" y="1733610"/>
              <a:ext cx="2895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Calibri" pitchFamily="34" charset="0"/>
                </a:rPr>
                <a:t>You can replace this sample text with your own text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257800" y="1276410"/>
              <a:ext cx="2895600" cy="44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solidFill>
                    <a:schemeClr val="bg1"/>
                  </a:solidFill>
                  <a:latin typeface="Tw Cen MT Condensed Extra Bold" panose="020B0803020202020204" pitchFamily="34" charset="0"/>
                </a:rPr>
                <a:t>Point 1</a:t>
              </a:r>
            </a:p>
          </p:txBody>
        </p:sp>
      </p:grpSp>
      <p:grpSp>
        <p:nvGrpSpPr>
          <p:cNvPr id="31" name="Group 29"/>
          <p:cNvGrpSpPr/>
          <p:nvPr/>
        </p:nvGrpSpPr>
        <p:grpSpPr>
          <a:xfrm>
            <a:off x="6465849" y="2727429"/>
            <a:ext cx="4114800" cy="1809750"/>
            <a:chOff x="5029200" y="2648010"/>
            <a:chExt cx="3200400" cy="1524000"/>
          </a:xfrm>
        </p:grpSpPr>
        <p:sp>
          <p:nvSpPr>
            <p:cNvPr id="9" name="Pentagon 8"/>
            <p:cNvSpPr/>
            <p:nvPr/>
          </p:nvSpPr>
          <p:spPr>
            <a:xfrm flipH="1" flipV="1">
              <a:off x="5486400" y="2648010"/>
              <a:ext cx="2743200" cy="838200"/>
            </a:xfrm>
            <a:prstGeom prst="homePlat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Calibri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029200" y="3029010"/>
              <a:ext cx="3200400" cy="1143000"/>
            </a:xfrm>
            <a:prstGeom prst="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Calibri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181600" y="3105210"/>
              <a:ext cx="2895600" cy="699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Calibri" pitchFamily="34" charset="0"/>
                </a:rPr>
                <a:t>You can replace this sample text with your own text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257800" y="2648010"/>
              <a:ext cx="2895600" cy="44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solidFill>
                    <a:schemeClr val="bg1"/>
                  </a:solidFill>
                  <a:latin typeface="Tw Cen MT Condensed Extra Bold" panose="020B0803020202020204" pitchFamily="34" charset="0"/>
                </a:rPr>
                <a:t>Point 2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6465849" y="4773612"/>
            <a:ext cx="4114800" cy="1809750"/>
            <a:chOff x="5029200" y="4324410"/>
            <a:chExt cx="3200400" cy="1524000"/>
          </a:xfrm>
        </p:grpSpPr>
        <p:sp>
          <p:nvSpPr>
            <p:cNvPr id="13" name="Pentagon 12"/>
            <p:cNvSpPr/>
            <p:nvPr/>
          </p:nvSpPr>
          <p:spPr>
            <a:xfrm flipH="1" flipV="1">
              <a:off x="5486400" y="4324410"/>
              <a:ext cx="2743200" cy="838200"/>
            </a:xfrm>
            <a:prstGeom prst="homePlat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 w="139700" h="139700" prst="divo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Calibri" pitchFamily="34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029200" y="4705410"/>
              <a:ext cx="3200400" cy="1143000"/>
            </a:xfrm>
            <a:prstGeom prst="rect">
              <a:avLst/>
            </a:prstGeom>
            <a:gradFill>
              <a:gsLst>
                <a:gs pos="0">
                  <a:schemeClr val="bg1">
                    <a:lumMod val="75000"/>
                  </a:schemeClr>
                </a:gs>
                <a:gs pos="50000">
                  <a:schemeClr val="bg1">
                    <a:lumMod val="8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  <a:ln>
              <a:solidFill>
                <a:schemeClr val="bg1">
                  <a:lumMod val="50000"/>
                </a:schemeClr>
              </a:solidFill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Calibri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5181600" y="4781610"/>
              <a:ext cx="2895600" cy="6997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Calibri" pitchFamily="34" charset="0"/>
                </a:rPr>
                <a:t>You can replace this sample text with your own text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257800" y="4324410"/>
              <a:ext cx="2895600" cy="440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dirty="0">
                  <a:solidFill>
                    <a:schemeClr val="bg1"/>
                  </a:solidFill>
                  <a:latin typeface="Tw Cen MT Condensed Extra Bold" panose="020B0803020202020204" pitchFamily="34" charset="0"/>
                </a:rPr>
                <a:t>Point 3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48000" y="5305719"/>
            <a:ext cx="12096000" cy="1524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3 Pros and Cons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4876801" y="2362200"/>
            <a:ext cx="152400" cy="32766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bg1"/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flood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3" name="Freeform 12"/>
          <p:cNvSpPr>
            <a:spLocks/>
          </p:cNvSpPr>
          <p:nvPr/>
        </p:nvSpPr>
        <p:spPr bwMode="auto">
          <a:xfrm>
            <a:off x="2895600" y="2057400"/>
            <a:ext cx="2133600" cy="685800"/>
          </a:xfrm>
          <a:custGeom>
            <a:avLst/>
            <a:gdLst>
              <a:gd name="T0" fmla="*/ 2747963 w 731"/>
              <a:gd name="T1" fmla="*/ 506768 h 277"/>
              <a:gd name="T2" fmla="*/ 2210400 w 731"/>
              <a:gd name="T3" fmla="*/ 195200 h 277"/>
              <a:gd name="T4" fmla="*/ 2210400 w 731"/>
              <a:gd name="T5" fmla="*/ 356615 h 277"/>
              <a:gd name="T6" fmla="*/ 1966053 w 731"/>
              <a:gd name="T7" fmla="*/ 356615 h 277"/>
              <a:gd name="T8" fmla="*/ 1966053 w 731"/>
              <a:gd name="T9" fmla="*/ 240246 h 277"/>
              <a:gd name="T10" fmla="*/ 1725465 w 731"/>
              <a:gd name="T11" fmla="*/ 0 h 277"/>
              <a:gd name="T12" fmla="*/ 240588 w 731"/>
              <a:gd name="T13" fmla="*/ 0 h 277"/>
              <a:gd name="T14" fmla="*/ 0 w 731"/>
              <a:gd name="T15" fmla="*/ 240246 h 277"/>
              <a:gd name="T16" fmla="*/ 0 w 731"/>
              <a:gd name="T17" fmla="*/ 799567 h 277"/>
              <a:gd name="T18" fmla="*/ 240588 w 731"/>
              <a:gd name="T19" fmla="*/ 1039813 h 277"/>
              <a:gd name="T20" fmla="*/ 1725465 w 731"/>
              <a:gd name="T21" fmla="*/ 1039813 h 277"/>
              <a:gd name="T22" fmla="*/ 1966053 w 731"/>
              <a:gd name="T23" fmla="*/ 799567 h 277"/>
              <a:gd name="T24" fmla="*/ 1966053 w 731"/>
              <a:gd name="T25" fmla="*/ 645660 h 277"/>
              <a:gd name="T26" fmla="*/ 2210400 w 731"/>
              <a:gd name="T27" fmla="*/ 645660 h 277"/>
              <a:gd name="T28" fmla="*/ 2210400 w 731"/>
              <a:gd name="T29" fmla="*/ 818336 h 277"/>
              <a:gd name="T30" fmla="*/ 2747963 w 731"/>
              <a:gd name="T31" fmla="*/ 506768 h 27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731"/>
              <a:gd name="T49" fmla="*/ 0 h 277"/>
              <a:gd name="T50" fmla="*/ 731 w 731"/>
              <a:gd name="T51" fmla="*/ 277 h 27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731" h="277">
                <a:moveTo>
                  <a:pt x="731" y="135"/>
                </a:moveTo>
                <a:cubicBezTo>
                  <a:pt x="588" y="52"/>
                  <a:pt x="588" y="52"/>
                  <a:pt x="588" y="52"/>
                </a:cubicBezTo>
                <a:cubicBezTo>
                  <a:pt x="588" y="95"/>
                  <a:pt x="588" y="95"/>
                  <a:pt x="588" y="95"/>
                </a:cubicBezTo>
                <a:cubicBezTo>
                  <a:pt x="523" y="95"/>
                  <a:pt x="523" y="95"/>
                  <a:pt x="523" y="95"/>
                </a:cubicBezTo>
                <a:cubicBezTo>
                  <a:pt x="523" y="64"/>
                  <a:pt x="523" y="64"/>
                  <a:pt x="523" y="64"/>
                </a:cubicBezTo>
                <a:cubicBezTo>
                  <a:pt x="523" y="28"/>
                  <a:pt x="494" y="0"/>
                  <a:pt x="459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28" y="0"/>
                  <a:pt x="0" y="28"/>
                  <a:pt x="0" y="64"/>
                </a:cubicBezTo>
                <a:cubicBezTo>
                  <a:pt x="0" y="213"/>
                  <a:pt x="0" y="213"/>
                  <a:pt x="0" y="213"/>
                </a:cubicBezTo>
                <a:cubicBezTo>
                  <a:pt x="0" y="248"/>
                  <a:pt x="28" y="277"/>
                  <a:pt x="64" y="277"/>
                </a:cubicBezTo>
                <a:cubicBezTo>
                  <a:pt x="459" y="277"/>
                  <a:pt x="459" y="277"/>
                  <a:pt x="459" y="277"/>
                </a:cubicBezTo>
                <a:cubicBezTo>
                  <a:pt x="494" y="277"/>
                  <a:pt x="523" y="248"/>
                  <a:pt x="523" y="213"/>
                </a:cubicBezTo>
                <a:cubicBezTo>
                  <a:pt x="523" y="172"/>
                  <a:pt x="523" y="172"/>
                  <a:pt x="523" y="172"/>
                </a:cubicBezTo>
                <a:cubicBezTo>
                  <a:pt x="588" y="172"/>
                  <a:pt x="588" y="172"/>
                  <a:pt x="588" y="172"/>
                </a:cubicBezTo>
                <a:cubicBezTo>
                  <a:pt x="588" y="218"/>
                  <a:pt x="588" y="218"/>
                  <a:pt x="588" y="218"/>
                </a:cubicBezTo>
                <a:lnTo>
                  <a:pt x="731" y="135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 w="10">
            <a:solidFill>
              <a:srgbClr val="000000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 flipH="1">
            <a:off x="7010399" y="2362200"/>
            <a:ext cx="152400" cy="32766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bg1"/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flood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19" name="Freeform 12"/>
          <p:cNvSpPr>
            <a:spLocks/>
          </p:cNvSpPr>
          <p:nvPr/>
        </p:nvSpPr>
        <p:spPr bwMode="auto">
          <a:xfrm flipH="1">
            <a:off x="7010400" y="2057400"/>
            <a:ext cx="2133600" cy="685800"/>
          </a:xfrm>
          <a:custGeom>
            <a:avLst/>
            <a:gdLst>
              <a:gd name="T0" fmla="*/ 2747963 w 731"/>
              <a:gd name="T1" fmla="*/ 506768 h 277"/>
              <a:gd name="T2" fmla="*/ 2210400 w 731"/>
              <a:gd name="T3" fmla="*/ 195200 h 277"/>
              <a:gd name="T4" fmla="*/ 2210400 w 731"/>
              <a:gd name="T5" fmla="*/ 356615 h 277"/>
              <a:gd name="T6" fmla="*/ 1966053 w 731"/>
              <a:gd name="T7" fmla="*/ 356615 h 277"/>
              <a:gd name="T8" fmla="*/ 1966053 w 731"/>
              <a:gd name="T9" fmla="*/ 240246 h 277"/>
              <a:gd name="T10" fmla="*/ 1725465 w 731"/>
              <a:gd name="T11" fmla="*/ 0 h 277"/>
              <a:gd name="T12" fmla="*/ 240588 w 731"/>
              <a:gd name="T13" fmla="*/ 0 h 277"/>
              <a:gd name="T14" fmla="*/ 0 w 731"/>
              <a:gd name="T15" fmla="*/ 240246 h 277"/>
              <a:gd name="T16" fmla="*/ 0 w 731"/>
              <a:gd name="T17" fmla="*/ 799567 h 277"/>
              <a:gd name="T18" fmla="*/ 240588 w 731"/>
              <a:gd name="T19" fmla="*/ 1039813 h 277"/>
              <a:gd name="T20" fmla="*/ 1725465 w 731"/>
              <a:gd name="T21" fmla="*/ 1039813 h 277"/>
              <a:gd name="T22" fmla="*/ 1966053 w 731"/>
              <a:gd name="T23" fmla="*/ 799567 h 277"/>
              <a:gd name="T24" fmla="*/ 1966053 w 731"/>
              <a:gd name="T25" fmla="*/ 645660 h 277"/>
              <a:gd name="T26" fmla="*/ 2210400 w 731"/>
              <a:gd name="T27" fmla="*/ 645660 h 277"/>
              <a:gd name="T28" fmla="*/ 2210400 w 731"/>
              <a:gd name="T29" fmla="*/ 818336 h 277"/>
              <a:gd name="T30" fmla="*/ 2747963 w 731"/>
              <a:gd name="T31" fmla="*/ 506768 h 277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731"/>
              <a:gd name="T49" fmla="*/ 0 h 277"/>
              <a:gd name="T50" fmla="*/ 731 w 731"/>
              <a:gd name="T51" fmla="*/ 277 h 277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731" h="277">
                <a:moveTo>
                  <a:pt x="731" y="135"/>
                </a:moveTo>
                <a:cubicBezTo>
                  <a:pt x="588" y="52"/>
                  <a:pt x="588" y="52"/>
                  <a:pt x="588" y="52"/>
                </a:cubicBezTo>
                <a:cubicBezTo>
                  <a:pt x="588" y="95"/>
                  <a:pt x="588" y="95"/>
                  <a:pt x="588" y="95"/>
                </a:cubicBezTo>
                <a:cubicBezTo>
                  <a:pt x="523" y="95"/>
                  <a:pt x="523" y="95"/>
                  <a:pt x="523" y="95"/>
                </a:cubicBezTo>
                <a:cubicBezTo>
                  <a:pt x="523" y="64"/>
                  <a:pt x="523" y="64"/>
                  <a:pt x="523" y="64"/>
                </a:cubicBezTo>
                <a:cubicBezTo>
                  <a:pt x="523" y="28"/>
                  <a:pt x="494" y="0"/>
                  <a:pt x="459" y="0"/>
                </a:cubicBezTo>
                <a:cubicBezTo>
                  <a:pt x="64" y="0"/>
                  <a:pt x="64" y="0"/>
                  <a:pt x="64" y="0"/>
                </a:cubicBezTo>
                <a:cubicBezTo>
                  <a:pt x="28" y="0"/>
                  <a:pt x="0" y="28"/>
                  <a:pt x="0" y="64"/>
                </a:cubicBezTo>
                <a:cubicBezTo>
                  <a:pt x="0" y="213"/>
                  <a:pt x="0" y="213"/>
                  <a:pt x="0" y="213"/>
                </a:cubicBezTo>
                <a:cubicBezTo>
                  <a:pt x="0" y="248"/>
                  <a:pt x="28" y="277"/>
                  <a:pt x="64" y="277"/>
                </a:cubicBezTo>
                <a:cubicBezTo>
                  <a:pt x="459" y="277"/>
                  <a:pt x="459" y="277"/>
                  <a:pt x="459" y="277"/>
                </a:cubicBezTo>
                <a:cubicBezTo>
                  <a:pt x="494" y="277"/>
                  <a:pt x="523" y="248"/>
                  <a:pt x="523" y="213"/>
                </a:cubicBezTo>
                <a:cubicBezTo>
                  <a:pt x="523" y="172"/>
                  <a:pt x="523" y="172"/>
                  <a:pt x="523" y="172"/>
                </a:cubicBezTo>
                <a:cubicBezTo>
                  <a:pt x="588" y="172"/>
                  <a:pt x="588" y="172"/>
                  <a:pt x="588" y="172"/>
                </a:cubicBezTo>
                <a:cubicBezTo>
                  <a:pt x="588" y="218"/>
                  <a:pt x="588" y="218"/>
                  <a:pt x="588" y="218"/>
                </a:cubicBezTo>
                <a:lnTo>
                  <a:pt x="731" y="135"/>
                </a:lnTo>
                <a:close/>
              </a:path>
            </a:pathLst>
          </a:custGeom>
          <a:solidFill>
            <a:schemeClr val="accent3">
              <a:lumMod val="75000"/>
            </a:schemeClr>
          </a:solidFill>
          <a:ln w="10">
            <a:solidFill>
              <a:srgbClr val="000000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/>
          <a:lstStyle/>
          <a:p>
            <a:endParaRPr lang="en-US">
              <a:latin typeface="Calibri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0435AF8-A388-4C93-866B-B8782E5DD56B}"/>
              </a:ext>
            </a:extLst>
          </p:cNvPr>
          <p:cNvGrpSpPr/>
          <p:nvPr/>
        </p:nvGrpSpPr>
        <p:grpSpPr>
          <a:xfrm>
            <a:off x="6858000" y="2924301"/>
            <a:ext cx="3771761" cy="500917"/>
            <a:chOff x="6858000" y="2924301"/>
            <a:chExt cx="3771761" cy="500917"/>
          </a:xfrm>
        </p:grpSpPr>
        <p:cxnSp>
          <p:nvCxnSpPr>
            <p:cNvPr id="28" name="Straight Connector 27"/>
            <p:cNvCxnSpPr/>
            <p:nvPr/>
          </p:nvCxnSpPr>
          <p:spPr>
            <a:xfrm flipH="1">
              <a:off x="7239000" y="3360816"/>
              <a:ext cx="338328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7420100" y="2924301"/>
              <a:ext cx="32096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itchFamily="34" charset="0"/>
                </a:rPr>
                <a:t>You can replace this text</a:t>
              </a:r>
            </a:p>
          </p:txBody>
        </p:sp>
        <p:sp>
          <p:nvSpPr>
            <p:cNvPr id="27" name="Freeform 19"/>
            <p:cNvSpPr>
              <a:spLocks/>
            </p:cNvSpPr>
            <p:nvPr/>
          </p:nvSpPr>
          <p:spPr bwMode="auto">
            <a:xfrm flipH="1">
              <a:off x="6858000" y="3048000"/>
              <a:ext cx="457200" cy="377218"/>
            </a:xfrm>
            <a:custGeom>
              <a:avLst/>
              <a:gdLst/>
              <a:ahLst/>
              <a:cxnLst>
                <a:cxn ang="0">
                  <a:pos x="906" y="0"/>
                </a:cxn>
                <a:cxn ang="0">
                  <a:pos x="1002" y="18"/>
                </a:cxn>
                <a:cxn ang="0">
                  <a:pos x="1168" y="40"/>
                </a:cxn>
                <a:cxn ang="0">
                  <a:pos x="1320" y="84"/>
                </a:cxn>
                <a:cxn ang="0">
                  <a:pos x="1454" y="142"/>
                </a:cxn>
                <a:cxn ang="0">
                  <a:pos x="1568" y="216"/>
                </a:cxn>
                <a:cxn ang="0">
                  <a:pos x="1660" y="302"/>
                </a:cxn>
                <a:cxn ang="0">
                  <a:pos x="1722" y="400"/>
                </a:cxn>
                <a:cxn ang="0">
                  <a:pos x="1756" y="504"/>
                </a:cxn>
                <a:cxn ang="0">
                  <a:pos x="1760" y="588"/>
                </a:cxn>
                <a:cxn ang="0">
                  <a:pos x="1734" y="696"/>
                </a:cxn>
                <a:cxn ang="0">
                  <a:pos x="1676" y="796"/>
                </a:cxn>
                <a:cxn ang="0">
                  <a:pos x="1588" y="886"/>
                </a:cxn>
                <a:cxn ang="0">
                  <a:pos x="1476" y="964"/>
                </a:cxn>
                <a:cxn ang="0">
                  <a:pos x="1344" y="1028"/>
                </a:cxn>
                <a:cxn ang="0">
                  <a:pos x="1192" y="1074"/>
                </a:cxn>
                <a:cxn ang="0">
                  <a:pos x="1026" y="1100"/>
                </a:cxn>
                <a:cxn ang="0">
                  <a:pos x="894" y="1106"/>
                </a:cxn>
                <a:cxn ang="0">
                  <a:pos x="720" y="1096"/>
                </a:cxn>
                <a:cxn ang="0">
                  <a:pos x="556" y="1064"/>
                </a:cxn>
                <a:cxn ang="0">
                  <a:pos x="410" y="1012"/>
                </a:cxn>
                <a:cxn ang="0">
                  <a:pos x="282" y="946"/>
                </a:cxn>
                <a:cxn ang="0">
                  <a:pos x="176" y="866"/>
                </a:cxn>
                <a:cxn ang="0">
                  <a:pos x="96" y="772"/>
                </a:cxn>
                <a:cxn ang="0">
                  <a:pos x="44" y="670"/>
                </a:cxn>
                <a:cxn ang="0">
                  <a:pos x="28" y="560"/>
                </a:cxn>
                <a:cxn ang="0">
                  <a:pos x="46" y="448"/>
                </a:cxn>
                <a:cxn ang="0">
                  <a:pos x="46" y="406"/>
                </a:cxn>
                <a:cxn ang="0">
                  <a:pos x="12" y="494"/>
                </a:cxn>
                <a:cxn ang="0">
                  <a:pos x="0" y="586"/>
                </a:cxn>
                <a:cxn ang="0">
                  <a:pos x="12" y="676"/>
                </a:cxn>
                <a:cxn ang="0">
                  <a:pos x="58" y="788"/>
                </a:cxn>
                <a:cxn ang="0">
                  <a:pos x="138" y="890"/>
                </a:cxn>
                <a:cxn ang="0">
                  <a:pos x="246" y="980"/>
                </a:cxn>
                <a:cxn ang="0">
                  <a:pos x="380" y="1056"/>
                </a:cxn>
                <a:cxn ang="0">
                  <a:pos x="536" y="1116"/>
                </a:cxn>
                <a:cxn ang="0">
                  <a:pos x="710" y="1154"/>
                </a:cxn>
                <a:cxn ang="0">
                  <a:pos x="898" y="1172"/>
                </a:cxn>
                <a:cxn ang="0">
                  <a:pos x="1044" y="1170"/>
                </a:cxn>
                <a:cxn ang="0">
                  <a:pos x="1228" y="1146"/>
                </a:cxn>
                <a:cxn ang="0">
                  <a:pos x="1398" y="1102"/>
                </a:cxn>
                <a:cxn ang="0">
                  <a:pos x="1550" y="1038"/>
                </a:cxn>
                <a:cxn ang="0">
                  <a:pos x="1678" y="960"/>
                </a:cxn>
                <a:cxn ang="0">
                  <a:pos x="1780" y="866"/>
                </a:cxn>
                <a:cxn ang="0">
                  <a:pos x="1852" y="760"/>
                </a:cxn>
                <a:cxn ang="0">
                  <a:pos x="1890" y="646"/>
                </a:cxn>
                <a:cxn ang="0">
                  <a:pos x="1892" y="556"/>
                </a:cxn>
                <a:cxn ang="0">
                  <a:pos x="1864" y="440"/>
                </a:cxn>
                <a:cxn ang="0">
                  <a:pos x="1800" y="332"/>
                </a:cxn>
                <a:cxn ang="0">
                  <a:pos x="1706" y="236"/>
                </a:cxn>
                <a:cxn ang="0">
                  <a:pos x="1584" y="152"/>
                </a:cxn>
                <a:cxn ang="0">
                  <a:pos x="1438" y="84"/>
                </a:cxn>
                <a:cxn ang="0">
                  <a:pos x="1272" y="36"/>
                </a:cxn>
                <a:cxn ang="0">
                  <a:pos x="1092" y="6"/>
                </a:cxn>
                <a:cxn ang="0">
                  <a:pos x="948" y="0"/>
                </a:cxn>
              </a:cxnLst>
              <a:rect l="0" t="0" r="r" b="b"/>
              <a:pathLst>
                <a:path w="1894" h="1172">
                  <a:moveTo>
                    <a:pt x="948" y="0"/>
                  </a:moveTo>
                  <a:lnTo>
                    <a:pt x="948" y="0"/>
                  </a:lnTo>
                  <a:lnTo>
                    <a:pt x="906" y="0"/>
                  </a:lnTo>
                  <a:lnTo>
                    <a:pt x="906" y="0"/>
                  </a:lnTo>
                  <a:lnTo>
                    <a:pt x="916" y="14"/>
                  </a:lnTo>
                  <a:lnTo>
                    <a:pt x="916" y="14"/>
                  </a:lnTo>
                  <a:lnTo>
                    <a:pt x="960" y="14"/>
                  </a:lnTo>
                  <a:lnTo>
                    <a:pt x="1002" y="18"/>
                  </a:lnTo>
                  <a:lnTo>
                    <a:pt x="1044" y="22"/>
                  </a:lnTo>
                  <a:lnTo>
                    <a:pt x="1086" y="26"/>
                  </a:lnTo>
                  <a:lnTo>
                    <a:pt x="1128" y="32"/>
                  </a:lnTo>
                  <a:lnTo>
                    <a:pt x="1168" y="40"/>
                  </a:lnTo>
                  <a:lnTo>
                    <a:pt x="1206" y="50"/>
                  </a:lnTo>
                  <a:lnTo>
                    <a:pt x="1246" y="60"/>
                  </a:lnTo>
                  <a:lnTo>
                    <a:pt x="1282" y="70"/>
                  </a:lnTo>
                  <a:lnTo>
                    <a:pt x="1320" y="84"/>
                  </a:lnTo>
                  <a:lnTo>
                    <a:pt x="1354" y="96"/>
                  </a:lnTo>
                  <a:lnTo>
                    <a:pt x="1388" y="110"/>
                  </a:lnTo>
                  <a:lnTo>
                    <a:pt x="1422" y="126"/>
                  </a:lnTo>
                  <a:lnTo>
                    <a:pt x="1454" y="142"/>
                  </a:lnTo>
                  <a:lnTo>
                    <a:pt x="1484" y="160"/>
                  </a:lnTo>
                  <a:lnTo>
                    <a:pt x="1514" y="178"/>
                  </a:lnTo>
                  <a:lnTo>
                    <a:pt x="1542" y="196"/>
                  </a:lnTo>
                  <a:lnTo>
                    <a:pt x="1568" y="216"/>
                  </a:lnTo>
                  <a:lnTo>
                    <a:pt x="1594" y="236"/>
                  </a:lnTo>
                  <a:lnTo>
                    <a:pt x="1616" y="258"/>
                  </a:lnTo>
                  <a:lnTo>
                    <a:pt x="1638" y="280"/>
                  </a:lnTo>
                  <a:lnTo>
                    <a:pt x="1660" y="302"/>
                  </a:lnTo>
                  <a:lnTo>
                    <a:pt x="1678" y="326"/>
                  </a:lnTo>
                  <a:lnTo>
                    <a:pt x="1694" y="350"/>
                  </a:lnTo>
                  <a:lnTo>
                    <a:pt x="1710" y="374"/>
                  </a:lnTo>
                  <a:lnTo>
                    <a:pt x="1722" y="400"/>
                  </a:lnTo>
                  <a:lnTo>
                    <a:pt x="1734" y="424"/>
                  </a:lnTo>
                  <a:lnTo>
                    <a:pt x="1744" y="452"/>
                  </a:lnTo>
                  <a:lnTo>
                    <a:pt x="1750" y="478"/>
                  </a:lnTo>
                  <a:lnTo>
                    <a:pt x="1756" y="504"/>
                  </a:lnTo>
                  <a:lnTo>
                    <a:pt x="1760" y="532"/>
                  </a:lnTo>
                  <a:lnTo>
                    <a:pt x="1760" y="560"/>
                  </a:lnTo>
                  <a:lnTo>
                    <a:pt x="1760" y="560"/>
                  </a:lnTo>
                  <a:lnTo>
                    <a:pt x="1760" y="588"/>
                  </a:lnTo>
                  <a:lnTo>
                    <a:pt x="1756" y="616"/>
                  </a:lnTo>
                  <a:lnTo>
                    <a:pt x="1750" y="642"/>
                  </a:lnTo>
                  <a:lnTo>
                    <a:pt x="1744" y="670"/>
                  </a:lnTo>
                  <a:lnTo>
                    <a:pt x="1734" y="696"/>
                  </a:lnTo>
                  <a:lnTo>
                    <a:pt x="1722" y="722"/>
                  </a:lnTo>
                  <a:lnTo>
                    <a:pt x="1708" y="748"/>
                  </a:lnTo>
                  <a:lnTo>
                    <a:pt x="1692" y="772"/>
                  </a:lnTo>
                  <a:lnTo>
                    <a:pt x="1676" y="796"/>
                  </a:lnTo>
                  <a:lnTo>
                    <a:pt x="1656" y="820"/>
                  </a:lnTo>
                  <a:lnTo>
                    <a:pt x="1636" y="844"/>
                  </a:lnTo>
                  <a:lnTo>
                    <a:pt x="1612" y="866"/>
                  </a:lnTo>
                  <a:lnTo>
                    <a:pt x="1588" y="886"/>
                  </a:lnTo>
                  <a:lnTo>
                    <a:pt x="1562" y="908"/>
                  </a:lnTo>
                  <a:lnTo>
                    <a:pt x="1536" y="928"/>
                  </a:lnTo>
                  <a:lnTo>
                    <a:pt x="1506" y="946"/>
                  </a:lnTo>
                  <a:lnTo>
                    <a:pt x="1476" y="964"/>
                  </a:lnTo>
                  <a:lnTo>
                    <a:pt x="1446" y="982"/>
                  </a:lnTo>
                  <a:lnTo>
                    <a:pt x="1412" y="998"/>
                  </a:lnTo>
                  <a:lnTo>
                    <a:pt x="1378" y="1012"/>
                  </a:lnTo>
                  <a:lnTo>
                    <a:pt x="1344" y="1028"/>
                  </a:lnTo>
                  <a:lnTo>
                    <a:pt x="1308" y="1040"/>
                  </a:lnTo>
                  <a:lnTo>
                    <a:pt x="1270" y="1052"/>
                  </a:lnTo>
                  <a:lnTo>
                    <a:pt x="1232" y="1064"/>
                  </a:lnTo>
                  <a:lnTo>
                    <a:pt x="1192" y="1074"/>
                  </a:lnTo>
                  <a:lnTo>
                    <a:pt x="1152" y="1082"/>
                  </a:lnTo>
                  <a:lnTo>
                    <a:pt x="1110" y="1090"/>
                  </a:lnTo>
                  <a:lnTo>
                    <a:pt x="1068" y="1096"/>
                  </a:lnTo>
                  <a:lnTo>
                    <a:pt x="1026" y="1100"/>
                  </a:lnTo>
                  <a:lnTo>
                    <a:pt x="982" y="1104"/>
                  </a:lnTo>
                  <a:lnTo>
                    <a:pt x="938" y="1106"/>
                  </a:lnTo>
                  <a:lnTo>
                    <a:pt x="894" y="1106"/>
                  </a:lnTo>
                  <a:lnTo>
                    <a:pt x="894" y="1106"/>
                  </a:lnTo>
                  <a:lnTo>
                    <a:pt x="850" y="1106"/>
                  </a:lnTo>
                  <a:lnTo>
                    <a:pt x="806" y="1104"/>
                  </a:lnTo>
                  <a:lnTo>
                    <a:pt x="762" y="1100"/>
                  </a:lnTo>
                  <a:lnTo>
                    <a:pt x="720" y="1096"/>
                  </a:lnTo>
                  <a:lnTo>
                    <a:pt x="678" y="1090"/>
                  </a:lnTo>
                  <a:lnTo>
                    <a:pt x="636" y="1082"/>
                  </a:lnTo>
                  <a:lnTo>
                    <a:pt x="596" y="1074"/>
                  </a:lnTo>
                  <a:lnTo>
                    <a:pt x="556" y="1064"/>
                  </a:lnTo>
                  <a:lnTo>
                    <a:pt x="518" y="1052"/>
                  </a:lnTo>
                  <a:lnTo>
                    <a:pt x="480" y="1040"/>
                  </a:lnTo>
                  <a:lnTo>
                    <a:pt x="444" y="1028"/>
                  </a:lnTo>
                  <a:lnTo>
                    <a:pt x="410" y="1012"/>
                  </a:lnTo>
                  <a:lnTo>
                    <a:pt x="376" y="998"/>
                  </a:lnTo>
                  <a:lnTo>
                    <a:pt x="342" y="982"/>
                  </a:lnTo>
                  <a:lnTo>
                    <a:pt x="312" y="964"/>
                  </a:lnTo>
                  <a:lnTo>
                    <a:pt x="282" y="946"/>
                  </a:lnTo>
                  <a:lnTo>
                    <a:pt x="252" y="928"/>
                  </a:lnTo>
                  <a:lnTo>
                    <a:pt x="226" y="908"/>
                  </a:lnTo>
                  <a:lnTo>
                    <a:pt x="200" y="886"/>
                  </a:lnTo>
                  <a:lnTo>
                    <a:pt x="176" y="866"/>
                  </a:lnTo>
                  <a:lnTo>
                    <a:pt x="152" y="844"/>
                  </a:lnTo>
                  <a:lnTo>
                    <a:pt x="132" y="820"/>
                  </a:lnTo>
                  <a:lnTo>
                    <a:pt x="112" y="796"/>
                  </a:lnTo>
                  <a:lnTo>
                    <a:pt x="96" y="772"/>
                  </a:lnTo>
                  <a:lnTo>
                    <a:pt x="80" y="748"/>
                  </a:lnTo>
                  <a:lnTo>
                    <a:pt x="66" y="722"/>
                  </a:lnTo>
                  <a:lnTo>
                    <a:pt x="54" y="696"/>
                  </a:lnTo>
                  <a:lnTo>
                    <a:pt x="44" y="670"/>
                  </a:lnTo>
                  <a:lnTo>
                    <a:pt x="38" y="642"/>
                  </a:lnTo>
                  <a:lnTo>
                    <a:pt x="32" y="616"/>
                  </a:lnTo>
                  <a:lnTo>
                    <a:pt x="28" y="588"/>
                  </a:lnTo>
                  <a:lnTo>
                    <a:pt x="28" y="560"/>
                  </a:lnTo>
                  <a:lnTo>
                    <a:pt x="28" y="560"/>
                  </a:lnTo>
                  <a:lnTo>
                    <a:pt x="30" y="522"/>
                  </a:lnTo>
                  <a:lnTo>
                    <a:pt x="36" y="484"/>
                  </a:lnTo>
                  <a:lnTo>
                    <a:pt x="46" y="448"/>
                  </a:lnTo>
                  <a:lnTo>
                    <a:pt x="60" y="412"/>
                  </a:lnTo>
                  <a:lnTo>
                    <a:pt x="60" y="412"/>
                  </a:lnTo>
                  <a:lnTo>
                    <a:pt x="46" y="406"/>
                  </a:lnTo>
                  <a:lnTo>
                    <a:pt x="46" y="406"/>
                  </a:lnTo>
                  <a:lnTo>
                    <a:pt x="36" y="428"/>
                  </a:lnTo>
                  <a:lnTo>
                    <a:pt x="26" y="450"/>
                  </a:lnTo>
                  <a:lnTo>
                    <a:pt x="18" y="472"/>
                  </a:lnTo>
                  <a:lnTo>
                    <a:pt x="12" y="494"/>
                  </a:lnTo>
                  <a:lnTo>
                    <a:pt x="8" y="516"/>
                  </a:lnTo>
                  <a:lnTo>
                    <a:pt x="4" y="540"/>
                  </a:lnTo>
                  <a:lnTo>
                    <a:pt x="2" y="562"/>
                  </a:lnTo>
                  <a:lnTo>
                    <a:pt x="0" y="586"/>
                  </a:lnTo>
                  <a:lnTo>
                    <a:pt x="0" y="586"/>
                  </a:lnTo>
                  <a:lnTo>
                    <a:pt x="2" y="616"/>
                  </a:lnTo>
                  <a:lnTo>
                    <a:pt x="6" y="646"/>
                  </a:lnTo>
                  <a:lnTo>
                    <a:pt x="12" y="676"/>
                  </a:lnTo>
                  <a:lnTo>
                    <a:pt x="20" y="704"/>
                  </a:lnTo>
                  <a:lnTo>
                    <a:pt x="30" y="732"/>
                  </a:lnTo>
                  <a:lnTo>
                    <a:pt x="44" y="760"/>
                  </a:lnTo>
                  <a:lnTo>
                    <a:pt x="58" y="788"/>
                  </a:lnTo>
                  <a:lnTo>
                    <a:pt x="76" y="814"/>
                  </a:lnTo>
                  <a:lnTo>
                    <a:pt x="94" y="840"/>
                  </a:lnTo>
                  <a:lnTo>
                    <a:pt x="114" y="866"/>
                  </a:lnTo>
                  <a:lnTo>
                    <a:pt x="138" y="890"/>
                  </a:lnTo>
                  <a:lnTo>
                    <a:pt x="162" y="914"/>
                  </a:lnTo>
                  <a:lnTo>
                    <a:pt x="188" y="938"/>
                  </a:lnTo>
                  <a:lnTo>
                    <a:pt x="216" y="960"/>
                  </a:lnTo>
                  <a:lnTo>
                    <a:pt x="246" y="980"/>
                  </a:lnTo>
                  <a:lnTo>
                    <a:pt x="278" y="1002"/>
                  </a:lnTo>
                  <a:lnTo>
                    <a:pt x="310" y="1020"/>
                  </a:lnTo>
                  <a:lnTo>
                    <a:pt x="346" y="1038"/>
                  </a:lnTo>
                  <a:lnTo>
                    <a:pt x="380" y="1056"/>
                  </a:lnTo>
                  <a:lnTo>
                    <a:pt x="418" y="1072"/>
                  </a:lnTo>
                  <a:lnTo>
                    <a:pt x="456" y="1088"/>
                  </a:lnTo>
                  <a:lnTo>
                    <a:pt x="496" y="1102"/>
                  </a:lnTo>
                  <a:lnTo>
                    <a:pt x="536" y="1116"/>
                  </a:lnTo>
                  <a:lnTo>
                    <a:pt x="578" y="1126"/>
                  </a:lnTo>
                  <a:lnTo>
                    <a:pt x="622" y="1138"/>
                  </a:lnTo>
                  <a:lnTo>
                    <a:pt x="666" y="1146"/>
                  </a:lnTo>
                  <a:lnTo>
                    <a:pt x="710" y="1154"/>
                  </a:lnTo>
                  <a:lnTo>
                    <a:pt x="756" y="1160"/>
                  </a:lnTo>
                  <a:lnTo>
                    <a:pt x="804" y="1166"/>
                  </a:lnTo>
                  <a:lnTo>
                    <a:pt x="850" y="1170"/>
                  </a:lnTo>
                  <a:lnTo>
                    <a:pt x="898" y="1172"/>
                  </a:lnTo>
                  <a:lnTo>
                    <a:pt x="948" y="1172"/>
                  </a:lnTo>
                  <a:lnTo>
                    <a:pt x="948" y="1172"/>
                  </a:lnTo>
                  <a:lnTo>
                    <a:pt x="996" y="1172"/>
                  </a:lnTo>
                  <a:lnTo>
                    <a:pt x="1044" y="1170"/>
                  </a:lnTo>
                  <a:lnTo>
                    <a:pt x="1092" y="1166"/>
                  </a:lnTo>
                  <a:lnTo>
                    <a:pt x="1138" y="1160"/>
                  </a:lnTo>
                  <a:lnTo>
                    <a:pt x="1184" y="1154"/>
                  </a:lnTo>
                  <a:lnTo>
                    <a:pt x="1228" y="1146"/>
                  </a:lnTo>
                  <a:lnTo>
                    <a:pt x="1272" y="1138"/>
                  </a:lnTo>
                  <a:lnTo>
                    <a:pt x="1316" y="1126"/>
                  </a:lnTo>
                  <a:lnTo>
                    <a:pt x="1358" y="1116"/>
                  </a:lnTo>
                  <a:lnTo>
                    <a:pt x="1398" y="1102"/>
                  </a:lnTo>
                  <a:lnTo>
                    <a:pt x="1438" y="1088"/>
                  </a:lnTo>
                  <a:lnTo>
                    <a:pt x="1476" y="1072"/>
                  </a:lnTo>
                  <a:lnTo>
                    <a:pt x="1514" y="1056"/>
                  </a:lnTo>
                  <a:lnTo>
                    <a:pt x="1550" y="1038"/>
                  </a:lnTo>
                  <a:lnTo>
                    <a:pt x="1584" y="1020"/>
                  </a:lnTo>
                  <a:lnTo>
                    <a:pt x="1616" y="1002"/>
                  </a:lnTo>
                  <a:lnTo>
                    <a:pt x="1648" y="980"/>
                  </a:lnTo>
                  <a:lnTo>
                    <a:pt x="1678" y="960"/>
                  </a:lnTo>
                  <a:lnTo>
                    <a:pt x="1706" y="938"/>
                  </a:lnTo>
                  <a:lnTo>
                    <a:pt x="1732" y="914"/>
                  </a:lnTo>
                  <a:lnTo>
                    <a:pt x="1756" y="890"/>
                  </a:lnTo>
                  <a:lnTo>
                    <a:pt x="1780" y="866"/>
                  </a:lnTo>
                  <a:lnTo>
                    <a:pt x="1800" y="840"/>
                  </a:lnTo>
                  <a:lnTo>
                    <a:pt x="1820" y="814"/>
                  </a:lnTo>
                  <a:lnTo>
                    <a:pt x="1836" y="788"/>
                  </a:lnTo>
                  <a:lnTo>
                    <a:pt x="1852" y="760"/>
                  </a:lnTo>
                  <a:lnTo>
                    <a:pt x="1864" y="732"/>
                  </a:lnTo>
                  <a:lnTo>
                    <a:pt x="1874" y="704"/>
                  </a:lnTo>
                  <a:lnTo>
                    <a:pt x="1884" y="676"/>
                  </a:lnTo>
                  <a:lnTo>
                    <a:pt x="1890" y="646"/>
                  </a:lnTo>
                  <a:lnTo>
                    <a:pt x="1892" y="616"/>
                  </a:lnTo>
                  <a:lnTo>
                    <a:pt x="1894" y="586"/>
                  </a:lnTo>
                  <a:lnTo>
                    <a:pt x="1894" y="586"/>
                  </a:lnTo>
                  <a:lnTo>
                    <a:pt x="1892" y="556"/>
                  </a:lnTo>
                  <a:lnTo>
                    <a:pt x="1890" y="526"/>
                  </a:lnTo>
                  <a:lnTo>
                    <a:pt x="1884" y="496"/>
                  </a:lnTo>
                  <a:lnTo>
                    <a:pt x="1874" y="468"/>
                  </a:lnTo>
                  <a:lnTo>
                    <a:pt x="1864" y="440"/>
                  </a:lnTo>
                  <a:lnTo>
                    <a:pt x="1852" y="412"/>
                  </a:lnTo>
                  <a:lnTo>
                    <a:pt x="1836" y="384"/>
                  </a:lnTo>
                  <a:lnTo>
                    <a:pt x="1820" y="358"/>
                  </a:lnTo>
                  <a:lnTo>
                    <a:pt x="1800" y="332"/>
                  </a:lnTo>
                  <a:lnTo>
                    <a:pt x="1780" y="306"/>
                  </a:lnTo>
                  <a:lnTo>
                    <a:pt x="1756" y="282"/>
                  </a:lnTo>
                  <a:lnTo>
                    <a:pt x="1732" y="258"/>
                  </a:lnTo>
                  <a:lnTo>
                    <a:pt x="1706" y="236"/>
                  </a:lnTo>
                  <a:lnTo>
                    <a:pt x="1678" y="214"/>
                  </a:lnTo>
                  <a:lnTo>
                    <a:pt x="1648" y="192"/>
                  </a:lnTo>
                  <a:lnTo>
                    <a:pt x="1616" y="172"/>
                  </a:lnTo>
                  <a:lnTo>
                    <a:pt x="1584" y="152"/>
                  </a:lnTo>
                  <a:lnTo>
                    <a:pt x="1550" y="134"/>
                  </a:lnTo>
                  <a:lnTo>
                    <a:pt x="1514" y="116"/>
                  </a:lnTo>
                  <a:lnTo>
                    <a:pt x="1476" y="100"/>
                  </a:lnTo>
                  <a:lnTo>
                    <a:pt x="1438" y="84"/>
                  </a:lnTo>
                  <a:lnTo>
                    <a:pt x="1398" y="70"/>
                  </a:lnTo>
                  <a:lnTo>
                    <a:pt x="1358" y="58"/>
                  </a:lnTo>
                  <a:lnTo>
                    <a:pt x="1316" y="46"/>
                  </a:lnTo>
                  <a:lnTo>
                    <a:pt x="1272" y="36"/>
                  </a:lnTo>
                  <a:lnTo>
                    <a:pt x="1228" y="26"/>
                  </a:lnTo>
                  <a:lnTo>
                    <a:pt x="1184" y="18"/>
                  </a:lnTo>
                  <a:lnTo>
                    <a:pt x="1138" y="12"/>
                  </a:lnTo>
                  <a:lnTo>
                    <a:pt x="1092" y="6"/>
                  </a:lnTo>
                  <a:lnTo>
                    <a:pt x="1044" y="2"/>
                  </a:lnTo>
                  <a:lnTo>
                    <a:pt x="996" y="0"/>
                  </a:lnTo>
                  <a:lnTo>
                    <a:pt x="948" y="0"/>
                  </a:lnTo>
                  <a:lnTo>
                    <a:pt x="948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8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165100" dist="63500" dir="5400000" sx="103000" sy="103000" algn="t" rotWithShape="0">
                <a:prstClr val="black">
                  <a:alpha val="40000"/>
                </a:prstClr>
              </a:outerShdw>
            </a:effectLst>
            <a:scene3d>
              <a:camera prst="perspectiveRelaxed">
                <a:rot lat="19605046" lon="18138247" rev="3919178"/>
              </a:camera>
              <a:lightRig rig="chilly" dir="t"/>
            </a:scene3d>
            <a:sp3d extrusionH="127000" contourW="12700" prstMaterial="dkEdge">
              <a:bevelT/>
              <a:extrusionClr>
                <a:schemeClr val="bg1">
                  <a:lumMod val="75000"/>
                </a:schemeClr>
              </a:extrusionClr>
              <a:contourClr>
                <a:schemeClr val="bg1">
                  <a:lumMod val="75000"/>
                </a:schemeClr>
              </a:contourClr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89792DB-D10E-4E0F-91B8-925304FAD16E}"/>
              </a:ext>
            </a:extLst>
          </p:cNvPr>
          <p:cNvGrpSpPr/>
          <p:nvPr/>
        </p:nvGrpSpPr>
        <p:grpSpPr>
          <a:xfrm>
            <a:off x="6858000" y="3686301"/>
            <a:ext cx="3771761" cy="500917"/>
            <a:chOff x="6858000" y="3686301"/>
            <a:chExt cx="3771761" cy="500917"/>
          </a:xfrm>
        </p:grpSpPr>
        <p:cxnSp>
          <p:nvCxnSpPr>
            <p:cNvPr id="26" name="Straight Connector 25"/>
            <p:cNvCxnSpPr/>
            <p:nvPr/>
          </p:nvCxnSpPr>
          <p:spPr>
            <a:xfrm flipH="1">
              <a:off x="7239000" y="4122816"/>
              <a:ext cx="338328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7420100" y="3686301"/>
              <a:ext cx="32096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itchFamily="34" charset="0"/>
                </a:rPr>
                <a:t>You can replace this text</a:t>
              </a:r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 flipH="1">
              <a:off x="6858000" y="3810000"/>
              <a:ext cx="457200" cy="377218"/>
            </a:xfrm>
            <a:custGeom>
              <a:avLst/>
              <a:gdLst/>
              <a:ahLst/>
              <a:cxnLst>
                <a:cxn ang="0">
                  <a:pos x="906" y="0"/>
                </a:cxn>
                <a:cxn ang="0">
                  <a:pos x="1002" y="18"/>
                </a:cxn>
                <a:cxn ang="0">
                  <a:pos x="1168" y="40"/>
                </a:cxn>
                <a:cxn ang="0">
                  <a:pos x="1320" y="84"/>
                </a:cxn>
                <a:cxn ang="0">
                  <a:pos x="1454" y="142"/>
                </a:cxn>
                <a:cxn ang="0">
                  <a:pos x="1568" y="216"/>
                </a:cxn>
                <a:cxn ang="0">
                  <a:pos x="1660" y="302"/>
                </a:cxn>
                <a:cxn ang="0">
                  <a:pos x="1722" y="400"/>
                </a:cxn>
                <a:cxn ang="0">
                  <a:pos x="1756" y="504"/>
                </a:cxn>
                <a:cxn ang="0">
                  <a:pos x="1760" y="588"/>
                </a:cxn>
                <a:cxn ang="0">
                  <a:pos x="1734" y="696"/>
                </a:cxn>
                <a:cxn ang="0">
                  <a:pos x="1676" y="796"/>
                </a:cxn>
                <a:cxn ang="0">
                  <a:pos x="1588" y="886"/>
                </a:cxn>
                <a:cxn ang="0">
                  <a:pos x="1476" y="964"/>
                </a:cxn>
                <a:cxn ang="0">
                  <a:pos x="1344" y="1028"/>
                </a:cxn>
                <a:cxn ang="0">
                  <a:pos x="1192" y="1074"/>
                </a:cxn>
                <a:cxn ang="0">
                  <a:pos x="1026" y="1100"/>
                </a:cxn>
                <a:cxn ang="0">
                  <a:pos x="894" y="1106"/>
                </a:cxn>
                <a:cxn ang="0">
                  <a:pos x="720" y="1096"/>
                </a:cxn>
                <a:cxn ang="0">
                  <a:pos x="556" y="1064"/>
                </a:cxn>
                <a:cxn ang="0">
                  <a:pos x="410" y="1012"/>
                </a:cxn>
                <a:cxn ang="0">
                  <a:pos x="282" y="946"/>
                </a:cxn>
                <a:cxn ang="0">
                  <a:pos x="176" y="866"/>
                </a:cxn>
                <a:cxn ang="0">
                  <a:pos x="96" y="772"/>
                </a:cxn>
                <a:cxn ang="0">
                  <a:pos x="44" y="670"/>
                </a:cxn>
                <a:cxn ang="0">
                  <a:pos x="28" y="560"/>
                </a:cxn>
                <a:cxn ang="0">
                  <a:pos x="46" y="448"/>
                </a:cxn>
                <a:cxn ang="0">
                  <a:pos x="46" y="406"/>
                </a:cxn>
                <a:cxn ang="0">
                  <a:pos x="12" y="494"/>
                </a:cxn>
                <a:cxn ang="0">
                  <a:pos x="0" y="586"/>
                </a:cxn>
                <a:cxn ang="0">
                  <a:pos x="12" y="676"/>
                </a:cxn>
                <a:cxn ang="0">
                  <a:pos x="58" y="788"/>
                </a:cxn>
                <a:cxn ang="0">
                  <a:pos x="138" y="890"/>
                </a:cxn>
                <a:cxn ang="0">
                  <a:pos x="246" y="980"/>
                </a:cxn>
                <a:cxn ang="0">
                  <a:pos x="380" y="1056"/>
                </a:cxn>
                <a:cxn ang="0">
                  <a:pos x="536" y="1116"/>
                </a:cxn>
                <a:cxn ang="0">
                  <a:pos x="710" y="1154"/>
                </a:cxn>
                <a:cxn ang="0">
                  <a:pos x="898" y="1172"/>
                </a:cxn>
                <a:cxn ang="0">
                  <a:pos x="1044" y="1170"/>
                </a:cxn>
                <a:cxn ang="0">
                  <a:pos x="1228" y="1146"/>
                </a:cxn>
                <a:cxn ang="0">
                  <a:pos x="1398" y="1102"/>
                </a:cxn>
                <a:cxn ang="0">
                  <a:pos x="1550" y="1038"/>
                </a:cxn>
                <a:cxn ang="0">
                  <a:pos x="1678" y="960"/>
                </a:cxn>
                <a:cxn ang="0">
                  <a:pos x="1780" y="866"/>
                </a:cxn>
                <a:cxn ang="0">
                  <a:pos x="1852" y="760"/>
                </a:cxn>
                <a:cxn ang="0">
                  <a:pos x="1890" y="646"/>
                </a:cxn>
                <a:cxn ang="0">
                  <a:pos x="1892" y="556"/>
                </a:cxn>
                <a:cxn ang="0">
                  <a:pos x="1864" y="440"/>
                </a:cxn>
                <a:cxn ang="0">
                  <a:pos x="1800" y="332"/>
                </a:cxn>
                <a:cxn ang="0">
                  <a:pos x="1706" y="236"/>
                </a:cxn>
                <a:cxn ang="0">
                  <a:pos x="1584" y="152"/>
                </a:cxn>
                <a:cxn ang="0">
                  <a:pos x="1438" y="84"/>
                </a:cxn>
                <a:cxn ang="0">
                  <a:pos x="1272" y="36"/>
                </a:cxn>
                <a:cxn ang="0">
                  <a:pos x="1092" y="6"/>
                </a:cxn>
                <a:cxn ang="0">
                  <a:pos x="948" y="0"/>
                </a:cxn>
              </a:cxnLst>
              <a:rect l="0" t="0" r="r" b="b"/>
              <a:pathLst>
                <a:path w="1894" h="1172">
                  <a:moveTo>
                    <a:pt x="948" y="0"/>
                  </a:moveTo>
                  <a:lnTo>
                    <a:pt x="948" y="0"/>
                  </a:lnTo>
                  <a:lnTo>
                    <a:pt x="906" y="0"/>
                  </a:lnTo>
                  <a:lnTo>
                    <a:pt x="906" y="0"/>
                  </a:lnTo>
                  <a:lnTo>
                    <a:pt x="916" y="14"/>
                  </a:lnTo>
                  <a:lnTo>
                    <a:pt x="916" y="14"/>
                  </a:lnTo>
                  <a:lnTo>
                    <a:pt x="960" y="14"/>
                  </a:lnTo>
                  <a:lnTo>
                    <a:pt x="1002" y="18"/>
                  </a:lnTo>
                  <a:lnTo>
                    <a:pt x="1044" y="22"/>
                  </a:lnTo>
                  <a:lnTo>
                    <a:pt x="1086" y="26"/>
                  </a:lnTo>
                  <a:lnTo>
                    <a:pt x="1128" y="32"/>
                  </a:lnTo>
                  <a:lnTo>
                    <a:pt x="1168" y="40"/>
                  </a:lnTo>
                  <a:lnTo>
                    <a:pt x="1206" y="50"/>
                  </a:lnTo>
                  <a:lnTo>
                    <a:pt x="1246" y="60"/>
                  </a:lnTo>
                  <a:lnTo>
                    <a:pt x="1282" y="70"/>
                  </a:lnTo>
                  <a:lnTo>
                    <a:pt x="1320" y="84"/>
                  </a:lnTo>
                  <a:lnTo>
                    <a:pt x="1354" y="96"/>
                  </a:lnTo>
                  <a:lnTo>
                    <a:pt x="1388" y="110"/>
                  </a:lnTo>
                  <a:lnTo>
                    <a:pt x="1422" y="126"/>
                  </a:lnTo>
                  <a:lnTo>
                    <a:pt x="1454" y="142"/>
                  </a:lnTo>
                  <a:lnTo>
                    <a:pt x="1484" y="160"/>
                  </a:lnTo>
                  <a:lnTo>
                    <a:pt x="1514" y="178"/>
                  </a:lnTo>
                  <a:lnTo>
                    <a:pt x="1542" y="196"/>
                  </a:lnTo>
                  <a:lnTo>
                    <a:pt x="1568" y="216"/>
                  </a:lnTo>
                  <a:lnTo>
                    <a:pt x="1594" y="236"/>
                  </a:lnTo>
                  <a:lnTo>
                    <a:pt x="1616" y="258"/>
                  </a:lnTo>
                  <a:lnTo>
                    <a:pt x="1638" y="280"/>
                  </a:lnTo>
                  <a:lnTo>
                    <a:pt x="1660" y="302"/>
                  </a:lnTo>
                  <a:lnTo>
                    <a:pt x="1678" y="326"/>
                  </a:lnTo>
                  <a:lnTo>
                    <a:pt x="1694" y="350"/>
                  </a:lnTo>
                  <a:lnTo>
                    <a:pt x="1710" y="374"/>
                  </a:lnTo>
                  <a:lnTo>
                    <a:pt x="1722" y="400"/>
                  </a:lnTo>
                  <a:lnTo>
                    <a:pt x="1734" y="424"/>
                  </a:lnTo>
                  <a:lnTo>
                    <a:pt x="1744" y="452"/>
                  </a:lnTo>
                  <a:lnTo>
                    <a:pt x="1750" y="478"/>
                  </a:lnTo>
                  <a:lnTo>
                    <a:pt x="1756" y="504"/>
                  </a:lnTo>
                  <a:lnTo>
                    <a:pt x="1760" y="532"/>
                  </a:lnTo>
                  <a:lnTo>
                    <a:pt x="1760" y="560"/>
                  </a:lnTo>
                  <a:lnTo>
                    <a:pt x="1760" y="560"/>
                  </a:lnTo>
                  <a:lnTo>
                    <a:pt x="1760" y="588"/>
                  </a:lnTo>
                  <a:lnTo>
                    <a:pt x="1756" y="616"/>
                  </a:lnTo>
                  <a:lnTo>
                    <a:pt x="1750" y="642"/>
                  </a:lnTo>
                  <a:lnTo>
                    <a:pt x="1744" y="670"/>
                  </a:lnTo>
                  <a:lnTo>
                    <a:pt x="1734" y="696"/>
                  </a:lnTo>
                  <a:lnTo>
                    <a:pt x="1722" y="722"/>
                  </a:lnTo>
                  <a:lnTo>
                    <a:pt x="1708" y="748"/>
                  </a:lnTo>
                  <a:lnTo>
                    <a:pt x="1692" y="772"/>
                  </a:lnTo>
                  <a:lnTo>
                    <a:pt x="1676" y="796"/>
                  </a:lnTo>
                  <a:lnTo>
                    <a:pt x="1656" y="820"/>
                  </a:lnTo>
                  <a:lnTo>
                    <a:pt x="1636" y="844"/>
                  </a:lnTo>
                  <a:lnTo>
                    <a:pt x="1612" y="866"/>
                  </a:lnTo>
                  <a:lnTo>
                    <a:pt x="1588" y="886"/>
                  </a:lnTo>
                  <a:lnTo>
                    <a:pt x="1562" y="908"/>
                  </a:lnTo>
                  <a:lnTo>
                    <a:pt x="1536" y="928"/>
                  </a:lnTo>
                  <a:lnTo>
                    <a:pt x="1506" y="946"/>
                  </a:lnTo>
                  <a:lnTo>
                    <a:pt x="1476" y="964"/>
                  </a:lnTo>
                  <a:lnTo>
                    <a:pt x="1446" y="982"/>
                  </a:lnTo>
                  <a:lnTo>
                    <a:pt x="1412" y="998"/>
                  </a:lnTo>
                  <a:lnTo>
                    <a:pt x="1378" y="1012"/>
                  </a:lnTo>
                  <a:lnTo>
                    <a:pt x="1344" y="1028"/>
                  </a:lnTo>
                  <a:lnTo>
                    <a:pt x="1308" y="1040"/>
                  </a:lnTo>
                  <a:lnTo>
                    <a:pt x="1270" y="1052"/>
                  </a:lnTo>
                  <a:lnTo>
                    <a:pt x="1232" y="1064"/>
                  </a:lnTo>
                  <a:lnTo>
                    <a:pt x="1192" y="1074"/>
                  </a:lnTo>
                  <a:lnTo>
                    <a:pt x="1152" y="1082"/>
                  </a:lnTo>
                  <a:lnTo>
                    <a:pt x="1110" y="1090"/>
                  </a:lnTo>
                  <a:lnTo>
                    <a:pt x="1068" y="1096"/>
                  </a:lnTo>
                  <a:lnTo>
                    <a:pt x="1026" y="1100"/>
                  </a:lnTo>
                  <a:lnTo>
                    <a:pt x="982" y="1104"/>
                  </a:lnTo>
                  <a:lnTo>
                    <a:pt x="938" y="1106"/>
                  </a:lnTo>
                  <a:lnTo>
                    <a:pt x="894" y="1106"/>
                  </a:lnTo>
                  <a:lnTo>
                    <a:pt x="894" y="1106"/>
                  </a:lnTo>
                  <a:lnTo>
                    <a:pt x="850" y="1106"/>
                  </a:lnTo>
                  <a:lnTo>
                    <a:pt x="806" y="1104"/>
                  </a:lnTo>
                  <a:lnTo>
                    <a:pt x="762" y="1100"/>
                  </a:lnTo>
                  <a:lnTo>
                    <a:pt x="720" y="1096"/>
                  </a:lnTo>
                  <a:lnTo>
                    <a:pt x="678" y="1090"/>
                  </a:lnTo>
                  <a:lnTo>
                    <a:pt x="636" y="1082"/>
                  </a:lnTo>
                  <a:lnTo>
                    <a:pt x="596" y="1074"/>
                  </a:lnTo>
                  <a:lnTo>
                    <a:pt x="556" y="1064"/>
                  </a:lnTo>
                  <a:lnTo>
                    <a:pt x="518" y="1052"/>
                  </a:lnTo>
                  <a:lnTo>
                    <a:pt x="480" y="1040"/>
                  </a:lnTo>
                  <a:lnTo>
                    <a:pt x="444" y="1028"/>
                  </a:lnTo>
                  <a:lnTo>
                    <a:pt x="410" y="1012"/>
                  </a:lnTo>
                  <a:lnTo>
                    <a:pt x="376" y="998"/>
                  </a:lnTo>
                  <a:lnTo>
                    <a:pt x="342" y="982"/>
                  </a:lnTo>
                  <a:lnTo>
                    <a:pt x="312" y="964"/>
                  </a:lnTo>
                  <a:lnTo>
                    <a:pt x="282" y="946"/>
                  </a:lnTo>
                  <a:lnTo>
                    <a:pt x="252" y="928"/>
                  </a:lnTo>
                  <a:lnTo>
                    <a:pt x="226" y="908"/>
                  </a:lnTo>
                  <a:lnTo>
                    <a:pt x="200" y="886"/>
                  </a:lnTo>
                  <a:lnTo>
                    <a:pt x="176" y="866"/>
                  </a:lnTo>
                  <a:lnTo>
                    <a:pt x="152" y="844"/>
                  </a:lnTo>
                  <a:lnTo>
                    <a:pt x="132" y="820"/>
                  </a:lnTo>
                  <a:lnTo>
                    <a:pt x="112" y="796"/>
                  </a:lnTo>
                  <a:lnTo>
                    <a:pt x="96" y="772"/>
                  </a:lnTo>
                  <a:lnTo>
                    <a:pt x="80" y="748"/>
                  </a:lnTo>
                  <a:lnTo>
                    <a:pt x="66" y="722"/>
                  </a:lnTo>
                  <a:lnTo>
                    <a:pt x="54" y="696"/>
                  </a:lnTo>
                  <a:lnTo>
                    <a:pt x="44" y="670"/>
                  </a:lnTo>
                  <a:lnTo>
                    <a:pt x="38" y="642"/>
                  </a:lnTo>
                  <a:lnTo>
                    <a:pt x="32" y="616"/>
                  </a:lnTo>
                  <a:lnTo>
                    <a:pt x="28" y="588"/>
                  </a:lnTo>
                  <a:lnTo>
                    <a:pt x="28" y="560"/>
                  </a:lnTo>
                  <a:lnTo>
                    <a:pt x="28" y="560"/>
                  </a:lnTo>
                  <a:lnTo>
                    <a:pt x="30" y="522"/>
                  </a:lnTo>
                  <a:lnTo>
                    <a:pt x="36" y="484"/>
                  </a:lnTo>
                  <a:lnTo>
                    <a:pt x="46" y="448"/>
                  </a:lnTo>
                  <a:lnTo>
                    <a:pt x="60" y="412"/>
                  </a:lnTo>
                  <a:lnTo>
                    <a:pt x="60" y="412"/>
                  </a:lnTo>
                  <a:lnTo>
                    <a:pt x="46" y="406"/>
                  </a:lnTo>
                  <a:lnTo>
                    <a:pt x="46" y="406"/>
                  </a:lnTo>
                  <a:lnTo>
                    <a:pt x="36" y="428"/>
                  </a:lnTo>
                  <a:lnTo>
                    <a:pt x="26" y="450"/>
                  </a:lnTo>
                  <a:lnTo>
                    <a:pt x="18" y="472"/>
                  </a:lnTo>
                  <a:lnTo>
                    <a:pt x="12" y="494"/>
                  </a:lnTo>
                  <a:lnTo>
                    <a:pt x="8" y="516"/>
                  </a:lnTo>
                  <a:lnTo>
                    <a:pt x="4" y="540"/>
                  </a:lnTo>
                  <a:lnTo>
                    <a:pt x="2" y="562"/>
                  </a:lnTo>
                  <a:lnTo>
                    <a:pt x="0" y="586"/>
                  </a:lnTo>
                  <a:lnTo>
                    <a:pt x="0" y="586"/>
                  </a:lnTo>
                  <a:lnTo>
                    <a:pt x="2" y="616"/>
                  </a:lnTo>
                  <a:lnTo>
                    <a:pt x="6" y="646"/>
                  </a:lnTo>
                  <a:lnTo>
                    <a:pt x="12" y="676"/>
                  </a:lnTo>
                  <a:lnTo>
                    <a:pt x="20" y="704"/>
                  </a:lnTo>
                  <a:lnTo>
                    <a:pt x="30" y="732"/>
                  </a:lnTo>
                  <a:lnTo>
                    <a:pt x="44" y="760"/>
                  </a:lnTo>
                  <a:lnTo>
                    <a:pt x="58" y="788"/>
                  </a:lnTo>
                  <a:lnTo>
                    <a:pt x="76" y="814"/>
                  </a:lnTo>
                  <a:lnTo>
                    <a:pt x="94" y="840"/>
                  </a:lnTo>
                  <a:lnTo>
                    <a:pt x="114" y="866"/>
                  </a:lnTo>
                  <a:lnTo>
                    <a:pt x="138" y="890"/>
                  </a:lnTo>
                  <a:lnTo>
                    <a:pt x="162" y="914"/>
                  </a:lnTo>
                  <a:lnTo>
                    <a:pt x="188" y="938"/>
                  </a:lnTo>
                  <a:lnTo>
                    <a:pt x="216" y="960"/>
                  </a:lnTo>
                  <a:lnTo>
                    <a:pt x="246" y="980"/>
                  </a:lnTo>
                  <a:lnTo>
                    <a:pt x="278" y="1002"/>
                  </a:lnTo>
                  <a:lnTo>
                    <a:pt x="310" y="1020"/>
                  </a:lnTo>
                  <a:lnTo>
                    <a:pt x="346" y="1038"/>
                  </a:lnTo>
                  <a:lnTo>
                    <a:pt x="380" y="1056"/>
                  </a:lnTo>
                  <a:lnTo>
                    <a:pt x="418" y="1072"/>
                  </a:lnTo>
                  <a:lnTo>
                    <a:pt x="456" y="1088"/>
                  </a:lnTo>
                  <a:lnTo>
                    <a:pt x="496" y="1102"/>
                  </a:lnTo>
                  <a:lnTo>
                    <a:pt x="536" y="1116"/>
                  </a:lnTo>
                  <a:lnTo>
                    <a:pt x="578" y="1126"/>
                  </a:lnTo>
                  <a:lnTo>
                    <a:pt x="622" y="1138"/>
                  </a:lnTo>
                  <a:lnTo>
                    <a:pt x="666" y="1146"/>
                  </a:lnTo>
                  <a:lnTo>
                    <a:pt x="710" y="1154"/>
                  </a:lnTo>
                  <a:lnTo>
                    <a:pt x="756" y="1160"/>
                  </a:lnTo>
                  <a:lnTo>
                    <a:pt x="804" y="1166"/>
                  </a:lnTo>
                  <a:lnTo>
                    <a:pt x="850" y="1170"/>
                  </a:lnTo>
                  <a:lnTo>
                    <a:pt x="898" y="1172"/>
                  </a:lnTo>
                  <a:lnTo>
                    <a:pt x="948" y="1172"/>
                  </a:lnTo>
                  <a:lnTo>
                    <a:pt x="948" y="1172"/>
                  </a:lnTo>
                  <a:lnTo>
                    <a:pt x="996" y="1172"/>
                  </a:lnTo>
                  <a:lnTo>
                    <a:pt x="1044" y="1170"/>
                  </a:lnTo>
                  <a:lnTo>
                    <a:pt x="1092" y="1166"/>
                  </a:lnTo>
                  <a:lnTo>
                    <a:pt x="1138" y="1160"/>
                  </a:lnTo>
                  <a:lnTo>
                    <a:pt x="1184" y="1154"/>
                  </a:lnTo>
                  <a:lnTo>
                    <a:pt x="1228" y="1146"/>
                  </a:lnTo>
                  <a:lnTo>
                    <a:pt x="1272" y="1138"/>
                  </a:lnTo>
                  <a:lnTo>
                    <a:pt x="1316" y="1126"/>
                  </a:lnTo>
                  <a:lnTo>
                    <a:pt x="1358" y="1116"/>
                  </a:lnTo>
                  <a:lnTo>
                    <a:pt x="1398" y="1102"/>
                  </a:lnTo>
                  <a:lnTo>
                    <a:pt x="1438" y="1088"/>
                  </a:lnTo>
                  <a:lnTo>
                    <a:pt x="1476" y="1072"/>
                  </a:lnTo>
                  <a:lnTo>
                    <a:pt x="1514" y="1056"/>
                  </a:lnTo>
                  <a:lnTo>
                    <a:pt x="1550" y="1038"/>
                  </a:lnTo>
                  <a:lnTo>
                    <a:pt x="1584" y="1020"/>
                  </a:lnTo>
                  <a:lnTo>
                    <a:pt x="1616" y="1002"/>
                  </a:lnTo>
                  <a:lnTo>
                    <a:pt x="1648" y="980"/>
                  </a:lnTo>
                  <a:lnTo>
                    <a:pt x="1678" y="960"/>
                  </a:lnTo>
                  <a:lnTo>
                    <a:pt x="1706" y="938"/>
                  </a:lnTo>
                  <a:lnTo>
                    <a:pt x="1732" y="914"/>
                  </a:lnTo>
                  <a:lnTo>
                    <a:pt x="1756" y="890"/>
                  </a:lnTo>
                  <a:lnTo>
                    <a:pt x="1780" y="866"/>
                  </a:lnTo>
                  <a:lnTo>
                    <a:pt x="1800" y="840"/>
                  </a:lnTo>
                  <a:lnTo>
                    <a:pt x="1820" y="814"/>
                  </a:lnTo>
                  <a:lnTo>
                    <a:pt x="1836" y="788"/>
                  </a:lnTo>
                  <a:lnTo>
                    <a:pt x="1852" y="760"/>
                  </a:lnTo>
                  <a:lnTo>
                    <a:pt x="1864" y="732"/>
                  </a:lnTo>
                  <a:lnTo>
                    <a:pt x="1874" y="704"/>
                  </a:lnTo>
                  <a:lnTo>
                    <a:pt x="1884" y="676"/>
                  </a:lnTo>
                  <a:lnTo>
                    <a:pt x="1890" y="646"/>
                  </a:lnTo>
                  <a:lnTo>
                    <a:pt x="1892" y="616"/>
                  </a:lnTo>
                  <a:lnTo>
                    <a:pt x="1894" y="586"/>
                  </a:lnTo>
                  <a:lnTo>
                    <a:pt x="1894" y="586"/>
                  </a:lnTo>
                  <a:lnTo>
                    <a:pt x="1892" y="556"/>
                  </a:lnTo>
                  <a:lnTo>
                    <a:pt x="1890" y="526"/>
                  </a:lnTo>
                  <a:lnTo>
                    <a:pt x="1884" y="496"/>
                  </a:lnTo>
                  <a:lnTo>
                    <a:pt x="1874" y="468"/>
                  </a:lnTo>
                  <a:lnTo>
                    <a:pt x="1864" y="440"/>
                  </a:lnTo>
                  <a:lnTo>
                    <a:pt x="1852" y="412"/>
                  </a:lnTo>
                  <a:lnTo>
                    <a:pt x="1836" y="384"/>
                  </a:lnTo>
                  <a:lnTo>
                    <a:pt x="1820" y="358"/>
                  </a:lnTo>
                  <a:lnTo>
                    <a:pt x="1800" y="332"/>
                  </a:lnTo>
                  <a:lnTo>
                    <a:pt x="1780" y="306"/>
                  </a:lnTo>
                  <a:lnTo>
                    <a:pt x="1756" y="282"/>
                  </a:lnTo>
                  <a:lnTo>
                    <a:pt x="1732" y="258"/>
                  </a:lnTo>
                  <a:lnTo>
                    <a:pt x="1706" y="236"/>
                  </a:lnTo>
                  <a:lnTo>
                    <a:pt x="1678" y="214"/>
                  </a:lnTo>
                  <a:lnTo>
                    <a:pt x="1648" y="192"/>
                  </a:lnTo>
                  <a:lnTo>
                    <a:pt x="1616" y="172"/>
                  </a:lnTo>
                  <a:lnTo>
                    <a:pt x="1584" y="152"/>
                  </a:lnTo>
                  <a:lnTo>
                    <a:pt x="1550" y="134"/>
                  </a:lnTo>
                  <a:lnTo>
                    <a:pt x="1514" y="116"/>
                  </a:lnTo>
                  <a:lnTo>
                    <a:pt x="1476" y="100"/>
                  </a:lnTo>
                  <a:lnTo>
                    <a:pt x="1438" y="84"/>
                  </a:lnTo>
                  <a:lnTo>
                    <a:pt x="1398" y="70"/>
                  </a:lnTo>
                  <a:lnTo>
                    <a:pt x="1358" y="58"/>
                  </a:lnTo>
                  <a:lnTo>
                    <a:pt x="1316" y="46"/>
                  </a:lnTo>
                  <a:lnTo>
                    <a:pt x="1272" y="36"/>
                  </a:lnTo>
                  <a:lnTo>
                    <a:pt x="1228" y="26"/>
                  </a:lnTo>
                  <a:lnTo>
                    <a:pt x="1184" y="18"/>
                  </a:lnTo>
                  <a:lnTo>
                    <a:pt x="1138" y="12"/>
                  </a:lnTo>
                  <a:lnTo>
                    <a:pt x="1092" y="6"/>
                  </a:lnTo>
                  <a:lnTo>
                    <a:pt x="1044" y="2"/>
                  </a:lnTo>
                  <a:lnTo>
                    <a:pt x="996" y="0"/>
                  </a:lnTo>
                  <a:lnTo>
                    <a:pt x="948" y="0"/>
                  </a:lnTo>
                  <a:lnTo>
                    <a:pt x="948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8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165100" dist="63500" dir="5400000" sx="103000" sy="103000" algn="t" rotWithShape="0">
                <a:prstClr val="black">
                  <a:alpha val="40000"/>
                </a:prstClr>
              </a:outerShdw>
            </a:effectLst>
            <a:scene3d>
              <a:camera prst="perspectiveRelaxed">
                <a:rot lat="19605046" lon="18138247" rev="3919178"/>
              </a:camera>
              <a:lightRig rig="chilly" dir="t"/>
            </a:scene3d>
            <a:sp3d extrusionH="127000" contourW="12700" prstMaterial="dkEdge">
              <a:bevelT/>
              <a:extrusionClr>
                <a:schemeClr val="bg1">
                  <a:lumMod val="75000"/>
                </a:schemeClr>
              </a:extrusionClr>
              <a:contourClr>
                <a:schemeClr val="bg1">
                  <a:lumMod val="75000"/>
                </a:schemeClr>
              </a:contourClr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5E66AC9-7D29-4B66-B4A6-38FFAEC2276F}"/>
              </a:ext>
            </a:extLst>
          </p:cNvPr>
          <p:cNvGrpSpPr/>
          <p:nvPr/>
        </p:nvGrpSpPr>
        <p:grpSpPr>
          <a:xfrm>
            <a:off x="6858000" y="4448301"/>
            <a:ext cx="3771761" cy="500917"/>
            <a:chOff x="6858000" y="4448301"/>
            <a:chExt cx="3771761" cy="500917"/>
          </a:xfrm>
        </p:grpSpPr>
        <p:cxnSp>
          <p:nvCxnSpPr>
            <p:cNvPr id="24" name="Straight Connector 23"/>
            <p:cNvCxnSpPr/>
            <p:nvPr/>
          </p:nvCxnSpPr>
          <p:spPr>
            <a:xfrm flipH="1">
              <a:off x="7239000" y="4884816"/>
              <a:ext cx="338328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7420100" y="4448301"/>
              <a:ext cx="32096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itchFamily="34" charset="0"/>
                </a:rPr>
                <a:t>You can replace this text</a:t>
              </a:r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auto">
            <a:xfrm flipH="1">
              <a:off x="6858000" y="4572000"/>
              <a:ext cx="457200" cy="377218"/>
            </a:xfrm>
            <a:custGeom>
              <a:avLst/>
              <a:gdLst/>
              <a:ahLst/>
              <a:cxnLst>
                <a:cxn ang="0">
                  <a:pos x="906" y="0"/>
                </a:cxn>
                <a:cxn ang="0">
                  <a:pos x="1002" y="18"/>
                </a:cxn>
                <a:cxn ang="0">
                  <a:pos x="1168" y="40"/>
                </a:cxn>
                <a:cxn ang="0">
                  <a:pos x="1320" y="84"/>
                </a:cxn>
                <a:cxn ang="0">
                  <a:pos x="1454" y="142"/>
                </a:cxn>
                <a:cxn ang="0">
                  <a:pos x="1568" y="216"/>
                </a:cxn>
                <a:cxn ang="0">
                  <a:pos x="1660" y="302"/>
                </a:cxn>
                <a:cxn ang="0">
                  <a:pos x="1722" y="400"/>
                </a:cxn>
                <a:cxn ang="0">
                  <a:pos x="1756" y="504"/>
                </a:cxn>
                <a:cxn ang="0">
                  <a:pos x="1760" y="588"/>
                </a:cxn>
                <a:cxn ang="0">
                  <a:pos x="1734" y="696"/>
                </a:cxn>
                <a:cxn ang="0">
                  <a:pos x="1676" y="796"/>
                </a:cxn>
                <a:cxn ang="0">
                  <a:pos x="1588" y="886"/>
                </a:cxn>
                <a:cxn ang="0">
                  <a:pos x="1476" y="964"/>
                </a:cxn>
                <a:cxn ang="0">
                  <a:pos x="1344" y="1028"/>
                </a:cxn>
                <a:cxn ang="0">
                  <a:pos x="1192" y="1074"/>
                </a:cxn>
                <a:cxn ang="0">
                  <a:pos x="1026" y="1100"/>
                </a:cxn>
                <a:cxn ang="0">
                  <a:pos x="894" y="1106"/>
                </a:cxn>
                <a:cxn ang="0">
                  <a:pos x="720" y="1096"/>
                </a:cxn>
                <a:cxn ang="0">
                  <a:pos x="556" y="1064"/>
                </a:cxn>
                <a:cxn ang="0">
                  <a:pos x="410" y="1012"/>
                </a:cxn>
                <a:cxn ang="0">
                  <a:pos x="282" y="946"/>
                </a:cxn>
                <a:cxn ang="0">
                  <a:pos x="176" y="866"/>
                </a:cxn>
                <a:cxn ang="0">
                  <a:pos x="96" y="772"/>
                </a:cxn>
                <a:cxn ang="0">
                  <a:pos x="44" y="670"/>
                </a:cxn>
                <a:cxn ang="0">
                  <a:pos x="28" y="560"/>
                </a:cxn>
                <a:cxn ang="0">
                  <a:pos x="46" y="448"/>
                </a:cxn>
                <a:cxn ang="0">
                  <a:pos x="46" y="406"/>
                </a:cxn>
                <a:cxn ang="0">
                  <a:pos x="12" y="494"/>
                </a:cxn>
                <a:cxn ang="0">
                  <a:pos x="0" y="586"/>
                </a:cxn>
                <a:cxn ang="0">
                  <a:pos x="12" y="676"/>
                </a:cxn>
                <a:cxn ang="0">
                  <a:pos x="58" y="788"/>
                </a:cxn>
                <a:cxn ang="0">
                  <a:pos x="138" y="890"/>
                </a:cxn>
                <a:cxn ang="0">
                  <a:pos x="246" y="980"/>
                </a:cxn>
                <a:cxn ang="0">
                  <a:pos x="380" y="1056"/>
                </a:cxn>
                <a:cxn ang="0">
                  <a:pos x="536" y="1116"/>
                </a:cxn>
                <a:cxn ang="0">
                  <a:pos x="710" y="1154"/>
                </a:cxn>
                <a:cxn ang="0">
                  <a:pos x="898" y="1172"/>
                </a:cxn>
                <a:cxn ang="0">
                  <a:pos x="1044" y="1170"/>
                </a:cxn>
                <a:cxn ang="0">
                  <a:pos x="1228" y="1146"/>
                </a:cxn>
                <a:cxn ang="0">
                  <a:pos x="1398" y="1102"/>
                </a:cxn>
                <a:cxn ang="0">
                  <a:pos x="1550" y="1038"/>
                </a:cxn>
                <a:cxn ang="0">
                  <a:pos x="1678" y="960"/>
                </a:cxn>
                <a:cxn ang="0">
                  <a:pos x="1780" y="866"/>
                </a:cxn>
                <a:cxn ang="0">
                  <a:pos x="1852" y="760"/>
                </a:cxn>
                <a:cxn ang="0">
                  <a:pos x="1890" y="646"/>
                </a:cxn>
                <a:cxn ang="0">
                  <a:pos x="1892" y="556"/>
                </a:cxn>
                <a:cxn ang="0">
                  <a:pos x="1864" y="440"/>
                </a:cxn>
                <a:cxn ang="0">
                  <a:pos x="1800" y="332"/>
                </a:cxn>
                <a:cxn ang="0">
                  <a:pos x="1706" y="236"/>
                </a:cxn>
                <a:cxn ang="0">
                  <a:pos x="1584" y="152"/>
                </a:cxn>
                <a:cxn ang="0">
                  <a:pos x="1438" y="84"/>
                </a:cxn>
                <a:cxn ang="0">
                  <a:pos x="1272" y="36"/>
                </a:cxn>
                <a:cxn ang="0">
                  <a:pos x="1092" y="6"/>
                </a:cxn>
                <a:cxn ang="0">
                  <a:pos x="948" y="0"/>
                </a:cxn>
              </a:cxnLst>
              <a:rect l="0" t="0" r="r" b="b"/>
              <a:pathLst>
                <a:path w="1894" h="1172">
                  <a:moveTo>
                    <a:pt x="948" y="0"/>
                  </a:moveTo>
                  <a:lnTo>
                    <a:pt x="948" y="0"/>
                  </a:lnTo>
                  <a:lnTo>
                    <a:pt x="906" y="0"/>
                  </a:lnTo>
                  <a:lnTo>
                    <a:pt x="906" y="0"/>
                  </a:lnTo>
                  <a:lnTo>
                    <a:pt x="916" y="14"/>
                  </a:lnTo>
                  <a:lnTo>
                    <a:pt x="916" y="14"/>
                  </a:lnTo>
                  <a:lnTo>
                    <a:pt x="960" y="14"/>
                  </a:lnTo>
                  <a:lnTo>
                    <a:pt x="1002" y="18"/>
                  </a:lnTo>
                  <a:lnTo>
                    <a:pt x="1044" y="22"/>
                  </a:lnTo>
                  <a:lnTo>
                    <a:pt x="1086" y="26"/>
                  </a:lnTo>
                  <a:lnTo>
                    <a:pt x="1128" y="32"/>
                  </a:lnTo>
                  <a:lnTo>
                    <a:pt x="1168" y="40"/>
                  </a:lnTo>
                  <a:lnTo>
                    <a:pt x="1206" y="50"/>
                  </a:lnTo>
                  <a:lnTo>
                    <a:pt x="1246" y="60"/>
                  </a:lnTo>
                  <a:lnTo>
                    <a:pt x="1282" y="70"/>
                  </a:lnTo>
                  <a:lnTo>
                    <a:pt x="1320" y="84"/>
                  </a:lnTo>
                  <a:lnTo>
                    <a:pt x="1354" y="96"/>
                  </a:lnTo>
                  <a:lnTo>
                    <a:pt x="1388" y="110"/>
                  </a:lnTo>
                  <a:lnTo>
                    <a:pt x="1422" y="126"/>
                  </a:lnTo>
                  <a:lnTo>
                    <a:pt x="1454" y="142"/>
                  </a:lnTo>
                  <a:lnTo>
                    <a:pt x="1484" y="160"/>
                  </a:lnTo>
                  <a:lnTo>
                    <a:pt x="1514" y="178"/>
                  </a:lnTo>
                  <a:lnTo>
                    <a:pt x="1542" y="196"/>
                  </a:lnTo>
                  <a:lnTo>
                    <a:pt x="1568" y="216"/>
                  </a:lnTo>
                  <a:lnTo>
                    <a:pt x="1594" y="236"/>
                  </a:lnTo>
                  <a:lnTo>
                    <a:pt x="1616" y="258"/>
                  </a:lnTo>
                  <a:lnTo>
                    <a:pt x="1638" y="280"/>
                  </a:lnTo>
                  <a:lnTo>
                    <a:pt x="1660" y="302"/>
                  </a:lnTo>
                  <a:lnTo>
                    <a:pt x="1678" y="326"/>
                  </a:lnTo>
                  <a:lnTo>
                    <a:pt x="1694" y="350"/>
                  </a:lnTo>
                  <a:lnTo>
                    <a:pt x="1710" y="374"/>
                  </a:lnTo>
                  <a:lnTo>
                    <a:pt x="1722" y="400"/>
                  </a:lnTo>
                  <a:lnTo>
                    <a:pt x="1734" y="424"/>
                  </a:lnTo>
                  <a:lnTo>
                    <a:pt x="1744" y="452"/>
                  </a:lnTo>
                  <a:lnTo>
                    <a:pt x="1750" y="478"/>
                  </a:lnTo>
                  <a:lnTo>
                    <a:pt x="1756" y="504"/>
                  </a:lnTo>
                  <a:lnTo>
                    <a:pt x="1760" y="532"/>
                  </a:lnTo>
                  <a:lnTo>
                    <a:pt x="1760" y="560"/>
                  </a:lnTo>
                  <a:lnTo>
                    <a:pt x="1760" y="560"/>
                  </a:lnTo>
                  <a:lnTo>
                    <a:pt x="1760" y="588"/>
                  </a:lnTo>
                  <a:lnTo>
                    <a:pt x="1756" y="616"/>
                  </a:lnTo>
                  <a:lnTo>
                    <a:pt x="1750" y="642"/>
                  </a:lnTo>
                  <a:lnTo>
                    <a:pt x="1744" y="670"/>
                  </a:lnTo>
                  <a:lnTo>
                    <a:pt x="1734" y="696"/>
                  </a:lnTo>
                  <a:lnTo>
                    <a:pt x="1722" y="722"/>
                  </a:lnTo>
                  <a:lnTo>
                    <a:pt x="1708" y="748"/>
                  </a:lnTo>
                  <a:lnTo>
                    <a:pt x="1692" y="772"/>
                  </a:lnTo>
                  <a:lnTo>
                    <a:pt x="1676" y="796"/>
                  </a:lnTo>
                  <a:lnTo>
                    <a:pt x="1656" y="820"/>
                  </a:lnTo>
                  <a:lnTo>
                    <a:pt x="1636" y="844"/>
                  </a:lnTo>
                  <a:lnTo>
                    <a:pt x="1612" y="866"/>
                  </a:lnTo>
                  <a:lnTo>
                    <a:pt x="1588" y="886"/>
                  </a:lnTo>
                  <a:lnTo>
                    <a:pt x="1562" y="908"/>
                  </a:lnTo>
                  <a:lnTo>
                    <a:pt x="1536" y="928"/>
                  </a:lnTo>
                  <a:lnTo>
                    <a:pt x="1506" y="946"/>
                  </a:lnTo>
                  <a:lnTo>
                    <a:pt x="1476" y="964"/>
                  </a:lnTo>
                  <a:lnTo>
                    <a:pt x="1446" y="982"/>
                  </a:lnTo>
                  <a:lnTo>
                    <a:pt x="1412" y="998"/>
                  </a:lnTo>
                  <a:lnTo>
                    <a:pt x="1378" y="1012"/>
                  </a:lnTo>
                  <a:lnTo>
                    <a:pt x="1344" y="1028"/>
                  </a:lnTo>
                  <a:lnTo>
                    <a:pt x="1308" y="1040"/>
                  </a:lnTo>
                  <a:lnTo>
                    <a:pt x="1270" y="1052"/>
                  </a:lnTo>
                  <a:lnTo>
                    <a:pt x="1232" y="1064"/>
                  </a:lnTo>
                  <a:lnTo>
                    <a:pt x="1192" y="1074"/>
                  </a:lnTo>
                  <a:lnTo>
                    <a:pt x="1152" y="1082"/>
                  </a:lnTo>
                  <a:lnTo>
                    <a:pt x="1110" y="1090"/>
                  </a:lnTo>
                  <a:lnTo>
                    <a:pt x="1068" y="1096"/>
                  </a:lnTo>
                  <a:lnTo>
                    <a:pt x="1026" y="1100"/>
                  </a:lnTo>
                  <a:lnTo>
                    <a:pt x="982" y="1104"/>
                  </a:lnTo>
                  <a:lnTo>
                    <a:pt x="938" y="1106"/>
                  </a:lnTo>
                  <a:lnTo>
                    <a:pt x="894" y="1106"/>
                  </a:lnTo>
                  <a:lnTo>
                    <a:pt x="894" y="1106"/>
                  </a:lnTo>
                  <a:lnTo>
                    <a:pt x="850" y="1106"/>
                  </a:lnTo>
                  <a:lnTo>
                    <a:pt x="806" y="1104"/>
                  </a:lnTo>
                  <a:lnTo>
                    <a:pt x="762" y="1100"/>
                  </a:lnTo>
                  <a:lnTo>
                    <a:pt x="720" y="1096"/>
                  </a:lnTo>
                  <a:lnTo>
                    <a:pt x="678" y="1090"/>
                  </a:lnTo>
                  <a:lnTo>
                    <a:pt x="636" y="1082"/>
                  </a:lnTo>
                  <a:lnTo>
                    <a:pt x="596" y="1074"/>
                  </a:lnTo>
                  <a:lnTo>
                    <a:pt x="556" y="1064"/>
                  </a:lnTo>
                  <a:lnTo>
                    <a:pt x="518" y="1052"/>
                  </a:lnTo>
                  <a:lnTo>
                    <a:pt x="480" y="1040"/>
                  </a:lnTo>
                  <a:lnTo>
                    <a:pt x="444" y="1028"/>
                  </a:lnTo>
                  <a:lnTo>
                    <a:pt x="410" y="1012"/>
                  </a:lnTo>
                  <a:lnTo>
                    <a:pt x="376" y="998"/>
                  </a:lnTo>
                  <a:lnTo>
                    <a:pt x="342" y="982"/>
                  </a:lnTo>
                  <a:lnTo>
                    <a:pt x="312" y="964"/>
                  </a:lnTo>
                  <a:lnTo>
                    <a:pt x="282" y="946"/>
                  </a:lnTo>
                  <a:lnTo>
                    <a:pt x="252" y="928"/>
                  </a:lnTo>
                  <a:lnTo>
                    <a:pt x="226" y="908"/>
                  </a:lnTo>
                  <a:lnTo>
                    <a:pt x="200" y="886"/>
                  </a:lnTo>
                  <a:lnTo>
                    <a:pt x="176" y="866"/>
                  </a:lnTo>
                  <a:lnTo>
                    <a:pt x="152" y="844"/>
                  </a:lnTo>
                  <a:lnTo>
                    <a:pt x="132" y="820"/>
                  </a:lnTo>
                  <a:lnTo>
                    <a:pt x="112" y="796"/>
                  </a:lnTo>
                  <a:lnTo>
                    <a:pt x="96" y="772"/>
                  </a:lnTo>
                  <a:lnTo>
                    <a:pt x="80" y="748"/>
                  </a:lnTo>
                  <a:lnTo>
                    <a:pt x="66" y="722"/>
                  </a:lnTo>
                  <a:lnTo>
                    <a:pt x="54" y="696"/>
                  </a:lnTo>
                  <a:lnTo>
                    <a:pt x="44" y="670"/>
                  </a:lnTo>
                  <a:lnTo>
                    <a:pt x="38" y="642"/>
                  </a:lnTo>
                  <a:lnTo>
                    <a:pt x="32" y="616"/>
                  </a:lnTo>
                  <a:lnTo>
                    <a:pt x="28" y="588"/>
                  </a:lnTo>
                  <a:lnTo>
                    <a:pt x="28" y="560"/>
                  </a:lnTo>
                  <a:lnTo>
                    <a:pt x="28" y="560"/>
                  </a:lnTo>
                  <a:lnTo>
                    <a:pt x="30" y="522"/>
                  </a:lnTo>
                  <a:lnTo>
                    <a:pt x="36" y="484"/>
                  </a:lnTo>
                  <a:lnTo>
                    <a:pt x="46" y="448"/>
                  </a:lnTo>
                  <a:lnTo>
                    <a:pt x="60" y="412"/>
                  </a:lnTo>
                  <a:lnTo>
                    <a:pt x="60" y="412"/>
                  </a:lnTo>
                  <a:lnTo>
                    <a:pt x="46" y="406"/>
                  </a:lnTo>
                  <a:lnTo>
                    <a:pt x="46" y="406"/>
                  </a:lnTo>
                  <a:lnTo>
                    <a:pt x="36" y="428"/>
                  </a:lnTo>
                  <a:lnTo>
                    <a:pt x="26" y="450"/>
                  </a:lnTo>
                  <a:lnTo>
                    <a:pt x="18" y="472"/>
                  </a:lnTo>
                  <a:lnTo>
                    <a:pt x="12" y="494"/>
                  </a:lnTo>
                  <a:lnTo>
                    <a:pt x="8" y="516"/>
                  </a:lnTo>
                  <a:lnTo>
                    <a:pt x="4" y="540"/>
                  </a:lnTo>
                  <a:lnTo>
                    <a:pt x="2" y="562"/>
                  </a:lnTo>
                  <a:lnTo>
                    <a:pt x="0" y="586"/>
                  </a:lnTo>
                  <a:lnTo>
                    <a:pt x="0" y="586"/>
                  </a:lnTo>
                  <a:lnTo>
                    <a:pt x="2" y="616"/>
                  </a:lnTo>
                  <a:lnTo>
                    <a:pt x="6" y="646"/>
                  </a:lnTo>
                  <a:lnTo>
                    <a:pt x="12" y="676"/>
                  </a:lnTo>
                  <a:lnTo>
                    <a:pt x="20" y="704"/>
                  </a:lnTo>
                  <a:lnTo>
                    <a:pt x="30" y="732"/>
                  </a:lnTo>
                  <a:lnTo>
                    <a:pt x="44" y="760"/>
                  </a:lnTo>
                  <a:lnTo>
                    <a:pt x="58" y="788"/>
                  </a:lnTo>
                  <a:lnTo>
                    <a:pt x="76" y="814"/>
                  </a:lnTo>
                  <a:lnTo>
                    <a:pt x="94" y="840"/>
                  </a:lnTo>
                  <a:lnTo>
                    <a:pt x="114" y="866"/>
                  </a:lnTo>
                  <a:lnTo>
                    <a:pt x="138" y="890"/>
                  </a:lnTo>
                  <a:lnTo>
                    <a:pt x="162" y="914"/>
                  </a:lnTo>
                  <a:lnTo>
                    <a:pt x="188" y="938"/>
                  </a:lnTo>
                  <a:lnTo>
                    <a:pt x="216" y="960"/>
                  </a:lnTo>
                  <a:lnTo>
                    <a:pt x="246" y="980"/>
                  </a:lnTo>
                  <a:lnTo>
                    <a:pt x="278" y="1002"/>
                  </a:lnTo>
                  <a:lnTo>
                    <a:pt x="310" y="1020"/>
                  </a:lnTo>
                  <a:lnTo>
                    <a:pt x="346" y="1038"/>
                  </a:lnTo>
                  <a:lnTo>
                    <a:pt x="380" y="1056"/>
                  </a:lnTo>
                  <a:lnTo>
                    <a:pt x="418" y="1072"/>
                  </a:lnTo>
                  <a:lnTo>
                    <a:pt x="456" y="1088"/>
                  </a:lnTo>
                  <a:lnTo>
                    <a:pt x="496" y="1102"/>
                  </a:lnTo>
                  <a:lnTo>
                    <a:pt x="536" y="1116"/>
                  </a:lnTo>
                  <a:lnTo>
                    <a:pt x="578" y="1126"/>
                  </a:lnTo>
                  <a:lnTo>
                    <a:pt x="622" y="1138"/>
                  </a:lnTo>
                  <a:lnTo>
                    <a:pt x="666" y="1146"/>
                  </a:lnTo>
                  <a:lnTo>
                    <a:pt x="710" y="1154"/>
                  </a:lnTo>
                  <a:lnTo>
                    <a:pt x="756" y="1160"/>
                  </a:lnTo>
                  <a:lnTo>
                    <a:pt x="804" y="1166"/>
                  </a:lnTo>
                  <a:lnTo>
                    <a:pt x="850" y="1170"/>
                  </a:lnTo>
                  <a:lnTo>
                    <a:pt x="898" y="1172"/>
                  </a:lnTo>
                  <a:lnTo>
                    <a:pt x="948" y="1172"/>
                  </a:lnTo>
                  <a:lnTo>
                    <a:pt x="948" y="1172"/>
                  </a:lnTo>
                  <a:lnTo>
                    <a:pt x="996" y="1172"/>
                  </a:lnTo>
                  <a:lnTo>
                    <a:pt x="1044" y="1170"/>
                  </a:lnTo>
                  <a:lnTo>
                    <a:pt x="1092" y="1166"/>
                  </a:lnTo>
                  <a:lnTo>
                    <a:pt x="1138" y="1160"/>
                  </a:lnTo>
                  <a:lnTo>
                    <a:pt x="1184" y="1154"/>
                  </a:lnTo>
                  <a:lnTo>
                    <a:pt x="1228" y="1146"/>
                  </a:lnTo>
                  <a:lnTo>
                    <a:pt x="1272" y="1138"/>
                  </a:lnTo>
                  <a:lnTo>
                    <a:pt x="1316" y="1126"/>
                  </a:lnTo>
                  <a:lnTo>
                    <a:pt x="1358" y="1116"/>
                  </a:lnTo>
                  <a:lnTo>
                    <a:pt x="1398" y="1102"/>
                  </a:lnTo>
                  <a:lnTo>
                    <a:pt x="1438" y="1088"/>
                  </a:lnTo>
                  <a:lnTo>
                    <a:pt x="1476" y="1072"/>
                  </a:lnTo>
                  <a:lnTo>
                    <a:pt x="1514" y="1056"/>
                  </a:lnTo>
                  <a:lnTo>
                    <a:pt x="1550" y="1038"/>
                  </a:lnTo>
                  <a:lnTo>
                    <a:pt x="1584" y="1020"/>
                  </a:lnTo>
                  <a:lnTo>
                    <a:pt x="1616" y="1002"/>
                  </a:lnTo>
                  <a:lnTo>
                    <a:pt x="1648" y="980"/>
                  </a:lnTo>
                  <a:lnTo>
                    <a:pt x="1678" y="960"/>
                  </a:lnTo>
                  <a:lnTo>
                    <a:pt x="1706" y="938"/>
                  </a:lnTo>
                  <a:lnTo>
                    <a:pt x="1732" y="914"/>
                  </a:lnTo>
                  <a:lnTo>
                    <a:pt x="1756" y="890"/>
                  </a:lnTo>
                  <a:lnTo>
                    <a:pt x="1780" y="866"/>
                  </a:lnTo>
                  <a:lnTo>
                    <a:pt x="1800" y="840"/>
                  </a:lnTo>
                  <a:lnTo>
                    <a:pt x="1820" y="814"/>
                  </a:lnTo>
                  <a:lnTo>
                    <a:pt x="1836" y="788"/>
                  </a:lnTo>
                  <a:lnTo>
                    <a:pt x="1852" y="760"/>
                  </a:lnTo>
                  <a:lnTo>
                    <a:pt x="1864" y="732"/>
                  </a:lnTo>
                  <a:lnTo>
                    <a:pt x="1874" y="704"/>
                  </a:lnTo>
                  <a:lnTo>
                    <a:pt x="1884" y="676"/>
                  </a:lnTo>
                  <a:lnTo>
                    <a:pt x="1890" y="646"/>
                  </a:lnTo>
                  <a:lnTo>
                    <a:pt x="1892" y="616"/>
                  </a:lnTo>
                  <a:lnTo>
                    <a:pt x="1894" y="586"/>
                  </a:lnTo>
                  <a:lnTo>
                    <a:pt x="1894" y="586"/>
                  </a:lnTo>
                  <a:lnTo>
                    <a:pt x="1892" y="556"/>
                  </a:lnTo>
                  <a:lnTo>
                    <a:pt x="1890" y="526"/>
                  </a:lnTo>
                  <a:lnTo>
                    <a:pt x="1884" y="496"/>
                  </a:lnTo>
                  <a:lnTo>
                    <a:pt x="1874" y="468"/>
                  </a:lnTo>
                  <a:lnTo>
                    <a:pt x="1864" y="440"/>
                  </a:lnTo>
                  <a:lnTo>
                    <a:pt x="1852" y="412"/>
                  </a:lnTo>
                  <a:lnTo>
                    <a:pt x="1836" y="384"/>
                  </a:lnTo>
                  <a:lnTo>
                    <a:pt x="1820" y="358"/>
                  </a:lnTo>
                  <a:lnTo>
                    <a:pt x="1800" y="332"/>
                  </a:lnTo>
                  <a:lnTo>
                    <a:pt x="1780" y="306"/>
                  </a:lnTo>
                  <a:lnTo>
                    <a:pt x="1756" y="282"/>
                  </a:lnTo>
                  <a:lnTo>
                    <a:pt x="1732" y="258"/>
                  </a:lnTo>
                  <a:lnTo>
                    <a:pt x="1706" y="236"/>
                  </a:lnTo>
                  <a:lnTo>
                    <a:pt x="1678" y="214"/>
                  </a:lnTo>
                  <a:lnTo>
                    <a:pt x="1648" y="192"/>
                  </a:lnTo>
                  <a:lnTo>
                    <a:pt x="1616" y="172"/>
                  </a:lnTo>
                  <a:lnTo>
                    <a:pt x="1584" y="152"/>
                  </a:lnTo>
                  <a:lnTo>
                    <a:pt x="1550" y="134"/>
                  </a:lnTo>
                  <a:lnTo>
                    <a:pt x="1514" y="116"/>
                  </a:lnTo>
                  <a:lnTo>
                    <a:pt x="1476" y="100"/>
                  </a:lnTo>
                  <a:lnTo>
                    <a:pt x="1438" y="84"/>
                  </a:lnTo>
                  <a:lnTo>
                    <a:pt x="1398" y="70"/>
                  </a:lnTo>
                  <a:lnTo>
                    <a:pt x="1358" y="58"/>
                  </a:lnTo>
                  <a:lnTo>
                    <a:pt x="1316" y="46"/>
                  </a:lnTo>
                  <a:lnTo>
                    <a:pt x="1272" y="36"/>
                  </a:lnTo>
                  <a:lnTo>
                    <a:pt x="1228" y="26"/>
                  </a:lnTo>
                  <a:lnTo>
                    <a:pt x="1184" y="18"/>
                  </a:lnTo>
                  <a:lnTo>
                    <a:pt x="1138" y="12"/>
                  </a:lnTo>
                  <a:lnTo>
                    <a:pt x="1092" y="6"/>
                  </a:lnTo>
                  <a:lnTo>
                    <a:pt x="1044" y="2"/>
                  </a:lnTo>
                  <a:lnTo>
                    <a:pt x="996" y="0"/>
                  </a:lnTo>
                  <a:lnTo>
                    <a:pt x="948" y="0"/>
                  </a:lnTo>
                  <a:lnTo>
                    <a:pt x="948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8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165100" dist="63500" dir="5400000" sx="103000" sy="103000" algn="t" rotWithShape="0">
                <a:prstClr val="black">
                  <a:alpha val="40000"/>
                </a:prstClr>
              </a:outerShdw>
            </a:effectLst>
            <a:scene3d>
              <a:camera prst="perspectiveRelaxed">
                <a:rot lat="19605046" lon="18138247" rev="3919178"/>
              </a:camera>
              <a:lightRig rig="chilly" dir="t"/>
            </a:scene3d>
            <a:sp3d extrusionH="127000" contourW="12700" prstMaterial="dkEdge">
              <a:bevelT/>
              <a:extrusionClr>
                <a:schemeClr val="bg1">
                  <a:lumMod val="75000"/>
                </a:schemeClr>
              </a:extrusionClr>
              <a:contourClr>
                <a:schemeClr val="bg1">
                  <a:lumMod val="75000"/>
                </a:schemeClr>
              </a:contourClr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3D1FD5B-C401-43CA-A0AE-F2637C2AA18F}"/>
              </a:ext>
            </a:extLst>
          </p:cNvPr>
          <p:cNvGrpSpPr/>
          <p:nvPr/>
        </p:nvGrpSpPr>
        <p:grpSpPr>
          <a:xfrm>
            <a:off x="1386840" y="2892754"/>
            <a:ext cx="3794760" cy="536246"/>
            <a:chOff x="1386840" y="2892754"/>
            <a:chExt cx="3794760" cy="536246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386840" y="3427412"/>
              <a:ext cx="338328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Freeform 19"/>
            <p:cNvSpPr>
              <a:spLocks/>
            </p:cNvSpPr>
            <p:nvPr/>
          </p:nvSpPr>
          <p:spPr bwMode="auto">
            <a:xfrm flipH="1">
              <a:off x="4724400" y="3048000"/>
              <a:ext cx="457200" cy="377218"/>
            </a:xfrm>
            <a:custGeom>
              <a:avLst/>
              <a:gdLst/>
              <a:ahLst/>
              <a:cxnLst>
                <a:cxn ang="0">
                  <a:pos x="906" y="0"/>
                </a:cxn>
                <a:cxn ang="0">
                  <a:pos x="1002" y="18"/>
                </a:cxn>
                <a:cxn ang="0">
                  <a:pos x="1168" y="40"/>
                </a:cxn>
                <a:cxn ang="0">
                  <a:pos x="1320" y="84"/>
                </a:cxn>
                <a:cxn ang="0">
                  <a:pos x="1454" y="142"/>
                </a:cxn>
                <a:cxn ang="0">
                  <a:pos x="1568" y="216"/>
                </a:cxn>
                <a:cxn ang="0">
                  <a:pos x="1660" y="302"/>
                </a:cxn>
                <a:cxn ang="0">
                  <a:pos x="1722" y="400"/>
                </a:cxn>
                <a:cxn ang="0">
                  <a:pos x="1756" y="504"/>
                </a:cxn>
                <a:cxn ang="0">
                  <a:pos x="1760" y="588"/>
                </a:cxn>
                <a:cxn ang="0">
                  <a:pos x="1734" y="696"/>
                </a:cxn>
                <a:cxn ang="0">
                  <a:pos x="1676" y="796"/>
                </a:cxn>
                <a:cxn ang="0">
                  <a:pos x="1588" y="886"/>
                </a:cxn>
                <a:cxn ang="0">
                  <a:pos x="1476" y="964"/>
                </a:cxn>
                <a:cxn ang="0">
                  <a:pos x="1344" y="1028"/>
                </a:cxn>
                <a:cxn ang="0">
                  <a:pos x="1192" y="1074"/>
                </a:cxn>
                <a:cxn ang="0">
                  <a:pos x="1026" y="1100"/>
                </a:cxn>
                <a:cxn ang="0">
                  <a:pos x="894" y="1106"/>
                </a:cxn>
                <a:cxn ang="0">
                  <a:pos x="720" y="1096"/>
                </a:cxn>
                <a:cxn ang="0">
                  <a:pos x="556" y="1064"/>
                </a:cxn>
                <a:cxn ang="0">
                  <a:pos x="410" y="1012"/>
                </a:cxn>
                <a:cxn ang="0">
                  <a:pos x="282" y="946"/>
                </a:cxn>
                <a:cxn ang="0">
                  <a:pos x="176" y="866"/>
                </a:cxn>
                <a:cxn ang="0">
                  <a:pos x="96" y="772"/>
                </a:cxn>
                <a:cxn ang="0">
                  <a:pos x="44" y="670"/>
                </a:cxn>
                <a:cxn ang="0">
                  <a:pos x="28" y="560"/>
                </a:cxn>
                <a:cxn ang="0">
                  <a:pos x="46" y="448"/>
                </a:cxn>
                <a:cxn ang="0">
                  <a:pos x="46" y="406"/>
                </a:cxn>
                <a:cxn ang="0">
                  <a:pos x="12" y="494"/>
                </a:cxn>
                <a:cxn ang="0">
                  <a:pos x="0" y="586"/>
                </a:cxn>
                <a:cxn ang="0">
                  <a:pos x="12" y="676"/>
                </a:cxn>
                <a:cxn ang="0">
                  <a:pos x="58" y="788"/>
                </a:cxn>
                <a:cxn ang="0">
                  <a:pos x="138" y="890"/>
                </a:cxn>
                <a:cxn ang="0">
                  <a:pos x="246" y="980"/>
                </a:cxn>
                <a:cxn ang="0">
                  <a:pos x="380" y="1056"/>
                </a:cxn>
                <a:cxn ang="0">
                  <a:pos x="536" y="1116"/>
                </a:cxn>
                <a:cxn ang="0">
                  <a:pos x="710" y="1154"/>
                </a:cxn>
                <a:cxn ang="0">
                  <a:pos x="898" y="1172"/>
                </a:cxn>
                <a:cxn ang="0">
                  <a:pos x="1044" y="1170"/>
                </a:cxn>
                <a:cxn ang="0">
                  <a:pos x="1228" y="1146"/>
                </a:cxn>
                <a:cxn ang="0">
                  <a:pos x="1398" y="1102"/>
                </a:cxn>
                <a:cxn ang="0">
                  <a:pos x="1550" y="1038"/>
                </a:cxn>
                <a:cxn ang="0">
                  <a:pos x="1678" y="960"/>
                </a:cxn>
                <a:cxn ang="0">
                  <a:pos x="1780" y="866"/>
                </a:cxn>
                <a:cxn ang="0">
                  <a:pos x="1852" y="760"/>
                </a:cxn>
                <a:cxn ang="0">
                  <a:pos x="1890" y="646"/>
                </a:cxn>
                <a:cxn ang="0">
                  <a:pos x="1892" y="556"/>
                </a:cxn>
                <a:cxn ang="0">
                  <a:pos x="1864" y="440"/>
                </a:cxn>
                <a:cxn ang="0">
                  <a:pos x="1800" y="332"/>
                </a:cxn>
                <a:cxn ang="0">
                  <a:pos x="1706" y="236"/>
                </a:cxn>
                <a:cxn ang="0">
                  <a:pos x="1584" y="152"/>
                </a:cxn>
                <a:cxn ang="0">
                  <a:pos x="1438" y="84"/>
                </a:cxn>
                <a:cxn ang="0">
                  <a:pos x="1272" y="36"/>
                </a:cxn>
                <a:cxn ang="0">
                  <a:pos x="1092" y="6"/>
                </a:cxn>
                <a:cxn ang="0">
                  <a:pos x="948" y="0"/>
                </a:cxn>
              </a:cxnLst>
              <a:rect l="0" t="0" r="r" b="b"/>
              <a:pathLst>
                <a:path w="1894" h="1172">
                  <a:moveTo>
                    <a:pt x="948" y="0"/>
                  </a:moveTo>
                  <a:lnTo>
                    <a:pt x="948" y="0"/>
                  </a:lnTo>
                  <a:lnTo>
                    <a:pt x="906" y="0"/>
                  </a:lnTo>
                  <a:lnTo>
                    <a:pt x="906" y="0"/>
                  </a:lnTo>
                  <a:lnTo>
                    <a:pt x="916" y="14"/>
                  </a:lnTo>
                  <a:lnTo>
                    <a:pt x="916" y="14"/>
                  </a:lnTo>
                  <a:lnTo>
                    <a:pt x="960" y="14"/>
                  </a:lnTo>
                  <a:lnTo>
                    <a:pt x="1002" y="18"/>
                  </a:lnTo>
                  <a:lnTo>
                    <a:pt x="1044" y="22"/>
                  </a:lnTo>
                  <a:lnTo>
                    <a:pt x="1086" y="26"/>
                  </a:lnTo>
                  <a:lnTo>
                    <a:pt x="1128" y="32"/>
                  </a:lnTo>
                  <a:lnTo>
                    <a:pt x="1168" y="40"/>
                  </a:lnTo>
                  <a:lnTo>
                    <a:pt x="1206" y="50"/>
                  </a:lnTo>
                  <a:lnTo>
                    <a:pt x="1246" y="60"/>
                  </a:lnTo>
                  <a:lnTo>
                    <a:pt x="1282" y="70"/>
                  </a:lnTo>
                  <a:lnTo>
                    <a:pt x="1320" y="84"/>
                  </a:lnTo>
                  <a:lnTo>
                    <a:pt x="1354" y="96"/>
                  </a:lnTo>
                  <a:lnTo>
                    <a:pt x="1388" y="110"/>
                  </a:lnTo>
                  <a:lnTo>
                    <a:pt x="1422" y="126"/>
                  </a:lnTo>
                  <a:lnTo>
                    <a:pt x="1454" y="142"/>
                  </a:lnTo>
                  <a:lnTo>
                    <a:pt x="1484" y="160"/>
                  </a:lnTo>
                  <a:lnTo>
                    <a:pt x="1514" y="178"/>
                  </a:lnTo>
                  <a:lnTo>
                    <a:pt x="1542" y="196"/>
                  </a:lnTo>
                  <a:lnTo>
                    <a:pt x="1568" y="216"/>
                  </a:lnTo>
                  <a:lnTo>
                    <a:pt x="1594" y="236"/>
                  </a:lnTo>
                  <a:lnTo>
                    <a:pt x="1616" y="258"/>
                  </a:lnTo>
                  <a:lnTo>
                    <a:pt x="1638" y="280"/>
                  </a:lnTo>
                  <a:lnTo>
                    <a:pt x="1660" y="302"/>
                  </a:lnTo>
                  <a:lnTo>
                    <a:pt x="1678" y="326"/>
                  </a:lnTo>
                  <a:lnTo>
                    <a:pt x="1694" y="350"/>
                  </a:lnTo>
                  <a:lnTo>
                    <a:pt x="1710" y="374"/>
                  </a:lnTo>
                  <a:lnTo>
                    <a:pt x="1722" y="400"/>
                  </a:lnTo>
                  <a:lnTo>
                    <a:pt x="1734" y="424"/>
                  </a:lnTo>
                  <a:lnTo>
                    <a:pt x="1744" y="452"/>
                  </a:lnTo>
                  <a:lnTo>
                    <a:pt x="1750" y="478"/>
                  </a:lnTo>
                  <a:lnTo>
                    <a:pt x="1756" y="504"/>
                  </a:lnTo>
                  <a:lnTo>
                    <a:pt x="1760" y="532"/>
                  </a:lnTo>
                  <a:lnTo>
                    <a:pt x="1760" y="560"/>
                  </a:lnTo>
                  <a:lnTo>
                    <a:pt x="1760" y="560"/>
                  </a:lnTo>
                  <a:lnTo>
                    <a:pt x="1760" y="588"/>
                  </a:lnTo>
                  <a:lnTo>
                    <a:pt x="1756" y="616"/>
                  </a:lnTo>
                  <a:lnTo>
                    <a:pt x="1750" y="642"/>
                  </a:lnTo>
                  <a:lnTo>
                    <a:pt x="1744" y="670"/>
                  </a:lnTo>
                  <a:lnTo>
                    <a:pt x="1734" y="696"/>
                  </a:lnTo>
                  <a:lnTo>
                    <a:pt x="1722" y="722"/>
                  </a:lnTo>
                  <a:lnTo>
                    <a:pt x="1708" y="748"/>
                  </a:lnTo>
                  <a:lnTo>
                    <a:pt x="1692" y="772"/>
                  </a:lnTo>
                  <a:lnTo>
                    <a:pt x="1676" y="796"/>
                  </a:lnTo>
                  <a:lnTo>
                    <a:pt x="1656" y="820"/>
                  </a:lnTo>
                  <a:lnTo>
                    <a:pt x="1636" y="844"/>
                  </a:lnTo>
                  <a:lnTo>
                    <a:pt x="1612" y="866"/>
                  </a:lnTo>
                  <a:lnTo>
                    <a:pt x="1588" y="886"/>
                  </a:lnTo>
                  <a:lnTo>
                    <a:pt x="1562" y="908"/>
                  </a:lnTo>
                  <a:lnTo>
                    <a:pt x="1536" y="928"/>
                  </a:lnTo>
                  <a:lnTo>
                    <a:pt x="1506" y="946"/>
                  </a:lnTo>
                  <a:lnTo>
                    <a:pt x="1476" y="964"/>
                  </a:lnTo>
                  <a:lnTo>
                    <a:pt x="1446" y="982"/>
                  </a:lnTo>
                  <a:lnTo>
                    <a:pt x="1412" y="998"/>
                  </a:lnTo>
                  <a:lnTo>
                    <a:pt x="1378" y="1012"/>
                  </a:lnTo>
                  <a:lnTo>
                    <a:pt x="1344" y="1028"/>
                  </a:lnTo>
                  <a:lnTo>
                    <a:pt x="1308" y="1040"/>
                  </a:lnTo>
                  <a:lnTo>
                    <a:pt x="1270" y="1052"/>
                  </a:lnTo>
                  <a:lnTo>
                    <a:pt x="1232" y="1064"/>
                  </a:lnTo>
                  <a:lnTo>
                    <a:pt x="1192" y="1074"/>
                  </a:lnTo>
                  <a:lnTo>
                    <a:pt x="1152" y="1082"/>
                  </a:lnTo>
                  <a:lnTo>
                    <a:pt x="1110" y="1090"/>
                  </a:lnTo>
                  <a:lnTo>
                    <a:pt x="1068" y="1096"/>
                  </a:lnTo>
                  <a:lnTo>
                    <a:pt x="1026" y="1100"/>
                  </a:lnTo>
                  <a:lnTo>
                    <a:pt x="982" y="1104"/>
                  </a:lnTo>
                  <a:lnTo>
                    <a:pt x="938" y="1106"/>
                  </a:lnTo>
                  <a:lnTo>
                    <a:pt x="894" y="1106"/>
                  </a:lnTo>
                  <a:lnTo>
                    <a:pt x="894" y="1106"/>
                  </a:lnTo>
                  <a:lnTo>
                    <a:pt x="850" y="1106"/>
                  </a:lnTo>
                  <a:lnTo>
                    <a:pt x="806" y="1104"/>
                  </a:lnTo>
                  <a:lnTo>
                    <a:pt x="762" y="1100"/>
                  </a:lnTo>
                  <a:lnTo>
                    <a:pt x="720" y="1096"/>
                  </a:lnTo>
                  <a:lnTo>
                    <a:pt x="678" y="1090"/>
                  </a:lnTo>
                  <a:lnTo>
                    <a:pt x="636" y="1082"/>
                  </a:lnTo>
                  <a:lnTo>
                    <a:pt x="596" y="1074"/>
                  </a:lnTo>
                  <a:lnTo>
                    <a:pt x="556" y="1064"/>
                  </a:lnTo>
                  <a:lnTo>
                    <a:pt x="518" y="1052"/>
                  </a:lnTo>
                  <a:lnTo>
                    <a:pt x="480" y="1040"/>
                  </a:lnTo>
                  <a:lnTo>
                    <a:pt x="444" y="1028"/>
                  </a:lnTo>
                  <a:lnTo>
                    <a:pt x="410" y="1012"/>
                  </a:lnTo>
                  <a:lnTo>
                    <a:pt x="376" y="998"/>
                  </a:lnTo>
                  <a:lnTo>
                    <a:pt x="342" y="982"/>
                  </a:lnTo>
                  <a:lnTo>
                    <a:pt x="312" y="964"/>
                  </a:lnTo>
                  <a:lnTo>
                    <a:pt x="282" y="946"/>
                  </a:lnTo>
                  <a:lnTo>
                    <a:pt x="252" y="928"/>
                  </a:lnTo>
                  <a:lnTo>
                    <a:pt x="226" y="908"/>
                  </a:lnTo>
                  <a:lnTo>
                    <a:pt x="200" y="886"/>
                  </a:lnTo>
                  <a:lnTo>
                    <a:pt x="176" y="866"/>
                  </a:lnTo>
                  <a:lnTo>
                    <a:pt x="152" y="844"/>
                  </a:lnTo>
                  <a:lnTo>
                    <a:pt x="132" y="820"/>
                  </a:lnTo>
                  <a:lnTo>
                    <a:pt x="112" y="796"/>
                  </a:lnTo>
                  <a:lnTo>
                    <a:pt x="96" y="772"/>
                  </a:lnTo>
                  <a:lnTo>
                    <a:pt x="80" y="748"/>
                  </a:lnTo>
                  <a:lnTo>
                    <a:pt x="66" y="722"/>
                  </a:lnTo>
                  <a:lnTo>
                    <a:pt x="54" y="696"/>
                  </a:lnTo>
                  <a:lnTo>
                    <a:pt x="44" y="670"/>
                  </a:lnTo>
                  <a:lnTo>
                    <a:pt x="38" y="642"/>
                  </a:lnTo>
                  <a:lnTo>
                    <a:pt x="32" y="616"/>
                  </a:lnTo>
                  <a:lnTo>
                    <a:pt x="28" y="588"/>
                  </a:lnTo>
                  <a:lnTo>
                    <a:pt x="28" y="560"/>
                  </a:lnTo>
                  <a:lnTo>
                    <a:pt x="28" y="560"/>
                  </a:lnTo>
                  <a:lnTo>
                    <a:pt x="30" y="522"/>
                  </a:lnTo>
                  <a:lnTo>
                    <a:pt x="36" y="484"/>
                  </a:lnTo>
                  <a:lnTo>
                    <a:pt x="46" y="448"/>
                  </a:lnTo>
                  <a:lnTo>
                    <a:pt x="60" y="412"/>
                  </a:lnTo>
                  <a:lnTo>
                    <a:pt x="60" y="412"/>
                  </a:lnTo>
                  <a:lnTo>
                    <a:pt x="46" y="406"/>
                  </a:lnTo>
                  <a:lnTo>
                    <a:pt x="46" y="406"/>
                  </a:lnTo>
                  <a:lnTo>
                    <a:pt x="36" y="428"/>
                  </a:lnTo>
                  <a:lnTo>
                    <a:pt x="26" y="450"/>
                  </a:lnTo>
                  <a:lnTo>
                    <a:pt x="18" y="472"/>
                  </a:lnTo>
                  <a:lnTo>
                    <a:pt x="12" y="494"/>
                  </a:lnTo>
                  <a:lnTo>
                    <a:pt x="8" y="516"/>
                  </a:lnTo>
                  <a:lnTo>
                    <a:pt x="4" y="540"/>
                  </a:lnTo>
                  <a:lnTo>
                    <a:pt x="2" y="562"/>
                  </a:lnTo>
                  <a:lnTo>
                    <a:pt x="0" y="586"/>
                  </a:lnTo>
                  <a:lnTo>
                    <a:pt x="0" y="586"/>
                  </a:lnTo>
                  <a:lnTo>
                    <a:pt x="2" y="616"/>
                  </a:lnTo>
                  <a:lnTo>
                    <a:pt x="6" y="646"/>
                  </a:lnTo>
                  <a:lnTo>
                    <a:pt x="12" y="676"/>
                  </a:lnTo>
                  <a:lnTo>
                    <a:pt x="20" y="704"/>
                  </a:lnTo>
                  <a:lnTo>
                    <a:pt x="30" y="732"/>
                  </a:lnTo>
                  <a:lnTo>
                    <a:pt x="44" y="760"/>
                  </a:lnTo>
                  <a:lnTo>
                    <a:pt x="58" y="788"/>
                  </a:lnTo>
                  <a:lnTo>
                    <a:pt x="76" y="814"/>
                  </a:lnTo>
                  <a:lnTo>
                    <a:pt x="94" y="840"/>
                  </a:lnTo>
                  <a:lnTo>
                    <a:pt x="114" y="866"/>
                  </a:lnTo>
                  <a:lnTo>
                    <a:pt x="138" y="890"/>
                  </a:lnTo>
                  <a:lnTo>
                    <a:pt x="162" y="914"/>
                  </a:lnTo>
                  <a:lnTo>
                    <a:pt x="188" y="938"/>
                  </a:lnTo>
                  <a:lnTo>
                    <a:pt x="216" y="960"/>
                  </a:lnTo>
                  <a:lnTo>
                    <a:pt x="246" y="980"/>
                  </a:lnTo>
                  <a:lnTo>
                    <a:pt x="278" y="1002"/>
                  </a:lnTo>
                  <a:lnTo>
                    <a:pt x="310" y="1020"/>
                  </a:lnTo>
                  <a:lnTo>
                    <a:pt x="346" y="1038"/>
                  </a:lnTo>
                  <a:lnTo>
                    <a:pt x="380" y="1056"/>
                  </a:lnTo>
                  <a:lnTo>
                    <a:pt x="418" y="1072"/>
                  </a:lnTo>
                  <a:lnTo>
                    <a:pt x="456" y="1088"/>
                  </a:lnTo>
                  <a:lnTo>
                    <a:pt x="496" y="1102"/>
                  </a:lnTo>
                  <a:lnTo>
                    <a:pt x="536" y="1116"/>
                  </a:lnTo>
                  <a:lnTo>
                    <a:pt x="578" y="1126"/>
                  </a:lnTo>
                  <a:lnTo>
                    <a:pt x="622" y="1138"/>
                  </a:lnTo>
                  <a:lnTo>
                    <a:pt x="666" y="1146"/>
                  </a:lnTo>
                  <a:lnTo>
                    <a:pt x="710" y="1154"/>
                  </a:lnTo>
                  <a:lnTo>
                    <a:pt x="756" y="1160"/>
                  </a:lnTo>
                  <a:lnTo>
                    <a:pt x="804" y="1166"/>
                  </a:lnTo>
                  <a:lnTo>
                    <a:pt x="850" y="1170"/>
                  </a:lnTo>
                  <a:lnTo>
                    <a:pt x="898" y="1172"/>
                  </a:lnTo>
                  <a:lnTo>
                    <a:pt x="948" y="1172"/>
                  </a:lnTo>
                  <a:lnTo>
                    <a:pt x="948" y="1172"/>
                  </a:lnTo>
                  <a:lnTo>
                    <a:pt x="996" y="1172"/>
                  </a:lnTo>
                  <a:lnTo>
                    <a:pt x="1044" y="1170"/>
                  </a:lnTo>
                  <a:lnTo>
                    <a:pt x="1092" y="1166"/>
                  </a:lnTo>
                  <a:lnTo>
                    <a:pt x="1138" y="1160"/>
                  </a:lnTo>
                  <a:lnTo>
                    <a:pt x="1184" y="1154"/>
                  </a:lnTo>
                  <a:lnTo>
                    <a:pt x="1228" y="1146"/>
                  </a:lnTo>
                  <a:lnTo>
                    <a:pt x="1272" y="1138"/>
                  </a:lnTo>
                  <a:lnTo>
                    <a:pt x="1316" y="1126"/>
                  </a:lnTo>
                  <a:lnTo>
                    <a:pt x="1358" y="1116"/>
                  </a:lnTo>
                  <a:lnTo>
                    <a:pt x="1398" y="1102"/>
                  </a:lnTo>
                  <a:lnTo>
                    <a:pt x="1438" y="1088"/>
                  </a:lnTo>
                  <a:lnTo>
                    <a:pt x="1476" y="1072"/>
                  </a:lnTo>
                  <a:lnTo>
                    <a:pt x="1514" y="1056"/>
                  </a:lnTo>
                  <a:lnTo>
                    <a:pt x="1550" y="1038"/>
                  </a:lnTo>
                  <a:lnTo>
                    <a:pt x="1584" y="1020"/>
                  </a:lnTo>
                  <a:lnTo>
                    <a:pt x="1616" y="1002"/>
                  </a:lnTo>
                  <a:lnTo>
                    <a:pt x="1648" y="980"/>
                  </a:lnTo>
                  <a:lnTo>
                    <a:pt x="1678" y="960"/>
                  </a:lnTo>
                  <a:lnTo>
                    <a:pt x="1706" y="938"/>
                  </a:lnTo>
                  <a:lnTo>
                    <a:pt x="1732" y="914"/>
                  </a:lnTo>
                  <a:lnTo>
                    <a:pt x="1756" y="890"/>
                  </a:lnTo>
                  <a:lnTo>
                    <a:pt x="1780" y="866"/>
                  </a:lnTo>
                  <a:lnTo>
                    <a:pt x="1800" y="840"/>
                  </a:lnTo>
                  <a:lnTo>
                    <a:pt x="1820" y="814"/>
                  </a:lnTo>
                  <a:lnTo>
                    <a:pt x="1836" y="788"/>
                  </a:lnTo>
                  <a:lnTo>
                    <a:pt x="1852" y="760"/>
                  </a:lnTo>
                  <a:lnTo>
                    <a:pt x="1864" y="732"/>
                  </a:lnTo>
                  <a:lnTo>
                    <a:pt x="1874" y="704"/>
                  </a:lnTo>
                  <a:lnTo>
                    <a:pt x="1884" y="676"/>
                  </a:lnTo>
                  <a:lnTo>
                    <a:pt x="1890" y="646"/>
                  </a:lnTo>
                  <a:lnTo>
                    <a:pt x="1892" y="616"/>
                  </a:lnTo>
                  <a:lnTo>
                    <a:pt x="1894" y="586"/>
                  </a:lnTo>
                  <a:lnTo>
                    <a:pt x="1894" y="586"/>
                  </a:lnTo>
                  <a:lnTo>
                    <a:pt x="1892" y="556"/>
                  </a:lnTo>
                  <a:lnTo>
                    <a:pt x="1890" y="526"/>
                  </a:lnTo>
                  <a:lnTo>
                    <a:pt x="1884" y="496"/>
                  </a:lnTo>
                  <a:lnTo>
                    <a:pt x="1874" y="468"/>
                  </a:lnTo>
                  <a:lnTo>
                    <a:pt x="1864" y="440"/>
                  </a:lnTo>
                  <a:lnTo>
                    <a:pt x="1852" y="412"/>
                  </a:lnTo>
                  <a:lnTo>
                    <a:pt x="1836" y="384"/>
                  </a:lnTo>
                  <a:lnTo>
                    <a:pt x="1820" y="358"/>
                  </a:lnTo>
                  <a:lnTo>
                    <a:pt x="1800" y="332"/>
                  </a:lnTo>
                  <a:lnTo>
                    <a:pt x="1780" y="306"/>
                  </a:lnTo>
                  <a:lnTo>
                    <a:pt x="1756" y="282"/>
                  </a:lnTo>
                  <a:lnTo>
                    <a:pt x="1732" y="258"/>
                  </a:lnTo>
                  <a:lnTo>
                    <a:pt x="1706" y="236"/>
                  </a:lnTo>
                  <a:lnTo>
                    <a:pt x="1678" y="214"/>
                  </a:lnTo>
                  <a:lnTo>
                    <a:pt x="1648" y="192"/>
                  </a:lnTo>
                  <a:lnTo>
                    <a:pt x="1616" y="172"/>
                  </a:lnTo>
                  <a:lnTo>
                    <a:pt x="1584" y="152"/>
                  </a:lnTo>
                  <a:lnTo>
                    <a:pt x="1550" y="134"/>
                  </a:lnTo>
                  <a:lnTo>
                    <a:pt x="1514" y="116"/>
                  </a:lnTo>
                  <a:lnTo>
                    <a:pt x="1476" y="100"/>
                  </a:lnTo>
                  <a:lnTo>
                    <a:pt x="1438" y="84"/>
                  </a:lnTo>
                  <a:lnTo>
                    <a:pt x="1398" y="70"/>
                  </a:lnTo>
                  <a:lnTo>
                    <a:pt x="1358" y="58"/>
                  </a:lnTo>
                  <a:lnTo>
                    <a:pt x="1316" y="46"/>
                  </a:lnTo>
                  <a:lnTo>
                    <a:pt x="1272" y="36"/>
                  </a:lnTo>
                  <a:lnTo>
                    <a:pt x="1228" y="26"/>
                  </a:lnTo>
                  <a:lnTo>
                    <a:pt x="1184" y="18"/>
                  </a:lnTo>
                  <a:lnTo>
                    <a:pt x="1138" y="12"/>
                  </a:lnTo>
                  <a:lnTo>
                    <a:pt x="1092" y="6"/>
                  </a:lnTo>
                  <a:lnTo>
                    <a:pt x="1044" y="2"/>
                  </a:lnTo>
                  <a:lnTo>
                    <a:pt x="996" y="0"/>
                  </a:lnTo>
                  <a:lnTo>
                    <a:pt x="948" y="0"/>
                  </a:lnTo>
                  <a:lnTo>
                    <a:pt x="948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8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165100" dist="63500" dir="5400000" sx="103000" sy="103000" algn="t" rotWithShape="0">
                <a:prstClr val="black">
                  <a:alpha val="40000"/>
                </a:prstClr>
              </a:outerShdw>
            </a:effectLst>
            <a:scene3d>
              <a:camera prst="perspectiveRelaxed">
                <a:rot lat="19605046" lon="18138247" rev="3919178"/>
              </a:camera>
              <a:lightRig rig="chilly" dir="t"/>
            </a:scene3d>
            <a:sp3d extrusionH="127000" contourW="12700" prstMaterial="dkEdge">
              <a:bevelT/>
              <a:extrusionClr>
                <a:schemeClr val="bg1">
                  <a:lumMod val="75000"/>
                </a:schemeClr>
              </a:extrusionClr>
              <a:contourClr>
                <a:schemeClr val="bg1">
                  <a:lumMod val="75000"/>
                </a:schemeClr>
              </a:contourClr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588049" y="2892754"/>
              <a:ext cx="32785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itchFamily="34" charset="0"/>
                </a:rPr>
                <a:t>You can replace this text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A2A1094-4971-4DBE-AE3A-F4AFC226C593}"/>
              </a:ext>
            </a:extLst>
          </p:cNvPr>
          <p:cNvGrpSpPr/>
          <p:nvPr/>
        </p:nvGrpSpPr>
        <p:grpSpPr>
          <a:xfrm>
            <a:off x="1386840" y="3686301"/>
            <a:ext cx="3794760" cy="504699"/>
            <a:chOff x="1386840" y="3686301"/>
            <a:chExt cx="3794760" cy="504699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386840" y="4189412"/>
              <a:ext cx="338328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 19"/>
            <p:cNvSpPr>
              <a:spLocks/>
            </p:cNvSpPr>
            <p:nvPr/>
          </p:nvSpPr>
          <p:spPr bwMode="auto">
            <a:xfrm flipH="1">
              <a:off x="4724400" y="3810000"/>
              <a:ext cx="457200" cy="377218"/>
            </a:xfrm>
            <a:custGeom>
              <a:avLst/>
              <a:gdLst/>
              <a:ahLst/>
              <a:cxnLst>
                <a:cxn ang="0">
                  <a:pos x="906" y="0"/>
                </a:cxn>
                <a:cxn ang="0">
                  <a:pos x="1002" y="18"/>
                </a:cxn>
                <a:cxn ang="0">
                  <a:pos x="1168" y="40"/>
                </a:cxn>
                <a:cxn ang="0">
                  <a:pos x="1320" y="84"/>
                </a:cxn>
                <a:cxn ang="0">
                  <a:pos x="1454" y="142"/>
                </a:cxn>
                <a:cxn ang="0">
                  <a:pos x="1568" y="216"/>
                </a:cxn>
                <a:cxn ang="0">
                  <a:pos x="1660" y="302"/>
                </a:cxn>
                <a:cxn ang="0">
                  <a:pos x="1722" y="400"/>
                </a:cxn>
                <a:cxn ang="0">
                  <a:pos x="1756" y="504"/>
                </a:cxn>
                <a:cxn ang="0">
                  <a:pos x="1760" y="588"/>
                </a:cxn>
                <a:cxn ang="0">
                  <a:pos x="1734" y="696"/>
                </a:cxn>
                <a:cxn ang="0">
                  <a:pos x="1676" y="796"/>
                </a:cxn>
                <a:cxn ang="0">
                  <a:pos x="1588" y="886"/>
                </a:cxn>
                <a:cxn ang="0">
                  <a:pos x="1476" y="964"/>
                </a:cxn>
                <a:cxn ang="0">
                  <a:pos x="1344" y="1028"/>
                </a:cxn>
                <a:cxn ang="0">
                  <a:pos x="1192" y="1074"/>
                </a:cxn>
                <a:cxn ang="0">
                  <a:pos x="1026" y="1100"/>
                </a:cxn>
                <a:cxn ang="0">
                  <a:pos x="894" y="1106"/>
                </a:cxn>
                <a:cxn ang="0">
                  <a:pos x="720" y="1096"/>
                </a:cxn>
                <a:cxn ang="0">
                  <a:pos x="556" y="1064"/>
                </a:cxn>
                <a:cxn ang="0">
                  <a:pos x="410" y="1012"/>
                </a:cxn>
                <a:cxn ang="0">
                  <a:pos x="282" y="946"/>
                </a:cxn>
                <a:cxn ang="0">
                  <a:pos x="176" y="866"/>
                </a:cxn>
                <a:cxn ang="0">
                  <a:pos x="96" y="772"/>
                </a:cxn>
                <a:cxn ang="0">
                  <a:pos x="44" y="670"/>
                </a:cxn>
                <a:cxn ang="0">
                  <a:pos x="28" y="560"/>
                </a:cxn>
                <a:cxn ang="0">
                  <a:pos x="46" y="448"/>
                </a:cxn>
                <a:cxn ang="0">
                  <a:pos x="46" y="406"/>
                </a:cxn>
                <a:cxn ang="0">
                  <a:pos x="12" y="494"/>
                </a:cxn>
                <a:cxn ang="0">
                  <a:pos x="0" y="586"/>
                </a:cxn>
                <a:cxn ang="0">
                  <a:pos x="12" y="676"/>
                </a:cxn>
                <a:cxn ang="0">
                  <a:pos x="58" y="788"/>
                </a:cxn>
                <a:cxn ang="0">
                  <a:pos x="138" y="890"/>
                </a:cxn>
                <a:cxn ang="0">
                  <a:pos x="246" y="980"/>
                </a:cxn>
                <a:cxn ang="0">
                  <a:pos x="380" y="1056"/>
                </a:cxn>
                <a:cxn ang="0">
                  <a:pos x="536" y="1116"/>
                </a:cxn>
                <a:cxn ang="0">
                  <a:pos x="710" y="1154"/>
                </a:cxn>
                <a:cxn ang="0">
                  <a:pos x="898" y="1172"/>
                </a:cxn>
                <a:cxn ang="0">
                  <a:pos x="1044" y="1170"/>
                </a:cxn>
                <a:cxn ang="0">
                  <a:pos x="1228" y="1146"/>
                </a:cxn>
                <a:cxn ang="0">
                  <a:pos x="1398" y="1102"/>
                </a:cxn>
                <a:cxn ang="0">
                  <a:pos x="1550" y="1038"/>
                </a:cxn>
                <a:cxn ang="0">
                  <a:pos x="1678" y="960"/>
                </a:cxn>
                <a:cxn ang="0">
                  <a:pos x="1780" y="866"/>
                </a:cxn>
                <a:cxn ang="0">
                  <a:pos x="1852" y="760"/>
                </a:cxn>
                <a:cxn ang="0">
                  <a:pos x="1890" y="646"/>
                </a:cxn>
                <a:cxn ang="0">
                  <a:pos x="1892" y="556"/>
                </a:cxn>
                <a:cxn ang="0">
                  <a:pos x="1864" y="440"/>
                </a:cxn>
                <a:cxn ang="0">
                  <a:pos x="1800" y="332"/>
                </a:cxn>
                <a:cxn ang="0">
                  <a:pos x="1706" y="236"/>
                </a:cxn>
                <a:cxn ang="0">
                  <a:pos x="1584" y="152"/>
                </a:cxn>
                <a:cxn ang="0">
                  <a:pos x="1438" y="84"/>
                </a:cxn>
                <a:cxn ang="0">
                  <a:pos x="1272" y="36"/>
                </a:cxn>
                <a:cxn ang="0">
                  <a:pos x="1092" y="6"/>
                </a:cxn>
                <a:cxn ang="0">
                  <a:pos x="948" y="0"/>
                </a:cxn>
              </a:cxnLst>
              <a:rect l="0" t="0" r="r" b="b"/>
              <a:pathLst>
                <a:path w="1894" h="1172">
                  <a:moveTo>
                    <a:pt x="948" y="0"/>
                  </a:moveTo>
                  <a:lnTo>
                    <a:pt x="948" y="0"/>
                  </a:lnTo>
                  <a:lnTo>
                    <a:pt x="906" y="0"/>
                  </a:lnTo>
                  <a:lnTo>
                    <a:pt x="906" y="0"/>
                  </a:lnTo>
                  <a:lnTo>
                    <a:pt x="916" y="14"/>
                  </a:lnTo>
                  <a:lnTo>
                    <a:pt x="916" y="14"/>
                  </a:lnTo>
                  <a:lnTo>
                    <a:pt x="960" y="14"/>
                  </a:lnTo>
                  <a:lnTo>
                    <a:pt x="1002" y="18"/>
                  </a:lnTo>
                  <a:lnTo>
                    <a:pt x="1044" y="22"/>
                  </a:lnTo>
                  <a:lnTo>
                    <a:pt x="1086" y="26"/>
                  </a:lnTo>
                  <a:lnTo>
                    <a:pt x="1128" y="32"/>
                  </a:lnTo>
                  <a:lnTo>
                    <a:pt x="1168" y="40"/>
                  </a:lnTo>
                  <a:lnTo>
                    <a:pt x="1206" y="50"/>
                  </a:lnTo>
                  <a:lnTo>
                    <a:pt x="1246" y="60"/>
                  </a:lnTo>
                  <a:lnTo>
                    <a:pt x="1282" y="70"/>
                  </a:lnTo>
                  <a:lnTo>
                    <a:pt x="1320" y="84"/>
                  </a:lnTo>
                  <a:lnTo>
                    <a:pt x="1354" y="96"/>
                  </a:lnTo>
                  <a:lnTo>
                    <a:pt x="1388" y="110"/>
                  </a:lnTo>
                  <a:lnTo>
                    <a:pt x="1422" y="126"/>
                  </a:lnTo>
                  <a:lnTo>
                    <a:pt x="1454" y="142"/>
                  </a:lnTo>
                  <a:lnTo>
                    <a:pt x="1484" y="160"/>
                  </a:lnTo>
                  <a:lnTo>
                    <a:pt x="1514" y="178"/>
                  </a:lnTo>
                  <a:lnTo>
                    <a:pt x="1542" y="196"/>
                  </a:lnTo>
                  <a:lnTo>
                    <a:pt x="1568" y="216"/>
                  </a:lnTo>
                  <a:lnTo>
                    <a:pt x="1594" y="236"/>
                  </a:lnTo>
                  <a:lnTo>
                    <a:pt x="1616" y="258"/>
                  </a:lnTo>
                  <a:lnTo>
                    <a:pt x="1638" y="280"/>
                  </a:lnTo>
                  <a:lnTo>
                    <a:pt x="1660" y="302"/>
                  </a:lnTo>
                  <a:lnTo>
                    <a:pt x="1678" y="326"/>
                  </a:lnTo>
                  <a:lnTo>
                    <a:pt x="1694" y="350"/>
                  </a:lnTo>
                  <a:lnTo>
                    <a:pt x="1710" y="374"/>
                  </a:lnTo>
                  <a:lnTo>
                    <a:pt x="1722" y="400"/>
                  </a:lnTo>
                  <a:lnTo>
                    <a:pt x="1734" y="424"/>
                  </a:lnTo>
                  <a:lnTo>
                    <a:pt x="1744" y="452"/>
                  </a:lnTo>
                  <a:lnTo>
                    <a:pt x="1750" y="478"/>
                  </a:lnTo>
                  <a:lnTo>
                    <a:pt x="1756" y="504"/>
                  </a:lnTo>
                  <a:lnTo>
                    <a:pt x="1760" y="532"/>
                  </a:lnTo>
                  <a:lnTo>
                    <a:pt x="1760" y="560"/>
                  </a:lnTo>
                  <a:lnTo>
                    <a:pt x="1760" y="560"/>
                  </a:lnTo>
                  <a:lnTo>
                    <a:pt x="1760" y="588"/>
                  </a:lnTo>
                  <a:lnTo>
                    <a:pt x="1756" y="616"/>
                  </a:lnTo>
                  <a:lnTo>
                    <a:pt x="1750" y="642"/>
                  </a:lnTo>
                  <a:lnTo>
                    <a:pt x="1744" y="670"/>
                  </a:lnTo>
                  <a:lnTo>
                    <a:pt x="1734" y="696"/>
                  </a:lnTo>
                  <a:lnTo>
                    <a:pt x="1722" y="722"/>
                  </a:lnTo>
                  <a:lnTo>
                    <a:pt x="1708" y="748"/>
                  </a:lnTo>
                  <a:lnTo>
                    <a:pt x="1692" y="772"/>
                  </a:lnTo>
                  <a:lnTo>
                    <a:pt x="1676" y="796"/>
                  </a:lnTo>
                  <a:lnTo>
                    <a:pt x="1656" y="820"/>
                  </a:lnTo>
                  <a:lnTo>
                    <a:pt x="1636" y="844"/>
                  </a:lnTo>
                  <a:lnTo>
                    <a:pt x="1612" y="866"/>
                  </a:lnTo>
                  <a:lnTo>
                    <a:pt x="1588" y="886"/>
                  </a:lnTo>
                  <a:lnTo>
                    <a:pt x="1562" y="908"/>
                  </a:lnTo>
                  <a:lnTo>
                    <a:pt x="1536" y="928"/>
                  </a:lnTo>
                  <a:lnTo>
                    <a:pt x="1506" y="946"/>
                  </a:lnTo>
                  <a:lnTo>
                    <a:pt x="1476" y="964"/>
                  </a:lnTo>
                  <a:lnTo>
                    <a:pt x="1446" y="982"/>
                  </a:lnTo>
                  <a:lnTo>
                    <a:pt x="1412" y="998"/>
                  </a:lnTo>
                  <a:lnTo>
                    <a:pt x="1378" y="1012"/>
                  </a:lnTo>
                  <a:lnTo>
                    <a:pt x="1344" y="1028"/>
                  </a:lnTo>
                  <a:lnTo>
                    <a:pt x="1308" y="1040"/>
                  </a:lnTo>
                  <a:lnTo>
                    <a:pt x="1270" y="1052"/>
                  </a:lnTo>
                  <a:lnTo>
                    <a:pt x="1232" y="1064"/>
                  </a:lnTo>
                  <a:lnTo>
                    <a:pt x="1192" y="1074"/>
                  </a:lnTo>
                  <a:lnTo>
                    <a:pt x="1152" y="1082"/>
                  </a:lnTo>
                  <a:lnTo>
                    <a:pt x="1110" y="1090"/>
                  </a:lnTo>
                  <a:lnTo>
                    <a:pt x="1068" y="1096"/>
                  </a:lnTo>
                  <a:lnTo>
                    <a:pt x="1026" y="1100"/>
                  </a:lnTo>
                  <a:lnTo>
                    <a:pt x="982" y="1104"/>
                  </a:lnTo>
                  <a:lnTo>
                    <a:pt x="938" y="1106"/>
                  </a:lnTo>
                  <a:lnTo>
                    <a:pt x="894" y="1106"/>
                  </a:lnTo>
                  <a:lnTo>
                    <a:pt x="894" y="1106"/>
                  </a:lnTo>
                  <a:lnTo>
                    <a:pt x="850" y="1106"/>
                  </a:lnTo>
                  <a:lnTo>
                    <a:pt x="806" y="1104"/>
                  </a:lnTo>
                  <a:lnTo>
                    <a:pt x="762" y="1100"/>
                  </a:lnTo>
                  <a:lnTo>
                    <a:pt x="720" y="1096"/>
                  </a:lnTo>
                  <a:lnTo>
                    <a:pt x="678" y="1090"/>
                  </a:lnTo>
                  <a:lnTo>
                    <a:pt x="636" y="1082"/>
                  </a:lnTo>
                  <a:lnTo>
                    <a:pt x="596" y="1074"/>
                  </a:lnTo>
                  <a:lnTo>
                    <a:pt x="556" y="1064"/>
                  </a:lnTo>
                  <a:lnTo>
                    <a:pt x="518" y="1052"/>
                  </a:lnTo>
                  <a:lnTo>
                    <a:pt x="480" y="1040"/>
                  </a:lnTo>
                  <a:lnTo>
                    <a:pt x="444" y="1028"/>
                  </a:lnTo>
                  <a:lnTo>
                    <a:pt x="410" y="1012"/>
                  </a:lnTo>
                  <a:lnTo>
                    <a:pt x="376" y="998"/>
                  </a:lnTo>
                  <a:lnTo>
                    <a:pt x="342" y="982"/>
                  </a:lnTo>
                  <a:lnTo>
                    <a:pt x="312" y="964"/>
                  </a:lnTo>
                  <a:lnTo>
                    <a:pt x="282" y="946"/>
                  </a:lnTo>
                  <a:lnTo>
                    <a:pt x="252" y="928"/>
                  </a:lnTo>
                  <a:lnTo>
                    <a:pt x="226" y="908"/>
                  </a:lnTo>
                  <a:lnTo>
                    <a:pt x="200" y="886"/>
                  </a:lnTo>
                  <a:lnTo>
                    <a:pt x="176" y="866"/>
                  </a:lnTo>
                  <a:lnTo>
                    <a:pt x="152" y="844"/>
                  </a:lnTo>
                  <a:lnTo>
                    <a:pt x="132" y="820"/>
                  </a:lnTo>
                  <a:lnTo>
                    <a:pt x="112" y="796"/>
                  </a:lnTo>
                  <a:lnTo>
                    <a:pt x="96" y="772"/>
                  </a:lnTo>
                  <a:lnTo>
                    <a:pt x="80" y="748"/>
                  </a:lnTo>
                  <a:lnTo>
                    <a:pt x="66" y="722"/>
                  </a:lnTo>
                  <a:lnTo>
                    <a:pt x="54" y="696"/>
                  </a:lnTo>
                  <a:lnTo>
                    <a:pt x="44" y="670"/>
                  </a:lnTo>
                  <a:lnTo>
                    <a:pt x="38" y="642"/>
                  </a:lnTo>
                  <a:lnTo>
                    <a:pt x="32" y="616"/>
                  </a:lnTo>
                  <a:lnTo>
                    <a:pt x="28" y="588"/>
                  </a:lnTo>
                  <a:lnTo>
                    <a:pt x="28" y="560"/>
                  </a:lnTo>
                  <a:lnTo>
                    <a:pt x="28" y="560"/>
                  </a:lnTo>
                  <a:lnTo>
                    <a:pt x="30" y="522"/>
                  </a:lnTo>
                  <a:lnTo>
                    <a:pt x="36" y="484"/>
                  </a:lnTo>
                  <a:lnTo>
                    <a:pt x="46" y="448"/>
                  </a:lnTo>
                  <a:lnTo>
                    <a:pt x="60" y="412"/>
                  </a:lnTo>
                  <a:lnTo>
                    <a:pt x="60" y="412"/>
                  </a:lnTo>
                  <a:lnTo>
                    <a:pt x="46" y="406"/>
                  </a:lnTo>
                  <a:lnTo>
                    <a:pt x="46" y="406"/>
                  </a:lnTo>
                  <a:lnTo>
                    <a:pt x="36" y="428"/>
                  </a:lnTo>
                  <a:lnTo>
                    <a:pt x="26" y="450"/>
                  </a:lnTo>
                  <a:lnTo>
                    <a:pt x="18" y="472"/>
                  </a:lnTo>
                  <a:lnTo>
                    <a:pt x="12" y="494"/>
                  </a:lnTo>
                  <a:lnTo>
                    <a:pt x="8" y="516"/>
                  </a:lnTo>
                  <a:lnTo>
                    <a:pt x="4" y="540"/>
                  </a:lnTo>
                  <a:lnTo>
                    <a:pt x="2" y="562"/>
                  </a:lnTo>
                  <a:lnTo>
                    <a:pt x="0" y="586"/>
                  </a:lnTo>
                  <a:lnTo>
                    <a:pt x="0" y="586"/>
                  </a:lnTo>
                  <a:lnTo>
                    <a:pt x="2" y="616"/>
                  </a:lnTo>
                  <a:lnTo>
                    <a:pt x="6" y="646"/>
                  </a:lnTo>
                  <a:lnTo>
                    <a:pt x="12" y="676"/>
                  </a:lnTo>
                  <a:lnTo>
                    <a:pt x="20" y="704"/>
                  </a:lnTo>
                  <a:lnTo>
                    <a:pt x="30" y="732"/>
                  </a:lnTo>
                  <a:lnTo>
                    <a:pt x="44" y="760"/>
                  </a:lnTo>
                  <a:lnTo>
                    <a:pt x="58" y="788"/>
                  </a:lnTo>
                  <a:lnTo>
                    <a:pt x="76" y="814"/>
                  </a:lnTo>
                  <a:lnTo>
                    <a:pt x="94" y="840"/>
                  </a:lnTo>
                  <a:lnTo>
                    <a:pt x="114" y="866"/>
                  </a:lnTo>
                  <a:lnTo>
                    <a:pt x="138" y="890"/>
                  </a:lnTo>
                  <a:lnTo>
                    <a:pt x="162" y="914"/>
                  </a:lnTo>
                  <a:lnTo>
                    <a:pt x="188" y="938"/>
                  </a:lnTo>
                  <a:lnTo>
                    <a:pt x="216" y="960"/>
                  </a:lnTo>
                  <a:lnTo>
                    <a:pt x="246" y="980"/>
                  </a:lnTo>
                  <a:lnTo>
                    <a:pt x="278" y="1002"/>
                  </a:lnTo>
                  <a:lnTo>
                    <a:pt x="310" y="1020"/>
                  </a:lnTo>
                  <a:lnTo>
                    <a:pt x="346" y="1038"/>
                  </a:lnTo>
                  <a:lnTo>
                    <a:pt x="380" y="1056"/>
                  </a:lnTo>
                  <a:lnTo>
                    <a:pt x="418" y="1072"/>
                  </a:lnTo>
                  <a:lnTo>
                    <a:pt x="456" y="1088"/>
                  </a:lnTo>
                  <a:lnTo>
                    <a:pt x="496" y="1102"/>
                  </a:lnTo>
                  <a:lnTo>
                    <a:pt x="536" y="1116"/>
                  </a:lnTo>
                  <a:lnTo>
                    <a:pt x="578" y="1126"/>
                  </a:lnTo>
                  <a:lnTo>
                    <a:pt x="622" y="1138"/>
                  </a:lnTo>
                  <a:lnTo>
                    <a:pt x="666" y="1146"/>
                  </a:lnTo>
                  <a:lnTo>
                    <a:pt x="710" y="1154"/>
                  </a:lnTo>
                  <a:lnTo>
                    <a:pt x="756" y="1160"/>
                  </a:lnTo>
                  <a:lnTo>
                    <a:pt x="804" y="1166"/>
                  </a:lnTo>
                  <a:lnTo>
                    <a:pt x="850" y="1170"/>
                  </a:lnTo>
                  <a:lnTo>
                    <a:pt x="898" y="1172"/>
                  </a:lnTo>
                  <a:lnTo>
                    <a:pt x="948" y="1172"/>
                  </a:lnTo>
                  <a:lnTo>
                    <a:pt x="948" y="1172"/>
                  </a:lnTo>
                  <a:lnTo>
                    <a:pt x="996" y="1172"/>
                  </a:lnTo>
                  <a:lnTo>
                    <a:pt x="1044" y="1170"/>
                  </a:lnTo>
                  <a:lnTo>
                    <a:pt x="1092" y="1166"/>
                  </a:lnTo>
                  <a:lnTo>
                    <a:pt x="1138" y="1160"/>
                  </a:lnTo>
                  <a:lnTo>
                    <a:pt x="1184" y="1154"/>
                  </a:lnTo>
                  <a:lnTo>
                    <a:pt x="1228" y="1146"/>
                  </a:lnTo>
                  <a:lnTo>
                    <a:pt x="1272" y="1138"/>
                  </a:lnTo>
                  <a:lnTo>
                    <a:pt x="1316" y="1126"/>
                  </a:lnTo>
                  <a:lnTo>
                    <a:pt x="1358" y="1116"/>
                  </a:lnTo>
                  <a:lnTo>
                    <a:pt x="1398" y="1102"/>
                  </a:lnTo>
                  <a:lnTo>
                    <a:pt x="1438" y="1088"/>
                  </a:lnTo>
                  <a:lnTo>
                    <a:pt x="1476" y="1072"/>
                  </a:lnTo>
                  <a:lnTo>
                    <a:pt x="1514" y="1056"/>
                  </a:lnTo>
                  <a:lnTo>
                    <a:pt x="1550" y="1038"/>
                  </a:lnTo>
                  <a:lnTo>
                    <a:pt x="1584" y="1020"/>
                  </a:lnTo>
                  <a:lnTo>
                    <a:pt x="1616" y="1002"/>
                  </a:lnTo>
                  <a:lnTo>
                    <a:pt x="1648" y="980"/>
                  </a:lnTo>
                  <a:lnTo>
                    <a:pt x="1678" y="960"/>
                  </a:lnTo>
                  <a:lnTo>
                    <a:pt x="1706" y="938"/>
                  </a:lnTo>
                  <a:lnTo>
                    <a:pt x="1732" y="914"/>
                  </a:lnTo>
                  <a:lnTo>
                    <a:pt x="1756" y="890"/>
                  </a:lnTo>
                  <a:lnTo>
                    <a:pt x="1780" y="866"/>
                  </a:lnTo>
                  <a:lnTo>
                    <a:pt x="1800" y="840"/>
                  </a:lnTo>
                  <a:lnTo>
                    <a:pt x="1820" y="814"/>
                  </a:lnTo>
                  <a:lnTo>
                    <a:pt x="1836" y="788"/>
                  </a:lnTo>
                  <a:lnTo>
                    <a:pt x="1852" y="760"/>
                  </a:lnTo>
                  <a:lnTo>
                    <a:pt x="1864" y="732"/>
                  </a:lnTo>
                  <a:lnTo>
                    <a:pt x="1874" y="704"/>
                  </a:lnTo>
                  <a:lnTo>
                    <a:pt x="1884" y="676"/>
                  </a:lnTo>
                  <a:lnTo>
                    <a:pt x="1890" y="646"/>
                  </a:lnTo>
                  <a:lnTo>
                    <a:pt x="1892" y="616"/>
                  </a:lnTo>
                  <a:lnTo>
                    <a:pt x="1894" y="586"/>
                  </a:lnTo>
                  <a:lnTo>
                    <a:pt x="1894" y="586"/>
                  </a:lnTo>
                  <a:lnTo>
                    <a:pt x="1892" y="556"/>
                  </a:lnTo>
                  <a:lnTo>
                    <a:pt x="1890" y="526"/>
                  </a:lnTo>
                  <a:lnTo>
                    <a:pt x="1884" y="496"/>
                  </a:lnTo>
                  <a:lnTo>
                    <a:pt x="1874" y="468"/>
                  </a:lnTo>
                  <a:lnTo>
                    <a:pt x="1864" y="440"/>
                  </a:lnTo>
                  <a:lnTo>
                    <a:pt x="1852" y="412"/>
                  </a:lnTo>
                  <a:lnTo>
                    <a:pt x="1836" y="384"/>
                  </a:lnTo>
                  <a:lnTo>
                    <a:pt x="1820" y="358"/>
                  </a:lnTo>
                  <a:lnTo>
                    <a:pt x="1800" y="332"/>
                  </a:lnTo>
                  <a:lnTo>
                    <a:pt x="1780" y="306"/>
                  </a:lnTo>
                  <a:lnTo>
                    <a:pt x="1756" y="282"/>
                  </a:lnTo>
                  <a:lnTo>
                    <a:pt x="1732" y="258"/>
                  </a:lnTo>
                  <a:lnTo>
                    <a:pt x="1706" y="236"/>
                  </a:lnTo>
                  <a:lnTo>
                    <a:pt x="1678" y="214"/>
                  </a:lnTo>
                  <a:lnTo>
                    <a:pt x="1648" y="192"/>
                  </a:lnTo>
                  <a:lnTo>
                    <a:pt x="1616" y="172"/>
                  </a:lnTo>
                  <a:lnTo>
                    <a:pt x="1584" y="152"/>
                  </a:lnTo>
                  <a:lnTo>
                    <a:pt x="1550" y="134"/>
                  </a:lnTo>
                  <a:lnTo>
                    <a:pt x="1514" y="116"/>
                  </a:lnTo>
                  <a:lnTo>
                    <a:pt x="1476" y="100"/>
                  </a:lnTo>
                  <a:lnTo>
                    <a:pt x="1438" y="84"/>
                  </a:lnTo>
                  <a:lnTo>
                    <a:pt x="1398" y="70"/>
                  </a:lnTo>
                  <a:lnTo>
                    <a:pt x="1358" y="58"/>
                  </a:lnTo>
                  <a:lnTo>
                    <a:pt x="1316" y="46"/>
                  </a:lnTo>
                  <a:lnTo>
                    <a:pt x="1272" y="36"/>
                  </a:lnTo>
                  <a:lnTo>
                    <a:pt x="1228" y="26"/>
                  </a:lnTo>
                  <a:lnTo>
                    <a:pt x="1184" y="18"/>
                  </a:lnTo>
                  <a:lnTo>
                    <a:pt x="1138" y="12"/>
                  </a:lnTo>
                  <a:lnTo>
                    <a:pt x="1092" y="6"/>
                  </a:lnTo>
                  <a:lnTo>
                    <a:pt x="1044" y="2"/>
                  </a:lnTo>
                  <a:lnTo>
                    <a:pt x="996" y="0"/>
                  </a:lnTo>
                  <a:lnTo>
                    <a:pt x="948" y="0"/>
                  </a:lnTo>
                  <a:lnTo>
                    <a:pt x="948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8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165100" dist="63500" dir="5400000" sx="103000" sy="103000" algn="t" rotWithShape="0">
                <a:prstClr val="black">
                  <a:alpha val="40000"/>
                </a:prstClr>
              </a:outerShdw>
            </a:effectLst>
            <a:scene3d>
              <a:camera prst="perspectiveRelaxed">
                <a:rot lat="19605046" lon="18138247" rev="3919178"/>
              </a:camera>
              <a:lightRig rig="chilly" dir="t"/>
            </a:scene3d>
            <a:sp3d extrusionH="127000" contourW="12700" prstMaterial="dkEdge">
              <a:bevelT/>
              <a:extrusionClr>
                <a:schemeClr val="bg1">
                  <a:lumMod val="75000"/>
                </a:schemeClr>
              </a:extrusionClr>
              <a:contourClr>
                <a:schemeClr val="bg1">
                  <a:lumMod val="75000"/>
                </a:schemeClr>
              </a:contourClr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588049" y="3686301"/>
              <a:ext cx="32096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itchFamily="34" charset="0"/>
                </a:rPr>
                <a:t>You can replace this text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16B2D35-A6C6-466B-8518-913EABF94511}"/>
              </a:ext>
            </a:extLst>
          </p:cNvPr>
          <p:cNvGrpSpPr/>
          <p:nvPr/>
        </p:nvGrpSpPr>
        <p:grpSpPr>
          <a:xfrm>
            <a:off x="1386840" y="4372101"/>
            <a:ext cx="3794760" cy="580899"/>
            <a:chOff x="1386840" y="4372101"/>
            <a:chExt cx="3794760" cy="580899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1386840" y="4951412"/>
              <a:ext cx="3383280" cy="1588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9"/>
            <p:cNvSpPr>
              <a:spLocks/>
            </p:cNvSpPr>
            <p:nvPr/>
          </p:nvSpPr>
          <p:spPr bwMode="auto">
            <a:xfrm flipH="1">
              <a:off x="4724400" y="4572000"/>
              <a:ext cx="457200" cy="377218"/>
            </a:xfrm>
            <a:custGeom>
              <a:avLst/>
              <a:gdLst/>
              <a:ahLst/>
              <a:cxnLst>
                <a:cxn ang="0">
                  <a:pos x="906" y="0"/>
                </a:cxn>
                <a:cxn ang="0">
                  <a:pos x="1002" y="18"/>
                </a:cxn>
                <a:cxn ang="0">
                  <a:pos x="1168" y="40"/>
                </a:cxn>
                <a:cxn ang="0">
                  <a:pos x="1320" y="84"/>
                </a:cxn>
                <a:cxn ang="0">
                  <a:pos x="1454" y="142"/>
                </a:cxn>
                <a:cxn ang="0">
                  <a:pos x="1568" y="216"/>
                </a:cxn>
                <a:cxn ang="0">
                  <a:pos x="1660" y="302"/>
                </a:cxn>
                <a:cxn ang="0">
                  <a:pos x="1722" y="400"/>
                </a:cxn>
                <a:cxn ang="0">
                  <a:pos x="1756" y="504"/>
                </a:cxn>
                <a:cxn ang="0">
                  <a:pos x="1760" y="588"/>
                </a:cxn>
                <a:cxn ang="0">
                  <a:pos x="1734" y="696"/>
                </a:cxn>
                <a:cxn ang="0">
                  <a:pos x="1676" y="796"/>
                </a:cxn>
                <a:cxn ang="0">
                  <a:pos x="1588" y="886"/>
                </a:cxn>
                <a:cxn ang="0">
                  <a:pos x="1476" y="964"/>
                </a:cxn>
                <a:cxn ang="0">
                  <a:pos x="1344" y="1028"/>
                </a:cxn>
                <a:cxn ang="0">
                  <a:pos x="1192" y="1074"/>
                </a:cxn>
                <a:cxn ang="0">
                  <a:pos x="1026" y="1100"/>
                </a:cxn>
                <a:cxn ang="0">
                  <a:pos x="894" y="1106"/>
                </a:cxn>
                <a:cxn ang="0">
                  <a:pos x="720" y="1096"/>
                </a:cxn>
                <a:cxn ang="0">
                  <a:pos x="556" y="1064"/>
                </a:cxn>
                <a:cxn ang="0">
                  <a:pos x="410" y="1012"/>
                </a:cxn>
                <a:cxn ang="0">
                  <a:pos x="282" y="946"/>
                </a:cxn>
                <a:cxn ang="0">
                  <a:pos x="176" y="866"/>
                </a:cxn>
                <a:cxn ang="0">
                  <a:pos x="96" y="772"/>
                </a:cxn>
                <a:cxn ang="0">
                  <a:pos x="44" y="670"/>
                </a:cxn>
                <a:cxn ang="0">
                  <a:pos x="28" y="560"/>
                </a:cxn>
                <a:cxn ang="0">
                  <a:pos x="46" y="448"/>
                </a:cxn>
                <a:cxn ang="0">
                  <a:pos x="46" y="406"/>
                </a:cxn>
                <a:cxn ang="0">
                  <a:pos x="12" y="494"/>
                </a:cxn>
                <a:cxn ang="0">
                  <a:pos x="0" y="586"/>
                </a:cxn>
                <a:cxn ang="0">
                  <a:pos x="12" y="676"/>
                </a:cxn>
                <a:cxn ang="0">
                  <a:pos x="58" y="788"/>
                </a:cxn>
                <a:cxn ang="0">
                  <a:pos x="138" y="890"/>
                </a:cxn>
                <a:cxn ang="0">
                  <a:pos x="246" y="980"/>
                </a:cxn>
                <a:cxn ang="0">
                  <a:pos x="380" y="1056"/>
                </a:cxn>
                <a:cxn ang="0">
                  <a:pos x="536" y="1116"/>
                </a:cxn>
                <a:cxn ang="0">
                  <a:pos x="710" y="1154"/>
                </a:cxn>
                <a:cxn ang="0">
                  <a:pos x="898" y="1172"/>
                </a:cxn>
                <a:cxn ang="0">
                  <a:pos x="1044" y="1170"/>
                </a:cxn>
                <a:cxn ang="0">
                  <a:pos x="1228" y="1146"/>
                </a:cxn>
                <a:cxn ang="0">
                  <a:pos x="1398" y="1102"/>
                </a:cxn>
                <a:cxn ang="0">
                  <a:pos x="1550" y="1038"/>
                </a:cxn>
                <a:cxn ang="0">
                  <a:pos x="1678" y="960"/>
                </a:cxn>
                <a:cxn ang="0">
                  <a:pos x="1780" y="866"/>
                </a:cxn>
                <a:cxn ang="0">
                  <a:pos x="1852" y="760"/>
                </a:cxn>
                <a:cxn ang="0">
                  <a:pos x="1890" y="646"/>
                </a:cxn>
                <a:cxn ang="0">
                  <a:pos x="1892" y="556"/>
                </a:cxn>
                <a:cxn ang="0">
                  <a:pos x="1864" y="440"/>
                </a:cxn>
                <a:cxn ang="0">
                  <a:pos x="1800" y="332"/>
                </a:cxn>
                <a:cxn ang="0">
                  <a:pos x="1706" y="236"/>
                </a:cxn>
                <a:cxn ang="0">
                  <a:pos x="1584" y="152"/>
                </a:cxn>
                <a:cxn ang="0">
                  <a:pos x="1438" y="84"/>
                </a:cxn>
                <a:cxn ang="0">
                  <a:pos x="1272" y="36"/>
                </a:cxn>
                <a:cxn ang="0">
                  <a:pos x="1092" y="6"/>
                </a:cxn>
                <a:cxn ang="0">
                  <a:pos x="948" y="0"/>
                </a:cxn>
              </a:cxnLst>
              <a:rect l="0" t="0" r="r" b="b"/>
              <a:pathLst>
                <a:path w="1894" h="1172">
                  <a:moveTo>
                    <a:pt x="948" y="0"/>
                  </a:moveTo>
                  <a:lnTo>
                    <a:pt x="948" y="0"/>
                  </a:lnTo>
                  <a:lnTo>
                    <a:pt x="906" y="0"/>
                  </a:lnTo>
                  <a:lnTo>
                    <a:pt x="906" y="0"/>
                  </a:lnTo>
                  <a:lnTo>
                    <a:pt x="916" y="14"/>
                  </a:lnTo>
                  <a:lnTo>
                    <a:pt x="916" y="14"/>
                  </a:lnTo>
                  <a:lnTo>
                    <a:pt x="960" y="14"/>
                  </a:lnTo>
                  <a:lnTo>
                    <a:pt x="1002" y="18"/>
                  </a:lnTo>
                  <a:lnTo>
                    <a:pt x="1044" y="22"/>
                  </a:lnTo>
                  <a:lnTo>
                    <a:pt x="1086" y="26"/>
                  </a:lnTo>
                  <a:lnTo>
                    <a:pt x="1128" y="32"/>
                  </a:lnTo>
                  <a:lnTo>
                    <a:pt x="1168" y="40"/>
                  </a:lnTo>
                  <a:lnTo>
                    <a:pt x="1206" y="50"/>
                  </a:lnTo>
                  <a:lnTo>
                    <a:pt x="1246" y="60"/>
                  </a:lnTo>
                  <a:lnTo>
                    <a:pt x="1282" y="70"/>
                  </a:lnTo>
                  <a:lnTo>
                    <a:pt x="1320" y="84"/>
                  </a:lnTo>
                  <a:lnTo>
                    <a:pt x="1354" y="96"/>
                  </a:lnTo>
                  <a:lnTo>
                    <a:pt x="1388" y="110"/>
                  </a:lnTo>
                  <a:lnTo>
                    <a:pt x="1422" y="126"/>
                  </a:lnTo>
                  <a:lnTo>
                    <a:pt x="1454" y="142"/>
                  </a:lnTo>
                  <a:lnTo>
                    <a:pt x="1484" y="160"/>
                  </a:lnTo>
                  <a:lnTo>
                    <a:pt x="1514" y="178"/>
                  </a:lnTo>
                  <a:lnTo>
                    <a:pt x="1542" y="196"/>
                  </a:lnTo>
                  <a:lnTo>
                    <a:pt x="1568" y="216"/>
                  </a:lnTo>
                  <a:lnTo>
                    <a:pt x="1594" y="236"/>
                  </a:lnTo>
                  <a:lnTo>
                    <a:pt x="1616" y="258"/>
                  </a:lnTo>
                  <a:lnTo>
                    <a:pt x="1638" y="280"/>
                  </a:lnTo>
                  <a:lnTo>
                    <a:pt x="1660" y="302"/>
                  </a:lnTo>
                  <a:lnTo>
                    <a:pt x="1678" y="326"/>
                  </a:lnTo>
                  <a:lnTo>
                    <a:pt x="1694" y="350"/>
                  </a:lnTo>
                  <a:lnTo>
                    <a:pt x="1710" y="374"/>
                  </a:lnTo>
                  <a:lnTo>
                    <a:pt x="1722" y="400"/>
                  </a:lnTo>
                  <a:lnTo>
                    <a:pt x="1734" y="424"/>
                  </a:lnTo>
                  <a:lnTo>
                    <a:pt x="1744" y="452"/>
                  </a:lnTo>
                  <a:lnTo>
                    <a:pt x="1750" y="478"/>
                  </a:lnTo>
                  <a:lnTo>
                    <a:pt x="1756" y="504"/>
                  </a:lnTo>
                  <a:lnTo>
                    <a:pt x="1760" y="532"/>
                  </a:lnTo>
                  <a:lnTo>
                    <a:pt x="1760" y="560"/>
                  </a:lnTo>
                  <a:lnTo>
                    <a:pt x="1760" y="560"/>
                  </a:lnTo>
                  <a:lnTo>
                    <a:pt x="1760" y="588"/>
                  </a:lnTo>
                  <a:lnTo>
                    <a:pt x="1756" y="616"/>
                  </a:lnTo>
                  <a:lnTo>
                    <a:pt x="1750" y="642"/>
                  </a:lnTo>
                  <a:lnTo>
                    <a:pt x="1744" y="670"/>
                  </a:lnTo>
                  <a:lnTo>
                    <a:pt x="1734" y="696"/>
                  </a:lnTo>
                  <a:lnTo>
                    <a:pt x="1722" y="722"/>
                  </a:lnTo>
                  <a:lnTo>
                    <a:pt x="1708" y="748"/>
                  </a:lnTo>
                  <a:lnTo>
                    <a:pt x="1692" y="772"/>
                  </a:lnTo>
                  <a:lnTo>
                    <a:pt x="1676" y="796"/>
                  </a:lnTo>
                  <a:lnTo>
                    <a:pt x="1656" y="820"/>
                  </a:lnTo>
                  <a:lnTo>
                    <a:pt x="1636" y="844"/>
                  </a:lnTo>
                  <a:lnTo>
                    <a:pt x="1612" y="866"/>
                  </a:lnTo>
                  <a:lnTo>
                    <a:pt x="1588" y="886"/>
                  </a:lnTo>
                  <a:lnTo>
                    <a:pt x="1562" y="908"/>
                  </a:lnTo>
                  <a:lnTo>
                    <a:pt x="1536" y="928"/>
                  </a:lnTo>
                  <a:lnTo>
                    <a:pt x="1506" y="946"/>
                  </a:lnTo>
                  <a:lnTo>
                    <a:pt x="1476" y="964"/>
                  </a:lnTo>
                  <a:lnTo>
                    <a:pt x="1446" y="982"/>
                  </a:lnTo>
                  <a:lnTo>
                    <a:pt x="1412" y="998"/>
                  </a:lnTo>
                  <a:lnTo>
                    <a:pt x="1378" y="1012"/>
                  </a:lnTo>
                  <a:lnTo>
                    <a:pt x="1344" y="1028"/>
                  </a:lnTo>
                  <a:lnTo>
                    <a:pt x="1308" y="1040"/>
                  </a:lnTo>
                  <a:lnTo>
                    <a:pt x="1270" y="1052"/>
                  </a:lnTo>
                  <a:lnTo>
                    <a:pt x="1232" y="1064"/>
                  </a:lnTo>
                  <a:lnTo>
                    <a:pt x="1192" y="1074"/>
                  </a:lnTo>
                  <a:lnTo>
                    <a:pt x="1152" y="1082"/>
                  </a:lnTo>
                  <a:lnTo>
                    <a:pt x="1110" y="1090"/>
                  </a:lnTo>
                  <a:lnTo>
                    <a:pt x="1068" y="1096"/>
                  </a:lnTo>
                  <a:lnTo>
                    <a:pt x="1026" y="1100"/>
                  </a:lnTo>
                  <a:lnTo>
                    <a:pt x="982" y="1104"/>
                  </a:lnTo>
                  <a:lnTo>
                    <a:pt x="938" y="1106"/>
                  </a:lnTo>
                  <a:lnTo>
                    <a:pt x="894" y="1106"/>
                  </a:lnTo>
                  <a:lnTo>
                    <a:pt x="894" y="1106"/>
                  </a:lnTo>
                  <a:lnTo>
                    <a:pt x="850" y="1106"/>
                  </a:lnTo>
                  <a:lnTo>
                    <a:pt x="806" y="1104"/>
                  </a:lnTo>
                  <a:lnTo>
                    <a:pt x="762" y="1100"/>
                  </a:lnTo>
                  <a:lnTo>
                    <a:pt x="720" y="1096"/>
                  </a:lnTo>
                  <a:lnTo>
                    <a:pt x="678" y="1090"/>
                  </a:lnTo>
                  <a:lnTo>
                    <a:pt x="636" y="1082"/>
                  </a:lnTo>
                  <a:lnTo>
                    <a:pt x="596" y="1074"/>
                  </a:lnTo>
                  <a:lnTo>
                    <a:pt x="556" y="1064"/>
                  </a:lnTo>
                  <a:lnTo>
                    <a:pt x="518" y="1052"/>
                  </a:lnTo>
                  <a:lnTo>
                    <a:pt x="480" y="1040"/>
                  </a:lnTo>
                  <a:lnTo>
                    <a:pt x="444" y="1028"/>
                  </a:lnTo>
                  <a:lnTo>
                    <a:pt x="410" y="1012"/>
                  </a:lnTo>
                  <a:lnTo>
                    <a:pt x="376" y="998"/>
                  </a:lnTo>
                  <a:lnTo>
                    <a:pt x="342" y="982"/>
                  </a:lnTo>
                  <a:lnTo>
                    <a:pt x="312" y="964"/>
                  </a:lnTo>
                  <a:lnTo>
                    <a:pt x="282" y="946"/>
                  </a:lnTo>
                  <a:lnTo>
                    <a:pt x="252" y="928"/>
                  </a:lnTo>
                  <a:lnTo>
                    <a:pt x="226" y="908"/>
                  </a:lnTo>
                  <a:lnTo>
                    <a:pt x="200" y="886"/>
                  </a:lnTo>
                  <a:lnTo>
                    <a:pt x="176" y="866"/>
                  </a:lnTo>
                  <a:lnTo>
                    <a:pt x="152" y="844"/>
                  </a:lnTo>
                  <a:lnTo>
                    <a:pt x="132" y="820"/>
                  </a:lnTo>
                  <a:lnTo>
                    <a:pt x="112" y="796"/>
                  </a:lnTo>
                  <a:lnTo>
                    <a:pt x="96" y="772"/>
                  </a:lnTo>
                  <a:lnTo>
                    <a:pt x="80" y="748"/>
                  </a:lnTo>
                  <a:lnTo>
                    <a:pt x="66" y="722"/>
                  </a:lnTo>
                  <a:lnTo>
                    <a:pt x="54" y="696"/>
                  </a:lnTo>
                  <a:lnTo>
                    <a:pt x="44" y="670"/>
                  </a:lnTo>
                  <a:lnTo>
                    <a:pt x="38" y="642"/>
                  </a:lnTo>
                  <a:lnTo>
                    <a:pt x="32" y="616"/>
                  </a:lnTo>
                  <a:lnTo>
                    <a:pt x="28" y="588"/>
                  </a:lnTo>
                  <a:lnTo>
                    <a:pt x="28" y="560"/>
                  </a:lnTo>
                  <a:lnTo>
                    <a:pt x="28" y="560"/>
                  </a:lnTo>
                  <a:lnTo>
                    <a:pt x="30" y="522"/>
                  </a:lnTo>
                  <a:lnTo>
                    <a:pt x="36" y="484"/>
                  </a:lnTo>
                  <a:lnTo>
                    <a:pt x="46" y="448"/>
                  </a:lnTo>
                  <a:lnTo>
                    <a:pt x="60" y="412"/>
                  </a:lnTo>
                  <a:lnTo>
                    <a:pt x="60" y="412"/>
                  </a:lnTo>
                  <a:lnTo>
                    <a:pt x="46" y="406"/>
                  </a:lnTo>
                  <a:lnTo>
                    <a:pt x="46" y="406"/>
                  </a:lnTo>
                  <a:lnTo>
                    <a:pt x="36" y="428"/>
                  </a:lnTo>
                  <a:lnTo>
                    <a:pt x="26" y="450"/>
                  </a:lnTo>
                  <a:lnTo>
                    <a:pt x="18" y="472"/>
                  </a:lnTo>
                  <a:lnTo>
                    <a:pt x="12" y="494"/>
                  </a:lnTo>
                  <a:lnTo>
                    <a:pt x="8" y="516"/>
                  </a:lnTo>
                  <a:lnTo>
                    <a:pt x="4" y="540"/>
                  </a:lnTo>
                  <a:lnTo>
                    <a:pt x="2" y="562"/>
                  </a:lnTo>
                  <a:lnTo>
                    <a:pt x="0" y="586"/>
                  </a:lnTo>
                  <a:lnTo>
                    <a:pt x="0" y="586"/>
                  </a:lnTo>
                  <a:lnTo>
                    <a:pt x="2" y="616"/>
                  </a:lnTo>
                  <a:lnTo>
                    <a:pt x="6" y="646"/>
                  </a:lnTo>
                  <a:lnTo>
                    <a:pt x="12" y="676"/>
                  </a:lnTo>
                  <a:lnTo>
                    <a:pt x="20" y="704"/>
                  </a:lnTo>
                  <a:lnTo>
                    <a:pt x="30" y="732"/>
                  </a:lnTo>
                  <a:lnTo>
                    <a:pt x="44" y="760"/>
                  </a:lnTo>
                  <a:lnTo>
                    <a:pt x="58" y="788"/>
                  </a:lnTo>
                  <a:lnTo>
                    <a:pt x="76" y="814"/>
                  </a:lnTo>
                  <a:lnTo>
                    <a:pt x="94" y="840"/>
                  </a:lnTo>
                  <a:lnTo>
                    <a:pt x="114" y="866"/>
                  </a:lnTo>
                  <a:lnTo>
                    <a:pt x="138" y="890"/>
                  </a:lnTo>
                  <a:lnTo>
                    <a:pt x="162" y="914"/>
                  </a:lnTo>
                  <a:lnTo>
                    <a:pt x="188" y="938"/>
                  </a:lnTo>
                  <a:lnTo>
                    <a:pt x="216" y="960"/>
                  </a:lnTo>
                  <a:lnTo>
                    <a:pt x="246" y="980"/>
                  </a:lnTo>
                  <a:lnTo>
                    <a:pt x="278" y="1002"/>
                  </a:lnTo>
                  <a:lnTo>
                    <a:pt x="310" y="1020"/>
                  </a:lnTo>
                  <a:lnTo>
                    <a:pt x="346" y="1038"/>
                  </a:lnTo>
                  <a:lnTo>
                    <a:pt x="380" y="1056"/>
                  </a:lnTo>
                  <a:lnTo>
                    <a:pt x="418" y="1072"/>
                  </a:lnTo>
                  <a:lnTo>
                    <a:pt x="456" y="1088"/>
                  </a:lnTo>
                  <a:lnTo>
                    <a:pt x="496" y="1102"/>
                  </a:lnTo>
                  <a:lnTo>
                    <a:pt x="536" y="1116"/>
                  </a:lnTo>
                  <a:lnTo>
                    <a:pt x="578" y="1126"/>
                  </a:lnTo>
                  <a:lnTo>
                    <a:pt x="622" y="1138"/>
                  </a:lnTo>
                  <a:lnTo>
                    <a:pt x="666" y="1146"/>
                  </a:lnTo>
                  <a:lnTo>
                    <a:pt x="710" y="1154"/>
                  </a:lnTo>
                  <a:lnTo>
                    <a:pt x="756" y="1160"/>
                  </a:lnTo>
                  <a:lnTo>
                    <a:pt x="804" y="1166"/>
                  </a:lnTo>
                  <a:lnTo>
                    <a:pt x="850" y="1170"/>
                  </a:lnTo>
                  <a:lnTo>
                    <a:pt x="898" y="1172"/>
                  </a:lnTo>
                  <a:lnTo>
                    <a:pt x="948" y="1172"/>
                  </a:lnTo>
                  <a:lnTo>
                    <a:pt x="948" y="1172"/>
                  </a:lnTo>
                  <a:lnTo>
                    <a:pt x="996" y="1172"/>
                  </a:lnTo>
                  <a:lnTo>
                    <a:pt x="1044" y="1170"/>
                  </a:lnTo>
                  <a:lnTo>
                    <a:pt x="1092" y="1166"/>
                  </a:lnTo>
                  <a:lnTo>
                    <a:pt x="1138" y="1160"/>
                  </a:lnTo>
                  <a:lnTo>
                    <a:pt x="1184" y="1154"/>
                  </a:lnTo>
                  <a:lnTo>
                    <a:pt x="1228" y="1146"/>
                  </a:lnTo>
                  <a:lnTo>
                    <a:pt x="1272" y="1138"/>
                  </a:lnTo>
                  <a:lnTo>
                    <a:pt x="1316" y="1126"/>
                  </a:lnTo>
                  <a:lnTo>
                    <a:pt x="1358" y="1116"/>
                  </a:lnTo>
                  <a:lnTo>
                    <a:pt x="1398" y="1102"/>
                  </a:lnTo>
                  <a:lnTo>
                    <a:pt x="1438" y="1088"/>
                  </a:lnTo>
                  <a:lnTo>
                    <a:pt x="1476" y="1072"/>
                  </a:lnTo>
                  <a:lnTo>
                    <a:pt x="1514" y="1056"/>
                  </a:lnTo>
                  <a:lnTo>
                    <a:pt x="1550" y="1038"/>
                  </a:lnTo>
                  <a:lnTo>
                    <a:pt x="1584" y="1020"/>
                  </a:lnTo>
                  <a:lnTo>
                    <a:pt x="1616" y="1002"/>
                  </a:lnTo>
                  <a:lnTo>
                    <a:pt x="1648" y="980"/>
                  </a:lnTo>
                  <a:lnTo>
                    <a:pt x="1678" y="960"/>
                  </a:lnTo>
                  <a:lnTo>
                    <a:pt x="1706" y="938"/>
                  </a:lnTo>
                  <a:lnTo>
                    <a:pt x="1732" y="914"/>
                  </a:lnTo>
                  <a:lnTo>
                    <a:pt x="1756" y="890"/>
                  </a:lnTo>
                  <a:lnTo>
                    <a:pt x="1780" y="866"/>
                  </a:lnTo>
                  <a:lnTo>
                    <a:pt x="1800" y="840"/>
                  </a:lnTo>
                  <a:lnTo>
                    <a:pt x="1820" y="814"/>
                  </a:lnTo>
                  <a:lnTo>
                    <a:pt x="1836" y="788"/>
                  </a:lnTo>
                  <a:lnTo>
                    <a:pt x="1852" y="760"/>
                  </a:lnTo>
                  <a:lnTo>
                    <a:pt x="1864" y="732"/>
                  </a:lnTo>
                  <a:lnTo>
                    <a:pt x="1874" y="704"/>
                  </a:lnTo>
                  <a:lnTo>
                    <a:pt x="1884" y="676"/>
                  </a:lnTo>
                  <a:lnTo>
                    <a:pt x="1890" y="646"/>
                  </a:lnTo>
                  <a:lnTo>
                    <a:pt x="1892" y="616"/>
                  </a:lnTo>
                  <a:lnTo>
                    <a:pt x="1894" y="586"/>
                  </a:lnTo>
                  <a:lnTo>
                    <a:pt x="1894" y="586"/>
                  </a:lnTo>
                  <a:lnTo>
                    <a:pt x="1892" y="556"/>
                  </a:lnTo>
                  <a:lnTo>
                    <a:pt x="1890" y="526"/>
                  </a:lnTo>
                  <a:lnTo>
                    <a:pt x="1884" y="496"/>
                  </a:lnTo>
                  <a:lnTo>
                    <a:pt x="1874" y="468"/>
                  </a:lnTo>
                  <a:lnTo>
                    <a:pt x="1864" y="440"/>
                  </a:lnTo>
                  <a:lnTo>
                    <a:pt x="1852" y="412"/>
                  </a:lnTo>
                  <a:lnTo>
                    <a:pt x="1836" y="384"/>
                  </a:lnTo>
                  <a:lnTo>
                    <a:pt x="1820" y="358"/>
                  </a:lnTo>
                  <a:lnTo>
                    <a:pt x="1800" y="332"/>
                  </a:lnTo>
                  <a:lnTo>
                    <a:pt x="1780" y="306"/>
                  </a:lnTo>
                  <a:lnTo>
                    <a:pt x="1756" y="282"/>
                  </a:lnTo>
                  <a:lnTo>
                    <a:pt x="1732" y="258"/>
                  </a:lnTo>
                  <a:lnTo>
                    <a:pt x="1706" y="236"/>
                  </a:lnTo>
                  <a:lnTo>
                    <a:pt x="1678" y="214"/>
                  </a:lnTo>
                  <a:lnTo>
                    <a:pt x="1648" y="192"/>
                  </a:lnTo>
                  <a:lnTo>
                    <a:pt x="1616" y="172"/>
                  </a:lnTo>
                  <a:lnTo>
                    <a:pt x="1584" y="152"/>
                  </a:lnTo>
                  <a:lnTo>
                    <a:pt x="1550" y="134"/>
                  </a:lnTo>
                  <a:lnTo>
                    <a:pt x="1514" y="116"/>
                  </a:lnTo>
                  <a:lnTo>
                    <a:pt x="1476" y="100"/>
                  </a:lnTo>
                  <a:lnTo>
                    <a:pt x="1438" y="84"/>
                  </a:lnTo>
                  <a:lnTo>
                    <a:pt x="1398" y="70"/>
                  </a:lnTo>
                  <a:lnTo>
                    <a:pt x="1358" y="58"/>
                  </a:lnTo>
                  <a:lnTo>
                    <a:pt x="1316" y="46"/>
                  </a:lnTo>
                  <a:lnTo>
                    <a:pt x="1272" y="36"/>
                  </a:lnTo>
                  <a:lnTo>
                    <a:pt x="1228" y="26"/>
                  </a:lnTo>
                  <a:lnTo>
                    <a:pt x="1184" y="18"/>
                  </a:lnTo>
                  <a:lnTo>
                    <a:pt x="1138" y="12"/>
                  </a:lnTo>
                  <a:lnTo>
                    <a:pt x="1092" y="6"/>
                  </a:lnTo>
                  <a:lnTo>
                    <a:pt x="1044" y="2"/>
                  </a:lnTo>
                  <a:lnTo>
                    <a:pt x="996" y="0"/>
                  </a:lnTo>
                  <a:lnTo>
                    <a:pt x="948" y="0"/>
                  </a:lnTo>
                  <a:lnTo>
                    <a:pt x="948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8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165100" dist="63500" dir="5400000" sx="103000" sy="103000" algn="t" rotWithShape="0">
                <a:prstClr val="black">
                  <a:alpha val="40000"/>
                </a:prstClr>
              </a:outerShdw>
            </a:effectLst>
            <a:scene3d>
              <a:camera prst="perspectiveRelaxed">
                <a:rot lat="19605046" lon="18138247" rev="3919178"/>
              </a:camera>
              <a:lightRig rig="chilly" dir="t"/>
            </a:scene3d>
            <a:sp3d extrusionH="127000" contourW="12700" prstMaterial="dkEdge">
              <a:bevelT/>
              <a:extrusionClr>
                <a:schemeClr val="bg1">
                  <a:lumMod val="75000"/>
                </a:schemeClr>
              </a:extrusionClr>
              <a:contourClr>
                <a:schemeClr val="bg1">
                  <a:lumMod val="75000"/>
                </a:schemeClr>
              </a:contourClr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588049" y="4372101"/>
              <a:ext cx="32096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itchFamily="34" charset="0"/>
                </a:rPr>
                <a:t>You can replace this text</a:t>
              </a:r>
            </a:p>
          </p:txBody>
        </p:sp>
      </p:grpSp>
      <p:sp>
        <p:nvSpPr>
          <p:cNvPr id="40" name="Rectangle 39"/>
          <p:cNvSpPr/>
          <p:nvPr/>
        </p:nvSpPr>
        <p:spPr>
          <a:xfrm>
            <a:off x="2971800" y="2133600"/>
            <a:ext cx="1371600" cy="381000"/>
          </a:xfrm>
          <a:prstGeom prst="rect">
            <a:avLst/>
          </a:prstGeom>
          <a:gradFill>
            <a:gsLst>
              <a:gs pos="0">
                <a:schemeClr val="bg1">
                  <a:alpha val="81000"/>
                </a:schemeClr>
              </a:gs>
              <a:gs pos="50000">
                <a:schemeClr val="bg1">
                  <a:lumMod val="85000"/>
                  <a:alpha val="35000"/>
                </a:schemeClr>
              </a:gs>
              <a:gs pos="100000">
                <a:schemeClr val="bg1">
                  <a:lumMod val="95000"/>
                  <a:alpha val="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276600" y="2133601"/>
            <a:ext cx="7906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w Cen MT Condensed Extra Bold" panose="020B0803020202020204" pitchFamily="34" charset="0"/>
              </a:rPr>
              <a:t>Pros</a:t>
            </a:r>
          </a:p>
        </p:txBody>
      </p:sp>
      <p:sp>
        <p:nvSpPr>
          <p:cNvPr id="41" name="Rectangle 40"/>
          <p:cNvSpPr/>
          <p:nvPr/>
        </p:nvSpPr>
        <p:spPr>
          <a:xfrm>
            <a:off x="7696200" y="2133600"/>
            <a:ext cx="1371600" cy="381000"/>
          </a:xfrm>
          <a:prstGeom prst="rect">
            <a:avLst/>
          </a:prstGeom>
          <a:gradFill>
            <a:gsLst>
              <a:gs pos="0">
                <a:schemeClr val="bg1">
                  <a:alpha val="81000"/>
                </a:schemeClr>
              </a:gs>
              <a:gs pos="50000">
                <a:schemeClr val="bg1">
                  <a:lumMod val="85000"/>
                  <a:alpha val="35000"/>
                </a:schemeClr>
              </a:gs>
              <a:gs pos="100000">
                <a:schemeClr val="bg1">
                  <a:lumMod val="95000"/>
                  <a:alpha val="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8001001" y="2133601"/>
            <a:ext cx="8114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w Cen MT Condensed Extra Bold" panose="020B0803020202020204" pitchFamily="34" charset="0"/>
              </a:rPr>
              <a:t>Cons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2667000" y="3201154"/>
            <a:ext cx="1143000" cy="114300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75000"/>
                  <a:shade val="30000"/>
                  <a:satMod val="115000"/>
                </a:schemeClr>
              </a:gs>
              <a:gs pos="50000">
                <a:schemeClr val="accent3">
                  <a:lumMod val="75000"/>
                  <a:shade val="67500"/>
                  <a:satMod val="115000"/>
                </a:schemeClr>
              </a:gs>
              <a:gs pos="100000">
                <a:schemeClr val="accent3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3 Options</a:t>
            </a: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775612" y="3588642"/>
            <a:ext cx="28617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Oval 8"/>
          <p:cNvSpPr/>
          <p:nvPr/>
        </p:nvSpPr>
        <p:spPr>
          <a:xfrm>
            <a:off x="5544405" y="3201154"/>
            <a:ext cx="1143000" cy="1143000"/>
          </a:xfrm>
          <a:prstGeom prst="ellipse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2700000" scaled="1"/>
            <a:tileRect/>
          </a:gradFill>
          <a:ln>
            <a:noFill/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FCBAF5E-EC37-4F50-963B-A61F5700DBD8}"/>
              </a:ext>
            </a:extLst>
          </p:cNvPr>
          <p:cNvGrpSpPr/>
          <p:nvPr/>
        </p:nvGrpSpPr>
        <p:grpSpPr>
          <a:xfrm>
            <a:off x="1752600" y="1941156"/>
            <a:ext cx="2586448" cy="1177686"/>
            <a:chOff x="2464099" y="2454293"/>
            <a:chExt cx="2586448" cy="1177686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9D7B836-86DC-4301-869B-3113CDFA4B0F}"/>
                </a:ext>
              </a:extLst>
            </p:cNvPr>
            <p:cNvSpPr txBox="1"/>
            <p:nvPr/>
          </p:nvSpPr>
          <p:spPr>
            <a:xfrm>
              <a:off x="2464099" y="2924093"/>
              <a:ext cx="25864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You can replace this sample text with yours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536B48D-34F6-4252-A6C2-5A9BB2CF7D97}"/>
                </a:ext>
              </a:extLst>
            </p:cNvPr>
            <p:cNvSpPr txBox="1"/>
            <p:nvPr/>
          </p:nvSpPr>
          <p:spPr>
            <a:xfrm>
              <a:off x="3107145" y="2454293"/>
              <a:ext cx="13003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/>
                  <a:ea typeface="+mn-ea"/>
                  <a:cs typeface="+mn-cs"/>
                </a:rPr>
                <a:t>Choice 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F1A0259-4EC4-4E35-BEEB-351F80C665A9}"/>
              </a:ext>
            </a:extLst>
          </p:cNvPr>
          <p:cNvGrpSpPr/>
          <p:nvPr/>
        </p:nvGrpSpPr>
        <p:grpSpPr>
          <a:xfrm>
            <a:off x="4726343" y="1941156"/>
            <a:ext cx="2586448" cy="1177686"/>
            <a:chOff x="7050410" y="2454293"/>
            <a:chExt cx="2586448" cy="11776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D0AD8C8-6ACA-45B9-AB87-C399ED4845BE}"/>
                </a:ext>
              </a:extLst>
            </p:cNvPr>
            <p:cNvSpPr txBox="1"/>
            <p:nvPr/>
          </p:nvSpPr>
          <p:spPr>
            <a:xfrm>
              <a:off x="7050410" y="2924093"/>
              <a:ext cx="25864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You can replace this sample text with yours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F2C1278-DC79-4A7C-A9BE-47777A3E0789}"/>
                </a:ext>
              </a:extLst>
            </p:cNvPr>
            <p:cNvSpPr txBox="1"/>
            <p:nvPr/>
          </p:nvSpPr>
          <p:spPr>
            <a:xfrm>
              <a:off x="7693456" y="2454293"/>
              <a:ext cx="13003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/>
                  <a:ea typeface="+mn-ea"/>
                  <a:cs typeface="+mn-cs"/>
                </a:rPr>
                <a:t>Choice 2</a:t>
              </a:r>
            </a:p>
          </p:txBody>
        </p:sp>
      </p:grpSp>
      <p:pic>
        <p:nvPicPr>
          <p:cNvPr id="19" name="Picture 6">
            <a:extLst>
              <a:ext uri="{FF2B5EF4-FFF2-40B4-BE49-F238E27FC236}">
                <a16:creationId xmlns:a16="http://schemas.microsoft.com/office/drawing/2014/main" id="{448AA7CC-7A74-4DEE-936F-A2B966001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4669036" y="3627120"/>
            <a:ext cx="28617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E5B26113-A52A-42E2-8D9A-A46F869F24B7}"/>
              </a:ext>
            </a:extLst>
          </p:cNvPr>
          <p:cNvSpPr/>
          <p:nvPr/>
        </p:nvSpPr>
        <p:spPr>
          <a:xfrm>
            <a:off x="8421810" y="3201154"/>
            <a:ext cx="1143000" cy="1143000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prst="cross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DFABD12-FC98-4548-8689-4711BF979CFF}"/>
              </a:ext>
            </a:extLst>
          </p:cNvPr>
          <p:cNvGrpSpPr/>
          <p:nvPr/>
        </p:nvGrpSpPr>
        <p:grpSpPr>
          <a:xfrm>
            <a:off x="7700086" y="1941156"/>
            <a:ext cx="2586448" cy="1177686"/>
            <a:chOff x="7050410" y="2454293"/>
            <a:chExt cx="2586448" cy="117768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320A3B8-A79A-4849-8D4F-0D56ADB3E7D8}"/>
                </a:ext>
              </a:extLst>
            </p:cNvPr>
            <p:cNvSpPr txBox="1"/>
            <p:nvPr/>
          </p:nvSpPr>
          <p:spPr>
            <a:xfrm>
              <a:off x="7050410" y="2924093"/>
              <a:ext cx="258644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You can replace this sample text with yours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E311030-DC46-4CD4-8AEF-B2C342FFC63F}"/>
                </a:ext>
              </a:extLst>
            </p:cNvPr>
            <p:cNvSpPr txBox="1"/>
            <p:nvPr/>
          </p:nvSpPr>
          <p:spPr>
            <a:xfrm>
              <a:off x="7693456" y="2454293"/>
              <a:ext cx="13003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w Cen MT Condensed Extra Bold"/>
                  <a:ea typeface="+mn-ea"/>
                  <a:cs typeface="+mn-cs"/>
                </a:rPr>
                <a:t>Choice 3</a:t>
              </a:r>
            </a:p>
          </p:txBody>
        </p:sp>
      </p:grpSp>
      <p:pic>
        <p:nvPicPr>
          <p:cNvPr id="24" name="Picture 6">
            <a:extLst>
              <a:ext uri="{FF2B5EF4-FFF2-40B4-BE49-F238E27FC236}">
                <a16:creationId xmlns:a16="http://schemas.microsoft.com/office/drawing/2014/main" id="{3A9C4114-4E92-45D9-8A29-44844AE2E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7562460" y="3642360"/>
            <a:ext cx="28617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C2E0EAF9-3801-4555-A0C3-590C7584317A}"/>
              </a:ext>
            </a:extLst>
          </p:cNvPr>
          <p:cNvGrpSpPr/>
          <p:nvPr/>
        </p:nvGrpSpPr>
        <p:grpSpPr>
          <a:xfrm>
            <a:off x="1371600" y="1771471"/>
            <a:ext cx="4114800" cy="990600"/>
            <a:chOff x="1371600" y="1771471"/>
            <a:chExt cx="4114800" cy="990600"/>
          </a:xfrm>
        </p:grpSpPr>
        <p:sp>
          <p:nvSpPr>
            <p:cNvPr id="9" name="Rectangle 8"/>
            <p:cNvSpPr/>
            <p:nvPr/>
          </p:nvSpPr>
          <p:spPr>
            <a:xfrm>
              <a:off x="1371600" y="1771471"/>
              <a:ext cx="4114800" cy="9906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71600" y="1812707"/>
              <a:ext cx="2895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Calibri" pitchFamily="34" charset="0"/>
                </a:rPr>
                <a:t>You can replace this text with yours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3F93607-3941-4C29-B961-7B8B2E6EF296}"/>
              </a:ext>
            </a:extLst>
          </p:cNvPr>
          <p:cNvGrpSpPr/>
          <p:nvPr/>
        </p:nvGrpSpPr>
        <p:grpSpPr>
          <a:xfrm>
            <a:off x="1371600" y="3276600"/>
            <a:ext cx="4114800" cy="990600"/>
            <a:chOff x="1371600" y="3276600"/>
            <a:chExt cx="4114800" cy="990600"/>
          </a:xfrm>
        </p:grpSpPr>
        <p:sp>
          <p:nvSpPr>
            <p:cNvPr id="10" name="Rectangle 9"/>
            <p:cNvSpPr/>
            <p:nvPr/>
          </p:nvSpPr>
          <p:spPr>
            <a:xfrm>
              <a:off x="1371600" y="3276600"/>
              <a:ext cx="4114800" cy="9906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50BFF28-9FE7-43C3-B35D-14D58A3CC53C}"/>
                </a:ext>
              </a:extLst>
            </p:cNvPr>
            <p:cNvSpPr txBox="1"/>
            <p:nvPr/>
          </p:nvSpPr>
          <p:spPr>
            <a:xfrm>
              <a:off x="1399382" y="3356401"/>
              <a:ext cx="2895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Calibri" pitchFamily="34" charset="0"/>
                </a:rPr>
                <a:t>You can replace this text with yours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F292DC6-13E3-449B-8257-3C4CF19B89DA}"/>
              </a:ext>
            </a:extLst>
          </p:cNvPr>
          <p:cNvGrpSpPr/>
          <p:nvPr/>
        </p:nvGrpSpPr>
        <p:grpSpPr>
          <a:xfrm>
            <a:off x="1371600" y="4845604"/>
            <a:ext cx="4114800" cy="990600"/>
            <a:chOff x="1371600" y="4845604"/>
            <a:chExt cx="4114800" cy="990600"/>
          </a:xfrm>
        </p:grpSpPr>
        <p:sp>
          <p:nvSpPr>
            <p:cNvPr id="11" name="Rectangle 10"/>
            <p:cNvSpPr/>
            <p:nvPr/>
          </p:nvSpPr>
          <p:spPr>
            <a:xfrm>
              <a:off x="1371600" y="4845604"/>
              <a:ext cx="4114800" cy="99060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819E21-B071-4BA1-9747-BEBD282C8029}"/>
                </a:ext>
              </a:extLst>
            </p:cNvPr>
            <p:cNvSpPr txBox="1"/>
            <p:nvPr/>
          </p:nvSpPr>
          <p:spPr>
            <a:xfrm>
              <a:off x="1427164" y="4900095"/>
              <a:ext cx="2895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Calibri" pitchFamily="34" charset="0"/>
                </a:rPr>
                <a:t>You can replace this text with yours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F962152-DE5C-4D27-AD43-77F09299D145}"/>
              </a:ext>
            </a:extLst>
          </p:cNvPr>
          <p:cNvGrpSpPr/>
          <p:nvPr/>
        </p:nvGrpSpPr>
        <p:grpSpPr>
          <a:xfrm>
            <a:off x="6603147" y="1771471"/>
            <a:ext cx="4114800" cy="990600"/>
            <a:chOff x="6553200" y="1771471"/>
            <a:chExt cx="4114800" cy="990600"/>
          </a:xfrm>
        </p:grpSpPr>
        <p:sp>
          <p:nvSpPr>
            <p:cNvPr id="6" name="Rectangle 5"/>
            <p:cNvSpPr/>
            <p:nvPr/>
          </p:nvSpPr>
          <p:spPr>
            <a:xfrm>
              <a:off x="6553200" y="1771471"/>
              <a:ext cx="4114800" cy="990600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DF0033B-4EE0-4883-A761-C55B8507771E}"/>
                </a:ext>
              </a:extLst>
            </p:cNvPr>
            <p:cNvSpPr txBox="1"/>
            <p:nvPr/>
          </p:nvSpPr>
          <p:spPr>
            <a:xfrm>
              <a:off x="7766783" y="1814310"/>
              <a:ext cx="2895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Calibri" pitchFamily="34" charset="0"/>
                </a:rPr>
                <a:t>You can replace this text with yours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DA6C419-465A-4C79-9AE5-6C733995B9C8}"/>
              </a:ext>
            </a:extLst>
          </p:cNvPr>
          <p:cNvGrpSpPr/>
          <p:nvPr/>
        </p:nvGrpSpPr>
        <p:grpSpPr>
          <a:xfrm>
            <a:off x="6580982" y="3276600"/>
            <a:ext cx="4136965" cy="990600"/>
            <a:chOff x="6553200" y="3276600"/>
            <a:chExt cx="4136965" cy="990600"/>
          </a:xfrm>
        </p:grpSpPr>
        <p:sp>
          <p:nvSpPr>
            <p:cNvPr id="7" name="Rectangle 6"/>
            <p:cNvSpPr/>
            <p:nvPr/>
          </p:nvSpPr>
          <p:spPr>
            <a:xfrm>
              <a:off x="6553200" y="3276600"/>
              <a:ext cx="4114800" cy="990600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86B01E6-B08E-4968-B947-16C8B318F1B8}"/>
                </a:ext>
              </a:extLst>
            </p:cNvPr>
            <p:cNvSpPr txBox="1"/>
            <p:nvPr/>
          </p:nvSpPr>
          <p:spPr>
            <a:xfrm>
              <a:off x="7794565" y="3358004"/>
              <a:ext cx="2895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Calibri" pitchFamily="34" charset="0"/>
                </a:rPr>
                <a:t>You can replace this text with yours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7FD7A54-AB3D-412A-9524-5EF14E7BB3A9}"/>
              </a:ext>
            </a:extLst>
          </p:cNvPr>
          <p:cNvGrpSpPr/>
          <p:nvPr/>
        </p:nvGrpSpPr>
        <p:grpSpPr>
          <a:xfrm>
            <a:off x="6553200" y="4845604"/>
            <a:ext cx="4164747" cy="990600"/>
            <a:chOff x="6553200" y="4845604"/>
            <a:chExt cx="4164747" cy="990600"/>
          </a:xfrm>
        </p:grpSpPr>
        <p:sp>
          <p:nvSpPr>
            <p:cNvPr id="8" name="Rectangle 7"/>
            <p:cNvSpPr/>
            <p:nvPr/>
          </p:nvSpPr>
          <p:spPr>
            <a:xfrm>
              <a:off x="6553200" y="4845604"/>
              <a:ext cx="4114800" cy="99060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958AACD-58AB-41CF-A745-DB3F952619E8}"/>
                </a:ext>
              </a:extLst>
            </p:cNvPr>
            <p:cNvSpPr txBox="1"/>
            <p:nvPr/>
          </p:nvSpPr>
          <p:spPr>
            <a:xfrm>
              <a:off x="7822347" y="4901698"/>
              <a:ext cx="2895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Calibri" pitchFamily="34" charset="0"/>
                </a:rPr>
                <a:t>You can replace this text with yours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3 Options</a:t>
            </a:r>
          </a:p>
        </p:txBody>
      </p:sp>
      <p:sp>
        <p:nvSpPr>
          <p:cNvPr id="3" name="Freeform 14"/>
          <p:cNvSpPr>
            <a:spLocks/>
          </p:cNvSpPr>
          <p:nvPr/>
        </p:nvSpPr>
        <p:spPr bwMode="auto">
          <a:xfrm>
            <a:off x="4246563" y="1771471"/>
            <a:ext cx="3525837" cy="1041400"/>
          </a:xfrm>
          <a:custGeom>
            <a:avLst/>
            <a:gdLst>
              <a:gd name="T0" fmla="*/ 3525837 w 938"/>
              <a:gd name="T1" fmla="*/ 507542 h 277"/>
              <a:gd name="T2" fmla="*/ 2988316 w 938"/>
              <a:gd name="T3" fmla="*/ 195497 h 277"/>
              <a:gd name="T4" fmla="*/ 2988316 w 938"/>
              <a:gd name="T5" fmla="*/ 357159 h 277"/>
              <a:gd name="T6" fmla="*/ 2740230 w 938"/>
              <a:gd name="T7" fmla="*/ 357159 h 277"/>
              <a:gd name="T8" fmla="*/ 2740230 w 938"/>
              <a:gd name="T9" fmla="*/ 240612 h 277"/>
              <a:gd name="T10" fmla="*/ 2499661 w 938"/>
              <a:gd name="T11" fmla="*/ 0 h 277"/>
              <a:gd name="T12" fmla="*/ 1014900 w 938"/>
              <a:gd name="T13" fmla="*/ 0 h 277"/>
              <a:gd name="T14" fmla="*/ 774331 w 938"/>
              <a:gd name="T15" fmla="*/ 240612 h 277"/>
              <a:gd name="T16" fmla="*/ 774331 w 938"/>
              <a:gd name="T17" fmla="*/ 349640 h 277"/>
              <a:gd name="T18" fmla="*/ 537521 w 938"/>
              <a:gd name="T19" fmla="*/ 349640 h 277"/>
              <a:gd name="T20" fmla="*/ 537521 w 938"/>
              <a:gd name="T21" fmla="*/ 176700 h 277"/>
              <a:gd name="T22" fmla="*/ 0 w 938"/>
              <a:gd name="T23" fmla="*/ 484984 h 277"/>
              <a:gd name="T24" fmla="*/ 537521 w 938"/>
              <a:gd name="T25" fmla="*/ 797028 h 277"/>
              <a:gd name="T26" fmla="*/ 537521 w 938"/>
              <a:gd name="T27" fmla="*/ 635367 h 277"/>
              <a:gd name="T28" fmla="*/ 774331 w 938"/>
              <a:gd name="T29" fmla="*/ 635367 h 277"/>
              <a:gd name="T30" fmla="*/ 774331 w 938"/>
              <a:gd name="T31" fmla="*/ 800788 h 277"/>
              <a:gd name="T32" fmla="*/ 1014900 w 938"/>
              <a:gd name="T33" fmla="*/ 1041400 h 277"/>
              <a:gd name="T34" fmla="*/ 2499661 w 938"/>
              <a:gd name="T35" fmla="*/ 1041400 h 277"/>
              <a:gd name="T36" fmla="*/ 2740230 w 938"/>
              <a:gd name="T37" fmla="*/ 800788 h 277"/>
              <a:gd name="T38" fmla="*/ 2740230 w 938"/>
              <a:gd name="T39" fmla="*/ 646645 h 277"/>
              <a:gd name="T40" fmla="*/ 2988316 w 938"/>
              <a:gd name="T41" fmla="*/ 646645 h 277"/>
              <a:gd name="T42" fmla="*/ 2988316 w 938"/>
              <a:gd name="T43" fmla="*/ 819585 h 277"/>
              <a:gd name="T44" fmla="*/ 3525837 w 938"/>
              <a:gd name="T45" fmla="*/ 507542 h 27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938"/>
              <a:gd name="T70" fmla="*/ 0 h 277"/>
              <a:gd name="T71" fmla="*/ 938 w 938"/>
              <a:gd name="T72" fmla="*/ 277 h 277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938" h="277">
                <a:moveTo>
                  <a:pt x="938" y="135"/>
                </a:moveTo>
                <a:cubicBezTo>
                  <a:pt x="795" y="52"/>
                  <a:pt x="795" y="52"/>
                  <a:pt x="795" y="52"/>
                </a:cubicBezTo>
                <a:cubicBezTo>
                  <a:pt x="795" y="95"/>
                  <a:pt x="795" y="95"/>
                  <a:pt x="795" y="95"/>
                </a:cubicBezTo>
                <a:cubicBezTo>
                  <a:pt x="729" y="95"/>
                  <a:pt x="729" y="95"/>
                  <a:pt x="729" y="95"/>
                </a:cubicBezTo>
                <a:cubicBezTo>
                  <a:pt x="729" y="64"/>
                  <a:pt x="729" y="64"/>
                  <a:pt x="729" y="64"/>
                </a:cubicBezTo>
                <a:cubicBezTo>
                  <a:pt x="729" y="28"/>
                  <a:pt x="700" y="0"/>
                  <a:pt x="665" y="0"/>
                </a:cubicBezTo>
                <a:cubicBezTo>
                  <a:pt x="270" y="0"/>
                  <a:pt x="270" y="0"/>
                  <a:pt x="270" y="0"/>
                </a:cubicBezTo>
                <a:cubicBezTo>
                  <a:pt x="235" y="0"/>
                  <a:pt x="206" y="28"/>
                  <a:pt x="206" y="64"/>
                </a:cubicBezTo>
                <a:cubicBezTo>
                  <a:pt x="206" y="93"/>
                  <a:pt x="206" y="93"/>
                  <a:pt x="206" y="93"/>
                </a:cubicBezTo>
                <a:cubicBezTo>
                  <a:pt x="143" y="93"/>
                  <a:pt x="143" y="93"/>
                  <a:pt x="143" y="93"/>
                </a:cubicBezTo>
                <a:cubicBezTo>
                  <a:pt x="143" y="47"/>
                  <a:pt x="143" y="47"/>
                  <a:pt x="143" y="47"/>
                </a:cubicBezTo>
                <a:cubicBezTo>
                  <a:pt x="0" y="129"/>
                  <a:pt x="0" y="129"/>
                  <a:pt x="0" y="129"/>
                </a:cubicBezTo>
                <a:cubicBezTo>
                  <a:pt x="143" y="212"/>
                  <a:pt x="143" y="212"/>
                  <a:pt x="143" y="212"/>
                </a:cubicBezTo>
                <a:cubicBezTo>
                  <a:pt x="143" y="169"/>
                  <a:pt x="143" y="169"/>
                  <a:pt x="143" y="169"/>
                </a:cubicBezTo>
                <a:cubicBezTo>
                  <a:pt x="206" y="169"/>
                  <a:pt x="206" y="169"/>
                  <a:pt x="206" y="169"/>
                </a:cubicBezTo>
                <a:cubicBezTo>
                  <a:pt x="206" y="213"/>
                  <a:pt x="206" y="213"/>
                  <a:pt x="206" y="213"/>
                </a:cubicBezTo>
                <a:cubicBezTo>
                  <a:pt x="206" y="248"/>
                  <a:pt x="235" y="277"/>
                  <a:pt x="270" y="277"/>
                </a:cubicBezTo>
                <a:cubicBezTo>
                  <a:pt x="665" y="277"/>
                  <a:pt x="665" y="277"/>
                  <a:pt x="665" y="277"/>
                </a:cubicBezTo>
                <a:cubicBezTo>
                  <a:pt x="700" y="277"/>
                  <a:pt x="729" y="248"/>
                  <a:pt x="729" y="213"/>
                </a:cubicBezTo>
                <a:cubicBezTo>
                  <a:pt x="729" y="172"/>
                  <a:pt x="729" y="172"/>
                  <a:pt x="729" y="172"/>
                </a:cubicBezTo>
                <a:cubicBezTo>
                  <a:pt x="795" y="172"/>
                  <a:pt x="795" y="172"/>
                  <a:pt x="795" y="172"/>
                </a:cubicBezTo>
                <a:cubicBezTo>
                  <a:pt x="795" y="218"/>
                  <a:pt x="795" y="218"/>
                  <a:pt x="795" y="218"/>
                </a:cubicBezTo>
                <a:lnTo>
                  <a:pt x="938" y="135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5000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0" scaled="1"/>
          </a:gradFill>
          <a:ln w="1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572000" y="2000071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w Cen MT Condensed Extra Bold" panose="020B0803020202020204" pitchFamily="34" charset="0"/>
              </a:rPr>
              <a:t>Option 1</a:t>
            </a:r>
          </a:p>
        </p:txBody>
      </p:sp>
      <p:sp>
        <p:nvSpPr>
          <p:cNvPr id="4" name="Freeform 14"/>
          <p:cNvSpPr>
            <a:spLocks/>
          </p:cNvSpPr>
          <p:nvPr/>
        </p:nvSpPr>
        <p:spPr bwMode="auto">
          <a:xfrm>
            <a:off x="4246563" y="3276600"/>
            <a:ext cx="3525837" cy="1041400"/>
          </a:xfrm>
          <a:custGeom>
            <a:avLst/>
            <a:gdLst>
              <a:gd name="T0" fmla="*/ 3525837 w 938"/>
              <a:gd name="T1" fmla="*/ 507542 h 277"/>
              <a:gd name="T2" fmla="*/ 2988316 w 938"/>
              <a:gd name="T3" fmla="*/ 195497 h 277"/>
              <a:gd name="T4" fmla="*/ 2988316 w 938"/>
              <a:gd name="T5" fmla="*/ 357159 h 277"/>
              <a:gd name="T6" fmla="*/ 2740230 w 938"/>
              <a:gd name="T7" fmla="*/ 357159 h 277"/>
              <a:gd name="T8" fmla="*/ 2740230 w 938"/>
              <a:gd name="T9" fmla="*/ 240612 h 277"/>
              <a:gd name="T10" fmla="*/ 2499661 w 938"/>
              <a:gd name="T11" fmla="*/ 0 h 277"/>
              <a:gd name="T12" fmla="*/ 1014900 w 938"/>
              <a:gd name="T13" fmla="*/ 0 h 277"/>
              <a:gd name="T14" fmla="*/ 774331 w 938"/>
              <a:gd name="T15" fmla="*/ 240612 h 277"/>
              <a:gd name="T16" fmla="*/ 774331 w 938"/>
              <a:gd name="T17" fmla="*/ 349640 h 277"/>
              <a:gd name="T18" fmla="*/ 537521 w 938"/>
              <a:gd name="T19" fmla="*/ 349640 h 277"/>
              <a:gd name="T20" fmla="*/ 537521 w 938"/>
              <a:gd name="T21" fmla="*/ 176700 h 277"/>
              <a:gd name="T22" fmla="*/ 0 w 938"/>
              <a:gd name="T23" fmla="*/ 484984 h 277"/>
              <a:gd name="T24" fmla="*/ 537521 w 938"/>
              <a:gd name="T25" fmla="*/ 797028 h 277"/>
              <a:gd name="T26" fmla="*/ 537521 w 938"/>
              <a:gd name="T27" fmla="*/ 635367 h 277"/>
              <a:gd name="T28" fmla="*/ 774331 w 938"/>
              <a:gd name="T29" fmla="*/ 635367 h 277"/>
              <a:gd name="T30" fmla="*/ 774331 w 938"/>
              <a:gd name="T31" fmla="*/ 800788 h 277"/>
              <a:gd name="T32" fmla="*/ 1014900 w 938"/>
              <a:gd name="T33" fmla="*/ 1041400 h 277"/>
              <a:gd name="T34" fmla="*/ 2499661 w 938"/>
              <a:gd name="T35" fmla="*/ 1041400 h 277"/>
              <a:gd name="T36" fmla="*/ 2740230 w 938"/>
              <a:gd name="T37" fmla="*/ 800788 h 277"/>
              <a:gd name="T38" fmla="*/ 2740230 w 938"/>
              <a:gd name="T39" fmla="*/ 646645 h 277"/>
              <a:gd name="T40" fmla="*/ 2988316 w 938"/>
              <a:gd name="T41" fmla="*/ 646645 h 277"/>
              <a:gd name="T42" fmla="*/ 2988316 w 938"/>
              <a:gd name="T43" fmla="*/ 819585 h 277"/>
              <a:gd name="T44" fmla="*/ 3525837 w 938"/>
              <a:gd name="T45" fmla="*/ 507542 h 27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938"/>
              <a:gd name="T70" fmla="*/ 0 h 277"/>
              <a:gd name="T71" fmla="*/ 938 w 938"/>
              <a:gd name="T72" fmla="*/ 277 h 277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938" h="277">
                <a:moveTo>
                  <a:pt x="938" y="135"/>
                </a:moveTo>
                <a:cubicBezTo>
                  <a:pt x="795" y="52"/>
                  <a:pt x="795" y="52"/>
                  <a:pt x="795" y="52"/>
                </a:cubicBezTo>
                <a:cubicBezTo>
                  <a:pt x="795" y="95"/>
                  <a:pt x="795" y="95"/>
                  <a:pt x="795" y="95"/>
                </a:cubicBezTo>
                <a:cubicBezTo>
                  <a:pt x="729" y="95"/>
                  <a:pt x="729" y="95"/>
                  <a:pt x="729" y="95"/>
                </a:cubicBezTo>
                <a:cubicBezTo>
                  <a:pt x="729" y="64"/>
                  <a:pt x="729" y="64"/>
                  <a:pt x="729" y="64"/>
                </a:cubicBezTo>
                <a:cubicBezTo>
                  <a:pt x="729" y="28"/>
                  <a:pt x="700" y="0"/>
                  <a:pt x="665" y="0"/>
                </a:cubicBezTo>
                <a:cubicBezTo>
                  <a:pt x="270" y="0"/>
                  <a:pt x="270" y="0"/>
                  <a:pt x="270" y="0"/>
                </a:cubicBezTo>
                <a:cubicBezTo>
                  <a:pt x="235" y="0"/>
                  <a:pt x="206" y="28"/>
                  <a:pt x="206" y="64"/>
                </a:cubicBezTo>
                <a:cubicBezTo>
                  <a:pt x="206" y="93"/>
                  <a:pt x="206" y="93"/>
                  <a:pt x="206" y="93"/>
                </a:cubicBezTo>
                <a:cubicBezTo>
                  <a:pt x="143" y="93"/>
                  <a:pt x="143" y="93"/>
                  <a:pt x="143" y="93"/>
                </a:cubicBezTo>
                <a:cubicBezTo>
                  <a:pt x="143" y="47"/>
                  <a:pt x="143" y="47"/>
                  <a:pt x="143" y="47"/>
                </a:cubicBezTo>
                <a:cubicBezTo>
                  <a:pt x="0" y="129"/>
                  <a:pt x="0" y="129"/>
                  <a:pt x="0" y="129"/>
                </a:cubicBezTo>
                <a:cubicBezTo>
                  <a:pt x="143" y="212"/>
                  <a:pt x="143" y="212"/>
                  <a:pt x="143" y="212"/>
                </a:cubicBezTo>
                <a:cubicBezTo>
                  <a:pt x="143" y="169"/>
                  <a:pt x="143" y="169"/>
                  <a:pt x="143" y="169"/>
                </a:cubicBezTo>
                <a:cubicBezTo>
                  <a:pt x="206" y="169"/>
                  <a:pt x="206" y="169"/>
                  <a:pt x="206" y="169"/>
                </a:cubicBezTo>
                <a:cubicBezTo>
                  <a:pt x="206" y="213"/>
                  <a:pt x="206" y="213"/>
                  <a:pt x="206" y="213"/>
                </a:cubicBezTo>
                <a:cubicBezTo>
                  <a:pt x="206" y="248"/>
                  <a:pt x="235" y="277"/>
                  <a:pt x="270" y="277"/>
                </a:cubicBezTo>
                <a:cubicBezTo>
                  <a:pt x="665" y="277"/>
                  <a:pt x="665" y="277"/>
                  <a:pt x="665" y="277"/>
                </a:cubicBezTo>
                <a:cubicBezTo>
                  <a:pt x="700" y="277"/>
                  <a:pt x="729" y="248"/>
                  <a:pt x="729" y="213"/>
                </a:cubicBezTo>
                <a:cubicBezTo>
                  <a:pt x="729" y="172"/>
                  <a:pt x="729" y="172"/>
                  <a:pt x="729" y="172"/>
                </a:cubicBezTo>
                <a:cubicBezTo>
                  <a:pt x="795" y="172"/>
                  <a:pt x="795" y="172"/>
                  <a:pt x="795" y="172"/>
                </a:cubicBezTo>
                <a:cubicBezTo>
                  <a:pt x="795" y="218"/>
                  <a:pt x="795" y="218"/>
                  <a:pt x="795" y="218"/>
                </a:cubicBezTo>
                <a:lnTo>
                  <a:pt x="938" y="135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5000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0" scaled="1"/>
          </a:gradFill>
          <a:ln w="1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572000" y="3505200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w Cen MT Condensed Extra Bold" panose="020B0803020202020204" pitchFamily="34" charset="0"/>
              </a:rPr>
              <a:t>Option 2</a:t>
            </a:r>
          </a:p>
        </p:txBody>
      </p:sp>
      <p:sp>
        <p:nvSpPr>
          <p:cNvPr id="5" name="Freeform 14"/>
          <p:cNvSpPr>
            <a:spLocks/>
          </p:cNvSpPr>
          <p:nvPr/>
        </p:nvSpPr>
        <p:spPr bwMode="auto">
          <a:xfrm>
            <a:off x="4246563" y="4845604"/>
            <a:ext cx="3525837" cy="1041400"/>
          </a:xfrm>
          <a:custGeom>
            <a:avLst/>
            <a:gdLst>
              <a:gd name="T0" fmla="*/ 3525837 w 938"/>
              <a:gd name="T1" fmla="*/ 507542 h 277"/>
              <a:gd name="T2" fmla="*/ 2988316 w 938"/>
              <a:gd name="T3" fmla="*/ 195497 h 277"/>
              <a:gd name="T4" fmla="*/ 2988316 w 938"/>
              <a:gd name="T5" fmla="*/ 357159 h 277"/>
              <a:gd name="T6" fmla="*/ 2740230 w 938"/>
              <a:gd name="T7" fmla="*/ 357159 h 277"/>
              <a:gd name="T8" fmla="*/ 2740230 w 938"/>
              <a:gd name="T9" fmla="*/ 240612 h 277"/>
              <a:gd name="T10" fmla="*/ 2499661 w 938"/>
              <a:gd name="T11" fmla="*/ 0 h 277"/>
              <a:gd name="T12" fmla="*/ 1014900 w 938"/>
              <a:gd name="T13" fmla="*/ 0 h 277"/>
              <a:gd name="T14" fmla="*/ 774331 w 938"/>
              <a:gd name="T15" fmla="*/ 240612 h 277"/>
              <a:gd name="T16" fmla="*/ 774331 w 938"/>
              <a:gd name="T17" fmla="*/ 349640 h 277"/>
              <a:gd name="T18" fmla="*/ 537521 w 938"/>
              <a:gd name="T19" fmla="*/ 349640 h 277"/>
              <a:gd name="T20" fmla="*/ 537521 w 938"/>
              <a:gd name="T21" fmla="*/ 176700 h 277"/>
              <a:gd name="T22" fmla="*/ 0 w 938"/>
              <a:gd name="T23" fmla="*/ 484984 h 277"/>
              <a:gd name="T24" fmla="*/ 537521 w 938"/>
              <a:gd name="T25" fmla="*/ 797028 h 277"/>
              <a:gd name="T26" fmla="*/ 537521 w 938"/>
              <a:gd name="T27" fmla="*/ 635367 h 277"/>
              <a:gd name="T28" fmla="*/ 774331 w 938"/>
              <a:gd name="T29" fmla="*/ 635367 h 277"/>
              <a:gd name="T30" fmla="*/ 774331 w 938"/>
              <a:gd name="T31" fmla="*/ 800788 h 277"/>
              <a:gd name="T32" fmla="*/ 1014900 w 938"/>
              <a:gd name="T33" fmla="*/ 1041400 h 277"/>
              <a:gd name="T34" fmla="*/ 2499661 w 938"/>
              <a:gd name="T35" fmla="*/ 1041400 h 277"/>
              <a:gd name="T36" fmla="*/ 2740230 w 938"/>
              <a:gd name="T37" fmla="*/ 800788 h 277"/>
              <a:gd name="T38" fmla="*/ 2740230 w 938"/>
              <a:gd name="T39" fmla="*/ 646645 h 277"/>
              <a:gd name="T40" fmla="*/ 2988316 w 938"/>
              <a:gd name="T41" fmla="*/ 646645 h 277"/>
              <a:gd name="T42" fmla="*/ 2988316 w 938"/>
              <a:gd name="T43" fmla="*/ 819585 h 277"/>
              <a:gd name="T44" fmla="*/ 3525837 w 938"/>
              <a:gd name="T45" fmla="*/ 507542 h 277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938"/>
              <a:gd name="T70" fmla="*/ 0 h 277"/>
              <a:gd name="T71" fmla="*/ 938 w 938"/>
              <a:gd name="T72" fmla="*/ 277 h 277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938" h="277">
                <a:moveTo>
                  <a:pt x="938" y="135"/>
                </a:moveTo>
                <a:cubicBezTo>
                  <a:pt x="795" y="52"/>
                  <a:pt x="795" y="52"/>
                  <a:pt x="795" y="52"/>
                </a:cubicBezTo>
                <a:cubicBezTo>
                  <a:pt x="795" y="95"/>
                  <a:pt x="795" y="95"/>
                  <a:pt x="795" y="95"/>
                </a:cubicBezTo>
                <a:cubicBezTo>
                  <a:pt x="729" y="95"/>
                  <a:pt x="729" y="95"/>
                  <a:pt x="729" y="95"/>
                </a:cubicBezTo>
                <a:cubicBezTo>
                  <a:pt x="729" y="64"/>
                  <a:pt x="729" y="64"/>
                  <a:pt x="729" y="64"/>
                </a:cubicBezTo>
                <a:cubicBezTo>
                  <a:pt x="729" y="28"/>
                  <a:pt x="700" y="0"/>
                  <a:pt x="665" y="0"/>
                </a:cubicBezTo>
                <a:cubicBezTo>
                  <a:pt x="270" y="0"/>
                  <a:pt x="270" y="0"/>
                  <a:pt x="270" y="0"/>
                </a:cubicBezTo>
                <a:cubicBezTo>
                  <a:pt x="235" y="0"/>
                  <a:pt x="206" y="28"/>
                  <a:pt x="206" y="64"/>
                </a:cubicBezTo>
                <a:cubicBezTo>
                  <a:pt x="206" y="93"/>
                  <a:pt x="206" y="93"/>
                  <a:pt x="206" y="93"/>
                </a:cubicBezTo>
                <a:cubicBezTo>
                  <a:pt x="143" y="93"/>
                  <a:pt x="143" y="93"/>
                  <a:pt x="143" y="93"/>
                </a:cubicBezTo>
                <a:cubicBezTo>
                  <a:pt x="143" y="47"/>
                  <a:pt x="143" y="47"/>
                  <a:pt x="143" y="47"/>
                </a:cubicBezTo>
                <a:cubicBezTo>
                  <a:pt x="0" y="129"/>
                  <a:pt x="0" y="129"/>
                  <a:pt x="0" y="129"/>
                </a:cubicBezTo>
                <a:cubicBezTo>
                  <a:pt x="143" y="212"/>
                  <a:pt x="143" y="212"/>
                  <a:pt x="143" y="212"/>
                </a:cubicBezTo>
                <a:cubicBezTo>
                  <a:pt x="143" y="169"/>
                  <a:pt x="143" y="169"/>
                  <a:pt x="143" y="169"/>
                </a:cubicBezTo>
                <a:cubicBezTo>
                  <a:pt x="206" y="169"/>
                  <a:pt x="206" y="169"/>
                  <a:pt x="206" y="169"/>
                </a:cubicBezTo>
                <a:cubicBezTo>
                  <a:pt x="206" y="213"/>
                  <a:pt x="206" y="213"/>
                  <a:pt x="206" y="213"/>
                </a:cubicBezTo>
                <a:cubicBezTo>
                  <a:pt x="206" y="248"/>
                  <a:pt x="235" y="277"/>
                  <a:pt x="270" y="277"/>
                </a:cubicBezTo>
                <a:cubicBezTo>
                  <a:pt x="665" y="277"/>
                  <a:pt x="665" y="277"/>
                  <a:pt x="665" y="277"/>
                </a:cubicBezTo>
                <a:cubicBezTo>
                  <a:pt x="700" y="277"/>
                  <a:pt x="729" y="248"/>
                  <a:pt x="729" y="213"/>
                </a:cubicBezTo>
                <a:cubicBezTo>
                  <a:pt x="729" y="172"/>
                  <a:pt x="729" y="172"/>
                  <a:pt x="729" y="172"/>
                </a:cubicBezTo>
                <a:cubicBezTo>
                  <a:pt x="795" y="172"/>
                  <a:pt x="795" y="172"/>
                  <a:pt x="795" y="172"/>
                </a:cubicBezTo>
                <a:cubicBezTo>
                  <a:pt x="795" y="218"/>
                  <a:pt x="795" y="218"/>
                  <a:pt x="795" y="218"/>
                </a:cubicBezTo>
                <a:lnTo>
                  <a:pt x="938" y="135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</a:schemeClr>
              </a:gs>
              <a:gs pos="50000">
                <a:schemeClr val="bg1"/>
              </a:gs>
              <a:gs pos="100000">
                <a:schemeClr val="bg1">
                  <a:lumMod val="50000"/>
                </a:schemeClr>
              </a:gs>
            </a:gsLst>
            <a:lin ang="0" scaled="1"/>
          </a:gradFill>
          <a:ln w="10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543084" y="5158515"/>
            <a:ext cx="2895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w Cen MT Condensed Extra Bold" panose="020B0803020202020204" pitchFamily="34" charset="0"/>
              </a:rPr>
              <a:t>Option 3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7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6"/>
          <p:cNvGrpSpPr/>
          <p:nvPr/>
        </p:nvGrpSpPr>
        <p:grpSpPr>
          <a:xfrm>
            <a:off x="1143001" y="1295400"/>
            <a:ext cx="4634050" cy="1295400"/>
            <a:chOff x="533400" y="1752600"/>
            <a:chExt cx="3719649" cy="1295400"/>
          </a:xfrm>
        </p:grpSpPr>
        <p:grpSp>
          <p:nvGrpSpPr>
            <p:cNvPr id="3" name="Group 13"/>
            <p:cNvGrpSpPr/>
            <p:nvPr/>
          </p:nvGrpSpPr>
          <p:grpSpPr>
            <a:xfrm>
              <a:off x="533400" y="1752600"/>
              <a:ext cx="3719649" cy="1295400"/>
              <a:chOff x="3878580" y="1981200"/>
              <a:chExt cx="1531620" cy="533400"/>
            </a:xfrm>
            <a:solidFill>
              <a:schemeClr val="accent3">
                <a:lumMod val="50000"/>
              </a:schemeClr>
            </a:solidFill>
            <a:scene3d>
              <a:camera prst="perspectiveRelaxed"/>
              <a:lightRig rig="threePt" dir="t"/>
            </a:scene3d>
          </p:grpSpPr>
          <p:sp>
            <p:nvSpPr>
              <p:cNvPr id="9" name="Pentagon 8"/>
              <p:cNvSpPr/>
              <p:nvPr/>
            </p:nvSpPr>
            <p:spPr>
              <a:xfrm>
                <a:off x="4572000" y="1981200"/>
                <a:ext cx="838200" cy="533400"/>
              </a:xfrm>
              <a:prstGeom prst="homePlate">
                <a:avLst/>
              </a:prstGeom>
              <a:grpFill/>
              <a:ln>
                <a:solidFill>
                  <a:schemeClr val="accent3">
                    <a:lumMod val="50000"/>
                  </a:schemeClr>
                </a:solidFill>
              </a:ln>
              <a:sp3d extrusionH="317500" prstMaterial="dkEdge">
                <a:bevelT/>
                <a:extrusionClr>
                  <a:schemeClr val="accent3">
                    <a:lumMod val="7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Tw Cen MT Condensed Extra Bold" panose="020B0803020202020204" pitchFamily="34" charset="0"/>
                </a:endParaRP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4352925" y="1981200"/>
                <a:ext cx="152400" cy="533400"/>
              </a:xfrm>
              <a:prstGeom prst="rect">
                <a:avLst/>
              </a:prstGeom>
              <a:grpFill/>
              <a:ln>
                <a:solidFill>
                  <a:schemeClr val="accent3">
                    <a:lumMod val="50000"/>
                  </a:schemeClr>
                </a:solidFill>
              </a:ln>
              <a:sp3d extrusionH="317500" prstMaterial="dkEdge">
                <a:bevelT/>
                <a:extrusionClr>
                  <a:schemeClr val="accent3">
                    <a:lumMod val="7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Tw Cen MT Condensed Extra Bold" panose="020B0803020202020204" pitchFamily="34" charset="0"/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143375" y="1981200"/>
                <a:ext cx="152400" cy="533400"/>
              </a:xfrm>
              <a:prstGeom prst="rect">
                <a:avLst/>
              </a:prstGeom>
              <a:grpFill/>
              <a:ln>
                <a:solidFill>
                  <a:schemeClr val="accent3">
                    <a:lumMod val="50000"/>
                  </a:schemeClr>
                </a:solidFill>
              </a:ln>
              <a:sp3d extrusionH="317500" prstMaterial="dkEdge">
                <a:bevelT/>
                <a:extrusionClr>
                  <a:schemeClr val="accent3">
                    <a:lumMod val="7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Tw Cen MT Condensed Extra Bold" panose="020B0803020202020204" pitchFamily="34" charset="0"/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3962400" y="1981200"/>
                <a:ext cx="114300" cy="533400"/>
              </a:xfrm>
              <a:prstGeom prst="rect">
                <a:avLst/>
              </a:prstGeom>
              <a:grpFill/>
              <a:ln>
                <a:solidFill>
                  <a:schemeClr val="accent3">
                    <a:lumMod val="50000"/>
                  </a:schemeClr>
                </a:solidFill>
              </a:ln>
              <a:sp3d extrusionH="317500" prstMaterial="dkEdge">
                <a:bevelT/>
                <a:extrusionClr>
                  <a:schemeClr val="accent3">
                    <a:lumMod val="7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Tw Cen MT Condensed Extra Bold" panose="020B0803020202020204" pitchFamily="34" charset="0"/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878580" y="1981200"/>
                <a:ext cx="45719" cy="533400"/>
              </a:xfrm>
              <a:prstGeom prst="rect">
                <a:avLst/>
              </a:prstGeom>
              <a:grpFill/>
              <a:ln>
                <a:solidFill>
                  <a:schemeClr val="accent3">
                    <a:lumMod val="50000"/>
                  </a:schemeClr>
                </a:solidFill>
              </a:ln>
              <a:sp3d extrusionH="317500" prstMaterial="dkEdge">
                <a:bevelT/>
                <a:extrusionClr>
                  <a:schemeClr val="accent3">
                    <a:lumMod val="7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Tw Cen MT Condensed Extra Bold" panose="020B0803020202020204" pitchFamily="34" charset="0"/>
                </a:endParaRP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2671172" y="2090593"/>
              <a:ext cx="751688" cy="707886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perspectiveRelaxed"/>
                <a:lightRig rig="threePt" dir="t"/>
              </a:scene3d>
            </a:bodyPr>
            <a:lstStyle/>
            <a:p>
              <a:r>
                <a:rPr lang="en-US" sz="4000" b="1" dirty="0">
                  <a:solidFill>
                    <a:schemeClr val="bg1"/>
                  </a:solidFill>
                  <a:latin typeface="Tw Cen MT Condensed Extra Bold" panose="020B0803020202020204" pitchFamily="34" charset="0"/>
                </a:rPr>
                <a:t>FOR</a:t>
              </a:r>
            </a:p>
          </p:txBody>
        </p:sp>
      </p:grpSp>
      <p:grpSp>
        <p:nvGrpSpPr>
          <p:cNvPr id="4" name="Group 37"/>
          <p:cNvGrpSpPr/>
          <p:nvPr/>
        </p:nvGrpSpPr>
        <p:grpSpPr>
          <a:xfrm>
            <a:off x="6400801" y="1295400"/>
            <a:ext cx="4648198" cy="1295400"/>
            <a:chOff x="4876800" y="1752600"/>
            <a:chExt cx="3719649" cy="1295400"/>
          </a:xfrm>
        </p:grpSpPr>
        <p:grpSp>
          <p:nvGrpSpPr>
            <p:cNvPr id="5" name="Group 14"/>
            <p:cNvGrpSpPr/>
            <p:nvPr/>
          </p:nvGrpSpPr>
          <p:grpSpPr>
            <a:xfrm flipH="1">
              <a:off x="4876800" y="1752600"/>
              <a:ext cx="3719649" cy="1295400"/>
              <a:chOff x="3878580" y="1981200"/>
              <a:chExt cx="1531620" cy="533400"/>
            </a:xfrm>
            <a:solidFill>
              <a:schemeClr val="accent2">
                <a:lumMod val="50000"/>
              </a:schemeClr>
            </a:solidFill>
            <a:scene3d>
              <a:camera prst="perspectiveRelaxed"/>
              <a:lightRig rig="soft" dir="t"/>
            </a:scene3d>
          </p:grpSpPr>
          <p:sp>
            <p:nvSpPr>
              <p:cNvPr id="16" name="Pentagon 15"/>
              <p:cNvSpPr/>
              <p:nvPr/>
            </p:nvSpPr>
            <p:spPr>
              <a:xfrm>
                <a:off x="4572000" y="1981200"/>
                <a:ext cx="838200" cy="533400"/>
              </a:xfrm>
              <a:prstGeom prst="homePlate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  <a:sp3d extrusionH="317500" prstMaterial="softEdge">
                <a:bevelT/>
                <a:extrusionClr>
                  <a:schemeClr val="accent2">
                    <a:lumMod val="7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Tw Cen MT Condensed Extra Bold" panose="020B0803020202020204" pitchFamily="34" charset="0"/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4352925" y="1981200"/>
                <a:ext cx="152400" cy="533400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  <a:sp3d extrusionH="317500" prstMaterial="softEdge">
                <a:bevelT/>
                <a:extrusionClr>
                  <a:schemeClr val="accent2">
                    <a:lumMod val="7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Tw Cen MT Condensed Extra Bold" panose="020B0803020202020204" pitchFamily="34" charset="0"/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4143375" y="1981200"/>
                <a:ext cx="152400" cy="533400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  <a:sp3d extrusionH="317500" prstMaterial="softEdge">
                <a:bevelT/>
                <a:extrusionClr>
                  <a:schemeClr val="accent2">
                    <a:lumMod val="7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Tw Cen MT Condensed Extra Bold" panose="020B0803020202020204" pitchFamily="34" charset="0"/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962400" y="1981200"/>
                <a:ext cx="114300" cy="533400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  <a:sp3d extrusionH="317500" prstMaterial="softEdge">
                <a:bevelT/>
                <a:extrusionClr>
                  <a:schemeClr val="accent2">
                    <a:lumMod val="7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Tw Cen MT Condensed Extra Bold" panose="020B0803020202020204" pitchFamily="34" charset="0"/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3878580" y="1981200"/>
                <a:ext cx="45719" cy="533400"/>
              </a:xfrm>
              <a:prstGeom prst="rect">
                <a:avLst/>
              </a:prstGeom>
              <a:grpFill/>
              <a:ln>
                <a:solidFill>
                  <a:schemeClr val="accent2">
                    <a:lumMod val="50000"/>
                  </a:schemeClr>
                </a:solidFill>
              </a:ln>
              <a:sp3d extrusionH="317500" prstMaterial="softEdge">
                <a:bevelT/>
                <a:extrusionClr>
                  <a:schemeClr val="accent2">
                    <a:lumMod val="75000"/>
                  </a:schemeClr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>
                  <a:latin typeface="Tw Cen MT Condensed Extra Bold" panose="020B0803020202020204" pitchFamily="34" charset="0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4923741" y="2088177"/>
              <a:ext cx="207373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Relaxed"/>
                <a:lightRig rig="threePt" dir="t"/>
              </a:scene3d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Tw Cen MT Condensed Extra Bold" panose="020B0803020202020204" pitchFamily="34" charset="0"/>
                </a:rPr>
                <a:t>AGAINST</a:t>
              </a:r>
            </a:p>
          </p:txBody>
        </p:sp>
      </p:grpSp>
      <p:grpSp>
        <p:nvGrpSpPr>
          <p:cNvPr id="6" name="Group 34"/>
          <p:cNvGrpSpPr/>
          <p:nvPr/>
        </p:nvGrpSpPr>
        <p:grpSpPr>
          <a:xfrm>
            <a:off x="1143001" y="2710544"/>
            <a:ext cx="4096559" cy="3352800"/>
            <a:chOff x="445583" y="3167744"/>
            <a:chExt cx="3288217" cy="3352800"/>
          </a:xfrm>
        </p:grpSpPr>
        <p:sp>
          <p:nvSpPr>
            <p:cNvPr id="21" name="Rounded Rectangle 20"/>
            <p:cNvSpPr/>
            <p:nvPr/>
          </p:nvSpPr>
          <p:spPr>
            <a:xfrm>
              <a:off x="457200" y="3167744"/>
              <a:ext cx="3276600" cy="3352800"/>
            </a:xfrm>
            <a:prstGeom prst="roundRect">
              <a:avLst>
                <a:gd name="adj" fmla="val 5039"/>
              </a:avLst>
            </a:prstGeom>
            <a:gradFill flip="none" rotWithShape="1">
              <a:gsLst>
                <a:gs pos="0">
                  <a:schemeClr val="bg1"/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304800" sx="107000" sy="107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32"/>
            <p:cNvGrpSpPr/>
            <p:nvPr/>
          </p:nvGrpSpPr>
          <p:grpSpPr>
            <a:xfrm>
              <a:off x="445583" y="3472543"/>
              <a:ext cx="3288217" cy="618841"/>
              <a:chOff x="445583" y="3472543"/>
              <a:chExt cx="3288217" cy="618841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457200" y="3472543"/>
                <a:ext cx="3276600" cy="618841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445583" y="3489839"/>
                <a:ext cx="32146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Tw Cen MT Condensed Extra Bold" panose="020B0803020202020204" pitchFamily="34" charset="0"/>
                  </a:rPr>
                  <a:t>Your subtitle text here</a:t>
                </a:r>
              </a:p>
            </p:txBody>
          </p:sp>
        </p:grpSp>
      </p:grpSp>
      <p:grpSp>
        <p:nvGrpSpPr>
          <p:cNvPr id="8" name="Group 35"/>
          <p:cNvGrpSpPr/>
          <p:nvPr/>
        </p:nvGrpSpPr>
        <p:grpSpPr>
          <a:xfrm>
            <a:off x="6934198" y="2710544"/>
            <a:ext cx="4094550" cy="3352800"/>
            <a:chOff x="5410200" y="3167744"/>
            <a:chExt cx="3276601" cy="3352800"/>
          </a:xfrm>
        </p:grpSpPr>
        <p:sp>
          <p:nvSpPr>
            <p:cNvPr id="23" name="Rounded Rectangle 22"/>
            <p:cNvSpPr/>
            <p:nvPr/>
          </p:nvSpPr>
          <p:spPr>
            <a:xfrm>
              <a:off x="5410200" y="3167744"/>
              <a:ext cx="3276600" cy="3352800"/>
            </a:xfrm>
            <a:prstGeom prst="roundRect">
              <a:avLst>
                <a:gd name="adj" fmla="val 5039"/>
              </a:avLst>
            </a:prstGeom>
            <a:gradFill flip="none" rotWithShape="1">
              <a:gsLst>
                <a:gs pos="0">
                  <a:schemeClr val="bg1"/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1"/>
              <a:tileRect/>
            </a:gradFill>
            <a:ln>
              <a:noFill/>
            </a:ln>
            <a:effectLst>
              <a:outerShdw blurRad="304800" sx="107000" sy="107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33"/>
            <p:cNvGrpSpPr/>
            <p:nvPr/>
          </p:nvGrpSpPr>
          <p:grpSpPr>
            <a:xfrm>
              <a:off x="5410201" y="3472542"/>
              <a:ext cx="3276600" cy="621792"/>
              <a:chOff x="5410201" y="3472542"/>
              <a:chExt cx="3276600" cy="621792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5410201" y="3472542"/>
                <a:ext cx="3276600" cy="621792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603843" y="3505817"/>
                <a:ext cx="301309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Tw Cen MT Condensed Extra Bold" panose="020B0803020202020204" pitchFamily="34" charset="0"/>
                  </a:rPr>
                  <a:t>Your subtitle text here</a:t>
                </a:r>
              </a:p>
            </p:txBody>
          </p:sp>
        </p:grpSp>
      </p:grpSp>
      <p:sp>
        <p:nvSpPr>
          <p:cNvPr id="31" name="TextBox 30"/>
          <p:cNvSpPr txBox="1"/>
          <p:nvPr/>
        </p:nvSpPr>
        <p:spPr>
          <a:xfrm>
            <a:off x="7176181" y="3854239"/>
            <a:ext cx="36184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 You can replace this text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 You can replace this text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 You can replace this text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 You can replace this text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27" name="TextBox 26"/>
          <p:cNvSpPr txBox="1"/>
          <p:nvPr/>
        </p:nvSpPr>
        <p:spPr>
          <a:xfrm>
            <a:off x="1396606" y="3845687"/>
            <a:ext cx="37023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/>
              <a:t> You can replace this text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 You can replace this text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 You can replace this text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/>
              <a:t> You can replace this text</a:t>
            </a:r>
          </a:p>
          <a:p>
            <a:pPr>
              <a:buFont typeface="Arial" pitchFamily="34" charset="0"/>
              <a:buChar char="•"/>
            </a:pPr>
            <a:endParaRPr lang="en-US" sz="2400" dirty="0"/>
          </a:p>
        </p:txBody>
      </p:sp>
      <p:sp>
        <p:nvSpPr>
          <p:cNvPr id="39" name="Title 3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Comparisons</a:t>
            </a:r>
          </a:p>
        </p:txBody>
      </p:sp>
    </p:spTree>
    <p:extLst>
      <p:ext uri="{BB962C8B-B14F-4D97-AF65-F5344CB8AC3E}">
        <p14:creationId xmlns:p14="http://schemas.microsoft.com/office/powerpoint/2010/main" val="63299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build="p"/>
      <p:bldP spid="27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48000" y="5000919"/>
            <a:ext cx="12096000" cy="18288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19800" y="1371600"/>
            <a:ext cx="152400" cy="4343400"/>
          </a:xfrm>
          <a:prstGeom prst="rect">
            <a:avLst/>
          </a:prstGeom>
          <a:gradFill>
            <a:gsLst>
              <a:gs pos="0">
                <a:schemeClr val="tx1">
                  <a:lumMod val="65000"/>
                  <a:lumOff val="35000"/>
                </a:schemeClr>
              </a:gs>
              <a:gs pos="50000">
                <a:schemeClr val="bg1"/>
              </a:gs>
              <a:gs pos="100000">
                <a:schemeClr val="tx1">
                  <a:lumMod val="85000"/>
                  <a:lumOff val="15000"/>
                </a:schemeClr>
              </a:gs>
            </a:gsLst>
            <a:lin ang="0" scaled="1"/>
          </a:gra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reflection blurRad="6350" stA="52000" endA="300" endPos="35000" dir="5400000" sy="-100000" algn="bl" rotWithShape="0"/>
          </a:effectLst>
          <a:scene3d>
            <a:camera prst="orthographicFront"/>
            <a:lightRig rig="flood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grpSp>
        <p:nvGrpSpPr>
          <p:cNvPr id="2" name="Group 30"/>
          <p:cNvGrpSpPr/>
          <p:nvPr/>
        </p:nvGrpSpPr>
        <p:grpSpPr>
          <a:xfrm>
            <a:off x="2426526" y="1600200"/>
            <a:ext cx="3898075" cy="685800"/>
            <a:chOff x="902525" y="1171700"/>
            <a:chExt cx="3898075" cy="685800"/>
          </a:xfrm>
        </p:grpSpPr>
        <p:sp>
          <p:nvSpPr>
            <p:cNvPr id="17" name="Rectangle 16"/>
            <p:cNvSpPr/>
            <p:nvPr/>
          </p:nvSpPr>
          <p:spPr>
            <a:xfrm>
              <a:off x="1447800" y="1371600"/>
              <a:ext cx="1371600" cy="381000"/>
            </a:xfrm>
            <a:prstGeom prst="rect">
              <a:avLst/>
            </a:prstGeom>
            <a:gradFill>
              <a:gsLst>
                <a:gs pos="0">
                  <a:schemeClr val="bg1">
                    <a:alpha val="81000"/>
                  </a:schemeClr>
                </a:gs>
                <a:gs pos="50000">
                  <a:schemeClr val="bg1">
                    <a:lumMod val="85000"/>
                    <a:alpha val="35000"/>
                  </a:schemeClr>
                </a:gs>
                <a:gs pos="100000">
                  <a:schemeClr val="bg1">
                    <a:lumMod val="95000"/>
                    <a:alpha val="5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Tw Cen MT Condensed Extra Bold" panose="020B0803020202020204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 flipH="1">
              <a:off x="4343400" y="1219200"/>
              <a:ext cx="457200" cy="377218"/>
            </a:xfrm>
            <a:custGeom>
              <a:avLst/>
              <a:gdLst/>
              <a:ahLst/>
              <a:cxnLst>
                <a:cxn ang="0">
                  <a:pos x="906" y="0"/>
                </a:cxn>
                <a:cxn ang="0">
                  <a:pos x="1002" y="18"/>
                </a:cxn>
                <a:cxn ang="0">
                  <a:pos x="1168" y="40"/>
                </a:cxn>
                <a:cxn ang="0">
                  <a:pos x="1320" y="84"/>
                </a:cxn>
                <a:cxn ang="0">
                  <a:pos x="1454" y="142"/>
                </a:cxn>
                <a:cxn ang="0">
                  <a:pos x="1568" y="216"/>
                </a:cxn>
                <a:cxn ang="0">
                  <a:pos x="1660" y="302"/>
                </a:cxn>
                <a:cxn ang="0">
                  <a:pos x="1722" y="400"/>
                </a:cxn>
                <a:cxn ang="0">
                  <a:pos x="1756" y="504"/>
                </a:cxn>
                <a:cxn ang="0">
                  <a:pos x="1760" y="588"/>
                </a:cxn>
                <a:cxn ang="0">
                  <a:pos x="1734" y="696"/>
                </a:cxn>
                <a:cxn ang="0">
                  <a:pos x="1676" y="796"/>
                </a:cxn>
                <a:cxn ang="0">
                  <a:pos x="1588" y="886"/>
                </a:cxn>
                <a:cxn ang="0">
                  <a:pos x="1476" y="964"/>
                </a:cxn>
                <a:cxn ang="0">
                  <a:pos x="1344" y="1028"/>
                </a:cxn>
                <a:cxn ang="0">
                  <a:pos x="1192" y="1074"/>
                </a:cxn>
                <a:cxn ang="0">
                  <a:pos x="1026" y="1100"/>
                </a:cxn>
                <a:cxn ang="0">
                  <a:pos x="894" y="1106"/>
                </a:cxn>
                <a:cxn ang="0">
                  <a:pos x="720" y="1096"/>
                </a:cxn>
                <a:cxn ang="0">
                  <a:pos x="556" y="1064"/>
                </a:cxn>
                <a:cxn ang="0">
                  <a:pos x="410" y="1012"/>
                </a:cxn>
                <a:cxn ang="0">
                  <a:pos x="282" y="946"/>
                </a:cxn>
                <a:cxn ang="0">
                  <a:pos x="176" y="866"/>
                </a:cxn>
                <a:cxn ang="0">
                  <a:pos x="96" y="772"/>
                </a:cxn>
                <a:cxn ang="0">
                  <a:pos x="44" y="670"/>
                </a:cxn>
                <a:cxn ang="0">
                  <a:pos x="28" y="560"/>
                </a:cxn>
                <a:cxn ang="0">
                  <a:pos x="46" y="448"/>
                </a:cxn>
                <a:cxn ang="0">
                  <a:pos x="46" y="406"/>
                </a:cxn>
                <a:cxn ang="0">
                  <a:pos x="12" y="494"/>
                </a:cxn>
                <a:cxn ang="0">
                  <a:pos x="0" y="586"/>
                </a:cxn>
                <a:cxn ang="0">
                  <a:pos x="12" y="676"/>
                </a:cxn>
                <a:cxn ang="0">
                  <a:pos x="58" y="788"/>
                </a:cxn>
                <a:cxn ang="0">
                  <a:pos x="138" y="890"/>
                </a:cxn>
                <a:cxn ang="0">
                  <a:pos x="246" y="980"/>
                </a:cxn>
                <a:cxn ang="0">
                  <a:pos x="380" y="1056"/>
                </a:cxn>
                <a:cxn ang="0">
                  <a:pos x="536" y="1116"/>
                </a:cxn>
                <a:cxn ang="0">
                  <a:pos x="710" y="1154"/>
                </a:cxn>
                <a:cxn ang="0">
                  <a:pos x="898" y="1172"/>
                </a:cxn>
                <a:cxn ang="0">
                  <a:pos x="1044" y="1170"/>
                </a:cxn>
                <a:cxn ang="0">
                  <a:pos x="1228" y="1146"/>
                </a:cxn>
                <a:cxn ang="0">
                  <a:pos x="1398" y="1102"/>
                </a:cxn>
                <a:cxn ang="0">
                  <a:pos x="1550" y="1038"/>
                </a:cxn>
                <a:cxn ang="0">
                  <a:pos x="1678" y="960"/>
                </a:cxn>
                <a:cxn ang="0">
                  <a:pos x="1780" y="866"/>
                </a:cxn>
                <a:cxn ang="0">
                  <a:pos x="1852" y="760"/>
                </a:cxn>
                <a:cxn ang="0">
                  <a:pos x="1890" y="646"/>
                </a:cxn>
                <a:cxn ang="0">
                  <a:pos x="1892" y="556"/>
                </a:cxn>
                <a:cxn ang="0">
                  <a:pos x="1864" y="440"/>
                </a:cxn>
                <a:cxn ang="0">
                  <a:pos x="1800" y="332"/>
                </a:cxn>
                <a:cxn ang="0">
                  <a:pos x="1706" y="236"/>
                </a:cxn>
                <a:cxn ang="0">
                  <a:pos x="1584" y="152"/>
                </a:cxn>
                <a:cxn ang="0">
                  <a:pos x="1438" y="84"/>
                </a:cxn>
                <a:cxn ang="0">
                  <a:pos x="1272" y="36"/>
                </a:cxn>
                <a:cxn ang="0">
                  <a:pos x="1092" y="6"/>
                </a:cxn>
                <a:cxn ang="0">
                  <a:pos x="948" y="0"/>
                </a:cxn>
              </a:cxnLst>
              <a:rect l="0" t="0" r="r" b="b"/>
              <a:pathLst>
                <a:path w="1894" h="1172">
                  <a:moveTo>
                    <a:pt x="948" y="0"/>
                  </a:moveTo>
                  <a:lnTo>
                    <a:pt x="948" y="0"/>
                  </a:lnTo>
                  <a:lnTo>
                    <a:pt x="906" y="0"/>
                  </a:lnTo>
                  <a:lnTo>
                    <a:pt x="906" y="0"/>
                  </a:lnTo>
                  <a:lnTo>
                    <a:pt x="916" y="14"/>
                  </a:lnTo>
                  <a:lnTo>
                    <a:pt x="916" y="14"/>
                  </a:lnTo>
                  <a:lnTo>
                    <a:pt x="960" y="14"/>
                  </a:lnTo>
                  <a:lnTo>
                    <a:pt x="1002" y="18"/>
                  </a:lnTo>
                  <a:lnTo>
                    <a:pt x="1044" y="22"/>
                  </a:lnTo>
                  <a:lnTo>
                    <a:pt x="1086" y="26"/>
                  </a:lnTo>
                  <a:lnTo>
                    <a:pt x="1128" y="32"/>
                  </a:lnTo>
                  <a:lnTo>
                    <a:pt x="1168" y="40"/>
                  </a:lnTo>
                  <a:lnTo>
                    <a:pt x="1206" y="50"/>
                  </a:lnTo>
                  <a:lnTo>
                    <a:pt x="1246" y="60"/>
                  </a:lnTo>
                  <a:lnTo>
                    <a:pt x="1282" y="70"/>
                  </a:lnTo>
                  <a:lnTo>
                    <a:pt x="1320" y="84"/>
                  </a:lnTo>
                  <a:lnTo>
                    <a:pt x="1354" y="96"/>
                  </a:lnTo>
                  <a:lnTo>
                    <a:pt x="1388" y="110"/>
                  </a:lnTo>
                  <a:lnTo>
                    <a:pt x="1422" y="126"/>
                  </a:lnTo>
                  <a:lnTo>
                    <a:pt x="1454" y="142"/>
                  </a:lnTo>
                  <a:lnTo>
                    <a:pt x="1484" y="160"/>
                  </a:lnTo>
                  <a:lnTo>
                    <a:pt x="1514" y="178"/>
                  </a:lnTo>
                  <a:lnTo>
                    <a:pt x="1542" y="196"/>
                  </a:lnTo>
                  <a:lnTo>
                    <a:pt x="1568" y="216"/>
                  </a:lnTo>
                  <a:lnTo>
                    <a:pt x="1594" y="236"/>
                  </a:lnTo>
                  <a:lnTo>
                    <a:pt x="1616" y="258"/>
                  </a:lnTo>
                  <a:lnTo>
                    <a:pt x="1638" y="280"/>
                  </a:lnTo>
                  <a:lnTo>
                    <a:pt x="1660" y="302"/>
                  </a:lnTo>
                  <a:lnTo>
                    <a:pt x="1678" y="326"/>
                  </a:lnTo>
                  <a:lnTo>
                    <a:pt x="1694" y="350"/>
                  </a:lnTo>
                  <a:lnTo>
                    <a:pt x="1710" y="374"/>
                  </a:lnTo>
                  <a:lnTo>
                    <a:pt x="1722" y="400"/>
                  </a:lnTo>
                  <a:lnTo>
                    <a:pt x="1734" y="424"/>
                  </a:lnTo>
                  <a:lnTo>
                    <a:pt x="1744" y="452"/>
                  </a:lnTo>
                  <a:lnTo>
                    <a:pt x="1750" y="478"/>
                  </a:lnTo>
                  <a:lnTo>
                    <a:pt x="1756" y="504"/>
                  </a:lnTo>
                  <a:lnTo>
                    <a:pt x="1760" y="532"/>
                  </a:lnTo>
                  <a:lnTo>
                    <a:pt x="1760" y="560"/>
                  </a:lnTo>
                  <a:lnTo>
                    <a:pt x="1760" y="560"/>
                  </a:lnTo>
                  <a:lnTo>
                    <a:pt x="1760" y="588"/>
                  </a:lnTo>
                  <a:lnTo>
                    <a:pt x="1756" y="616"/>
                  </a:lnTo>
                  <a:lnTo>
                    <a:pt x="1750" y="642"/>
                  </a:lnTo>
                  <a:lnTo>
                    <a:pt x="1744" y="670"/>
                  </a:lnTo>
                  <a:lnTo>
                    <a:pt x="1734" y="696"/>
                  </a:lnTo>
                  <a:lnTo>
                    <a:pt x="1722" y="722"/>
                  </a:lnTo>
                  <a:lnTo>
                    <a:pt x="1708" y="748"/>
                  </a:lnTo>
                  <a:lnTo>
                    <a:pt x="1692" y="772"/>
                  </a:lnTo>
                  <a:lnTo>
                    <a:pt x="1676" y="796"/>
                  </a:lnTo>
                  <a:lnTo>
                    <a:pt x="1656" y="820"/>
                  </a:lnTo>
                  <a:lnTo>
                    <a:pt x="1636" y="844"/>
                  </a:lnTo>
                  <a:lnTo>
                    <a:pt x="1612" y="866"/>
                  </a:lnTo>
                  <a:lnTo>
                    <a:pt x="1588" y="886"/>
                  </a:lnTo>
                  <a:lnTo>
                    <a:pt x="1562" y="908"/>
                  </a:lnTo>
                  <a:lnTo>
                    <a:pt x="1536" y="928"/>
                  </a:lnTo>
                  <a:lnTo>
                    <a:pt x="1506" y="946"/>
                  </a:lnTo>
                  <a:lnTo>
                    <a:pt x="1476" y="964"/>
                  </a:lnTo>
                  <a:lnTo>
                    <a:pt x="1446" y="982"/>
                  </a:lnTo>
                  <a:lnTo>
                    <a:pt x="1412" y="998"/>
                  </a:lnTo>
                  <a:lnTo>
                    <a:pt x="1378" y="1012"/>
                  </a:lnTo>
                  <a:lnTo>
                    <a:pt x="1344" y="1028"/>
                  </a:lnTo>
                  <a:lnTo>
                    <a:pt x="1308" y="1040"/>
                  </a:lnTo>
                  <a:lnTo>
                    <a:pt x="1270" y="1052"/>
                  </a:lnTo>
                  <a:lnTo>
                    <a:pt x="1232" y="1064"/>
                  </a:lnTo>
                  <a:lnTo>
                    <a:pt x="1192" y="1074"/>
                  </a:lnTo>
                  <a:lnTo>
                    <a:pt x="1152" y="1082"/>
                  </a:lnTo>
                  <a:lnTo>
                    <a:pt x="1110" y="1090"/>
                  </a:lnTo>
                  <a:lnTo>
                    <a:pt x="1068" y="1096"/>
                  </a:lnTo>
                  <a:lnTo>
                    <a:pt x="1026" y="1100"/>
                  </a:lnTo>
                  <a:lnTo>
                    <a:pt x="982" y="1104"/>
                  </a:lnTo>
                  <a:lnTo>
                    <a:pt x="938" y="1106"/>
                  </a:lnTo>
                  <a:lnTo>
                    <a:pt x="894" y="1106"/>
                  </a:lnTo>
                  <a:lnTo>
                    <a:pt x="894" y="1106"/>
                  </a:lnTo>
                  <a:lnTo>
                    <a:pt x="850" y="1106"/>
                  </a:lnTo>
                  <a:lnTo>
                    <a:pt x="806" y="1104"/>
                  </a:lnTo>
                  <a:lnTo>
                    <a:pt x="762" y="1100"/>
                  </a:lnTo>
                  <a:lnTo>
                    <a:pt x="720" y="1096"/>
                  </a:lnTo>
                  <a:lnTo>
                    <a:pt x="678" y="1090"/>
                  </a:lnTo>
                  <a:lnTo>
                    <a:pt x="636" y="1082"/>
                  </a:lnTo>
                  <a:lnTo>
                    <a:pt x="596" y="1074"/>
                  </a:lnTo>
                  <a:lnTo>
                    <a:pt x="556" y="1064"/>
                  </a:lnTo>
                  <a:lnTo>
                    <a:pt x="518" y="1052"/>
                  </a:lnTo>
                  <a:lnTo>
                    <a:pt x="480" y="1040"/>
                  </a:lnTo>
                  <a:lnTo>
                    <a:pt x="444" y="1028"/>
                  </a:lnTo>
                  <a:lnTo>
                    <a:pt x="410" y="1012"/>
                  </a:lnTo>
                  <a:lnTo>
                    <a:pt x="376" y="998"/>
                  </a:lnTo>
                  <a:lnTo>
                    <a:pt x="342" y="982"/>
                  </a:lnTo>
                  <a:lnTo>
                    <a:pt x="312" y="964"/>
                  </a:lnTo>
                  <a:lnTo>
                    <a:pt x="282" y="946"/>
                  </a:lnTo>
                  <a:lnTo>
                    <a:pt x="252" y="928"/>
                  </a:lnTo>
                  <a:lnTo>
                    <a:pt x="226" y="908"/>
                  </a:lnTo>
                  <a:lnTo>
                    <a:pt x="200" y="886"/>
                  </a:lnTo>
                  <a:lnTo>
                    <a:pt x="176" y="866"/>
                  </a:lnTo>
                  <a:lnTo>
                    <a:pt x="152" y="844"/>
                  </a:lnTo>
                  <a:lnTo>
                    <a:pt x="132" y="820"/>
                  </a:lnTo>
                  <a:lnTo>
                    <a:pt x="112" y="796"/>
                  </a:lnTo>
                  <a:lnTo>
                    <a:pt x="96" y="772"/>
                  </a:lnTo>
                  <a:lnTo>
                    <a:pt x="80" y="748"/>
                  </a:lnTo>
                  <a:lnTo>
                    <a:pt x="66" y="722"/>
                  </a:lnTo>
                  <a:lnTo>
                    <a:pt x="54" y="696"/>
                  </a:lnTo>
                  <a:lnTo>
                    <a:pt x="44" y="670"/>
                  </a:lnTo>
                  <a:lnTo>
                    <a:pt x="38" y="642"/>
                  </a:lnTo>
                  <a:lnTo>
                    <a:pt x="32" y="616"/>
                  </a:lnTo>
                  <a:lnTo>
                    <a:pt x="28" y="588"/>
                  </a:lnTo>
                  <a:lnTo>
                    <a:pt x="28" y="560"/>
                  </a:lnTo>
                  <a:lnTo>
                    <a:pt x="28" y="560"/>
                  </a:lnTo>
                  <a:lnTo>
                    <a:pt x="30" y="522"/>
                  </a:lnTo>
                  <a:lnTo>
                    <a:pt x="36" y="484"/>
                  </a:lnTo>
                  <a:lnTo>
                    <a:pt x="46" y="448"/>
                  </a:lnTo>
                  <a:lnTo>
                    <a:pt x="60" y="412"/>
                  </a:lnTo>
                  <a:lnTo>
                    <a:pt x="60" y="412"/>
                  </a:lnTo>
                  <a:lnTo>
                    <a:pt x="46" y="406"/>
                  </a:lnTo>
                  <a:lnTo>
                    <a:pt x="46" y="406"/>
                  </a:lnTo>
                  <a:lnTo>
                    <a:pt x="36" y="428"/>
                  </a:lnTo>
                  <a:lnTo>
                    <a:pt x="26" y="450"/>
                  </a:lnTo>
                  <a:lnTo>
                    <a:pt x="18" y="472"/>
                  </a:lnTo>
                  <a:lnTo>
                    <a:pt x="12" y="494"/>
                  </a:lnTo>
                  <a:lnTo>
                    <a:pt x="8" y="516"/>
                  </a:lnTo>
                  <a:lnTo>
                    <a:pt x="4" y="540"/>
                  </a:lnTo>
                  <a:lnTo>
                    <a:pt x="2" y="562"/>
                  </a:lnTo>
                  <a:lnTo>
                    <a:pt x="0" y="586"/>
                  </a:lnTo>
                  <a:lnTo>
                    <a:pt x="0" y="586"/>
                  </a:lnTo>
                  <a:lnTo>
                    <a:pt x="2" y="616"/>
                  </a:lnTo>
                  <a:lnTo>
                    <a:pt x="6" y="646"/>
                  </a:lnTo>
                  <a:lnTo>
                    <a:pt x="12" y="676"/>
                  </a:lnTo>
                  <a:lnTo>
                    <a:pt x="20" y="704"/>
                  </a:lnTo>
                  <a:lnTo>
                    <a:pt x="30" y="732"/>
                  </a:lnTo>
                  <a:lnTo>
                    <a:pt x="44" y="760"/>
                  </a:lnTo>
                  <a:lnTo>
                    <a:pt x="58" y="788"/>
                  </a:lnTo>
                  <a:lnTo>
                    <a:pt x="76" y="814"/>
                  </a:lnTo>
                  <a:lnTo>
                    <a:pt x="94" y="840"/>
                  </a:lnTo>
                  <a:lnTo>
                    <a:pt x="114" y="866"/>
                  </a:lnTo>
                  <a:lnTo>
                    <a:pt x="138" y="890"/>
                  </a:lnTo>
                  <a:lnTo>
                    <a:pt x="162" y="914"/>
                  </a:lnTo>
                  <a:lnTo>
                    <a:pt x="188" y="938"/>
                  </a:lnTo>
                  <a:lnTo>
                    <a:pt x="216" y="960"/>
                  </a:lnTo>
                  <a:lnTo>
                    <a:pt x="246" y="980"/>
                  </a:lnTo>
                  <a:lnTo>
                    <a:pt x="278" y="1002"/>
                  </a:lnTo>
                  <a:lnTo>
                    <a:pt x="310" y="1020"/>
                  </a:lnTo>
                  <a:lnTo>
                    <a:pt x="346" y="1038"/>
                  </a:lnTo>
                  <a:lnTo>
                    <a:pt x="380" y="1056"/>
                  </a:lnTo>
                  <a:lnTo>
                    <a:pt x="418" y="1072"/>
                  </a:lnTo>
                  <a:lnTo>
                    <a:pt x="456" y="1088"/>
                  </a:lnTo>
                  <a:lnTo>
                    <a:pt x="496" y="1102"/>
                  </a:lnTo>
                  <a:lnTo>
                    <a:pt x="536" y="1116"/>
                  </a:lnTo>
                  <a:lnTo>
                    <a:pt x="578" y="1126"/>
                  </a:lnTo>
                  <a:lnTo>
                    <a:pt x="622" y="1138"/>
                  </a:lnTo>
                  <a:lnTo>
                    <a:pt x="666" y="1146"/>
                  </a:lnTo>
                  <a:lnTo>
                    <a:pt x="710" y="1154"/>
                  </a:lnTo>
                  <a:lnTo>
                    <a:pt x="756" y="1160"/>
                  </a:lnTo>
                  <a:lnTo>
                    <a:pt x="804" y="1166"/>
                  </a:lnTo>
                  <a:lnTo>
                    <a:pt x="850" y="1170"/>
                  </a:lnTo>
                  <a:lnTo>
                    <a:pt x="898" y="1172"/>
                  </a:lnTo>
                  <a:lnTo>
                    <a:pt x="948" y="1172"/>
                  </a:lnTo>
                  <a:lnTo>
                    <a:pt x="948" y="1172"/>
                  </a:lnTo>
                  <a:lnTo>
                    <a:pt x="996" y="1172"/>
                  </a:lnTo>
                  <a:lnTo>
                    <a:pt x="1044" y="1170"/>
                  </a:lnTo>
                  <a:lnTo>
                    <a:pt x="1092" y="1166"/>
                  </a:lnTo>
                  <a:lnTo>
                    <a:pt x="1138" y="1160"/>
                  </a:lnTo>
                  <a:lnTo>
                    <a:pt x="1184" y="1154"/>
                  </a:lnTo>
                  <a:lnTo>
                    <a:pt x="1228" y="1146"/>
                  </a:lnTo>
                  <a:lnTo>
                    <a:pt x="1272" y="1138"/>
                  </a:lnTo>
                  <a:lnTo>
                    <a:pt x="1316" y="1126"/>
                  </a:lnTo>
                  <a:lnTo>
                    <a:pt x="1358" y="1116"/>
                  </a:lnTo>
                  <a:lnTo>
                    <a:pt x="1398" y="1102"/>
                  </a:lnTo>
                  <a:lnTo>
                    <a:pt x="1438" y="1088"/>
                  </a:lnTo>
                  <a:lnTo>
                    <a:pt x="1476" y="1072"/>
                  </a:lnTo>
                  <a:lnTo>
                    <a:pt x="1514" y="1056"/>
                  </a:lnTo>
                  <a:lnTo>
                    <a:pt x="1550" y="1038"/>
                  </a:lnTo>
                  <a:lnTo>
                    <a:pt x="1584" y="1020"/>
                  </a:lnTo>
                  <a:lnTo>
                    <a:pt x="1616" y="1002"/>
                  </a:lnTo>
                  <a:lnTo>
                    <a:pt x="1648" y="980"/>
                  </a:lnTo>
                  <a:lnTo>
                    <a:pt x="1678" y="960"/>
                  </a:lnTo>
                  <a:lnTo>
                    <a:pt x="1706" y="938"/>
                  </a:lnTo>
                  <a:lnTo>
                    <a:pt x="1732" y="914"/>
                  </a:lnTo>
                  <a:lnTo>
                    <a:pt x="1756" y="890"/>
                  </a:lnTo>
                  <a:lnTo>
                    <a:pt x="1780" y="866"/>
                  </a:lnTo>
                  <a:lnTo>
                    <a:pt x="1800" y="840"/>
                  </a:lnTo>
                  <a:lnTo>
                    <a:pt x="1820" y="814"/>
                  </a:lnTo>
                  <a:lnTo>
                    <a:pt x="1836" y="788"/>
                  </a:lnTo>
                  <a:lnTo>
                    <a:pt x="1852" y="760"/>
                  </a:lnTo>
                  <a:lnTo>
                    <a:pt x="1864" y="732"/>
                  </a:lnTo>
                  <a:lnTo>
                    <a:pt x="1874" y="704"/>
                  </a:lnTo>
                  <a:lnTo>
                    <a:pt x="1884" y="676"/>
                  </a:lnTo>
                  <a:lnTo>
                    <a:pt x="1890" y="646"/>
                  </a:lnTo>
                  <a:lnTo>
                    <a:pt x="1892" y="616"/>
                  </a:lnTo>
                  <a:lnTo>
                    <a:pt x="1894" y="586"/>
                  </a:lnTo>
                  <a:lnTo>
                    <a:pt x="1894" y="586"/>
                  </a:lnTo>
                  <a:lnTo>
                    <a:pt x="1892" y="556"/>
                  </a:lnTo>
                  <a:lnTo>
                    <a:pt x="1890" y="526"/>
                  </a:lnTo>
                  <a:lnTo>
                    <a:pt x="1884" y="496"/>
                  </a:lnTo>
                  <a:lnTo>
                    <a:pt x="1874" y="468"/>
                  </a:lnTo>
                  <a:lnTo>
                    <a:pt x="1864" y="440"/>
                  </a:lnTo>
                  <a:lnTo>
                    <a:pt x="1852" y="412"/>
                  </a:lnTo>
                  <a:lnTo>
                    <a:pt x="1836" y="384"/>
                  </a:lnTo>
                  <a:lnTo>
                    <a:pt x="1820" y="358"/>
                  </a:lnTo>
                  <a:lnTo>
                    <a:pt x="1800" y="332"/>
                  </a:lnTo>
                  <a:lnTo>
                    <a:pt x="1780" y="306"/>
                  </a:lnTo>
                  <a:lnTo>
                    <a:pt x="1756" y="282"/>
                  </a:lnTo>
                  <a:lnTo>
                    <a:pt x="1732" y="258"/>
                  </a:lnTo>
                  <a:lnTo>
                    <a:pt x="1706" y="236"/>
                  </a:lnTo>
                  <a:lnTo>
                    <a:pt x="1678" y="214"/>
                  </a:lnTo>
                  <a:lnTo>
                    <a:pt x="1648" y="192"/>
                  </a:lnTo>
                  <a:lnTo>
                    <a:pt x="1616" y="172"/>
                  </a:lnTo>
                  <a:lnTo>
                    <a:pt x="1584" y="152"/>
                  </a:lnTo>
                  <a:lnTo>
                    <a:pt x="1550" y="134"/>
                  </a:lnTo>
                  <a:lnTo>
                    <a:pt x="1514" y="116"/>
                  </a:lnTo>
                  <a:lnTo>
                    <a:pt x="1476" y="100"/>
                  </a:lnTo>
                  <a:lnTo>
                    <a:pt x="1438" y="84"/>
                  </a:lnTo>
                  <a:lnTo>
                    <a:pt x="1398" y="70"/>
                  </a:lnTo>
                  <a:lnTo>
                    <a:pt x="1358" y="58"/>
                  </a:lnTo>
                  <a:lnTo>
                    <a:pt x="1316" y="46"/>
                  </a:lnTo>
                  <a:lnTo>
                    <a:pt x="1272" y="36"/>
                  </a:lnTo>
                  <a:lnTo>
                    <a:pt x="1228" y="26"/>
                  </a:lnTo>
                  <a:lnTo>
                    <a:pt x="1184" y="18"/>
                  </a:lnTo>
                  <a:lnTo>
                    <a:pt x="1138" y="12"/>
                  </a:lnTo>
                  <a:lnTo>
                    <a:pt x="1092" y="6"/>
                  </a:lnTo>
                  <a:lnTo>
                    <a:pt x="1044" y="2"/>
                  </a:lnTo>
                  <a:lnTo>
                    <a:pt x="996" y="0"/>
                  </a:lnTo>
                  <a:lnTo>
                    <a:pt x="948" y="0"/>
                  </a:lnTo>
                  <a:lnTo>
                    <a:pt x="948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8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165100" dist="63500" dir="5400000" sx="103000" sy="103000" algn="t" rotWithShape="0">
                <a:prstClr val="black">
                  <a:alpha val="40000"/>
                </a:prstClr>
              </a:outerShdw>
            </a:effectLst>
            <a:scene3d>
              <a:camera prst="perspectiveRelaxed">
                <a:rot lat="19101196" lon="17580089" rev="4233677"/>
              </a:camera>
              <a:lightRig rig="chilly" dir="t"/>
            </a:scene3d>
            <a:sp3d extrusionH="127000" contourW="12700" prstMaterial="dkEdge">
              <a:bevelT/>
              <a:extrusionClr>
                <a:schemeClr val="bg1">
                  <a:lumMod val="75000"/>
                </a:schemeClr>
              </a:extrusionClr>
              <a:contourClr>
                <a:schemeClr val="bg1">
                  <a:lumMod val="75000"/>
                </a:schemeClr>
              </a:contourClr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latin typeface="Tw Cen MT Condensed Extra Bold" panose="020B0803020202020204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150425" y="1447800"/>
              <a:ext cx="228600" cy="152400"/>
            </a:xfrm>
            <a:prstGeom prst="rect">
              <a:avLst/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50000">
                  <a:schemeClr val="bg1"/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0" scaled="1"/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flood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Tw Cen MT Condensed Extra Bold" panose="020B0803020202020204" pitchFamily="34" charset="0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902525" y="1171700"/>
              <a:ext cx="3276600" cy="685800"/>
            </a:xfrm>
            <a:prstGeom prst="roundRect">
              <a:avLst/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50000">
                  <a:schemeClr val="bg1"/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0" scaled="1"/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flood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Tw Cen MT Condensed Extra Bold" panose="020B0803020202020204" pitchFamily="34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001477" y="1226445"/>
              <a:ext cx="78579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Tw Cen MT Condensed Extra Bold" panose="020B0803020202020204" pitchFamily="34" charset="0"/>
                </a:rPr>
                <a:t>FOR</a:t>
              </a:r>
            </a:p>
          </p:txBody>
        </p:sp>
      </p:grpSp>
      <p:grpSp>
        <p:nvGrpSpPr>
          <p:cNvPr id="4" name="Group 31"/>
          <p:cNvGrpSpPr/>
          <p:nvPr/>
        </p:nvGrpSpPr>
        <p:grpSpPr>
          <a:xfrm>
            <a:off x="5862450" y="1266700"/>
            <a:ext cx="3891150" cy="685800"/>
            <a:chOff x="4338450" y="838200"/>
            <a:chExt cx="3891150" cy="685800"/>
          </a:xfrm>
        </p:grpSpPr>
        <p:sp>
          <p:nvSpPr>
            <p:cNvPr id="20" name="Rectangle 19"/>
            <p:cNvSpPr/>
            <p:nvPr/>
          </p:nvSpPr>
          <p:spPr>
            <a:xfrm>
              <a:off x="4736275" y="1143000"/>
              <a:ext cx="228600" cy="152400"/>
            </a:xfrm>
            <a:prstGeom prst="rect">
              <a:avLst/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50000">
                  <a:schemeClr val="bg1"/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0" scaled="1"/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>
              <a:reflection blurRad="6350" stA="52000" endA="300" endPos="35000" dir="5400000" sy="-100000" algn="bl" rotWithShape="0"/>
            </a:effectLst>
            <a:scene3d>
              <a:camera prst="orthographicFront"/>
              <a:lightRig rig="flood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Tw Cen MT Condensed Extra Bold" panose="020B0803020202020204" pitchFamily="34" charset="0"/>
              </a:endParaRPr>
            </a:p>
          </p:txBody>
        </p:sp>
        <p:sp>
          <p:nvSpPr>
            <p:cNvPr id="6" name="Freeform 19"/>
            <p:cNvSpPr>
              <a:spLocks/>
            </p:cNvSpPr>
            <p:nvPr/>
          </p:nvSpPr>
          <p:spPr bwMode="auto">
            <a:xfrm flipH="1">
              <a:off x="4338450" y="890650"/>
              <a:ext cx="457200" cy="377218"/>
            </a:xfrm>
            <a:custGeom>
              <a:avLst/>
              <a:gdLst/>
              <a:ahLst/>
              <a:cxnLst>
                <a:cxn ang="0">
                  <a:pos x="906" y="0"/>
                </a:cxn>
                <a:cxn ang="0">
                  <a:pos x="1002" y="18"/>
                </a:cxn>
                <a:cxn ang="0">
                  <a:pos x="1168" y="40"/>
                </a:cxn>
                <a:cxn ang="0">
                  <a:pos x="1320" y="84"/>
                </a:cxn>
                <a:cxn ang="0">
                  <a:pos x="1454" y="142"/>
                </a:cxn>
                <a:cxn ang="0">
                  <a:pos x="1568" y="216"/>
                </a:cxn>
                <a:cxn ang="0">
                  <a:pos x="1660" y="302"/>
                </a:cxn>
                <a:cxn ang="0">
                  <a:pos x="1722" y="400"/>
                </a:cxn>
                <a:cxn ang="0">
                  <a:pos x="1756" y="504"/>
                </a:cxn>
                <a:cxn ang="0">
                  <a:pos x="1760" y="588"/>
                </a:cxn>
                <a:cxn ang="0">
                  <a:pos x="1734" y="696"/>
                </a:cxn>
                <a:cxn ang="0">
                  <a:pos x="1676" y="796"/>
                </a:cxn>
                <a:cxn ang="0">
                  <a:pos x="1588" y="886"/>
                </a:cxn>
                <a:cxn ang="0">
                  <a:pos x="1476" y="964"/>
                </a:cxn>
                <a:cxn ang="0">
                  <a:pos x="1344" y="1028"/>
                </a:cxn>
                <a:cxn ang="0">
                  <a:pos x="1192" y="1074"/>
                </a:cxn>
                <a:cxn ang="0">
                  <a:pos x="1026" y="1100"/>
                </a:cxn>
                <a:cxn ang="0">
                  <a:pos x="894" y="1106"/>
                </a:cxn>
                <a:cxn ang="0">
                  <a:pos x="720" y="1096"/>
                </a:cxn>
                <a:cxn ang="0">
                  <a:pos x="556" y="1064"/>
                </a:cxn>
                <a:cxn ang="0">
                  <a:pos x="410" y="1012"/>
                </a:cxn>
                <a:cxn ang="0">
                  <a:pos x="282" y="946"/>
                </a:cxn>
                <a:cxn ang="0">
                  <a:pos x="176" y="866"/>
                </a:cxn>
                <a:cxn ang="0">
                  <a:pos x="96" y="772"/>
                </a:cxn>
                <a:cxn ang="0">
                  <a:pos x="44" y="670"/>
                </a:cxn>
                <a:cxn ang="0">
                  <a:pos x="28" y="560"/>
                </a:cxn>
                <a:cxn ang="0">
                  <a:pos x="46" y="448"/>
                </a:cxn>
                <a:cxn ang="0">
                  <a:pos x="46" y="406"/>
                </a:cxn>
                <a:cxn ang="0">
                  <a:pos x="12" y="494"/>
                </a:cxn>
                <a:cxn ang="0">
                  <a:pos x="0" y="586"/>
                </a:cxn>
                <a:cxn ang="0">
                  <a:pos x="12" y="676"/>
                </a:cxn>
                <a:cxn ang="0">
                  <a:pos x="58" y="788"/>
                </a:cxn>
                <a:cxn ang="0">
                  <a:pos x="138" y="890"/>
                </a:cxn>
                <a:cxn ang="0">
                  <a:pos x="246" y="980"/>
                </a:cxn>
                <a:cxn ang="0">
                  <a:pos x="380" y="1056"/>
                </a:cxn>
                <a:cxn ang="0">
                  <a:pos x="536" y="1116"/>
                </a:cxn>
                <a:cxn ang="0">
                  <a:pos x="710" y="1154"/>
                </a:cxn>
                <a:cxn ang="0">
                  <a:pos x="898" y="1172"/>
                </a:cxn>
                <a:cxn ang="0">
                  <a:pos x="1044" y="1170"/>
                </a:cxn>
                <a:cxn ang="0">
                  <a:pos x="1228" y="1146"/>
                </a:cxn>
                <a:cxn ang="0">
                  <a:pos x="1398" y="1102"/>
                </a:cxn>
                <a:cxn ang="0">
                  <a:pos x="1550" y="1038"/>
                </a:cxn>
                <a:cxn ang="0">
                  <a:pos x="1678" y="960"/>
                </a:cxn>
                <a:cxn ang="0">
                  <a:pos x="1780" y="866"/>
                </a:cxn>
                <a:cxn ang="0">
                  <a:pos x="1852" y="760"/>
                </a:cxn>
                <a:cxn ang="0">
                  <a:pos x="1890" y="646"/>
                </a:cxn>
                <a:cxn ang="0">
                  <a:pos x="1892" y="556"/>
                </a:cxn>
                <a:cxn ang="0">
                  <a:pos x="1864" y="440"/>
                </a:cxn>
                <a:cxn ang="0">
                  <a:pos x="1800" y="332"/>
                </a:cxn>
                <a:cxn ang="0">
                  <a:pos x="1706" y="236"/>
                </a:cxn>
                <a:cxn ang="0">
                  <a:pos x="1584" y="152"/>
                </a:cxn>
                <a:cxn ang="0">
                  <a:pos x="1438" y="84"/>
                </a:cxn>
                <a:cxn ang="0">
                  <a:pos x="1272" y="36"/>
                </a:cxn>
                <a:cxn ang="0">
                  <a:pos x="1092" y="6"/>
                </a:cxn>
                <a:cxn ang="0">
                  <a:pos x="948" y="0"/>
                </a:cxn>
              </a:cxnLst>
              <a:rect l="0" t="0" r="r" b="b"/>
              <a:pathLst>
                <a:path w="1894" h="1172">
                  <a:moveTo>
                    <a:pt x="948" y="0"/>
                  </a:moveTo>
                  <a:lnTo>
                    <a:pt x="948" y="0"/>
                  </a:lnTo>
                  <a:lnTo>
                    <a:pt x="906" y="0"/>
                  </a:lnTo>
                  <a:lnTo>
                    <a:pt x="906" y="0"/>
                  </a:lnTo>
                  <a:lnTo>
                    <a:pt x="916" y="14"/>
                  </a:lnTo>
                  <a:lnTo>
                    <a:pt x="916" y="14"/>
                  </a:lnTo>
                  <a:lnTo>
                    <a:pt x="960" y="14"/>
                  </a:lnTo>
                  <a:lnTo>
                    <a:pt x="1002" y="18"/>
                  </a:lnTo>
                  <a:lnTo>
                    <a:pt x="1044" y="22"/>
                  </a:lnTo>
                  <a:lnTo>
                    <a:pt x="1086" y="26"/>
                  </a:lnTo>
                  <a:lnTo>
                    <a:pt x="1128" y="32"/>
                  </a:lnTo>
                  <a:lnTo>
                    <a:pt x="1168" y="40"/>
                  </a:lnTo>
                  <a:lnTo>
                    <a:pt x="1206" y="50"/>
                  </a:lnTo>
                  <a:lnTo>
                    <a:pt x="1246" y="60"/>
                  </a:lnTo>
                  <a:lnTo>
                    <a:pt x="1282" y="70"/>
                  </a:lnTo>
                  <a:lnTo>
                    <a:pt x="1320" y="84"/>
                  </a:lnTo>
                  <a:lnTo>
                    <a:pt x="1354" y="96"/>
                  </a:lnTo>
                  <a:lnTo>
                    <a:pt x="1388" y="110"/>
                  </a:lnTo>
                  <a:lnTo>
                    <a:pt x="1422" y="126"/>
                  </a:lnTo>
                  <a:lnTo>
                    <a:pt x="1454" y="142"/>
                  </a:lnTo>
                  <a:lnTo>
                    <a:pt x="1484" y="160"/>
                  </a:lnTo>
                  <a:lnTo>
                    <a:pt x="1514" y="178"/>
                  </a:lnTo>
                  <a:lnTo>
                    <a:pt x="1542" y="196"/>
                  </a:lnTo>
                  <a:lnTo>
                    <a:pt x="1568" y="216"/>
                  </a:lnTo>
                  <a:lnTo>
                    <a:pt x="1594" y="236"/>
                  </a:lnTo>
                  <a:lnTo>
                    <a:pt x="1616" y="258"/>
                  </a:lnTo>
                  <a:lnTo>
                    <a:pt x="1638" y="280"/>
                  </a:lnTo>
                  <a:lnTo>
                    <a:pt x="1660" y="302"/>
                  </a:lnTo>
                  <a:lnTo>
                    <a:pt x="1678" y="326"/>
                  </a:lnTo>
                  <a:lnTo>
                    <a:pt x="1694" y="350"/>
                  </a:lnTo>
                  <a:lnTo>
                    <a:pt x="1710" y="374"/>
                  </a:lnTo>
                  <a:lnTo>
                    <a:pt x="1722" y="400"/>
                  </a:lnTo>
                  <a:lnTo>
                    <a:pt x="1734" y="424"/>
                  </a:lnTo>
                  <a:lnTo>
                    <a:pt x="1744" y="452"/>
                  </a:lnTo>
                  <a:lnTo>
                    <a:pt x="1750" y="478"/>
                  </a:lnTo>
                  <a:lnTo>
                    <a:pt x="1756" y="504"/>
                  </a:lnTo>
                  <a:lnTo>
                    <a:pt x="1760" y="532"/>
                  </a:lnTo>
                  <a:lnTo>
                    <a:pt x="1760" y="560"/>
                  </a:lnTo>
                  <a:lnTo>
                    <a:pt x="1760" y="560"/>
                  </a:lnTo>
                  <a:lnTo>
                    <a:pt x="1760" y="588"/>
                  </a:lnTo>
                  <a:lnTo>
                    <a:pt x="1756" y="616"/>
                  </a:lnTo>
                  <a:lnTo>
                    <a:pt x="1750" y="642"/>
                  </a:lnTo>
                  <a:lnTo>
                    <a:pt x="1744" y="670"/>
                  </a:lnTo>
                  <a:lnTo>
                    <a:pt x="1734" y="696"/>
                  </a:lnTo>
                  <a:lnTo>
                    <a:pt x="1722" y="722"/>
                  </a:lnTo>
                  <a:lnTo>
                    <a:pt x="1708" y="748"/>
                  </a:lnTo>
                  <a:lnTo>
                    <a:pt x="1692" y="772"/>
                  </a:lnTo>
                  <a:lnTo>
                    <a:pt x="1676" y="796"/>
                  </a:lnTo>
                  <a:lnTo>
                    <a:pt x="1656" y="820"/>
                  </a:lnTo>
                  <a:lnTo>
                    <a:pt x="1636" y="844"/>
                  </a:lnTo>
                  <a:lnTo>
                    <a:pt x="1612" y="866"/>
                  </a:lnTo>
                  <a:lnTo>
                    <a:pt x="1588" y="886"/>
                  </a:lnTo>
                  <a:lnTo>
                    <a:pt x="1562" y="908"/>
                  </a:lnTo>
                  <a:lnTo>
                    <a:pt x="1536" y="928"/>
                  </a:lnTo>
                  <a:lnTo>
                    <a:pt x="1506" y="946"/>
                  </a:lnTo>
                  <a:lnTo>
                    <a:pt x="1476" y="964"/>
                  </a:lnTo>
                  <a:lnTo>
                    <a:pt x="1446" y="982"/>
                  </a:lnTo>
                  <a:lnTo>
                    <a:pt x="1412" y="998"/>
                  </a:lnTo>
                  <a:lnTo>
                    <a:pt x="1378" y="1012"/>
                  </a:lnTo>
                  <a:lnTo>
                    <a:pt x="1344" y="1028"/>
                  </a:lnTo>
                  <a:lnTo>
                    <a:pt x="1308" y="1040"/>
                  </a:lnTo>
                  <a:lnTo>
                    <a:pt x="1270" y="1052"/>
                  </a:lnTo>
                  <a:lnTo>
                    <a:pt x="1232" y="1064"/>
                  </a:lnTo>
                  <a:lnTo>
                    <a:pt x="1192" y="1074"/>
                  </a:lnTo>
                  <a:lnTo>
                    <a:pt x="1152" y="1082"/>
                  </a:lnTo>
                  <a:lnTo>
                    <a:pt x="1110" y="1090"/>
                  </a:lnTo>
                  <a:lnTo>
                    <a:pt x="1068" y="1096"/>
                  </a:lnTo>
                  <a:lnTo>
                    <a:pt x="1026" y="1100"/>
                  </a:lnTo>
                  <a:lnTo>
                    <a:pt x="982" y="1104"/>
                  </a:lnTo>
                  <a:lnTo>
                    <a:pt x="938" y="1106"/>
                  </a:lnTo>
                  <a:lnTo>
                    <a:pt x="894" y="1106"/>
                  </a:lnTo>
                  <a:lnTo>
                    <a:pt x="894" y="1106"/>
                  </a:lnTo>
                  <a:lnTo>
                    <a:pt x="850" y="1106"/>
                  </a:lnTo>
                  <a:lnTo>
                    <a:pt x="806" y="1104"/>
                  </a:lnTo>
                  <a:lnTo>
                    <a:pt x="762" y="1100"/>
                  </a:lnTo>
                  <a:lnTo>
                    <a:pt x="720" y="1096"/>
                  </a:lnTo>
                  <a:lnTo>
                    <a:pt x="678" y="1090"/>
                  </a:lnTo>
                  <a:lnTo>
                    <a:pt x="636" y="1082"/>
                  </a:lnTo>
                  <a:lnTo>
                    <a:pt x="596" y="1074"/>
                  </a:lnTo>
                  <a:lnTo>
                    <a:pt x="556" y="1064"/>
                  </a:lnTo>
                  <a:lnTo>
                    <a:pt x="518" y="1052"/>
                  </a:lnTo>
                  <a:lnTo>
                    <a:pt x="480" y="1040"/>
                  </a:lnTo>
                  <a:lnTo>
                    <a:pt x="444" y="1028"/>
                  </a:lnTo>
                  <a:lnTo>
                    <a:pt x="410" y="1012"/>
                  </a:lnTo>
                  <a:lnTo>
                    <a:pt x="376" y="998"/>
                  </a:lnTo>
                  <a:lnTo>
                    <a:pt x="342" y="982"/>
                  </a:lnTo>
                  <a:lnTo>
                    <a:pt x="312" y="964"/>
                  </a:lnTo>
                  <a:lnTo>
                    <a:pt x="282" y="946"/>
                  </a:lnTo>
                  <a:lnTo>
                    <a:pt x="252" y="928"/>
                  </a:lnTo>
                  <a:lnTo>
                    <a:pt x="226" y="908"/>
                  </a:lnTo>
                  <a:lnTo>
                    <a:pt x="200" y="886"/>
                  </a:lnTo>
                  <a:lnTo>
                    <a:pt x="176" y="866"/>
                  </a:lnTo>
                  <a:lnTo>
                    <a:pt x="152" y="844"/>
                  </a:lnTo>
                  <a:lnTo>
                    <a:pt x="132" y="820"/>
                  </a:lnTo>
                  <a:lnTo>
                    <a:pt x="112" y="796"/>
                  </a:lnTo>
                  <a:lnTo>
                    <a:pt x="96" y="772"/>
                  </a:lnTo>
                  <a:lnTo>
                    <a:pt x="80" y="748"/>
                  </a:lnTo>
                  <a:lnTo>
                    <a:pt x="66" y="722"/>
                  </a:lnTo>
                  <a:lnTo>
                    <a:pt x="54" y="696"/>
                  </a:lnTo>
                  <a:lnTo>
                    <a:pt x="44" y="670"/>
                  </a:lnTo>
                  <a:lnTo>
                    <a:pt x="38" y="642"/>
                  </a:lnTo>
                  <a:lnTo>
                    <a:pt x="32" y="616"/>
                  </a:lnTo>
                  <a:lnTo>
                    <a:pt x="28" y="588"/>
                  </a:lnTo>
                  <a:lnTo>
                    <a:pt x="28" y="560"/>
                  </a:lnTo>
                  <a:lnTo>
                    <a:pt x="28" y="560"/>
                  </a:lnTo>
                  <a:lnTo>
                    <a:pt x="30" y="522"/>
                  </a:lnTo>
                  <a:lnTo>
                    <a:pt x="36" y="484"/>
                  </a:lnTo>
                  <a:lnTo>
                    <a:pt x="46" y="448"/>
                  </a:lnTo>
                  <a:lnTo>
                    <a:pt x="60" y="412"/>
                  </a:lnTo>
                  <a:lnTo>
                    <a:pt x="60" y="412"/>
                  </a:lnTo>
                  <a:lnTo>
                    <a:pt x="46" y="406"/>
                  </a:lnTo>
                  <a:lnTo>
                    <a:pt x="46" y="406"/>
                  </a:lnTo>
                  <a:lnTo>
                    <a:pt x="36" y="428"/>
                  </a:lnTo>
                  <a:lnTo>
                    <a:pt x="26" y="450"/>
                  </a:lnTo>
                  <a:lnTo>
                    <a:pt x="18" y="472"/>
                  </a:lnTo>
                  <a:lnTo>
                    <a:pt x="12" y="494"/>
                  </a:lnTo>
                  <a:lnTo>
                    <a:pt x="8" y="516"/>
                  </a:lnTo>
                  <a:lnTo>
                    <a:pt x="4" y="540"/>
                  </a:lnTo>
                  <a:lnTo>
                    <a:pt x="2" y="562"/>
                  </a:lnTo>
                  <a:lnTo>
                    <a:pt x="0" y="586"/>
                  </a:lnTo>
                  <a:lnTo>
                    <a:pt x="0" y="586"/>
                  </a:lnTo>
                  <a:lnTo>
                    <a:pt x="2" y="616"/>
                  </a:lnTo>
                  <a:lnTo>
                    <a:pt x="6" y="646"/>
                  </a:lnTo>
                  <a:lnTo>
                    <a:pt x="12" y="676"/>
                  </a:lnTo>
                  <a:lnTo>
                    <a:pt x="20" y="704"/>
                  </a:lnTo>
                  <a:lnTo>
                    <a:pt x="30" y="732"/>
                  </a:lnTo>
                  <a:lnTo>
                    <a:pt x="44" y="760"/>
                  </a:lnTo>
                  <a:lnTo>
                    <a:pt x="58" y="788"/>
                  </a:lnTo>
                  <a:lnTo>
                    <a:pt x="76" y="814"/>
                  </a:lnTo>
                  <a:lnTo>
                    <a:pt x="94" y="840"/>
                  </a:lnTo>
                  <a:lnTo>
                    <a:pt x="114" y="866"/>
                  </a:lnTo>
                  <a:lnTo>
                    <a:pt x="138" y="890"/>
                  </a:lnTo>
                  <a:lnTo>
                    <a:pt x="162" y="914"/>
                  </a:lnTo>
                  <a:lnTo>
                    <a:pt x="188" y="938"/>
                  </a:lnTo>
                  <a:lnTo>
                    <a:pt x="216" y="960"/>
                  </a:lnTo>
                  <a:lnTo>
                    <a:pt x="246" y="980"/>
                  </a:lnTo>
                  <a:lnTo>
                    <a:pt x="278" y="1002"/>
                  </a:lnTo>
                  <a:lnTo>
                    <a:pt x="310" y="1020"/>
                  </a:lnTo>
                  <a:lnTo>
                    <a:pt x="346" y="1038"/>
                  </a:lnTo>
                  <a:lnTo>
                    <a:pt x="380" y="1056"/>
                  </a:lnTo>
                  <a:lnTo>
                    <a:pt x="418" y="1072"/>
                  </a:lnTo>
                  <a:lnTo>
                    <a:pt x="456" y="1088"/>
                  </a:lnTo>
                  <a:lnTo>
                    <a:pt x="496" y="1102"/>
                  </a:lnTo>
                  <a:lnTo>
                    <a:pt x="536" y="1116"/>
                  </a:lnTo>
                  <a:lnTo>
                    <a:pt x="578" y="1126"/>
                  </a:lnTo>
                  <a:lnTo>
                    <a:pt x="622" y="1138"/>
                  </a:lnTo>
                  <a:lnTo>
                    <a:pt x="666" y="1146"/>
                  </a:lnTo>
                  <a:lnTo>
                    <a:pt x="710" y="1154"/>
                  </a:lnTo>
                  <a:lnTo>
                    <a:pt x="756" y="1160"/>
                  </a:lnTo>
                  <a:lnTo>
                    <a:pt x="804" y="1166"/>
                  </a:lnTo>
                  <a:lnTo>
                    <a:pt x="850" y="1170"/>
                  </a:lnTo>
                  <a:lnTo>
                    <a:pt x="898" y="1172"/>
                  </a:lnTo>
                  <a:lnTo>
                    <a:pt x="948" y="1172"/>
                  </a:lnTo>
                  <a:lnTo>
                    <a:pt x="948" y="1172"/>
                  </a:lnTo>
                  <a:lnTo>
                    <a:pt x="996" y="1172"/>
                  </a:lnTo>
                  <a:lnTo>
                    <a:pt x="1044" y="1170"/>
                  </a:lnTo>
                  <a:lnTo>
                    <a:pt x="1092" y="1166"/>
                  </a:lnTo>
                  <a:lnTo>
                    <a:pt x="1138" y="1160"/>
                  </a:lnTo>
                  <a:lnTo>
                    <a:pt x="1184" y="1154"/>
                  </a:lnTo>
                  <a:lnTo>
                    <a:pt x="1228" y="1146"/>
                  </a:lnTo>
                  <a:lnTo>
                    <a:pt x="1272" y="1138"/>
                  </a:lnTo>
                  <a:lnTo>
                    <a:pt x="1316" y="1126"/>
                  </a:lnTo>
                  <a:lnTo>
                    <a:pt x="1358" y="1116"/>
                  </a:lnTo>
                  <a:lnTo>
                    <a:pt x="1398" y="1102"/>
                  </a:lnTo>
                  <a:lnTo>
                    <a:pt x="1438" y="1088"/>
                  </a:lnTo>
                  <a:lnTo>
                    <a:pt x="1476" y="1072"/>
                  </a:lnTo>
                  <a:lnTo>
                    <a:pt x="1514" y="1056"/>
                  </a:lnTo>
                  <a:lnTo>
                    <a:pt x="1550" y="1038"/>
                  </a:lnTo>
                  <a:lnTo>
                    <a:pt x="1584" y="1020"/>
                  </a:lnTo>
                  <a:lnTo>
                    <a:pt x="1616" y="1002"/>
                  </a:lnTo>
                  <a:lnTo>
                    <a:pt x="1648" y="980"/>
                  </a:lnTo>
                  <a:lnTo>
                    <a:pt x="1678" y="960"/>
                  </a:lnTo>
                  <a:lnTo>
                    <a:pt x="1706" y="938"/>
                  </a:lnTo>
                  <a:lnTo>
                    <a:pt x="1732" y="914"/>
                  </a:lnTo>
                  <a:lnTo>
                    <a:pt x="1756" y="890"/>
                  </a:lnTo>
                  <a:lnTo>
                    <a:pt x="1780" y="866"/>
                  </a:lnTo>
                  <a:lnTo>
                    <a:pt x="1800" y="840"/>
                  </a:lnTo>
                  <a:lnTo>
                    <a:pt x="1820" y="814"/>
                  </a:lnTo>
                  <a:lnTo>
                    <a:pt x="1836" y="788"/>
                  </a:lnTo>
                  <a:lnTo>
                    <a:pt x="1852" y="760"/>
                  </a:lnTo>
                  <a:lnTo>
                    <a:pt x="1864" y="732"/>
                  </a:lnTo>
                  <a:lnTo>
                    <a:pt x="1874" y="704"/>
                  </a:lnTo>
                  <a:lnTo>
                    <a:pt x="1884" y="676"/>
                  </a:lnTo>
                  <a:lnTo>
                    <a:pt x="1890" y="646"/>
                  </a:lnTo>
                  <a:lnTo>
                    <a:pt x="1892" y="616"/>
                  </a:lnTo>
                  <a:lnTo>
                    <a:pt x="1894" y="586"/>
                  </a:lnTo>
                  <a:lnTo>
                    <a:pt x="1894" y="586"/>
                  </a:lnTo>
                  <a:lnTo>
                    <a:pt x="1892" y="556"/>
                  </a:lnTo>
                  <a:lnTo>
                    <a:pt x="1890" y="526"/>
                  </a:lnTo>
                  <a:lnTo>
                    <a:pt x="1884" y="496"/>
                  </a:lnTo>
                  <a:lnTo>
                    <a:pt x="1874" y="468"/>
                  </a:lnTo>
                  <a:lnTo>
                    <a:pt x="1864" y="440"/>
                  </a:lnTo>
                  <a:lnTo>
                    <a:pt x="1852" y="412"/>
                  </a:lnTo>
                  <a:lnTo>
                    <a:pt x="1836" y="384"/>
                  </a:lnTo>
                  <a:lnTo>
                    <a:pt x="1820" y="358"/>
                  </a:lnTo>
                  <a:lnTo>
                    <a:pt x="1800" y="332"/>
                  </a:lnTo>
                  <a:lnTo>
                    <a:pt x="1780" y="306"/>
                  </a:lnTo>
                  <a:lnTo>
                    <a:pt x="1756" y="282"/>
                  </a:lnTo>
                  <a:lnTo>
                    <a:pt x="1732" y="258"/>
                  </a:lnTo>
                  <a:lnTo>
                    <a:pt x="1706" y="236"/>
                  </a:lnTo>
                  <a:lnTo>
                    <a:pt x="1678" y="214"/>
                  </a:lnTo>
                  <a:lnTo>
                    <a:pt x="1648" y="192"/>
                  </a:lnTo>
                  <a:lnTo>
                    <a:pt x="1616" y="172"/>
                  </a:lnTo>
                  <a:lnTo>
                    <a:pt x="1584" y="152"/>
                  </a:lnTo>
                  <a:lnTo>
                    <a:pt x="1550" y="134"/>
                  </a:lnTo>
                  <a:lnTo>
                    <a:pt x="1514" y="116"/>
                  </a:lnTo>
                  <a:lnTo>
                    <a:pt x="1476" y="100"/>
                  </a:lnTo>
                  <a:lnTo>
                    <a:pt x="1438" y="84"/>
                  </a:lnTo>
                  <a:lnTo>
                    <a:pt x="1398" y="70"/>
                  </a:lnTo>
                  <a:lnTo>
                    <a:pt x="1358" y="58"/>
                  </a:lnTo>
                  <a:lnTo>
                    <a:pt x="1316" y="46"/>
                  </a:lnTo>
                  <a:lnTo>
                    <a:pt x="1272" y="36"/>
                  </a:lnTo>
                  <a:lnTo>
                    <a:pt x="1228" y="26"/>
                  </a:lnTo>
                  <a:lnTo>
                    <a:pt x="1184" y="18"/>
                  </a:lnTo>
                  <a:lnTo>
                    <a:pt x="1138" y="12"/>
                  </a:lnTo>
                  <a:lnTo>
                    <a:pt x="1092" y="6"/>
                  </a:lnTo>
                  <a:lnTo>
                    <a:pt x="1044" y="2"/>
                  </a:lnTo>
                  <a:lnTo>
                    <a:pt x="996" y="0"/>
                  </a:lnTo>
                  <a:lnTo>
                    <a:pt x="948" y="0"/>
                  </a:lnTo>
                  <a:lnTo>
                    <a:pt x="948" y="0"/>
                  </a:lnTo>
                  <a:close/>
                </a:path>
              </a:pathLst>
            </a:custGeom>
            <a:solidFill>
              <a:schemeClr val="bg2">
                <a:lumMod val="25000"/>
              </a:schemeClr>
            </a:solidFill>
            <a:ln w="8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165100" dist="63500" dir="5400000" sx="103000" sy="103000" algn="t" rotWithShape="0">
                <a:prstClr val="black">
                  <a:alpha val="40000"/>
                </a:prstClr>
              </a:outerShdw>
            </a:effectLst>
            <a:scene3d>
              <a:camera prst="perspectiveRelaxed">
                <a:rot lat="19101196" lon="17580089" rev="4233677"/>
              </a:camera>
              <a:lightRig rig="chilly" dir="t"/>
            </a:scene3d>
            <a:sp3d extrusionH="127000" contourW="12700" prstMaterial="dkEdge">
              <a:bevelT/>
              <a:extrusionClr>
                <a:schemeClr val="bg1">
                  <a:lumMod val="75000"/>
                </a:schemeClr>
              </a:extrusionClr>
              <a:contourClr>
                <a:schemeClr val="bg1">
                  <a:lumMod val="75000"/>
                </a:schemeClr>
              </a:contourClr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000" dirty="0">
                <a:latin typeface="Tw Cen MT Condensed Extra Bold" panose="020B0803020202020204" pitchFamily="34" charset="0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4953000" y="838200"/>
              <a:ext cx="3276600" cy="685800"/>
            </a:xfrm>
            <a:prstGeom prst="roundRect">
              <a:avLst/>
            </a:prstGeom>
            <a:gradFill>
              <a:gsLst>
                <a:gs pos="0">
                  <a:schemeClr val="tx1">
                    <a:lumMod val="65000"/>
                    <a:lumOff val="35000"/>
                  </a:schemeClr>
                </a:gs>
                <a:gs pos="50000">
                  <a:schemeClr val="bg1"/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0" scaled="1"/>
            </a:gradFill>
            <a:ln>
              <a:solidFill>
                <a:schemeClr val="tx1">
                  <a:lumMod val="75000"/>
                  <a:lumOff val="25000"/>
                </a:schemeClr>
              </a:solidFill>
            </a:ln>
            <a:effectLst/>
            <a:scene3d>
              <a:camera prst="orthographicFront"/>
              <a:lightRig rig="flood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>
                <a:latin typeface="Tw Cen MT Condensed Extra Bold" panose="020B080302020202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867400" y="838200"/>
              <a:ext cx="156446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Tw Cen MT Condensed Extra Bold" panose="020B0803020202020204" pitchFamily="34" charset="0"/>
                </a:rPr>
                <a:t>AGAINST</a:t>
              </a: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6400800" y="2209800"/>
            <a:ext cx="4267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6688" indent="-166688">
              <a:buFont typeface="Arial" pitchFamily="34" charset="0"/>
              <a:buChar char="•"/>
            </a:pPr>
            <a:r>
              <a:rPr lang="en-US" sz="2400" dirty="0"/>
              <a:t>You can replace this text</a:t>
            </a:r>
          </a:p>
          <a:p>
            <a:pPr marL="166688" indent="-166688">
              <a:buFont typeface="Arial" pitchFamily="34" charset="0"/>
              <a:buChar char="•"/>
            </a:pPr>
            <a:r>
              <a:rPr lang="en-US" sz="2400" dirty="0"/>
              <a:t>You can replace this text</a:t>
            </a:r>
          </a:p>
          <a:p>
            <a:pPr marL="166688" indent="-166688">
              <a:buFont typeface="Arial" pitchFamily="34" charset="0"/>
              <a:buChar char="•"/>
            </a:pPr>
            <a:r>
              <a:rPr lang="en-US" sz="2400" dirty="0"/>
              <a:t>You can replace this text</a:t>
            </a:r>
          </a:p>
          <a:p>
            <a:pPr marL="166688" indent="-166688">
              <a:buFont typeface="Arial" pitchFamily="34" charset="0"/>
              <a:buChar char="•"/>
            </a:pPr>
            <a:r>
              <a:rPr lang="en-US" sz="2400" dirty="0"/>
              <a:t>You can replace this text</a:t>
            </a:r>
          </a:p>
          <a:p>
            <a:pPr marL="166688" indent="-166688">
              <a:buFont typeface="Arial" pitchFamily="34" charset="0"/>
              <a:buChar char="•"/>
            </a:pPr>
            <a:r>
              <a:rPr lang="en-US" sz="2400" dirty="0"/>
              <a:t>You can replace this text</a:t>
            </a:r>
            <a:r>
              <a:rPr lang="en-US" sz="2400" dirty="0">
                <a:latin typeface="Calibri" pitchFamily="34" charset="0"/>
              </a:rPr>
              <a:t> </a:t>
            </a:r>
          </a:p>
          <a:p>
            <a:pPr marL="166688" indent="-166688">
              <a:buFont typeface="Arial" pitchFamily="34" charset="0"/>
              <a:buChar char="•"/>
            </a:pPr>
            <a:endParaRPr lang="en-US" sz="2400" dirty="0">
              <a:latin typeface="Calibri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676400" y="2503944"/>
            <a:ext cx="4191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6688" indent="-166688">
              <a:buFont typeface="Arial" pitchFamily="34" charset="0"/>
              <a:buChar char="•"/>
            </a:pPr>
            <a:r>
              <a:rPr lang="en-US" sz="2400" dirty="0"/>
              <a:t>You can replace this text </a:t>
            </a:r>
          </a:p>
          <a:p>
            <a:pPr marL="166688" indent="-166688">
              <a:buFont typeface="Arial" pitchFamily="34" charset="0"/>
              <a:buChar char="•"/>
            </a:pPr>
            <a:r>
              <a:rPr lang="en-US" sz="2400" dirty="0"/>
              <a:t>You can replace this text</a:t>
            </a:r>
          </a:p>
          <a:p>
            <a:pPr marL="166688" indent="-166688">
              <a:buFont typeface="Arial" pitchFamily="34" charset="0"/>
              <a:buChar char="•"/>
            </a:pPr>
            <a:r>
              <a:rPr lang="en-US" sz="2400" dirty="0"/>
              <a:t>You can replace this text</a:t>
            </a:r>
          </a:p>
          <a:p>
            <a:pPr marL="166688" indent="-166688">
              <a:buFont typeface="Arial" pitchFamily="34" charset="0"/>
              <a:buChar char="•"/>
            </a:pPr>
            <a:r>
              <a:rPr lang="en-US" sz="2400" dirty="0"/>
              <a:t>You can replace this text</a:t>
            </a:r>
          </a:p>
          <a:p>
            <a:pPr marL="166688" indent="-166688">
              <a:buFont typeface="Arial" pitchFamily="34" charset="0"/>
              <a:buChar char="•"/>
            </a:pPr>
            <a:r>
              <a:rPr lang="en-US" sz="2400" dirty="0"/>
              <a:t>You can replace this text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25" name="Title 24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868362"/>
          </a:xfrm>
        </p:spPr>
        <p:txBody>
          <a:bodyPr/>
          <a:lstStyle/>
          <a:p>
            <a:r>
              <a:rPr lang="en-US" dirty="0"/>
              <a:t>Multiple Comparisons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  <p:bldP spid="30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Comparisons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E50B867-8485-4720-B140-6041B1BF49DB}"/>
              </a:ext>
            </a:extLst>
          </p:cNvPr>
          <p:cNvGrpSpPr/>
          <p:nvPr/>
        </p:nvGrpSpPr>
        <p:grpSpPr>
          <a:xfrm>
            <a:off x="5791200" y="1645726"/>
            <a:ext cx="3886200" cy="3886200"/>
            <a:chOff x="5791200" y="1645726"/>
            <a:chExt cx="3886200" cy="3886200"/>
          </a:xfrm>
        </p:grpSpPr>
        <p:sp>
          <p:nvSpPr>
            <p:cNvPr id="7" name="Rectangle 6"/>
            <p:cNvSpPr/>
            <p:nvPr/>
          </p:nvSpPr>
          <p:spPr>
            <a:xfrm>
              <a:off x="5791200" y="1645726"/>
              <a:ext cx="3886200" cy="3886200"/>
            </a:xfrm>
            <a:prstGeom prst="rect">
              <a:avLst/>
            </a:prstGeom>
            <a:gradFill>
              <a:gsLst>
                <a:gs pos="0">
                  <a:srgbClr val="CBCBCB"/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ContrastingLeftFacing">
                <a:rot lat="577259" lon="2028866" rev="2158093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905500" y="1760026"/>
              <a:ext cx="3657600" cy="365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perspectiveContrastingLeftFacing">
                <a:rot lat="577259" lon="2028866" rev="21580939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t"/>
            <a:lstStyle/>
            <a:p>
              <a:pPr algn="ctr"/>
              <a:r>
                <a:rPr lang="en-US" sz="3200" dirty="0">
                  <a:solidFill>
                    <a:schemeClr val="accent6">
                      <a:lumMod val="50000"/>
                    </a:schemeClr>
                  </a:solidFill>
                  <a:latin typeface="Tw Cen MT Condensed Extra Bold" panose="020B0803020202020204" pitchFamily="34" charset="0"/>
                </a:rPr>
                <a:t>AGAINST</a:t>
              </a:r>
              <a:endParaRPr lang="en-US" sz="2400" dirty="0">
                <a:solidFill>
                  <a:schemeClr val="accent6">
                    <a:lumMod val="50000"/>
                  </a:schemeClr>
                </a:solidFill>
                <a:latin typeface="Tw Cen MT Condensed Extra Bold" panose="020B0803020202020204" pitchFamily="34" charset="0"/>
              </a:endParaRPr>
            </a:p>
            <a:p>
              <a:pPr algn="ctr"/>
              <a:endParaRPr lang="en-US" sz="2400" dirty="0">
                <a:solidFill>
                  <a:schemeClr val="tx1"/>
                </a:solidFill>
                <a:latin typeface="Calibri" pitchFamily="34" charset="0"/>
              </a:endParaRPr>
            </a:p>
            <a:p>
              <a:r>
                <a:rPr lang="en-US" sz="2400" dirty="0">
                  <a:solidFill>
                    <a:schemeClr val="tx1"/>
                  </a:solidFill>
                  <a:latin typeface="Calibri" pitchFamily="34" charset="0"/>
                </a:rPr>
                <a:t>Your detailed text here against the topic</a:t>
              </a:r>
            </a:p>
            <a:p>
              <a:pPr marL="344488" indent="-177800">
                <a:buFont typeface="Arial" pitchFamily="34" charset="0"/>
                <a:buChar char="•"/>
              </a:pPr>
              <a:r>
                <a:rPr lang="en-US" sz="2400" dirty="0">
                  <a:solidFill>
                    <a:schemeClr val="tx1"/>
                  </a:solidFill>
                  <a:latin typeface="Calibri" pitchFamily="34" charset="0"/>
                </a:rPr>
                <a:t>Your text here</a:t>
              </a:r>
            </a:p>
            <a:p>
              <a:pPr marL="344488" indent="-177800">
                <a:buFont typeface="Arial" pitchFamily="34" charset="0"/>
                <a:buChar char="•"/>
              </a:pPr>
              <a:r>
                <a:rPr lang="en-US" sz="2400" dirty="0">
                  <a:solidFill>
                    <a:schemeClr val="tx1"/>
                  </a:solidFill>
                  <a:latin typeface="Calibri" pitchFamily="34" charset="0"/>
                </a:rPr>
                <a:t>Your text here</a:t>
              </a:r>
            </a:p>
            <a:p>
              <a:pPr marL="344488" indent="-177800">
                <a:buFont typeface="Arial" pitchFamily="34" charset="0"/>
                <a:buChar char="•"/>
              </a:pPr>
              <a:r>
                <a:rPr lang="en-US" sz="2400" dirty="0">
                  <a:solidFill>
                    <a:schemeClr val="tx1"/>
                  </a:solidFill>
                  <a:latin typeface="Calibri" pitchFamily="34" charset="0"/>
                </a:rPr>
                <a:t>Your text here</a:t>
              </a:r>
            </a:p>
            <a:p>
              <a:endParaRPr lang="en-US" sz="2400" dirty="0">
                <a:solidFill>
                  <a:schemeClr val="tx1"/>
                </a:solidFill>
                <a:latin typeface="Calibri" pitchFamily="34" charset="0"/>
              </a:endParaRPr>
            </a:p>
            <a:p>
              <a:pPr algn="ctr"/>
              <a:endParaRPr lang="en-US" sz="2400" dirty="0">
                <a:latin typeface="Calibri" pitchFamily="34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6A12BA7-3601-4636-B629-AC9D61AAAC0E}"/>
              </a:ext>
            </a:extLst>
          </p:cNvPr>
          <p:cNvGrpSpPr/>
          <p:nvPr/>
        </p:nvGrpSpPr>
        <p:grpSpPr>
          <a:xfrm>
            <a:off x="8305800" y="4084126"/>
            <a:ext cx="1295400" cy="1898373"/>
            <a:chOff x="8305800" y="4084126"/>
            <a:chExt cx="1295400" cy="1898373"/>
          </a:xfrm>
        </p:grpSpPr>
        <p:grpSp>
          <p:nvGrpSpPr>
            <p:cNvPr id="11" name="Group 70"/>
            <p:cNvGrpSpPr/>
            <p:nvPr/>
          </p:nvGrpSpPr>
          <p:grpSpPr>
            <a:xfrm>
              <a:off x="8763000" y="4084126"/>
              <a:ext cx="590550" cy="1849438"/>
              <a:chOff x="10323513" y="1905000"/>
              <a:chExt cx="590550" cy="1849438"/>
            </a:xfrm>
          </p:grpSpPr>
          <p:sp>
            <p:nvSpPr>
              <p:cNvPr id="1049" name="Freeform 25"/>
              <p:cNvSpPr>
                <a:spLocks noEditPoints="1"/>
              </p:cNvSpPr>
              <p:nvPr/>
            </p:nvSpPr>
            <p:spPr bwMode="auto">
              <a:xfrm>
                <a:off x="10323513" y="1905000"/>
                <a:ext cx="568325" cy="1849438"/>
              </a:xfrm>
              <a:custGeom>
                <a:avLst/>
                <a:gdLst/>
                <a:ahLst/>
                <a:cxnLst>
                  <a:cxn ang="0">
                    <a:pos x="63" y="66"/>
                  </a:cxn>
                  <a:cxn ang="0">
                    <a:pos x="60" y="62"/>
                  </a:cxn>
                  <a:cxn ang="0">
                    <a:pos x="49" y="42"/>
                  </a:cxn>
                  <a:cxn ang="0">
                    <a:pos x="51" y="34"/>
                  </a:cxn>
                  <a:cxn ang="0">
                    <a:pos x="101" y="14"/>
                  </a:cxn>
                  <a:cxn ang="0">
                    <a:pos x="103" y="27"/>
                  </a:cxn>
                  <a:cxn ang="0">
                    <a:pos x="103" y="36"/>
                  </a:cxn>
                  <a:cxn ang="0">
                    <a:pos x="103" y="45"/>
                  </a:cxn>
                  <a:cxn ang="0">
                    <a:pos x="99" y="55"/>
                  </a:cxn>
                  <a:cxn ang="0">
                    <a:pos x="77" y="86"/>
                  </a:cxn>
                  <a:cxn ang="0">
                    <a:pos x="76" y="95"/>
                  </a:cxn>
                  <a:cxn ang="0">
                    <a:pos x="100" y="72"/>
                  </a:cxn>
                  <a:cxn ang="0">
                    <a:pos x="136" y="109"/>
                  </a:cxn>
                  <a:cxn ang="0">
                    <a:pos x="98" y="222"/>
                  </a:cxn>
                  <a:cxn ang="0">
                    <a:pos x="123" y="250"/>
                  </a:cxn>
                  <a:cxn ang="0">
                    <a:pos x="107" y="290"/>
                  </a:cxn>
                  <a:cxn ang="0">
                    <a:pos x="110" y="400"/>
                  </a:cxn>
                  <a:cxn ang="0">
                    <a:pos x="115" y="408"/>
                  </a:cxn>
                  <a:cxn ang="0">
                    <a:pos x="117" y="409"/>
                  </a:cxn>
                  <a:cxn ang="0">
                    <a:pos x="123" y="412"/>
                  </a:cxn>
                  <a:cxn ang="0">
                    <a:pos x="122" y="433"/>
                  </a:cxn>
                  <a:cxn ang="0">
                    <a:pos x="120" y="435"/>
                  </a:cxn>
                  <a:cxn ang="0">
                    <a:pos x="106" y="485"/>
                  </a:cxn>
                  <a:cxn ang="0">
                    <a:pos x="98" y="489"/>
                  </a:cxn>
                  <a:cxn ang="0">
                    <a:pos x="99" y="461"/>
                  </a:cxn>
                  <a:cxn ang="0">
                    <a:pos x="99" y="457"/>
                  </a:cxn>
                  <a:cxn ang="0">
                    <a:pos x="85" y="442"/>
                  </a:cxn>
                  <a:cxn ang="0">
                    <a:pos x="82" y="463"/>
                  </a:cxn>
                  <a:cxn ang="0">
                    <a:pos x="69" y="489"/>
                  </a:cxn>
                  <a:cxn ang="0">
                    <a:pos x="48" y="479"/>
                  </a:cxn>
                  <a:cxn ang="0">
                    <a:pos x="62" y="432"/>
                  </a:cxn>
                  <a:cxn ang="0">
                    <a:pos x="61" y="417"/>
                  </a:cxn>
                  <a:cxn ang="0">
                    <a:pos x="11" y="278"/>
                  </a:cxn>
                  <a:cxn ang="0">
                    <a:pos x="11" y="275"/>
                  </a:cxn>
                  <a:cxn ang="0">
                    <a:pos x="0" y="249"/>
                  </a:cxn>
                  <a:cxn ang="0">
                    <a:pos x="12" y="202"/>
                  </a:cxn>
                  <a:cxn ang="0">
                    <a:pos x="9" y="170"/>
                  </a:cxn>
                  <a:cxn ang="0">
                    <a:pos x="8" y="166"/>
                  </a:cxn>
                  <a:cxn ang="0">
                    <a:pos x="10" y="154"/>
                  </a:cxn>
                  <a:cxn ang="0">
                    <a:pos x="14" y="145"/>
                  </a:cxn>
                  <a:cxn ang="0">
                    <a:pos x="23" y="90"/>
                  </a:cxn>
                  <a:cxn ang="0">
                    <a:pos x="61" y="102"/>
                  </a:cxn>
                  <a:cxn ang="0">
                    <a:pos x="71" y="95"/>
                  </a:cxn>
                  <a:cxn ang="0">
                    <a:pos x="65" y="78"/>
                  </a:cxn>
                  <a:cxn ang="0">
                    <a:pos x="80" y="91"/>
                  </a:cxn>
                  <a:cxn ang="0">
                    <a:pos x="11" y="278"/>
                  </a:cxn>
                  <a:cxn ang="0">
                    <a:pos x="62" y="312"/>
                  </a:cxn>
                  <a:cxn ang="0">
                    <a:pos x="54" y="345"/>
                  </a:cxn>
                </a:cxnLst>
                <a:rect l="0" t="0" r="r" b="b"/>
                <a:pathLst>
                  <a:path w="151" h="492">
                    <a:moveTo>
                      <a:pt x="63" y="70"/>
                    </a:moveTo>
                    <a:cubicBezTo>
                      <a:pt x="63" y="69"/>
                      <a:pt x="63" y="69"/>
                      <a:pt x="63" y="69"/>
                    </a:cubicBezTo>
                    <a:cubicBezTo>
                      <a:pt x="63" y="66"/>
                      <a:pt x="63" y="66"/>
                      <a:pt x="63" y="66"/>
                    </a:cubicBezTo>
                    <a:cubicBezTo>
                      <a:pt x="62" y="65"/>
                      <a:pt x="62" y="65"/>
                      <a:pt x="62" y="65"/>
                    </a:cubicBezTo>
                    <a:cubicBezTo>
                      <a:pt x="60" y="63"/>
                      <a:pt x="60" y="63"/>
                      <a:pt x="60" y="63"/>
                    </a:cubicBezTo>
                    <a:cubicBezTo>
                      <a:pt x="60" y="62"/>
                      <a:pt x="60" y="62"/>
                      <a:pt x="60" y="62"/>
                    </a:cubicBezTo>
                    <a:cubicBezTo>
                      <a:pt x="55" y="53"/>
                      <a:pt x="55" y="53"/>
                      <a:pt x="55" y="53"/>
                    </a:cubicBezTo>
                    <a:cubicBezTo>
                      <a:pt x="54" y="52"/>
                      <a:pt x="53" y="51"/>
                      <a:pt x="51" y="48"/>
                    </a:cubicBezTo>
                    <a:cubicBezTo>
                      <a:pt x="49" y="45"/>
                      <a:pt x="49" y="43"/>
                      <a:pt x="49" y="42"/>
                    </a:cubicBezTo>
                    <a:cubicBezTo>
                      <a:pt x="49" y="37"/>
                      <a:pt x="49" y="37"/>
                      <a:pt x="49" y="37"/>
                    </a:cubicBezTo>
                    <a:cubicBezTo>
                      <a:pt x="51" y="38"/>
                      <a:pt x="51" y="38"/>
                      <a:pt x="51" y="38"/>
                    </a:cubicBezTo>
                    <a:cubicBezTo>
                      <a:pt x="51" y="34"/>
                      <a:pt x="51" y="34"/>
                      <a:pt x="51" y="34"/>
                    </a:cubicBezTo>
                    <a:cubicBezTo>
                      <a:pt x="49" y="31"/>
                      <a:pt x="49" y="31"/>
                      <a:pt x="49" y="31"/>
                    </a:cubicBezTo>
                    <a:cubicBezTo>
                      <a:pt x="51" y="16"/>
                      <a:pt x="51" y="16"/>
                      <a:pt x="51" y="16"/>
                    </a:cubicBezTo>
                    <a:cubicBezTo>
                      <a:pt x="64" y="0"/>
                      <a:pt x="81" y="0"/>
                      <a:pt x="101" y="14"/>
                    </a:cubicBezTo>
                    <a:cubicBezTo>
                      <a:pt x="100" y="20"/>
                      <a:pt x="100" y="20"/>
                      <a:pt x="100" y="20"/>
                    </a:cubicBezTo>
                    <a:cubicBezTo>
                      <a:pt x="100" y="22"/>
                      <a:pt x="101" y="23"/>
                      <a:pt x="102" y="24"/>
                    </a:cubicBezTo>
                    <a:cubicBezTo>
                      <a:pt x="103" y="27"/>
                      <a:pt x="103" y="27"/>
                      <a:pt x="103" y="27"/>
                    </a:cubicBezTo>
                    <a:cubicBezTo>
                      <a:pt x="103" y="30"/>
                      <a:pt x="103" y="30"/>
                      <a:pt x="103" y="30"/>
                    </a:cubicBezTo>
                    <a:cubicBezTo>
                      <a:pt x="102" y="33"/>
                      <a:pt x="102" y="33"/>
                      <a:pt x="102" y="33"/>
                    </a:cubicBezTo>
                    <a:cubicBezTo>
                      <a:pt x="103" y="36"/>
                      <a:pt x="103" y="36"/>
                      <a:pt x="103" y="36"/>
                    </a:cubicBezTo>
                    <a:cubicBezTo>
                      <a:pt x="104" y="38"/>
                      <a:pt x="104" y="38"/>
                      <a:pt x="104" y="38"/>
                    </a:cubicBezTo>
                    <a:cubicBezTo>
                      <a:pt x="104" y="41"/>
                      <a:pt x="104" y="41"/>
                      <a:pt x="104" y="41"/>
                    </a:cubicBezTo>
                    <a:cubicBezTo>
                      <a:pt x="103" y="45"/>
                      <a:pt x="103" y="45"/>
                      <a:pt x="103" y="45"/>
                    </a:cubicBezTo>
                    <a:cubicBezTo>
                      <a:pt x="99" y="51"/>
                      <a:pt x="99" y="51"/>
                      <a:pt x="99" y="51"/>
                    </a:cubicBezTo>
                    <a:cubicBezTo>
                      <a:pt x="98" y="50"/>
                      <a:pt x="98" y="50"/>
                      <a:pt x="98" y="50"/>
                    </a:cubicBezTo>
                    <a:cubicBezTo>
                      <a:pt x="99" y="55"/>
                      <a:pt x="99" y="55"/>
                      <a:pt x="99" y="55"/>
                    </a:cubicBezTo>
                    <a:cubicBezTo>
                      <a:pt x="96" y="66"/>
                      <a:pt x="96" y="66"/>
                      <a:pt x="96" y="66"/>
                    </a:cubicBezTo>
                    <a:cubicBezTo>
                      <a:pt x="99" y="71"/>
                      <a:pt x="99" y="71"/>
                      <a:pt x="99" y="71"/>
                    </a:cubicBezTo>
                    <a:cubicBezTo>
                      <a:pt x="77" y="86"/>
                      <a:pt x="77" y="86"/>
                      <a:pt x="77" y="86"/>
                    </a:cubicBezTo>
                    <a:cubicBezTo>
                      <a:pt x="79" y="91"/>
                      <a:pt x="79" y="91"/>
                      <a:pt x="79" y="91"/>
                    </a:cubicBezTo>
                    <a:cubicBezTo>
                      <a:pt x="80" y="91"/>
                      <a:pt x="80" y="91"/>
                      <a:pt x="80" y="91"/>
                    </a:cubicBezTo>
                    <a:cubicBezTo>
                      <a:pt x="76" y="95"/>
                      <a:pt x="76" y="95"/>
                      <a:pt x="76" y="95"/>
                    </a:cubicBezTo>
                    <a:cubicBezTo>
                      <a:pt x="76" y="95"/>
                      <a:pt x="76" y="95"/>
                      <a:pt x="76" y="95"/>
                    </a:cubicBezTo>
                    <a:cubicBezTo>
                      <a:pt x="73" y="144"/>
                      <a:pt x="73" y="144"/>
                      <a:pt x="73" y="144"/>
                    </a:cubicBezTo>
                    <a:cubicBezTo>
                      <a:pt x="100" y="72"/>
                      <a:pt x="100" y="72"/>
                      <a:pt x="100" y="72"/>
                    </a:cubicBezTo>
                    <a:cubicBezTo>
                      <a:pt x="103" y="75"/>
                      <a:pt x="103" y="75"/>
                      <a:pt x="103" y="75"/>
                    </a:cubicBezTo>
                    <a:cubicBezTo>
                      <a:pt x="146" y="94"/>
                      <a:pt x="146" y="94"/>
                      <a:pt x="146" y="94"/>
                    </a:cubicBezTo>
                    <a:cubicBezTo>
                      <a:pt x="140" y="99"/>
                      <a:pt x="137" y="104"/>
                      <a:pt x="136" y="109"/>
                    </a:cubicBezTo>
                    <a:cubicBezTo>
                      <a:pt x="144" y="100"/>
                      <a:pt x="144" y="100"/>
                      <a:pt x="144" y="100"/>
                    </a:cubicBezTo>
                    <a:cubicBezTo>
                      <a:pt x="151" y="188"/>
                      <a:pt x="151" y="188"/>
                      <a:pt x="151" y="188"/>
                    </a:cubicBezTo>
                    <a:cubicBezTo>
                      <a:pt x="98" y="222"/>
                      <a:pt x="98" y="222"/>
                      <a:pt x="98" y="222"/>
                    </a:cubicBezTo>
                    <a:cubicBezTo>
                      <a:pt x="119" y="216"/>
                      <a:pt x="119" y="216"/>
                      <a:pt x="119" y="216"/>
                    </a:cubicBezTo>
                    <a:cubicBezTo>
                      <a:pt x="128" y="229"/>
                      <a:pt x="128" y="229"/>
                      <a:pt x="128" y="229"/>
                    </a:cubicBezTo>
                    <a:cubicBezTo>
                      <a:pt x="123" y="250"/>
                      <a:pt x="123" y="250"/>
                      <a:pt x="123" y="250"/>
                    </a:cubicBezTo>
                    <a:cubicBezTo>
                      <a:pt x="111" y="270"/>
                      <a:pt x="111" y="270"/>
                      <a:pt x="111" y="270"/>
                    </a:cubicBezTo>
                    <a:cubicBezTo>
                      <a:pt x="116" y="279"/>
                      <a:pt x="116" y="279"/>
                      <a:pt x="116" y="279"/>
                    </a:cubicBezTo>
                    <a:cubicBezTo>
                      <a:pt x="107" y="290"/>
                      <a:pt x="107" y="290"/>
                      <a:pt x="107" y="290"/>
                    </a:cubicBezTo>
                    <a:cubicBezTo>
                      <a:pt x="106" y="388"/>
                      <a:pt x="106" y="388"/>
                      <a:pt x="106" y="388"/>
                    </a:cubicBezTo>
                    <a:cubicBezTo>
                      <a:pt x="110" y="395"/>
                      <a:pt x="110" y="395"/>
                      <a:pt x="110" y="395"/>
                    </a:cubicBezTo>
                    <a:cubicBezTo>
                      <a:pt x="110" y="400"/>
                      <a:pt x="110" y="400"/>
                      <a:pt x="110" y="400"/>
                    </a:cubicBezTo>
                    <a:cubicBezTo>
                      <a:pt x="110" y="405"/>
                      <a:pt x="110" y="405"/>
                      <a:pt x="110" y="405"/>
                    </a:cubicBezTo>
                    <a:cubicBezTo>
                      <a:pt x="111" y="405"/>
                      <a:pt x="113" y="406"/>
                      <a:pt x="114" y="408"/>
                    </a:cubicBezTo>
                    <a:cubicBezTo>
                      <a:pt x="115" y="408"/>
                      <a:pt x="115" y="408"/>
                      <a:pt x="115" y="408"/>
                    </a:cubicBezTo>
                    <a:cubicBezTo>
                      <a:pt x="116" y="409"/>
                      <a:pt x="116" y="409"/>
                      <a:pt x="116" y="409"/>
                    </a:cubicBezTo>
                    <a:cubicBezTo>
                      <a:pt x="117" y="410"/>
                      <a:pt x="117" y="410"/>
                      <a:pt x="117" y="410"/>
                    </a:cubicBezTo>
                    <a:cubicBezTo>
                      <a:pt x="117" y="409"/>
                      <a:pt x="117" y="409"/>
                      <a:pt x="117" y="409"/>
                    </a:cubicBezTo>
                    <a:cubicBezTo>
                      <a:pt x="121" y="410"/>
                      <a:pt x="121" y="410"/>
                      <a:pt x="121" y="410"/>
                    </a:cubicBezTo>
                    <a:cubicBezTo>
                      <a:pt x="123" y="412"/>
                      <a:pt x="123" y="412"/>
                      <a:pt x="123" y="412"/>
                    </a:cubicBezTo>
                    <a:cubicBezTo>
                      <a:pt x="123" y="412"/>
                      <a:pt x="123" y="412"/>
                      <a:pt x="123" y="412"/>
                    </a:cubicBezTo>
                    <a:cubicBezTo>
                      <a:pt x="124" y="413"/>
                      <a:pt x="124" y="413"/>
                      <a:pt x="124" y="413"/>
                    </a:cubicBezTo>
                    <a:cubicBezTo>
                      <a:pt x="122" y="433"/>
                      <a:pt x="122" y="433"/>
                      <a:pt x="122" y="433"/>
                    </a:cubicBezTo>
                    <a:cubicBezTo>
                      <a:pt x="122" y="433"/>
                      <a:pt x="122" y="433"/>
                      <a:pt x="122" y="433"/>
                    </a:cubicBezTo>
                    <a:cubicBezTo>
                      <a:pt x="121" y="434"/>
                      <a:pt x="121" y="434"/>
                      <a:pt x="121" y="434"/>
                    </a:cubicBezTo>
                    <a:cubicBezTo>
                      <a:pt x="121" y="434"/>
                      <a:pt x="121" y="434"/>
                      <a:pt x="121" y="434"/>
                    </a:cubicBezTo>
                    <a:cubicBezTo>
                      <a:pt x="120" y="435"/>
                      <a:pt x="120" y="435"/>
                      <a:pt x="120" y="435"/>
                    </a:cubicBezTo>
                    <a:cubicBezTo>
                      <a:pt x="121" y="454"/>
                      <a:pt x="121" y="454"/>
                      <a:pt x="121" y="454"/>
                    </a:cubicBezTo>
                    <a:cubicBezTo>
                      <a:pt x="119" y="458"/>
                      <a:pt x="119" y="458"/>
                      <a:pt x="119" y="458"/>
                    </a:cubicBezTo>
                    <a:cubicBezTo>
                      <a:pt x="106" y="485"/>
                      <a:pt x="106" y="485"/>
                      <a:pt x="106" y="485"/>
                    </a:cubicBezTo>
                    <a:cubicBezTo>
                      <a:pt x="105" y="487"/>
                      <a:pt x="105" y="487"/>
                      <a:pt x="105" y="487"/>
                    </a:cubicBezTo>
                    <a:cubicBezTo>
                      <a:pt x="102" y="492"/>
                      <a:pt x="102" y="492"/>
                      <a:pt x="102" y="492"/>
                    </a:cubicBezTo>
                    <a:cubicBezTo>
                      <a:pt x="100" y="492"/>
                      <a:pt x="99" y="491"/>
                      <a:pt x="98" y="489"/>
                    </a:cubicBezTo>
                    <a:cubicBezTo>
                      <a:pt x="97" y="487"/>
                      <a:pt x="96" y="483"/>
                      <a:pt x="96" y="477"/>
                    </a:cubicBezTo>
                    <a:cubicBezTo>
                      <a:pt x="99" y="461"/>
                      <a:pt x="99" y="461"/>
                      <a:pt x="99" y="461"/>
                    </a:cubicBezTo>
                    <a:cubicBezTo>
                      <a:pt x="99" y="461"/>
                      <a:pt x="99" y="461"/>
                      <a:pt x="99" y="461"/>
                    </a:cubicBezTo>
                    <a:cubicBezTo>
                      <a:pt x="98" y="459"/>
                      <a:pt x="98" y="459"/>
                      <a:pt x="98" y="459"/>
                    </a:cubicBezTo>
                    <a:cubicBezTo>
                      <a:pt x="97" y="459"/>
                      <a:pt x="98" y="458"/>
                      <a:pt x="99" y="458"/>
                    </a:cubicBezTo>
                    <a:cubicBezTo>
                      <a:pt x="99" y="457"/>
                      <a:pt x="99" y="457"/>
                      <a:pt x="99" y="457"/>
                    </a:cubicBezTo>
                    <a:cubicBezTo>
                      <a:pt x="94" y="448"/>
                      <a:pt x="94" y="448"/>
                      <a:pt x="94" y="448"/>
                    </a:cubicBezTo>
                    <a:cubicBezTo>
                      <a:pt x="94" y="448"/>
                      <a:pt x="94" y="448"/>
                      <a:pt x="94" y="448"/>
                    </a:cubicBezTo>
                    <a:cubicBezTo>
                      <a:pt x="85" y="442"/>
                      <a:pt x="85" y="442"/>
                      <a:pt x="85" y="442"/>
                    </a:cubicBezTo>
                    <a:cubicBezTo>
                      <a:pt x="85" y="455"/>
                      <a:pt x="85" y="455"/>
                      <a:pt x="85" y="455"/>
                    </a:cubicBezTo>
                    <a:cubicBezTo>
                      <a:pt x="70" y="462"/>
                      <a:pt x="70" y="462"/>
                      <a:pt x="70" y="462"/>
                    </a:cubicBezTo>
                    <a:cubicBezTo>
                      <a:pt x="82" y="463"/>
                      <a:pt x="82" y="463"/>
                      <a:pt x="82" y="463"/>
                    </a:cubicBezTo>
                    <a:cubicBezTo>
                      <a:pt x="83" y="465"/>
                      <a:pt x="83" y="465"/>
                      <a:pt x="83" y="465"/>
                    </a:cubicBezTo>
                    <a:cubicBezTo>
                      <a:pt x="82" y="471"/>
                      <a:pt x="82" y="471"/>
                      <a:pt x="82" y="471"/>
                    </a:cubicBezTo>
                    <a:cubicBezTo>
                      <a:pt x="69" y="489"/>
                      <a:pt x="69" y="489"/>
                      <a:pt x="69" y="489"/>
                    </a:cubicBezTo>
                    <a:cubicBezTo>
                      <a:pt x="67" y="489"/>
                      <a:pt x="67" y="489"/>
                      <a:pt x="67" y="489"/>
                    </a:cubicBezTo>
                    <a:cubicBezTo>
                      <a:pt x="60" y="491"/>
                      <a:pt x="53" y="491"/>
                      <a:pt x="46" y="488"/>
                    </a:cubicBezTo>
                    <a:cubicBezTo>
                      <a:pt x="48" y="479"/>
                      <a:pt x="48" y="479"/>
                      <a:pt x="48" y="479"/>
                    </a:cubicBezTo>
                    <a:cubicBezTo>
                      <a:pt x="59" y="458"/>
                      <a:pt x="59" y="458"/>
                      <a:pt x="59" y="458"/>
                    </a:cubicBezTo>
                    <a:cubicBezTo>
                      <a:pt x="57" y="456"/>
                      <a:pt x="56" y="452"/>
                      <a:pt x="56" y="447"/>
                    </a:cubicBezTo>
                    <a:cubicBezTo>
                      <a:pt x="62" y="432"/>
                      <a:pt x="62" y="432"/>
                      <a:pt x="62" y="432"/>
                    </a:cubicBezTo>
                    <a:cubicBezTo>
                      <a:pt x="62" y="431"/>
                      <a:pt x="62" y="431"/>
                      <a:pt x="62" y="431"/>
                    </a:cubicBezTo>
                    <a:cubicBezTo>
                      <a:pt x="61" y="431"/>
                      <a:pt x="60" y="430"/>
                      <a:pt x="59" y="427"/>
                    </a:cubicBezTo>
                    <a:cubicBezTo>
                      <a:pt x="61" y="417"/>
                      <a:pt x="61" y="417"/>
                      <a:pt x="61" y="417"/>
                    </a:cubicBezTo>
                    <a:cubicBezTo>
                      <a:pt x="9" y="357"/>
                      <a:pt x="9" y="357"/>
                      <a:pt x="9" y="357"/>
                    </a:cubicBezTo>
                    <a:cubicBezTo>
                      <a:pt x="7" y="354"/>
                      <a:pt x="6" y="351"/>
                      <a:pt x="6" y="345"/>
                    </a:cubicBezTo>
                    <a:cubicBezTo>
                      <a:pt x="11" y="278"/>
                      <a:pt x="11" y="278"/>
                      <a:pt x="11" y="278"/>
                    </a:cubicBezTo>
                    <a:cubicBezTo>
                      <a:pt x="11" y="278"/>
                      <a:pt x="11" y="278"/>
                      <a:pt x="11" y="278"/>
                    </a:cubicBezTo>
                    <a:cubicBezTo>
                      <a:pt x="11" y="276"/>
                      <a:pt x="11" y="276"/>
                      <a:pt x="11" y="276"/>
                    </a:cubicBezTo>
                    <a:cubicBezTo>
                      <a:pt x="11" y="275"/>
                      <a:pt x="11" y="275"/>
                      <a:pt x="11" y="275"/>
                    </a:cubicBezTo>
                    <a:cubicBezTo>
                      <a:pt x="10" y="269"/>
                      <a:pt x="11" y="265"/>
                      <a:pt x="13" y="261"/>
                    </a:cubicBezTo>
                    <a:cubicBezTo>
                      <a:pt x="13" y="252"/>
                      <a:pt x="13" y="252"/>
                      <a:pt x="13" y="252"/>
                    </a:cubicBezTo>
                    <a:cubicBezTo>
                      <a:pt x="0" y="249"/>
                      <a:pt x="0" y="249"/>
                      <a:pt x="0" y="249"/>
                    </a:cubicBezTo>
                    <a:cubicBezTo>
                      <a:pt x="14" y="210"/>
                      <a:pt x="14" y="210"/>
                      <a:pt x="14" y="210"/>
                    </a:cubicBezTo>
                    <a:cubicBezTo>
                      <a:pt x="12" y="203"/>
                      <a:pt x="12" y="203"/>
                      <a:pt x="12" y="203"/>
                    </a:cubicBezTo>
                    <a:cubicBezTo>
                      <a:pt x="12" y="202"/>
                      <a:pt x="12" y="202"/>
                      <a:pt x="12" y="202"/>
                    </a:cubicBezTo>
                    <a:cubicBezTo>
                      <a:pt x="14" y="193"/>
                      <a:pt x="14" y="193"/>
                      <a:pt x="14" y="193"/>
                    </a:cubicBezTo>
                    <a:cubicBezTo>
                      <a:pt x="10" y="179"/>
                      <a:pt x="10" y="179"/>
                      <a:pt x="10" y="179"/>
                    </a:cubicBezTo>
                    <a:cubicBezTo>
                      <a:pt x="9" y="170"/>
                      <a:pt x="9" y="170"/>
                      <a:pt x="9" y="170"/>
                    </a:cubicBezTo>
                    <a:cubicBezTo>
                      <a:pt x="8" y="169"/>
                      <a:pt x="8" y="169"/>
                      <a:pt x="8" y="169"/>
                    </a:cubicBezTo>
                    <a:cubicBezTo>
                      <a:pt x="8" y="167"/>
                      <a:pt x="8" y="167"/>
                      <a:pt x="8" y="167"/>
                    </a:cubicBezTo>
                    <a:cubicBezTo>
                      <a:pt x="8" y="166"/>
                      <a:pt x="8" y="166"/>
                      <a:pt x="8" y="166"/>
                    </a:cubicBezTo>
                    <a:cubicBezTo>
                      <a:pt x="9" y="165"/>
                      <a:pt x="9" y="165"/>
                      <a:pt x="9" y="165"/>
                    </a:cubicBezTo>
                    <a:cubicBezTo>
                      <a:pt x="10" y="161"/>
                      <a:pt x="10" y="161"/>
                      <a:pt x="10" y="161"/>
                    </a:cubicBezTo>
                    <a:cubicBezTo>
                      <a:pt x="10" y="154"/>
                      <a:pt x="10" y="154"/>
                      <a:pt x="10" y="154"/>
                    </a:cubicBezTo>
                    <a:cubicBezTo>
                      <a:pt x="10" y="152"/>
                      <a:pt x="10" y="152"/>
                      <a:pt x="10" y="152"/>
                    </a:cubicBezTo>
                    <a:cubicBezTo>
                      <a:pt x="14" y="146"/>
                      <a:pt x="14" y="146"/>
                      <a:pt x="14" y="146"/>
                    </a:cubicBezTo>
                    <a:cubicBezTo>
                      <a:pt x="14" y="145"/>
                      <a:pt x="14" y="145"/>
                      <a:pt x="14" y="145"/>
                    </a:cubicBezTo>
                    <a:cubicBezTo>
                      <a:pt x="16" y="143"/>
                      <a:pt x="16" y="143"/>
                      <a:pt x="16" y="143"/>
                    </a:cubicBezTo>
                    <a:cubicBezTo>
                      <a:pt x="23" y="91"/>
                      <a:pt x="23" y="91"/>
                      <a:pt x="23" y="91"/>
                    </a:cubicBezTo>
                    <a:cubicBezTo>
                      <a:pt x="23" y="90"/>
                      <a:pt x="23" y="90"/>
                      <a:pt x="23" y="90"/>
                    </a:cubicBezTo>
                    <a:cubicBezTo>
                      <a:pt x="63" y="79"/>
                      <a:pt x="63" y="79"/>
                      <a:pt x="63" y="79"/>
                    </a:cubicBezTo>
                    <a:cubicBezTo>
                      <a:pt x="61" y="101"/>
                      <a:pt x="61" y="101"/>
                      <a:pt x="61" y="101"/>
                    </a:cubicBezTo>
                    <a:cubicBezTo>
                      <a:pt x="61" y="102"/>
                      <a:pt x="61" y="102"/>
                      <a:pt x="61" y="102"/>
                    </a:cubicBezTo>
                    <a:cubicBezTo>
                      <a:pt x="57" y="117"/>
                      <a:pt x="55" y="134"/>
                      <a:pt x="54" y="151"/>
                    </a:cubicBezTo>
                    <a:cubicBezTo>
                      <a:pt x="71" y="96"/>
                      <a:pt x="71" y="96"/>
                      <a:pt x="71" y="96"/>
                    </a:cubicBezTo>
                    <a:cubicBezTo>
                      <a:pt x="71" y="95"/>
                      <a:pt x="71" y="95"/>
                      <a:pt x="71" y="95"/>
                    </a:cubicBezTo>
                    <a:cubicBezTo>
                      <a:pt x="69" y="91"/>
                      <a:pt x="69" y="91"/>
                      <a:pt x="69" y="91"/>
                    </a:cubicBezTo>
                    <a:cubicBezTo>
                      <a:pt x="74" y="85"/>
                      <a:pt x="74" y="85"/>
                      <a:pt x="74" y="85"/>
                    </a:cubicBezTo>
                    <a:cubicBezTo>
                      <a:pt x="65" y="78"/>
                      <a:pt x="65" y="78"/>
                      <a:pt x="65" y="78"/>
                    </a:cubicBezTo>
                    <a:lnTo>
                      <a:pt x="63" y="70"/>
                    </a:lnTo>
                    <a:close/>
                    <a:moveTo>
                      <a:pt x="80" y="91"/>
                    </a:moveTo>
                    <a:cubicBezTo>
                      <a:pt x="80" y="91"/>
                      <a:pt x="80" y="91"/>
                      <a:pt x="80" y="91"/>
                    </a:cubicBezTo>
                    <a:close/>
                    <a:moveTo>
                      <a:pt x="8" y="167"/>
                    </a:moveTo>
                    <a:cubicBezTo>
                      <a:pt x="8" y="167"/>
                      <a:pt x="8" y="167"/>
                      <a:pt x="8" y="167"/>
                    </a:cubicBezTo>
                    <a:close/>
                    <a:moveTo>
                      <a:pt x="11" y="278"/>
                    </a:moveTo>
                    <a:cubicBezTo>
                      <a:pt x="11" y="278"/>
                      <a:pt x="11" y="278"/>
                      <a:pt x="11" y="278"/>
                    </a:cubicBezTo>
                    <a:close/>
                    <a:moveTo>
                      <a:pt x="66" y="361"/>
                    </a:moveTo>
                    <a:cubicBezTo>
                      <a:pt x="62" y="312"/>
                      <a:pt x="62" y="312"/>
                      <a:pt x="62" y="312"/>
                    </a:cubicBezTo>
                    <a:cubicBezTo>
                      <a:pt x="50" y="335"/>
                      <a:pt x="50" y="335"/>
                      <a:pt x="50" y="335"/>
                    </a:cubicBezTo>
                    <a:cubicBezTo>
                      <a:pt x="57" y="339"/>
                      <a:pt x="57" y="339"/>
                      <a:pt x="57" y="339"/>
                    </a:cubicBezTo>
                    <a:cubicBezTo>
                      <a:pt x="54" y="345"/>
                      <a:pt x="54" y="345"/>
                      <a:pt x="54" y="345"/>
                    </a:cubicBezTo>
                    <a:lnTo>
                      <a:pt x="66" y="36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1050" name="Freeform 26"/>
              <p:cNvSpPr>
                <a:spLocks noEditPoints="1"/>
              </p:cNvSpPr>
              <p:nvPr/>
            </p:nvSpPr>
            <p:spPr bwMode="auto">
              <a:xfrm>
                <a:off x="10526713" y="2171700"/>
                <a:ext cx="173038" cy="300038"/>
              </a:xfrm>
              <a:custGeom>
                <a:avLst/>
                <a:gdLst/>
                <a:ahLst/>
                <a:cxnLst>
                  <a:cxn ang="0">
                    <a:pos x="45" y="0"/>
                  </a:cxn>
                  <a:cxn ang="0">
                    <a:pos x="46" y="1"/>
                  </a:cxn>
                  <a:cxn ang="0">
                    <a:pos x="19" y="73"/>
                  </a:cxn>
                  <a:cxn ang="0">
                    <a:pos x="22" y="24"/>
                  </a:cxn>
                  <a:cxn ang="0">
                    <a:pos x="22" y="24"/>
                  </a:cxn>
                  <a:cxn ang="0">
                    <a:pos x="33" y="34"/>
                  </a:cxn>
                  <a:cxn ang="0">
                    <a:pos x="26" y="20"/>
                  </a:cxn>
                  <a:cxn ang="0">
                    <a:pos x="25" y="20"/>
                  </a:cxn>
                  <a:cxn ang="0">
                    <a:pos x="23" y="15"/>
                  </a:cxn>
                  <a:cxn ang="0">
                    <a:pos x="45" y="0"/>
                  </a:cxn>
                  <a:cxn ang="0">
                    <a:pos x="26" y="20"/>
                  </a:cxn>
                  <a:cxn ang="0">
                    <a:pos x="26" y="20"/>
                  </a:cxn>
                  <a:cxn ang="0">
                    <a:pos x="9" y="8"/>
                  </a:cxn>
                  <a:cxn ang="0">
                    <a:pos x="10" y="6"/>
                  </a:cxn>
                  <a:cxn ang="0">
                    <a:pos x="11" y="7"/>
                  </a:cxn>
                  <a:cxn ang="0">
                    <a:pos x="20" y="14"/>
                  </a:cxn>
                  <a:cxn ang="0">
                    <a:pos x="15" y="20"/>
                  </a:cxn>
                  <a:cxn ang="0">
                    <a:pos x="7" y="30"/>
                  </a:cxn>
                  <a:cxn ang="0">
                    <a:pos x="9" y="8"/>
                  </a:cxn>
                  <a:cxn ang="0">
                    <a:pos x="17" y="25"/>
                  </a:cxn>
                  <a:cxn ang="0">
                    <a:pos x="0" y="80"/>
                  </a:cxn>
                  <a:cxn ang="0">
                    <a:pos x="7" y="31"/>
                  </a:cxn>
                  <a:cxn ang="0">
                    <a:pos x="17" y="25"/>
                  </a:cxn>
                </a:cxnLst>
                <a:rect l="0" t="0" r="r" b="b"/>
                <a:pathLst>
                  <a:path w="46" h="80">
                    <a:moveTo>
                      <a:pt x="45" y="0"/>
                    </a:moveTo>
                    <a:cubicBezTo>
                      <a:pt x="46" y="1"/>
                      <a:pt x="46" y="1"/>
                      <a:pt x="46" y="1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22" y="24"/>
                      <a:pt x="22" y="24"/>
                      <a:pt x="22" y="24"/>
                    </a:cubicBezTo>
                    <a:cubicBezTo>
                      <a:pt x="33" y="34"/>
                      <a:pt x="33" y="34"/>
                      <a:pt x="33" y="34"/>
                    </a:cubicBezTo>
                    <a:cubicBezTo>
                      <a:pt x="26" y="20"/>
                      <a:pt x="26" y="20"/>
                      <a:pt x="26" y="20"/>
                    </a:cubicBezTo>
                    <a:cubicBezTo>
                      <a:pt x="25" y="20"/>
                      <a:pt x="25" y="20"/>
                      <a:pt x="25" y="20"/>
                    </a:cubicBezTo>
                    <a:cubicBezTo>
                      <a:pt x="23" y="15"/>
                      <a:pt x="23" y="15"/>
                      <a:pt x="23" y="15"/>
                    </a:cubicBezTo>
                    <a:lnTo>
                      <a:pt x="45" y="0"/>
                    </a:lnTo>
                    <a:close/>
                    <a:moveTo>
                      <a:pt x="26" y="20"/>
                    </a:moveTo>
                    <a:cubicBezTo>
                      <a:pt x="26" y="20"/>
                      <a:pt x="26" y="20"/>
                      <a:pt x="26" y="20"/>
                    </a:cubicBezTo>
                    <a:close/>
                    <a:moveTo>
                      <a:pt x="9" y="8"/>
                    </a:moveTo>
                    <a:cubicBezTo>
                      <a:pt x="10" y="6"/>
                      <a:pt x="10" y="6"/>
                      <a:pt x="10" y="6"/>
                    </a:cubicBezTo>
                    <a:cubicBezTo>
                      <a:pt x="11" y="7"/>
                      <a:pt x="11" y="7"/>
                      <a:pt x="11" y="7"/>
                    </a:cubicBezTo>
                    <a:cubicBezTo>
                      <a:pt x="20" y="14"/>
                      <a:pt x="20" y="14"/>
                      <a:pt x="20" y="14"/>
                    </a:cubicBezTo>
                    <a:cubicBezTo>
                      <a:pt x="15" y="20"/>
                      <a:pt x="15" y="20"/>
                      <a:pt x="15" y="20"/>
                    </a:cubicBezTo>
                    <a:cubicBezTo>
                      <a:pt x="7" y="30"/>
                      <a:pt x="7" y="30"/>
                      <a:pt x="7" y="30"/>
                    </a:cubicBezTo>
                    <a:lnTo>
                      <a:pt x="9" y="8"/>
                    </a:lnTo>
                    <a:close/>
                    <a:moveTo>
                      <a:pt x="17" y="25"/>
                    </a:moveTo>
                    <a:cubicBezTo>
                      <a:pt x="0" y="80"/>
                      <a:pt x="0" y="80"/>
                      <a:pt x="0" y="80"/>
                    </a:cubicBezTo>
                    <a:cubicBezTo>
                      <a:pt x="1" y="63"/>
                      <a:pt x="3" y="46"/>
                      <a:pt x="7" y="31"/>
                    </a:cubicBezTo>
                    <a:lnTo>
                      <a:pt x="17" y="25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1051" name="Freeform 27"/>
              <p:cNvSpPr>
                <a:spLocks noEditPoints="1"/>
              </p:cNvSpPr>
              <p:nvPr/>
            </p:nvSpPr>
            <p:spPr bwMode="auto">
              <a:xfrm>
                <a:off x="10587038" y="2257425"/>
                <a:ext cx="327025" cy="1387475"/>
              </a:xfrm>
              <a:custGeom>
                <a:avLst/>
                <a:gdLst/>
                <a:ahLst/>
                <a:cxnLst>
                  <a:cxn ang="0">
                    <a:pos x="76" y="0"/>
                  </a:cxn>
                  <a:cxn ang="0">
                    <a:pos x="78" y="1"/>
                  </a:cxn>
                  <a:cxn ang="0">
                    <a:pos x="87" y="96"/>
                  </a:cxn>
                  <a:cxn ang="0">
                    <a:pos x="86" y="98"/>
                  </a:cxn>
                  <a:cxn ang="0">
                    <a:pos x="77" y="104"/>
                  </a:cxn>
                  <a:cxn ang="0">
                    <a:pos x="75" y="105"/>
                  </a:cxn>
                  <a:cxn ang="0">
                    <a:pos x="68" y="110"/>
                  </a:cxn>
                  <a:cxn ang="0">
                    <a:pos x="60" y="115"/>
                  </a:cxn>
                  <a:cxn ang="0">
                    <a:pos x="62" y="136"/>
                  </a:cxn>
                  <a:cxn ang="0">
                    <a:pos x="57" y="155"/>
                  </a:cxn>
                  <a:cxn ang="0">
                    <a:pos x="56" y="189"/>
                  </a:cxn>
                  <a:cxn ang="0">
                    <a:pos x="47" y="198"/>
                  </a:cxn>
                  <a:cxn ang="0">
                    <a:pos x="43" y="295"/>
                  </a:cxn>
                  <a:cxn ang="0">
                    <a:pos x="43" y="295"/>
                  </a:cxn>
                  <a:cxn ang="0">
                    <a:pos x="49" y="299"/>
                  </a:cxn>
                  <a:cxn ang="0">
                    <a:pos x="46" y="302"/>
                  </a:cxn>
                  <a:cxn ang="0">
                    <a:pos x="45" y="305"/>
                  </a:cxn>
                  <a:cxn ang="0">
                    <a:pos x="45" y="305"/>
                  </a:cxn>
                  <a:cxn ang="0">
                    <a:pos x="47" y="307"/>
                  </a:cxn>
                  <a:cxn ang="0">
                    <a:pos x="47" y="308"/>
                  </a:cxn>
                  <a:cxn ang="0">
                    <a:pos x="44" y="314"/>
                  </a:cxn>
                  <a:cxn ang="0">
                    <a:pos x="40" y="311"/>
                  </a:cxn>
                  <a:cxn ang="0">
                    <a:pos x="40" y="306"/>
                  </a:cxn>
                  <a:cxn ang="0">
                    <a:pos x="40" y="301"/>
                  </a:cxn>
                  <a:cxn ang="0">
                    <a:pos x="36" y="294"/>
                  </a:cxn>
                  <a:cxn ang="0">
                    <a:pos x="37" y="196"/>
                  </a:cxn>
                  <a:cxn ang="0">
                    <a:pos x="46" y="185"/>
                  </a:cxn>
                  <a:cxn ang="0">
                    <a:pos x="41" y="176"/>
                  </a:cxn>
                  <a:cxn ang="0">
                    <a:pos x="53" y="156"/>
                  </a:cxn>
                  <a:cxn ang="0">
                    <a:pos x="58" y="135"/>
                  </a:cxn>
                  <a:cxn ang="0">
                    <a:pos x="49" y="122"/>
                  </a:cxn>
                  <a:cxn ang="0">
                    <a:pos x="28" y="128"/>
                  </a:cxn>
                  <a:cxn ang="0">
                    <a:pos x="81" y="94"/>
                  </a:cxn>
                  <a:cxn ang="0">
                    <a:pos x="74" y="6"/>
                  </a:cxn>
                  <a:cxn ang="0">
                    <a:pos x="66" y="15"/>
                  </a:cxn>
                  <a:cxn ang="0">
                    <a:pos x="76" y="0"/>
                  </a:cxn>
                  <a:cxn ang="0">
                    <a:pos x="45" y="314"/>
                  </a:cxn>
                  <a:cxn ang="0">
                    <a:pos x="47" y="314"/>
                  </a:cxn>
                  <a:cxn ang="0">
                    <a:pos x="47" y="315"/>
                  </a:cxn>
                  <a:cxn ang="0">
                    <a:pos x="47" y="316"/>
                  </a:cxn>
                  <a:cxn ang="0">
                    <a:pos x="46" y="315"/>
                  </a:cxn>
                  <a:cxn ang="0">
                    <a:pos x="45" y="314"/>
                  </a:cxn>
                  <a:cxn ang="0">
                    <a:pos x="24" y="354"/>
                  </a:cxn>
                  <a:cxn ang="0">
                    <a:pos x="22" y="358"/>
                  </a:cxn>
                  <a:cxn ang="0">
                    <a:pos x="21" y="361"/>
                  </a:cxn>
                  <a:cxn ang="0">
                    <a:pos x="17" y="367"/>
                  </a:cxn>
                  <a:cxn ang="0">
                    <a:pos x="12" y="368"/>
                  </a:cxn>
                  <a:cxn ang="0">
                    <a:pos x="12" y="369"/>
                  </a:cxn>
                  <a:cxn ang="0">
                    <a:pos x="12" y="369"/>
                  </a:cxn>
                  <a:cxn ang="0">
                    <a:pos x="0" y="368"/>
                  </a:cxn>
                  <a:cxn ang="0">
                    <a:pos x="15" y="361"/>
                  </a:cxn>
                  <a:cxn ang="0">
                    <a:pos x="15" y="348"/>
                  </a:cxn>
                  <a:cxn ang="0">
                    <a:pos x="24" y="354"/>
                  </a:cxn>
                </a:cxnLst>
                <a:rect l="0" t="0" r="r" b="b"/>
                <a:pathLst>
                  <a:path w="87" h="369">
                    <a:moveTo>
                      <a:pt x="76" y="0"/>
                    </a:moveTo>
                    <a:cubicBezTo>
                      <a:pt x="78" y="1"/>
                      <a:pt x="78" y="1"/>
                      <a:pt x="78" y="1"/>
                    </a:cubicBezTo>
                    <a:cubicBezTo>
                      <a:pt x="87" y="96"/>
                      <a:pt x="87" y="96"/>
                      <a:pt x="87" y="96"/>
                    </a:cubicBezTo>
                    <a:cubicBezTo>
                      <a:pt x="86" y="98"/>
                      <a:pt x="86" y="98"/>
                      <a:pt x="86" y="98"/>
                    </a:cubicBezTo>
                    <a:cubicBezTo>
                      <a:pt x="77" y="104"/>
                      <a:pt x="77" y="104"/>
                      <a:pt x="77" y="104"/>
                    </a:cubicBezTo>
                    <a:cubicBezTo>
                      <a:pt x="75" y="105"/>
                      <a:pt x="75" y="105"/>
                      <a:pt x="75" y="105"/>
                    </a:cubicBezTo>
                    <a:cubicBezTo>
                      <a:pt x="68" y="110"/>
                      <a:pt x="68" y="110"/>
                      <a:pt x="68" y="110"/>
                    </a:cubicBezTo>
                    <a:cubicBezTo>
                      <a:pt x="65" y="111"/>
                      <a:pt x="62" y="113"/>
                      <a:pt x="60" y="115"/>
                    </a:cubicBezTo>
                    <a:cubicBezTo>
                      <a:pt x="62" y="136"/>
                      <a:pt x="62" y="136"/>
                      <a:pt x="62" y="136"/>
                    </a:cubicBezTo>
                    <a:cubicBezTo>
                      <a:pt x="57" y="155"/>
                      <a:pt x="57" y="155"/>
                      <a:pt x="57" y="155"/>
                    </a:cubicBezTo>
                    <a:cubicBezTo>
                      <a:pt x="56" y="189"/>
                      <a:pt x="56" y="189"/>
                      <a:pt x="56" y="189"/>
                    </a:cubicBezTo>
                    <a:cubicBezTo>
                      <a:pt x="47" y="198"/>
                      <a:pt x="47" y="198"/>
                      <a:pt x="47" y="198"/>
                    </a:cubicBezTo>
                    <a:cubicBezTo>
                      <a:pt x="43" y="295"/>
                      <a:pt x="43" y="295"/>
                      <a:pt x="43" y="295"/>
                    </a:cubicBezTo>
                    <a:cubicBezTo>
                      <a:pt x="43" y="295"/>
                      <a:pt x="43" y="295"/>
                      <a:pt x="43" y="295"/>
                    </a:cubicBezTo>
                    <a:cubicBezTo>
                      <a:pt x="49" y="299"/>
                      <a:pt x="49" y="299"/>
                      <a:pt x="49" y="299"/>
                    </a:cubicBezTo>
                    <a:cubicBezTo>
                      <a:pt x="46" y="302"/>
                      <a:pt x="46" y="302"/>
                      <a:pt x="46" y="302"/>
                    </a:cubicBezTo>
                    <a:cubicBezTo>
                      <a:pt x="45" y="305"/>
                      <a:pt x="45" y="305"/>
                      <a:pt x="45" y="305"/>
                    </a:cubicBezTo>
                    <a:cubicBezTo>
                      <a:pt x="45" y="305"/>
                      <a:pt x="45" y="305"/>
                      <a:pt x="45" y="305"/>
                    </a:cubicBezTo>
                    <a:cubicBezTo>
                      <a:pt x="47" y="307"/>
                      <a:pt x="47" y="307"/>
                      <a:pt x="47" y="307"/>
                    </a:cubicBezTo>
                    <a:cubicBezTo>
                      <a:pt x="47" y="308"/>
                      <a:pt x="47" y="308"/>
                      <a:pt x="47" y="308"/>
                    </a:cubicBezTo>
                    <a:cubicBezTo>
                      <a:pt x="44" y="314"/>
                      <a:pt x="44" y="314"/>
                      <a:pt x="44" y="314"/>
                    </a:cubicBezTo>
                    <a:cubicBezTo>
                      <a:pt x="43" y="312"/>
                      <a:pt x="41" y="311"/>
                      <a:pt x="40" y="311"/>
                    </a:cubicBezTo>
                    <a:cubicBezTo>
                      <a:pt x="40" y="306"/>
                      <a:pt x="40" y="306"/>
                      <a:pt x="40" y="306"/>
                    </a:cubicBezTo>
                    <a:cubicBezTo>
                      <a:pt x="40" y="301"/>
                      <a:pt x="40" y="301"/>
                      <a:pt x="40" y="301"/>
                    </a:cubicBezTo>
                    <a:cubicBezTo>
                      <a:pt x="36" y="294"/>
                      <a:pt x="36" y="294"/>
                      <a:pt x="36" y="294"/>
                    </a:cubicBezTo>
                    <a:cubicBezTo>
                      <a:pt x="37" y="196"/>
                      <a:pt x="37" y="196"/>
                      <a:pt x="37" y="196"/>
                    </a:cubicBezTo>
                    <a:cubicBezTo>
                      <a:pt x="46" y="185"/>
                      <a:pt x="46" y="185"/>
                      <a:pt x="46" y="185"/>
                    </a:cubicBezTo>
                    <a:cubicBezTo>
                      <a:pt x="41" y="176"/>
                      <a:pt x="41" y="176"/>
                      <a:pt x="41" y="176"/>
                    </a:cubicBezTo>
                    <a:cubicBezTo>
                      <a:pt x="53" y="156"/>
                      <a:pt x="53" y="156"/>
                      <a:pt x="53" y="156"/>
                    </a:cubicBezTo>
                    <a:cubicBezTo>
                      <a:pt x="58" y="135"/>
                      <a:pt x="58" y="135"/>
                      <a:pt x="58" y="135"/>
                    </a:cubicBezTo>
                    <a:cubicBezTo>
                      <a:pt x="49" y="122"/>
                      <a:pt x="49" y="122"/>
                      <a:pt x="49" y="122"/>
                    </a:cubicBezTo>
                    <a:cubicBezTo>
                      <a:pt x="28" y="128"/>
                      <a:pt x="28" y="128"/>
                      <a:pt x="28" y="128"/>
                    </a:cubicBezTo>
                    <a:cubicBezTo>
                      <a:pt x="81" y="94"/>
                      <a:pt x="81" y="94"/>
                      <a:pt x="81" y="94"/>
                    </a:cubicBezTo>
                    <a:cubicBezTo>
                      <a:pt x="74" y="6"/>
                      <a:pt x="74" y="6"/>
                      <a:pt x="74" y="6"/>
                    </a:cubicBezTo>
                    <a:cubicBezTo>
                      <a:pt x="66" y="15"/>
                      <a:pt x="66" y="15"/>
                      <a:pt x="66" y="15"/>
                    </a:cubicBezTo>
                    <a:cubicBezTo>
                      <a:pt x="67" y="10"/>
                      <a:pt x="70" y="5"/>
                      <a:pt x="76" y="0"/>
                    </a:cubicBezTo>
                    <a:close/>
                    <a:moveTo>
                      <a:pt x="45" y="314"/>
                    </a:moveTo>
                    <a:cubicBezTo>
                      <a:pt x="47" y="314"/>
                      <a:pt x="47" y="314"/>
                      <a:pt x="47" y="314"/>
                    </a:cubicBezTo>
                    <a:cubicBezTo>
                      <a:pt x="47" y="315"/>
                      <a:pt x="47" y="315"/>
                      <a:pt x="47" y="315"/>
                    </a:cubicBezTo>
                    <a:cubicBezTo>
                      <a:pt x="47" y="316"/>
                      <a:pt x="47" y="316"/>
                      <a:pt x="47" y="316"/>
                    </a:cubicBezTo>
                    <a:cubicBezTo>
                      <a:pt x="46" y="315"/>
                      <a:pt x="46" y="315"/>
                      <a:pt x="46" y="315"/>
                    </a:cubicBezTo>
                    <a:lnTo>
                      <a:pt x="45" y="314"/>
                    </a:lnTo>
                    <a:close/>
                    <a:moveTo>
                      <a:pt x="24" y="354"/>
                    </a:moveTo>
                    <a:cubicBezTo>
                      <a:pt x="22" y="358"/>
                      <a:pt x="22" y="358"/>
                      <a:pt x="22" y="358"/>
                    </a:cubicBezTo>
                    <a:cubicBezTo>
                      <a:pt x="21" y="361"/>
                      <a:pt x="21" y="361"/>
                      <a:pt x="21" y="361"/>
                    </a:cubicBezTo>
                    <a:cubicBezTo>
                      <a:pt x="17" y="367"/>
                      <a:pt x="17" y="367"/>
                      <a:pt x="17" y="367"/>
                    </a:cubicBezTo>
                    <a:cubicBezTo>
                      <a:pt x="12" y="368"/>
                      <a:pt x="12" y="368"/>
                      <a:pt x="12" y="368"/>
                    </a:cubicBezTo>
                    <a:cubicBezTo>
                      <a:pt x="12" y="369"/>
                      <a:pt x="12" y="369"/>
                      <a:pt x="12" y="369"/>
                    </a:cubicBezTo>
                    <a:cubicBezTo>
                      <a:pt x="12" y="369"/>
                      <a:pt x="12" y="369"/>
                      <a:pt x="12" y="369"/>
                    </a:cubicBezTo>
                    <a:cubicBezTo>
                      <a:pt x="0" y="368"/>
                      <a:pt x="0" y="368"/>
                      <a:pt x="0" y="368"/>
                    </a:cubicBezTo>
                    <a:cubicBezTo>
                      <a:pt x="15" y="361"/>
                      <a:pt x="15" y="361"/>
                      <a:pt x="15" y="361"/>
                    </a:cubicBezTo>
                    <a:cubicBezTo>
                      <a:pt x="15" y="348"/>
                      <a:pt x="15" y="348"/>
                      <a:pt x="15" y="348"/>
                    </a:cubicBezTo>
                    <a:lnTo>
                      <a:pt x="24" y="354"/>
                    </a:lnTo>
                    <a:close/>
                  </a:path>
                </a:pathLst>
              </a:custGeom>
              <a:solidFill>
                <a:srgbClr val="40404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sp>
            <p:nvSpPr>
              <p:cNvPr id="1052" name="Freeform 28"/>
              <p:cNvSpPr>
                <a:spLocks noEditPoints="1"/>
              </p:cNvSpPr>
              <p:nvPr/>
            </p:nvSpPr>
            <p:spPr bwMode="auto">
              <a:xfrm>
                <a:off x="10553700" y="2246313"/>
                <a:ext cx="96838" cy="52388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23" y="10"/>
                  </a:cxn>
                  <a:cxn ang="0">
                    <a:pos x="23" y="12"/>
                  </a:cxn>
                  <a:cxn ang="0">
                    <a:pos x="0" y="26"/>
                  </a:cxn>
                  <a:cxn ang="0">
                    <a:pos x="0" y="24"/>
                  </a:cxn>
                  <a:cxn ang="0">
                    <a:pos x="19" y="0"/>
                  </a:cxn>
                  <a:cxn ang="0">
                    <a:pos x="35" y="10"/>
                  </a:cxn>
                  <a:cxn ang="0">
                    <a:pos x="45" y="0"/>
                  </a:cxn>
                  <a:cxn ang="0">
                    <a:pos x="61" y="33"/>
                  </a:cxn>
                  <a:cxn ang="0">
                    <a:pos x="35" y="10"/>
                  </a:cxn>
                </a:cxnLst>
                <a:rect l="0" t="0" r="r" b="b"/>
                <a:pathLst>
                  <a:path w="61" h="33">
                    <a:moveTo>
                      <a:pt x="19" y="0"/>
                    </a:moveTo>
                    <a:lnTo>
                      <a:pt x="23" y="10"/>
                    </a:lnTo>
                    <a:lnTo>
                      <a:pt x="23" y="12"/>
                    </a:lnTo>
                    <a:lnTo>
                      <a:pt x="0" y="26"/>
                    </a:lnTo>
                    <a:lnTo>
                      <a:pt x="0" y="24"/>
                    </a:lnTo>
                    <a:lnTo>
                      <a:pt x="19" y="0"/>
                    </a:lnTo>
                    <a:close/>
                    <a:moveTo>
                      <a:pt x="35" y="10"/>
                    </a:moveTo>
                    <a:lnTo>
                      <a:pt x="45" y="0"/>
                    </a:lnTo>
                    <a:lnTo>
                      <a:pt x="61" y="33"/>
                    </a:lnTo>
                    <a:lnTo>
                      <a:pt x="35" y="10"/>
                    </a:lnTo>
                    <a:close/>
                  </a:path>
                </a:pathLst>
              </a:custGeom>
              <a:solidFill>
                <a:srgbClr val="CCCCCC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</p:grpSp>
        <p:sp>
          <p:nvSpPr>
            <p:cNvPr id="73" name="Ellipse 53"/>
            <p:cNvSpPr/>
            <p:nvPr/>
          </p:nvSpPr>
          <p:spPr bwMode="auto">
            <a:xfrm>
              <a:off x="8305800" y="5760526"/>
              <a:ext cx="1295400" cy="221973"/>
            </a:xfrm>
            <a:prstGeom prst="ellipse">
              <a:avLst/>
            </a:prstGeom>
            <a:gradFill flip="none" rotWithShape="1">
              <a:gsLst>
                <a:gs pos="24000">
                  <a:sysClr val="windowText" lastClr="000000">
                    <a:alpha val="44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a-DK">
                <a:solidFill>
                  <a:srgbClr val="FFFFFF"/>
                </a:solidFill>
                <a:latin typeface="Calibri" charset="0"/>
                <a:ea typeface="ＭＳ Ｐゴシック" charset="-128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CB96B6C-7064-43E5-A1FD-9ECC83CE23C0}"/>
              </a:ext>
            </a:extLst>
          </p:cNvPr>
          <p:cNvGrpSpPr/>
          <p:nvPr/>
        </p:nvGrpSpPr>
        <p:grpSpPr>
          <a:xfrm>
            <a:off x="2565535" y="1645726"/>
            <a:ext cx="3886200" cy="3886200"/>
            <a:chOff x="2565535" y="1645726"/>
            <a:chExt cx="3886200" cy="3886200"/>
          </a:xfrm>
        </p:grpSpPr>
        <p:sp>
          <p:nvSpPr>
            <p:cNvPr id="3" name="Rectangle 2"/>
            <p:cNvSpPr/>
            <p:nvPr/>
          </p:nvSpPr>
          <p:spPr>
            <a:xfrm>
              <a:off x="2565535" y="1645726"/>
              <a:ext cx="3886200" cy="3886200"/>
            </a:xfrm>
            <a:prstGeom prst="rect">
              <a:avLst/>
            </a:prstGeom>
            <a:gradFill>
              <a:gsLst>
                <a:gs pos="0">
                  <a:srgbClr val="CBCBCB"/>
                </a:gs>
                <a:gs pos="13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69000">
                  <a:srgbClr val="292929"/>
                </a:gs>
                <a:gs pos="82001">
                  <a:srgbClr val="777777"/>
                </a:gs>
                <a:gs pos="100000">
                  <a:srgbClr val="EAEAEA"/>
                </a:gs>
              </a:gsLst>
              <a:lin ang="5400000" scaled="0"/>
            </a:gradFill>
            <a:ln>
              <a:solidFill>
                <a:schemeClr val="tx1">
                  <a:lumMod val="65000"/>
                  <a:lumOff val="35000"/>
                </a:schemeClr>
              </a:solidFill>
            </a:ln>
            <a:scene3d>
              <a:camera prst="perspectiveContrastingRightFacing">
                <a:rot lat="577259" lon="19571133" rev="19057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679835" y="1760026"/>
              <a:ext cx="3657600" cy="3657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scene3d>
              <a:camera prst="perspectiveContrastingRightFacing">
                <a:rot lat="577259" lon="19571133" rev="19057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rtlCol="0" anchor="t"/>
            <a:lstStyle/>
            <a:p>
              <a:pPr algn="ctr"/>
              <a:r>
                <a:rPr lang="en-US" sz="3200" dirty="0">
                  <a:solidFill>
                    <a:schemeClr val="accent3">
                      <a:lumMod val="50000"/>
                    </a:schemeClr>
                  </a:solidFill>
                  <a:latin typeface="Tw Cen MT Condensed Extra Bold" panose="020B0803020202020204" pitchFamily="34" charset="0"/>
                </a:rPr>
                <a:t>FOR</a:t>
              </a:r>
            </a:p>
            <a:p>
              <a:endParaRPr lang="en-US" sz="2400" dirty="0">
                <a:solidFill>
                  <a:schemeClr val="tx1"/>
                </a:solidFill>
                <a:latin typeface="Calibri" pitchFamily="34" charset="0"/>
              </a:endParaRPr>
            </a:p>
            <a:p>
              <a:r>
                <a:rPr lang="en-US" sz="2400" dirty="0">
                  <a:solidFill>
                    <a:schemeClr val="tx1"/>
                  </a:solidFill>
                  <a:latin typeface="Calibri" pitchFamily="34" charset="0"/>
                </a:rPr>
                <a:t>Your detailed text here for the topic.</a:t>
              </a:r>
            </a:p>
            <a:p>
              <a:pPr marL="463550" indent="-238125">
                <a:buFont typeface="Arial" pitchFamily="34" charset="0"/>
                <a:buChar char="•"/>
              </a:pPr>
              <a:r>
                <a:rPr lang="en-US" sz="2400" dirty="0">
                  <a:solidFill>
                    <a:schemeClr val="tx1"/>
                  </a:solidFill>
                  <a:latin typeface="Calibri" pitchFamily="34" charset="0"/>
                </a:rPr>
                <a:t>Your text here</a:t>
              </a:r>
            </a:p>
            <a:p>
              <a:pPr marL="463550" indent="-238125">
                <a:buFont typeface="Arial" pitchFamily="34" charset="0"/>
                <a:buChar char="•"/>
              </a:pPr>
              <a:r>
                <a:rPr lang="en-US" sz="2400" dirty="0">
                  <a:solidFill>
                    <a:schemeClr val="tx1"/>
                  </a:solidFill>
                  <a:latin typeface="Calibri" pitchFamily="34" charset="0"/>
                </a:rPr>
                <a:t>Your text here</a:t>
              </a:r>
            </a:p>
            <a:p>
              <a:pPr marL="463550" indent="-238125">
                <a:buFont typeface="Arial" pitchFamily="34" charset="0"/>
                <a:buChar char="•"/>
              </a:pPr>
              <a:r>
                <a:rPr lang="en-US" sz="2400" dirty="0">
                  <a:solidFill>
                    <a:schemeClr val="tx1"/>
                  </a:solidFill>
                  <a:latin typeface="Calibri" pitchFamily="34" charset="0"/>
                </a:rPr>
                <a:t>Your text here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95E0AC5-6A49-48E3-8462-BEB4DB5366C2}"/>
              </a:ext>
            </a:extLst>
          </p:cNvPr>
          <p:cNvGrpSpPr/>
          <p:nvPr/>
        </p:nvGrpSpPr>
        <p:grpSpPr>
          <a:xfrm>
            <a:off x="2438805" y="4070771"/>
            <a:ext cx="1295400" cy="1996153"/>
            <a:chOff x="2438805" y="4070771"/>
            <a:chExt cx="1295400" cy="1996153"/>
          </a:xfrm>
        </p:grpSpPr>
        <p:sp>
          <p:nvSpPr>
            <p:cNvPr id="72" name="Ellipse 53"/>
            <p:cNvSpPr/>
            <p:nvPr/>
          </p:nvSpPr>
          <p:spPr bwMode="auto">
            <a:xfrm>
              <a:off x="2438805" y="5844951"/>
              <a:ext cx="1295400" cy="221973"/>
            </a:xfrm>
            <a:prstGeom prst="ellipse">
              <a:avLst/>
            </a:prstGeom>
            <a:gradFill flip="none" rotWithShape="1">
              <a:gsLst>
                <a:gs pos="24000">
                  <a:sysClr val="windowText" lastClr="000000">
                    <a:alpha val="44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da-DK">
                <a:solidFill>
                  <a:srgbClr val="FFFFFF"/>
                </a:solidFill>
                <a:latin typeface="Calibri" charset="0"/>
                <a:ea typeface="ＭＳ Ｐゴシック" charset="-128"/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2826343" y="4070771"/>
              <a:ext cx="533505" cy="1911728"/>
              <a:chOff x="9443244" y="922338"/>
              <a:chExt cx="1627188" cy="5830757"/>
            </a:xfrm>
          </p:grpSpPr>
          <p:sp>
            <p:nvSpPr>
              <p:cNvPr id="23" name="Freeform 25"/>
              <p:cNvSpPr>
                <a:spLocks noEditPoints="1"/>
              </p:cNvSpPr>
              <p:nvPr/>
            </p:nvSpPr>
            <p:spPr bwMode="auto">
              <a:xfrm>
                <a:off x="9443244" y="922338"/>
                <a:ext cx="1627188" cy="5830757"/>
              </a:xfrm>
              <a:custGeom>
                <a:avLst/>
                <a:gdLst/>
                <a:ahLst/>
                <a:cxnLst>
                  <a:cxn ang="0">
                    <a:pos x="108" y="726"/>
                  </a:cxn>
                  <a:cxn ang="0">
                    <a:pos x="118" y="770"/>
                  </a:cxn>
                  <a:cxn ang="0">
                    <a:pos x="112" y="700"/>
                  </a:cxn>
                  <a:cxn ang="0">
                    <a:pos x="166" y="42"/>
                  </a:cxn>
                  <a:cxn ang="0">
                    <a:pos x="152" y="10"/>
                  </a:cxn>
                  <a:cxn ang="0">
                    <a:pos x="112" y="2"/>
                  </a:cxn>
                  <a:cxn ang="0">
                    <a:pos x="86" y="18"/>
                  </a:cxn>
                  <a:cxn ang="0">
                    <a:pos x="78" y="38"/>
                  </a:cxn>
                  <a:cxn ang="0">
                    <a:pos x="78" y="52"/>
                  </a:cxn>
                  <a:cxn ang="0">
                    <a:pos x="66" y="78"/>
                  </a:cxn>
                  <a:cxn ang="0">
                    <a:pos x="74" y="64"/>
                  </a:cxn>
                  <a:cxn ang="0">
                    <a:pos x="86" y="102"/>
                  </a:cxn>
                  <a:cxn ang="0">
                    <a:pos x="76" y="128"/>
                  </a:cxn>
                  <a:cxn ang="0">
                    <a:pos x="16" y="152"/>
                  </a:cxn>
                  <a:cxn ang="0">
                    <a:pos x="10" y="184"/>
                  </a:cxn>
                  <a:cxn ang="0">
                    <a:pos x="2" y="258"/>
                  </a:cxn>
                  <a:cxn ang="0">
                    <a:pos x="6" y="326"/>
                  </a:cxn>
                  <a:cxn ang="0">
                    <a:pos x="20" y="362"/>
                  </a:cxn>
                  <a:cxn ang="0">
                    <a:pos x="8" y="414"/>
                  </a:cxn>
                  <a:cxn ang="0">
                    <a:pos x="10" y="452"/>
                  </a:cxn>
                  <a:cxn ang="0">
                    <a:pos x="6" y="594"/>
                  </a:cxn>
                  <a:cxn ang="0">
                    <a:pos x="30" y="606"/>
                  </a:cxn>
                  <a:cxn ang="0">
                    <a:pos x="46" y="620"/>
                  </a:cxn>
                  <a:cxn ang="0">
                    <a:pos x="72" y="742"/>
                  </a:cxn>
                  <a:cxn ang="0">
                    <a:pos x="82" y="792"/>
                  </a:cxn>
                  <a:cxn ang="0">
                    <a:pos x="56" y="826"/>
                  </a:cxn>
                  <a:cxn ang="0">
                    <a:pos x="52" y="846"/>
                  </a:cxn>
                  <a:cxn ang="0">
                    <a:pos x="86" y="846"/>
                  </a:cxn>
                  <a:cxn ang="0">
                    <a:pos x="98" y="824"/>
                  </a:cxn>
                  <a:cxn ang="0">
                    <a:pos x="112" y="804"/>
                  </a:cxn>
                  <a:cxn ang="0">
                    <a:pos x="104" y="844"/>
                  </a:cxn>
                  <a:cxn ang="0">
                    <a:pos x="116" y="860"/>
                  </a:cxn>
                  <a:cxn ang="0">
                    <a:pos x="146" y="848"/>
                  </a:cxn>
                  <a:cxn ang="0">
                    <a:pos x="152" y="830"/>
                  </a:cxn>
                  <a:cxn ang="0">
                    <a:pos x="152" y="790"/>
                  </a:cxn>
                  <a:cxn ang="0">
                    <a:pos x="148" y="770"/>
                  </a:cxn>
                  <a:cxn ang="0">
                    <a:pos x="154" y="718"/>
                  </a:cxn>
                  <a:cxn ang="0">
                    <a:pos x="158" y="664"/>
                  </a:cxn>
                  <a:cxn ang="0">
                    <a:pos x="144" y="620"/>
                  </a:cxn>
                  <a:cxn ang="0">
                    <a:pos x="156" y="590"/>
                  </a:cxn>
                  <a:cxn ang="0">
                    <a:pos x="168" y="524"/>
                  </a:cxn>
                  <a:cxn ang="0">
                    <a:pos x="182" y="456"/>
                  </a:cxn>
                  <a:cxn ang="0">
                    <a:pos x="186" y="432"/>
                  </a:cxn>
                  <a:cxn ang="0">
                    <a:pos x="188" y="424"/>
                  </a:cxn>
                  <a:cxn ang="0">
                    <a:pos x="198" y="372"/>
                  </a:cxn>
                  <a:cxn ang="0">
                    <a:pos x="220" y="352"/>
                  </a:cxn>
                  <a:cxn ang="0">
                    <a:pos x="228" y="330"/>
                  </a:cxn>
                  <a:cxn ang="0">
                    <a:pos x="238" y="286"/>
                  </a:cxn>
                  <a:cxn ang="0">
                    <a:pos x="234" y="252"/>
                  </a:cxn>
                  <a:cxn ang="0">
                    <a:pos x="230" y="214"/>
                  </a:cxn>
                  <a:cxn ang="0">
                    <a:pos x="218" y="158"/>
                  </a:cxn>
                  <a:cxn ang="0">
                    <a:pos x="184" y="138"/>
                  </a:cxn>
                  <a:cxn ang="0">
                    <a:pos x="150" y="114"/>
                  </a:cxn>
                  <a:cxn ang="0">
                    <a:pos x="142" y="104"/>
                  </a:cxn>
                  <a:cxn ang="0">
                    <a:pos x="148" y="96"/>
                  </a:cxn>
                  <a:cxn ang="0">
                    <a:pos x="162" y="84"/>
                  </a:cxn>
                  <a:cxn ang="0">
                    <a:pos x="164" y="80"/>
                  </a:cxn>
                  <a:cxn ang="0">
                    <a:pos x="160" y="64"/>
                  </a:cxn>
                </a:cxnLst>
                <a:rect l="0" t="0" r="r" b="b"/>
                <a:pathLst>
                  <a:path w="240" h="860">
                    <a:moveTo>
                      <a:pt x="106" y="682"/>
                    </a:moveTo>
                    <a:lnTo>
                      <a:pt x="106" y="682"/>
                    </a:lnTo>
                    <a:lnTo>
                      <a:pt x="106" y="704"/>
                    </a:lnTo>
                    <a:lnTo>
                      <a:pt x="108" y="726"/>
                    </a:lnTo>
                    <a:lnTo>
                      <a:pt x="108" y="726"/>
                    </a:lnTo>
                    <a:lnTo>
                      <a:pt x="110" y="752"/>
                    </a:lnTo>
                    <a:lnTo>
                      <a:pt x="112" y="764"/>
                    </a:lnTo>
                    <a:lnTo>
                      <a:pt x="114" y="768"/>
                    </a:lnTo>
                    <a:lnTo>
                      <a:pt x="118" y="770"/>
                    </a:lnTo>
                    <a:lnTo>
                      <a:pt x="118" y="770"/>
                    </a:lnTo>
                    <a:lnTo>
                      <a:pt x="120" y="758"/>
                    </a:lnTo>
                    <a:lnTo>
                      <a:pt x="118" y="746"/>
                    </a:lnTo>
                    <a:lnTo>
                      <a:pt x="116" y="722"/>
                    </a:lnTo>
                    <a:lnTo>
                      <a:pt x="116" y="722"/>
                    </a:lnTo>
                    <a:lnTo>
                      <a:pt x="112" y="700"/>
                    </a:lnTo>
                    <a:lnTo>
                      <a:pt x="112" y="700"/>
                    </a:lnTo>
                    <a:lnTo>
                      <a:pt x="110" y="690"/>
                    </a:lnTo>
                    <a:lnTo>
                      <a:pt x="108" y="684"/>
                    </a:lnTo>
                    <a:lnTo>
                      <a:pt x="106" y="682"/>
                    </a:lnTo>
                    <a:close/>
                    <a:moveTo>
                      <a:pt x="166" y="42"/>
                    </a:moveTo>
                    <a:lnTo>
                      <a:pt x="166" y="42"/>
                    </a:lnTo>
                    <a:lnTo>
                      <a:pt x="166" y="38"/>
                    </a:lnTo>
                    <a:lnTo>
                      <a:pt x="164" y="32"/>
                    </a:lnTo>
                    <a:lnTo>
                      <a:pt x="160" y="20"/>
                    </a:lnTo>
                    <a:lnTo>
                      <a:pt x="152" y="10"/>
                    </a:lnTo>
                    <a:lnTo>
                      <a:pt x="142" y="4"/>
                    </a:lnTo>
                    <a:lnTo>
                      <a:pt x="142" y="4"/>
                    </a:lnTo>
                    <a:lnTo>
                      <a:pt x="132" y="0"/>
                    </a:lnTo>
                    <a:lnTo>
                      <a:pt x="122" y="0"/>
                    </a:lnTo>
                    <a:lnTo>
                      <a:pt x="112" y="2"/>
                    </a:lnTo>
                    <a:lnTo>
                      <a:pt x="102" y="6"/>
                    </a:lnTo>
                    <a:lnTo>
                      <a:pt x="102" y="6"/>
                    </a:lnTo>
                    <a:lnTo>
                      <a:pt x="96" y="10"/>
                    </a:lnTo>
                    <a:lnTo>
                      <a:pt x="90" y="14"/>
                    </a:lnTo>
                    <a:lnTo>
                      <a:pt x="86" y="18"/>
                    </a:lnTo>
                    <a:lnTo>
                      <a:pt x="82" y="26"/>
                    </a:lnTo>
                    <a:lnTo>
                      <a:pt x="82" y="26"/>
                    </a:lnTo>
                    <a:lnTo>
                      <a:pt x="80" y="32"/>
                    </a:lnTo>
                    <a:lnTo>
                      <a:pt x="78" y="38"/>
                    </a:lnTo>
                    <a:lnTo>
                      <a:pt x="78" y="38"/>
                    </a:lnTo>
                    <a:lnTo>
                      <a:pt x="78" y="44"/>
                    </a:lnTo>
                    <a:lnTo>
                      <a:pt x="78" y="48"/>
                    </a:lnTo>
                    <a:lnTo>
                      <a:pt x="76" y="50"/>
                    </a:lnTo>
                    <a:lnTo>
                      <a:pt x="76" y="50"/>
                    </a:lnTo>
                    <a:lnTo>
                      <a:pt x="78" y="52"/>
                    </a:lnTo>
                    <a:lnTo>
                      <a:pt x="78" y="56"/>
                    </a:lnTo>
                    <a:lnTo>
                      <a:pt x="72" y="62"/>
                    </a:lnTo>
                    <a:lnTo>
                      <a:pt x="68" y="70"/>
                    </a:lnTo>
                    <a:lnTo>
                      <a:pt x="66" y="74"/>
                    </a:lnTo>
                    <a:lnTo>
                      <a:pt x="66" y="78"/>
                    </a:lnTo>
                    <a:lnTo>
                      <a:pt x="66" y="78"/>
                    </a:lnTo>
                    <a:lnTo>
                      <a:pt x="68" y="74"/>
                    </a:lnTo>
                    <a:lnTo>
                      <a:pt x="70" y="68"/>
                    </a:lnTo>
                    <a:lnTo>
                      <a:pt x="74" y="64"/>
                    </a:lnTo>
                    <a:lnTo>
                      <a:pt x="74" y="64"/>
                    </a:lnTo>
                    <a:lnTo>
                      <a:pt x="78" y="82"/>
                    </a:lnTo>
                    <a:lnTo>
                      <a:pt x="78" y="82"/>
                    </a:lnTo>
                    <a:lnTo>
                      <a:pt x="82" y="96"/>
                    </a:lnTo>
                    <a:lnTo>
                      <a:pt x="82" y="96"/>
                    </a:lnTo>
                    <a:lnTo>
                      <a:pt x="86" y="102"/>
                    </a:lnTo>
                    <a:lnTo>
                      <a:pt x="90" y="110"/>
                    </a:lnTo>
                    <a:lnTo>
                      <a:pt x="90" y="110"/>
                    </a:lnTo>
                    <a:lnTo>
                      <a:pt x="88" y="116"/>
                    </a:lnTo>
                    <a:lnTo>
                      <a:pt x="82" y="124"/>
                    </a:lnTo>
                    <a:lnTo>
                      <a:pt x="76" y="128"/>
                    </a:lnTo>
                    <a:lnTo>
                      <a:pt x="70" y="132"/>
                    </a:lnTo>
                    <a:lnTo>
                      <a:pt x="70" y="132"/>
                    </a:lnTo>
                    <a:lnTo>
                      <a:pt x="42" y="140"/>
                    </a:lnTo>
                    <a:lnTo>
                      <a:pt x="30" y="146"/>
                    </a:lnTo>
                    <a:lnTo>
                      <a:pt x="16" y="152"/>
                    </a:lnTo>
                    <a:lnTo>
                      <a:pt x="16" y="152"/>
                    </a:lnTo>
                    <a:lnTo>
                      <a:pt x="14" y="156"/>
                    </a:lnTo>
                    <a:lnTo>
                      <a:pt x="12" y="160"/>
                    </a:lnTo>
                    <a:lnTo>
                      <a:pt x="10" y="172"/>
                    </a:lnTo>
                    <a:lnTo>
                      <a:pt x="10" y="184"/>
                    </a:lnTo>
                    <a:lnTo>
                      <a:pt x="8" y="194"/>
                    </a:lnTo>
                    <a:lnTo>
                      <a:pt x="8" y="194"/>
                    </a:lnTo>
                    <a:lnTo>
                      <a:pt x="6" y="210"/>
                    </a:lnTo>
                    <a:lnTo>
                      <a:pt x="4" y="226"/>
                    </a:lnTo>
                    <a:lnTo>
                      <a:pt x="2" y="258"/>
                    </a:lnTo>
                    <a:lnTo>
                      <a:pt x="2" y="258"/>
                    </a:lnTo>
                    <a:lnTo>
                      <a:pt x="0" y="286"/>
                    </a:lnTo>
                    <a:lnTo>
                      <a:pt x="4" y="314"/>
                    </a:lnTo>
                    <a:lnTo>
                      <a:pt x="4" y="314"/>
                    </a:lnTo>
                    <a:lnTo>
                      <a:pt x="6" y="326"/>
                    </a:lnTo>
                    <a:lnTo>
                      <a:pt x="10" y="338"/>
                    </a:lnTo>
                    <a:lnTo>
                      <a:pt x="10" y="338"/>
                    </a:lnTo>
                    <a:lnTo>
                      <a:pt x="16" y="350"/>
                    </a:lnTo>
                    <a:lnTo>
                      <a:pt x="18" y="356"/>
                    </a:lnTo>
                    <a:lnTo>
                      <a:pt x="20" y="362"/>
                    </a:lnTo>
                    <a:lnTo>
                      <a:pt x="20" y="362"/>
                    </a:lnTo>
                    <a:lnTo>
                      <a:pt x="14" y="388"/>
                    </a:lnTo>
                    <a:lnTo>
                      <a:pt x="10" y="400"/>
                    </a:lnTo>
                    <a:lnTo>
                      <a:pt x="8" y="414"/>
                    </a:lnTo>
                    <a:lnTo>
                      <a:pt x="8" y="414"/>
                    </a:lnTo>
                    <a:lnTo>
                      <a:pt x="10" y="418"/>
                    </a:lnTo>
                    <a:lnTo>
                      <a:pt x="10" y="422"/>
                    </a:lnTo>
                    <a:lnTo>
                      <a:pt x="10" y="422"/>
                    </a:lnTo>
                    <a:lnTo>
                      <a:pt x="12" y="436"/>
                    </a:lnTo>
                    <a:lnTo>
                      <a:pt x="10" y="452"/>
                    </a:lnTo>
                    <a:lnTo>
                      <a:pt x="10" y="452"/>
                    </a:lnTo>
                    <a:lnTo>
                      <a:pt x="10" y="516"/>
                    </a:lnTo>
                    <a:lnTo>
                      <a:pt x="8" y="580"/>
                    </a:lnTo>
                    <a:lnTo>
                      <a:pt x="8" y="580"/>
                    </a:lnTo>
                    <a:lnTo>
                      <a:pt x="6" y="594"/>
                    </a:lnTo>
                    <a:lnTo>
                      <a:pt x="8" y="598"/>
                    </a:lnTo>
                    <a:lnTo>
                      <a:pt x="14" y="602"/>
                    </a:lnTo>
                    <a:lnTo>
                      <a:pt x="14" y="602"/>
                    </a:lnTo>
                    <a:lnTo>
                      <a:pt x="30" y="606"/>
                    </a:lnTo>
                    <a:lnTo>
                      <a:pt x="30" y="606"/>
                    </a:lnTo>
                    <a:lnTo>
                      <a:pt x="38" y="608"/>
                    </a:lnTo>
                    <a:lnTo>
                      <a:pt x="38" y="608"/>
                    </a:lnTo>
                    <a:lnTo>
                      <a:pt x="44" y="610"/>
                    </a:lnTo>
                    <a:lnTo>
                      <a:pt x="46" y="612"/>
                    </a:lnTo>
                    <a:lnTo>
                      <a:pt x="46" y="620"/>
                    </a:lnTo>
                    <a:lnTo>
                      <a:pt x="46" y="620"/>
                    </a:lnTo>
                    <a:lnTo>
                      <a:pt x="50" y="652"/>
                    </a:lnTo>
                    <a:lnTo>
                      <a:pt x="56" y="682"/>
                    </a:lnTo>
                    <a:lnTo>
                      <a:pt x="64" y="712"/>
                    </a:lnTo>
                    <a:lnTo>
                      <a:pt x="72" y="742"/>
                    </a:lnTo>
                    <a:lnTo>
                      <a:pt x="72" y="742"/>
                    </a:lnTo>
                    <a:lnTo>
                      <a:pt x="78" y="758"/>
                    </a:lnTo>
                    <a:lnTo>
                      <a:pt x="82" y="770"/>
                    </a:lnTo>
                    <a:lnTo>
                      <a:pt x="82" y="784"/>
                    </a:lnTo>
                    <a:lnTo>
                      <a:pt x="82" y="792"/>
                    </a:lnTo>
                    <a:lnTo>
                      <a:pt x="78" y="800"/>
                    </a:lnTo>
                    <a:lnTo>
                      <a:pt x="78" y="800"/>
                    </a:lnTo>
                    <a:lnTo>
                      <a:pt x="72" y="808"/>
                    </a:lnTo>
                    <a:lnTo>
                      <a:pt x="64" y="818"/>
                    </a:lnTo>
                    <a:lnTo>
                      <a:pt x="56" y="826"/>
                    </a:lnTo>
                    <a:lnTo>
                      <a:pt x="54" y="830"/>
                    </a:lnTo>
                    <a:lnTo>
                      <a:pt x="52" y="836"/>
                    </a:lnTo>
                    <a:lnTo>
                      <a:pt x="52" y="836"/>
                    </a:lnTo>
                    <a:lnTo>
                      <a:pt x="52" y="842"/>
                    </a:lnTo>
                    <a:lnTo>
                      <a:pt x="52" y="846"/>
                    </a:lnTo>
                    <a:lnTo>
                      <a:pt x="56" y="848"/>
                    </a:lnTo>
                    <a:lnTo>
                      <a:pt x="60" y="850"/>
                    </a:lnTo>
                    <a:lnTo>
                      <a:pt x="60" y="850"/>
                    </a:lnTo>
                    <a:lnTo>
                      <a:pt x="72" y="850"/>
                    </a:lnTo>
                    <a:lnTo>
                      <a:pt x="86" y="846"/>
                    </a:lnTo>
                    <a:lnTo>
                      <a:pt x="86" y="846"/>
                    </a:lnTo>
                    <a:lnTo>
                      <a:pt x="90" y="842"/>
                    </a:lnTo>
                    <a:lnTo>
                      <a:pt x="94" y="836"/>
                    </a:lnTo>
                    <a:lnTo>
                      <a:pt x="96" y="830"/>
                    </a:lnTo>
                    <a:lnTo>
                      <a:pt x="98" y="824"/>
                    </a:lnTo>
                    <a:lnTo>
                      <a:pt x="98" y="824"/>
                    </a:lnTo>
                    <a:lnTo>
                      <a:pt x="104" y="812"/>
                    </a:lnTo>
                    <a:lnTo>
                      <a:pt x="110" y="806"/>
                    </a:lnTo>
                    <a:lnTo>
                      <a:pt x="112" y="804"/>
                    </a:lnTo>
                    <a:lnTo>
                      <a:pt x="112" y="804"/>
                    </a:lnTo>
                    <a:lnTo>
                      <a:pt x="112" y="808"/>
                    </a:lnTo>
                    <a:lnTo>
                      <a:pt x="110" y="818"/>
                    </a:lnTo>
                    <a:lnTo>
                      <a:pt x="106" y="836"/>
                    </a:lnTo>
                    <a:lnTo>
                      <a:pt x="106" y="836"/>
                    </a:lnTo>
                    <a:lnTo>
                      <a:pt x="104" y="844"/>
                    </a:lnTo>
                    <a:lnTo>
                      <a:pt x="104" y="850"/>
                    </a:lnTo>
                    <a:lnTo>
                      <a:pt x="106" y="854"/>
                    </a:lnTo>
                    <a:lnTo>
                      <a:pt x="108" y="856"/>
                    </a:lnTo>
                    <a:lnTo>
                      <a:pt x="112" y="858"/>
                    </a:lnTo>
                    <a:lnTo>
                      <a:pt x="116" y="860"/>
                    </a:lnTo>
                    <a:lnTo>
                      <a:pt x="116" y="860"/>
                    </a:lnTo>
                    <a:lnTo>
                      <a:pt x="124" y="858"/>
                    </a:lnTo>
                    <a:lnTo>
                      <a:pt x="132" y="856"/>
                    </a:lnTo>
                    <a:lnTo>
                      <a:pt x="140" y="852"/>
                    </a:lnTo>
                    <a:lnTo>
                      <a:pt x="146" y="848"/>
                    </a:lnTo>
                    <a:lnTo>
                      <a:pt x="146" y="848"/>
                    </a:lnTo>
                    <a:lnTo>
                      <a:pt x="150" y="844"/>
                    </a:lnTo>
                    <a:lnTo>
                      <a:pt x="150" y="838"/>
                    </a:lnTo>
                    <a:lnTo>
                      <a:pt x="152" y="830"/>
                    </a:lnTo>
                    <a:lnTo>
                      <a:pt x="152" y="830"/>
                    </a:lnTo>
                    <a:lnTo>
                      <a:pt x="152" y="818"/>
                    </a:lnTo>
                    <a:lnTo>
                      <a:pt x="156" y="806"/>
                    </a:lnTo>
                    <a:lnTo>
                      <a:pt x="156" y="806"/>
                    </a:lnTo>
                    <a:lnTo>
                      <a:pt x="156" y="798"/>
                    </a:lnTo>
                    <a:lnTo>
                      <a:pt x="152" y="790"/>
                    </a:lnTo>
                    <a:lnTo>
                      <a:pt x="152" y="790"/>
                    </a:lnTo>
                    <a:lnTo>
                      <a:pt x="150" y="786"/>
                    </a:lnTo>
                    <a:lnTo>
                      <a:pt x="148" y="780"/>
                    </a:lnTo>
                    <a:lnTo>
                      <a:pt x="148" y="770"/>
                    </a:lnTo>
                    <a:lnTo>
                      <a:pt x="148" y="770"/>
                    </a:lnTo>
                    <a:lnTo>
                      <a:pt x="148" y="764"/>
                    </a:lnTo>
                    <a:lnTo>
                      <a:pt x="148" y="758"/>
                    </a:lnTo>
                    <a:lnTo>
                      <a:pt x="150" y="748"/>
                    </a:lnTo>
                    <a:lnTo>
                      <a:pt x="150" y="748"/>
                    </a:lnTo>
                    <a:lnTo>
                      <a:pt x="154" y="718"/>
                    </a:lnTo>
                    <a:lnTo>
                      <a:pt x="154" y="718"/>
                    </a:lnTo>
                    <a:lnTo>
                      <a:pt x="158" y="690"/>
                    </a:lnTo>
                    <a:lnTo>
                      <a:pt x="158" y="678"/>
                    </a:lnTo>
                    <a:lnTo>
                      <a:pt x="158" y="664"/>
                    </a:lnTo>
                    <a:lnTo>
                      <a:pt x="158" y="664"/>
                    </a:lnTo>
                    <a:lnTo>
                      <a:pt x="156" y="652"/>
                    </a:lnTo>
                    <a:lnTo>
                      <a:pt x="152" y="642"/>
                    </a:lnTo>
                    <a:lnTo>
                      <a:pt x="148" y="632"/>
                    </a:lnTo>
                    <a:lnTo>
                      <a:pt x="144" y="620"/>
                    </a:lnTo>
                    <a:lnTo>
                      <a:pt x="144" y="620"/>
                    </a:lnTo>
                    <a:lnTo>
                      <a:pt x="148" y="620"/>
                    </a:lnTo>
                    <a:lnTo>
                      <a:pt x="150" y="618"/>
                    </a:lnTo>
                    <a:lnTo>
                      <a:pt x="152" y="610"/>
                    </a:lnTo>
                    <a:lnTo>
                      <a:pt x="152" y="610"/>
                    </a:lnTo>
                    <a:lnTo>
                      <a:pt x="156" y="590"/>
                    </a:lnTo>
                    <a:lnTo>
                      <a:pt x="156" y="590"/>
                    </a:lnTo>
                    <a:lnTo>
                      <a:pt x="160" y="568"/>
                    </a:lnTo>
                    <a:lnTo>
                      <a:pt x="164" y="546"/>
                    </a:lnTo>
                    <a:lnTo>
                      <a:pt x="164" y="546"/>
                    </a:lnTo>
                    <a:lnTo>
                      <a:pt x="168" y="524"/>
                    </a:lnTo>
                    <a:lnTo>
                      <a:pt x="172" y="502"/>
                    </a:lnTo>
                    <a:lnTo>
                      <a:pt x="172" y="502"/>
                    </a:lnTo>
                    <a:lnTo>
                      <a:pt x="176" y="480"/>
                    </a:lnTo>
                    <a:lnTo>
                      <a:pt x="182" y="456"/>
                    </a:lnTo>
                    <a:lnTo>
                      <a:pt x="182" y="456"/>
                    </a:lnTo>
                    <a:lnTo>
                      <a:pt x="182" y="448"/>
                    </a:lnTo>
                    <a:lnTo>
                      <a:pt x="184" y="438"/>
                    </a:lnTo>
                    <a:lnTo>
                      <a:pt x="184" y="438"/>
                    </a:lnTo>
                    <a:lnTo>
                      <a:pt x="182" y="434"/>
                    </a:lnTo>
                    <a:lnTo>
                      <a:pt x="186" y="432"/>
                    </a:lnTo>
                    <a:lnTo>
                      <a:pt x="186" y="432"/>
                    </a:lnTo>
                    <a:lnTo>
                      <a:pt x="186" y="430"/>
                    </a:lnTo>
                    <a:lnTo>
                      <a:pt x="188" y="428"/>
                    </a:lnTo>
                    <a:lnTo>
                      <a:pt x="188" y="424"/>
                    </a:lnTo>
                    <a:lnTo>
                      <a:pt x="188" y="424"/>
                    </a:lnTo>
                    <a:lnTo>
                      <a:pt x="190" y="404"/>
                    </a:lnTo>
                    <a:lnTo>
                      <a:pt x="190" y="384"/>
                    </a:lnTo>
                    <a:lnTo>
                      <a:pt x="190" y="384"/>
                    </a:lnTo>
                    <a:lnTo>
                      <a:pt x="192" y="378"/>
                    </a:lnTo>
                    <a:lnTo>
                      <a:pt x="198" y="372"/>
                    </a:lnTo>
                    <a:lnTo>
                      <a:pt x="210" y="362"/>
                    </a:lnTo>
                    <a:lnTo>
                      <a:pt x="210" y="362"/>
                    </a:lnTo>
                    <a:lnTo>
                      <a:pt x="216" y="356"/>
                    </a:lnTo>
                    <a:lnTo>
                      <a:pt x="216" y="356"/>
                    </a:lnTo>
                    <a:lnTo>
                      <a:pt x="220" y="352"/>
                    </a:lnTo>
                    <a:lnTo>
                      <a:pt x="218" y="346"/>
                    </a:lnTo>
                    <a:lnTo>
                      <a:pt x="218" y="346"/>
                    </a:lnTo>
                    <a:lnTo>
                      <a:pt x="222" y="340"/>
                    </a:lnTo>
                    <a:lnTo>
                      <a:pt x="228" y="330"/>
                    </a:lnTo>
                    <a:lnTo>
                      <a:pt x="228" y="330"/>
                    </a:lnTo>
                    <a:lnTo>
                      <a:pt x="236" y="314"/>
                    </a:lnTo>
                    <a:lnTo>
                      <a:pt x="240" y="306"/>
                    </a:lnTo>
                    <a:lnTo>
                      <a:pt x="240" y="296"/>
                    </a:lnTo>
                    <a:lnTo>
                      <a:pt x="240" y="296"/>
                    </a:lnTo>
                    <a:lnTo>
                      <a:pt x="238" y="286"/>
                    </a:lnTo>
                    <a:lnTo>
                      <a:pt x="236" y="276"/>
                    </a:lnTo>
                    <a:lnTo>
                      <a:pt x="236" y="276"/>
                    </a:lnTo>
                    <a:lnTo>
                      <a:pt x="234" y="264"/>
                    </a:lnTo>
                    <a:lnTo>
                      <a:pt x="234" y="252"/>
                    </a:lnTo>
                    <a:lnTo>
                      <a:pt x="234" y="252"/>
                    </a:lnTo>
                    <a:lnTo>
                      <a:pt x="234" y="234"/>
                    </a:lnTo>
                    <a:lnTo>
                      <a:pt x="234" y="234"/>
                    </a:lnTo>
                    <a:lnTo>
                      <a:pt x="232" y="224"/>
                    </a:lnTo>
                    <a:lnTo>
                      <a:pt x="230" y="214"/>
                    </a:lnTo>
                    <a:lnTo>
                      <a:pt x="230" y="214"/>
                    </a:lnTo>
                    <a:lnTo>
                      <a:pt x="228" y="194"/>
                    </a:lnTo>
                    <a:lnTo>
                      <a:pt x="222" y="174"/>
                    </a:lnTo>
                    <a:lnTo>
                      <a:pt x="222" y="174"/>
                    </a:lnTo>
                    <a:lnTo>
                      <a:pt x="220" y="164"/>
                    </a:lnTo>
                    <a:lnTo>
                      <a:pt x="218" y="158"/>
                    </a:lnTo>
                    <a:lnTo>
                      <a:pt x="214" y="154"/>
                    </a:lnTo>
                    <a:lnTo>
                      <a:pt x="206" y="150"/>
                    </a:lnTo>
                    <a:lnTo>
                      <a:pt x="206" y="150"/>
                    </a:lnTo>
                    <a:lnTo>
                      <a:pt x="184" y="138"/>
                    </a:lnTo>
                    <a:lnTo>
                      <a:pt x="184" y="138"/>
                    </a:lnTo>
                    <a:lnTo>
                      <a:pt x="174" y="136"/>
                    </a:lnTo>
                    <a:lnTo>
                      <a:pt x="164" y="132"/>
                    </a:lnTo>
                    <a:lnTo>
                      <a:pt x="164" y="132"/>
                    </a:lnTo>
                    <a:lnTo>
                      <a:pt x="156" y="124"/>
                    </a:lnTo>
                    <a:lnTo>
                      <a:pt x="150" y="114"/>
                    </a:lnTo>
                    <a:lnTo>
                      <a:pt x="150" y="114"/>
                    </a:lnTo>
                    <a:lnTo>
                      <a:pt x="146" y="108"/>
                    </a:lnTo>
                    <a:lnTo>
                      <a:pt x="144" y="106"/>
                    </a:lnTo>
                    <a:lnTo>
                      <a:pt x="142" y="104"/>
                    </a:lnTo>
                    <a:lnTo>
                      <a:pt x="142" y="104"/>
                    </a:lnTo>
                    <a:lnTo>
                      <a:pt x="144" y="96"/>
                    </a:lnTo>
                    <a:lnTo>
                      <a:pt x="146" y="94"/>
                    </a:lnTo>
                    <a:lnTo>
                      <a:pt x="148" y="94"/>
                    </a:lnTo>
                    <a:lnTo>
                      <a:pt x="148" y="94"/>
                    </a:lnTo>
                    <a:lnTo>
                      <a:pt x="148" y="96"/>
                    </a:lnTo>
                    <a:lnTo>
                      <a:pt x="148" y="96"/>
                    </a:lnTo>
                    <a:lnTo>
                      <a:pt x="148" y="96"/>
                    </a:lnTo>
                    <a:lnTo>
                      <a:pt x="156" y="90"/>
                    </a:lnTo>
                    <a:lnTo>
                      <a:pt x="162" y="84"/>
                    </a:lnTo>
                    <a:lnTo>
                      <a:pt x="162" y="84"/>
                    </a:lnTo>
                    <a:lnTo>
                      <a:pt x="164" y="86"/>
                    </a:lnTo>
                    <a:lnTo>
                      <a:pt x="164" y="90"/>
                    </a:lnTo>
                    <a:lnTo>
                      <a:pt x="164" y="90"/>
                    </a:lnTo>
                    <a:lnTo>
                      <a:pt x="164" y="86"/>
                    </a:lnTo>
                    <a:lnTo>
                      <a:pt x="164" y="80"/>
                    </a:lnTo>
                    <a:lnTo>
                      <a:pt x="164" y="80"/>
                    </a:lnTo>
                    <a:lnTo>
                      <a:pt x="166" y="70"/>
                    </a:lnTo>
                    <a:lnTo>
                      <a:pt x="166" y="66"/>
                    </a:lnTo>
                    <a:lnTo>
                      <a:pt x="164" y="66"/>
                    </a:lnTo>
                    <a:lnTo>
                      <a:pt x="160" y="64"/>
                    </a:lnTo>
                    <a:lnTo>
                      <a:pt x="160" y="64"/>
                    </a:lnTo>
                    <a:lnTo>
                      <a:pt x="164" y="54"/>
                    </a:lnTo>
                    <a:lnTo>
                      <a:pt x="166" y="4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23"/>
              <p:cNvSpPr/>
              <p:nvPr/>
            </p:nvSpPr>
            <p:spPr>
              <a:xfrm>
                <a:off x="9746546" y="1736759"/>
                <a:ext cx="980388" cy="707010"/>
              </a:xfrm>
              <a:custGeom>
                <a:avLst/>
                <a:gdLst>
                  <a:gd name="connsiteX0" fmla="*/ 37707 w 820132"/>
                  <a:gd name="connsiteY0" fmla="*/ 141402 h 707010"/>
                  <a:gd name="connsiteX1" fmla="*/ 169683 w 820132"/>
                  <a:gd name="connsiteY1" fmla="*/ 28281 h 707010"/>
                  <a:gd name="connsiteX2" fmla="*/ 471340 w 820132"/>
                  <a:gd name="connsiteY2" fmla="*/ 282804 h 707010"/>
                  <a:gd name="connsiteX3" fmla="*/ 641023 w 820132"/>
                  <a:gd name="connsiteY3" fmla="*/ 0 h 707010"/>
                  <a:gd name="connsiteX4" fmla="*/ 820132 w 820132"/>
                  <a:gd name="connsiteY4" fmla="*/ 113122 h 707010"/>
                  <a:gd name="connsiteX5" fmla="*/ 480767 w 820132"/>
                  <a:gd name="connsiteY5" fmla="*/ 707010 h 707010"/>
                  <a:gd name="connsiteX6" fmla="*/ 471340 w 820132"/>
                  <a:gd name="connsiteY6" fmla="*/ 386499 h 707010"/>
                  <a:gd name="connsiteX7" fmla="*/ 405353 w 820132"/>
                  <a:gd name="connsiteY7" fmla="*/ 678730 h 707010"/>
                  <a:gd name="connsiteX8" fmla="*/ 0 w 820132"/>
                  <a:gd name="connsiteY8" fmla="*/ 263951 h 707010"/>
                  <a:gd name="connsiteX9" fmla="*/ 37707 w 820132"/>
                  <a:gd name="connsiteY9" fmla="*/ 141402 h 707010"/>
                  <a:gd name="connsiteX0" fmla="*/ 0 w 820132"/>
                  <a:gd name="connsiteY0" fmla="*/ 263951 h 707010"/>
                  <a:gd name="connsiteX1" fmla="*/ 169683 w 820132"/>
                  <a:gd name="connsiteY1" fmla="*/ 28281 h 707010"/>
                  <a:gd name="connsiteX2" fmla="*/ 471340 w 820132"/>
                  <a:gd name="connsiteY2" fmla="*/ 282804 h 707010"/>
                  <a:gd name="connsiteX3" fmla="*/ 641023 w 820132"/>
                  <a:gd name="connsiteY3" fmla="*/ 0 h 707010"/>
                  <a:gd name="connsiteX4" fmla="*/ 820132 w 820132"/>
                  <a:gd name="connsiteY4" fmla="*/ 113122 h 707010"/>
                  <a:gd name="connsiteX5" fmla="*/ 480767 w 820132"/>
                  <a:gd name="connsiteY5" fmla="*/ 707010 h 707010"/>
                  <a:gd name="connsiteX6" fmla="*/ 471340 w 820132"/>
                  <a:gd name="connsiteY6" fmla="*/ 386499 h 707010"/>
                  <a:gd name="connsiteX7" fmla="*/ 405353 w 820132"/>
                  <a:gd name="connsiteY7" fmla="*/ 678730 h 707010"/>
                  <a:gd name="connsiteX8" fmla="*/ 0 w 820132"/>
                  <a:gd name="connsiteY8" fmla="*/ 263951 h 707010"/>
                  <a:gd name="connsiteX0" fmla="*/ 0 w 820132"/>
                  <a:gd name="connsiteY0" fmla="*/ 263951 h 707010"/>
                  <a:gd name="connsiteX1" fmla="*/ 169683 w 820132"/>
                  <a:gd name="connsiteY1" fmla="*/ 28281 h 707010"/>
                  <a:gd name="connsiteX2" fmla="*/ 471340 w 820132"/>
                  <a:gd name="connsiteY2" fmla="*/ 282804 h 707010"/>
                  <a:gd name="connsiteX3" fmla="*/ 641023 w 820132"/>
                  <a:gd name="connsiteY3" fmla="*/ 0 h 707010"/>
                  <a:gd name="connsiteX4" fmla="*/ 820132 w 820132"/>
                  <a:gd name="connsiteY4" fmla="*/ 113122 h 707010"/>
                  <a:gd name="connsiteX5" fmla="*/ 622169 w 820132"/>
                  <a:gd name="connsiteY5" fmla="*/ 707010 h 707010"/>
                  <a:gd name="connsiteX6" fmla="*/ 471340 w 820132"/>
                  <a:gd name="connsiteY6" fmla="*/ 386499 h 707010"/>
                  <a:gd name="connsiteX7" fmla="*/ 405353 w 820132"/>
                  <a:gd name="connsiteY7" fmla="*/ 678730 h 707010"/>
                  <a:gd name="connsiteX8" fmla="*/ 0 w 820132"/>
                  <a:gd name="connsiteY8" fmla="*/ 263951 h 707010"/>
                  <a:gd name="connsiteX0" fmla="*/ 0 w 895546"/>
                  <a:gd name="connsiteY0" fmla="*/ 263951 h 707010"/>
                  <a:gd name="connsiteX1" fmla="*/ 169683 w 895546"/>
                  <a:gd name="connsiteY1" fmla="*/ 28281 h 707010"/>
                  <a:gd name="connsiteX2" fmla="*/ 471340 w 895546"/>
                  <a:gd name="connsiteY2" fmla="*/ 282804 h 707010"/>
                  <a:gd name="connsiteX3" fmla="*/ 641023 w 895546"/>
                  <a:gd name="connsiteY3" fmla="*/ 0 h 707010"/>
                  <a:gd name="connsiteX4" fmla="*/ 895546 w 895546"/>
                  <a:gd name="connsiteY4" fmla="*/ 141403 h 707010"/>
                  <a:gd name="connsiteX5" fmla="*/ 622169 w 895546"/>
                  <a:gd name="connsiteY5" fmla="*/ 707010 h 707010"/>
                  <a:gd name="connsiteX6" fmla="*/ 471340 w 895546"/>
                  <a:gd name="connsiteY6" fmla="*/ 386499 h 707010"/>
                  <a:gd name="connsiteX7" fmla="*/ 405353 w 895546"/>
                  <a:gd name="connsiteY7" fmla="*/ 678730 h 707010"/>
                  <a:gd name="connsiteX8" fmla="*/ 0 w 895546"/>
                  <a:gd name="connsiteY8" fmla="*/ 263951 h 707010"/>
                  <a:gd name="connsiteX0" fmla="*/ 0 w 980388"/>
                  <a:gd name="connsiteY0" fmla="*/ 141403 h 707010"/>
                  <a:gd name="connsiteX1" fmla="*/ 254525 w 980388"/>
                  <a:gd name="connsiteY1" fmla="*/ 28281 h 707010"/>
                  <a:gd name="connsiteX2" fmla="*/ 556182 w 980388"/>
                  <a:gd name="connsiteY2" fmla="*/ 282804 h 707010"/>
                  <a:gd name="connsiteX3" fmla="*/ 725865 w 980388"/>
                  <a:gd name="connsiteY3" fmla="*/ 0 h 707010"/>
                  <a:gd name="connsiteX4" fmla="*/ 980388 w 980388"/>
                  <a:gd name="connsiteY4" fmla="*/ 141403 h 707010"/>
                  <a:gd name="connsiteX5" fmla="*/ 707011 w 980388"/>
                  <a:gd name="connsiteY5" fmla="*/ 707010 h 707010"/>
                  <a:gd name="connsiteX6" fmla="*/ 556182 w 980388"/>
                  <a:gd name="connsiteY6" fmla="*/ 386499 h 707010"/>
                  <a:gd name="connsiteX7" fmla="*/ 490195 w 980388"/>
                  <a:gd name="connsiteY7" fmla="*/ 678730 h 707010"/>
                  <a:gd name="connsiteX8" fmla="*/ 0 w 980388"/>
                  <a:gd name="connsiteY8" fmla="*/ 141403 h 707010"/>
                  <a:gd name="connsiteX0" fmla="*/ 0 w 980388"/>
                  <a:gd name="connsiteY0" fmla="*/ 122549 h 707010"/>
                  <a:gd name="connsiteX1" fmla="*/ 254525 w 980388"/>
                  <a:gd name="connsiteY1" fmla="*/ 28281 h 707010"/>
                  <a:gd name="connsiteX2" fmla="*/ 556182 w 980388"/>
                  <a:gd name="connsiteY2" fmla="*/ 282804 h 707010"/>
                  <a:gd name="connsiteX3" fmla="*/ 725865 w 980388"/>
                  <a:gd name="connsiteY3" fmla="*/ 0 h 707010"/>
                  <a:gd name="connsiteX4" fmla="*/ 980388 w 980388"/>
                  <a:gd name="connsiteY4" fmla="*/ 141403 h 707010"/>
                  <a:gd name="connsiteX5" fmla="*/ 707011 w 980388"/>
                  <a:gd name="connsiteY5" fmla="*/ 707010 h 707010"/>
                  <a:gd name="connsiteX6" fmla="*/ 556182 w 980388"/>
                  <a:gd name="connsiteY6" fmla="*/ 386499 h 707010"/>
                  <a:gd name="connsiteX7" fmla="*/ 490195 w 980388"/>
                  <a:gd name="connsiteY7" fmla="*/ 678730 h 707010"/>
                  <a:gd name="connsiteX8" fmla="*/ 0 w 980388"/>
                  <a:gd name="connsiteY8" fmla="*/ 122549 h 707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80388" h="707010">
                    <a:moveTo>
                      <a:pt x="0" y="122549"/>
                    </a:moveTo>
                    <a:lnTo>
                      <a:pt x="254525" y="28281"/>
                    </a:lnTo>
                    <a:lnTo>
                      <a:pt x="556182" y="282804"/>
                    </a:lnTo>
                    <a:lnTo>
                      <a:pt x="725865" y="0"/>
                    </a:lnTo>
                    <a:lnTo>
                      <a:pt x="980388" y="141403"/>
                    </a:lnTo>
                    <a:lnTo>
                      <a:pt x="707011" y="707010"/>
                    </a:lnTo>
                    <a:lnTo>
                      <a:pt x="556182" y="386499"/>
                    </a:lnTo>
                    <a:lnTo>
                      <a:pt x="490195" y="678730"/>
                    </a:lnTo>
                    <a:lnTo>
                      <a:pt x="0" y="122549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Dos</a:t>
            </a:r>
          </a:p>
        </p:txBody>
      </p:sp>
      <p:sp>
        <p:nvSpPr>
          <p:cNvPr id="7" name="Donut 6"/>
          <p:cNvSpPr/>
          <p:nvPr/>
        </p:nvSpPr>
        <p:spPr>
          <a:xfrm>
            <a:off x="3759199" y="1397000"/>
            <a:ext cx="4064000" cy="4064000"/>
          </a:xfrm>
          <a:prstGeom prst="donut">
            <a:avLst/>
          </a:prstGeom>
          <a:solidFill>
            <a:schemeClr val="accent3">
              <a:lumMod val="50000"/>
            </a:schemeClr>
          </a:solidFill>
          <a:scene3d>
            <a:camera prst="perspectiveFront" zoom="91000"/>
            <a:lightRig rig="threePt" dir="t">
              <a:rot lat="0" lon="0" rev="10200000"/>
            </a:lightRig>
          </a:scene3d>
          <a:sp3d extrusionH="165100" prstMaterial="dkEdge">
            <a:bevelT w="101600" h="80600" prst="hardEdge"/>
            <a:bevelB w="80600" h="80600" prst="relaxedInset"/>
            <a:extrusionClr>
              <a:schemeClr val="accent3">
                <a:lumMod val="75000"/>
              </a:schemeClr>
            </a:extrusionClr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18815" t="50939" r="21310" b="23292"/>
          <a:stretch>
            <a:fillRect/>
          </a:stretch>
        </p:blipFill>
        <p:spPr bwMode="auto">
          <a:xfrm>
            <a:off x="4038600" y="5257800"/>
            <a:ext cx="3657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Freeform 36"/>
          <p:cNvSpPr>
            <a:spLocks noEditPoints="1"/>
          </p:cNvSpPr>
          <p:nvPr/>
        </p:nvSpPr>
        <p:spPr bwMode="auto">
          <a:xfrm>
            <a:off x="2668240" y="3525644"/>
            <a:ext cx="1602300" cy="2570356"/>
          </a:xfrm>
          <a:custGeom>
            <a:avLst/>
            <a:gdLst/>
            <a:ahLst/>
            <a:cxnLst>
              <a:cxn ang="0">
                <a:pos x="440" y="14"/>
              </a:cxn>
              <a:cxn ang="0">
                <a:pos x="418" y="20"/>
              </a:cxn>
              <a:cxn ang="0">
                <a:pos x="402" y="36"/>
              </a:cxn>
              <a:cxn ang="0">
                <a:pos x="374" y="92"/>
              </a:cxn>
              <a:cxn ang="0">
                <a:pos x="344" y="94"/>
              </a:cxn>
              <a:cxn ang="0">
                <a:pos x="326" y="88"/>
              </a:cxn>
              <a:cxn ang="0">
                <a:pos x="276" y="86"/>
              </a:cxn>
              <a:cxn ang="0">
                <a:pos x="264" y="74"/>
              </a:cxn>
              <a:cxn ang="0">
                <a:pos x="256" y="52"/>
              </a:cxn>
              <a:cxn ang="0">
                <a:pos x="238" y="32"/>
              </a:cxn>
              <a:cxn ang="0">
                <a:pos x="232" y="24"/>
              </a:cxn>
              <a:cxn ang="0">
                <a:pos x="228" y="22"/>
              </a:cxn>
              <a:cxn ang="0">
                <a:pos x="226" y="16"/>
              </a:cxn>
              <a:cxn ang="0">
                <a:pos x="226" y="14"/>
              </a:cxn>
              <a:cxn ang="0">
                <a:pos x="196" y="26"/>
              </a:cxn>
              <a:cxn ang="0">
                <a:pos x="180" y="44"/>
              </a:cxn>
              <a:cxn ang="0">
                <a:pos x="182" y="72"/>
              </a:cxn>
              <a:cxn ang="0">
                <a:pos x="202" y="94"/>
              </a:cxn>
              <a:cxn ang="0">
                <a:pos x="202" y="114"/>
              </a:cxn>
              <a:cxn ang="0">
                <a:pos x="162" y="152"/>
              </a:cxn>
              <a:cxn ang="0">
                <a:pos x="150" y="176"/>
              </a:cxn>
              <a:cxn ang="0">
                <a:pos x="126" y="192"/>
              </a:cxn>
              <a:cxn ang="0">
                <a:pos x="68" y="172"/>
              </a:cxn>
              <a:cxn ang="0">
                <a:pos x="40" y="160"/>
              </a:cxn>
              <a:cxn ang="0">
                <a:pos x="24" y="172"/>
              </a:cxn>
              <a:cxn ang="0">
                <a:pos x="10" y="178"/>
              </a:cxn>
              <a:cxn ang="0">
                <a:pos x="64" y="186"/>
              </a:cxn>
              <a:cxn ang="0">
                <a:pos x="114" y="228"/>
              </a:cxn>
              <a:cxn ang="0">
                <a:pos x="168" y="218"/>
              </a:cxn>
              <a:cxn ang="0">
                <a:pos x="208" y="222"/>
              </a:cxn>
              <a:cxn ang="0">
                <a:pos x="218" y="262"/>
              </a:cxn>
              <a:cxn ang="0">
                <a:pos x="226" y="320"/>
              </a:cxn>
              <a:cxn ang="0">
                <a:pos x="218" y="394"/>
              </a:cxn>
              <a:cxn ang="0">
                <a:pos x="210" y="474"/>
              </a:cxn>
              <a:cxn ang="0">
                <a:pos x="196" y="548"/>
              </a:cxn>
              <a:cxn ang="0">
                <a:pos x="182" y="570"/>
              </a:cxn>
              <a:cxn ang="0">
                <a:pos x="172" y="586"/>
              </a:cxn>
              <a:cxn ang="0">
                <a:pos x="202" y="600"/>
              </a:cxn>
              <a:cxn ang="0">
                <a:pos x="222" y="582"/>
              </a:cxn>
              <a:cxn ang="0">
                <a:pos x="262" y="448"/>
              </a:cxn>
              <a:cxn ang="0">
                <a:pos x="300" y="352"/>
              </a:cxn>
              <a:cxn ang="0">
                <a:pos x="332" y="468"/>
              </a:cxn>
              <a:cxn ang="0">
                <a:pos x="328" y="544"/>
              </a:cxn>
              <a:cxn ang="0">
                <a:pos x="324" y="578"/>
              </a:cxn>
              <a:cxn ang="0">
                <a:pos x="346" y="604"/>
              </a:cxn>
              <a:cxn ang="0">
                <a:pos x="374" y="590"/>
              </a:cxn>
              <a:cxn ang="0">
                <a:pos x="362" y="574"/>
              </a:cxn>
              <a:cxn ang="0">
                <a:pos x="358" y="550"/>
              </a:cxn>
              <a:cxn ang="0">
                <a:pos x="380" y="428"/>
              </a:cxn>
              <a:cxn ang="0">
                <a:pos x="356" y="306"/>
              </a:cxn>
              <a:cxn ang="0">
                <a:pos x="350" y="230"/>
              </a:cxn>
              <a:cxn ang="0">
                <a:pos x="338" y="144"/>
              </a:cxn>
              <a:cxn ang="0">
                <a:pos x="408" y="114"/>
              </a:cxn>
              <a:cxn ang="0">
                <a:pos x="426" y="70"/>
              </a:cxn>
              <a:cxn ang="0">
                <a:pos x="444" y="22"/>
              </a:cxn>
              <a:cxn ang="0">
                <a:pos x="184" y="40"/>
              </a:cxn>
              <a:cxn ang="0">
                <a:pos x="190" y="30"/>
              </a:cxn>
              <a:cxn ang="0">
                <a:pos x="192" y="28"/>
              </a:cxn>
              <a:cxn ang="0">
                <a:pos x="188" y="568"/>
              </a:cxn>
              <a:cxn ang="0">
                <a:pos x="230" y="20"/>
              </a:cxn>
              <a:cxn ang="0">
                <a:pos x="364" y="576"/>
              </a:cxn>
            </a:cxnLst>
            <a:rect l="0" t="0" r="r" b="b"/>
            <a:pathLst>
              <a:path w="462" h="608">
                <a:moveTo>
                  <a:pt x="462" y="0"/>
                </a:moveTo>
                <a:lnTo>
                  <a:pt x="462" y="0"/>
                </a:lnTo>
                <a:lnTo>
                  <a:pt x="460" y="0"/>
                </a:lnTo>
                <a:lnTo>
                  <a:pt x="458" y="2"/>
                </a:lnTo>
                <a:lnTo>
                  <a:pt x="458" y="2"/>
                </a:lnTo>
                <a:lnTo>
                  <a:pt x="456" y="4"/>
                </a:lnTo>
                <a:lnTo>
                  <a:pt x="456" y="4"/>
                </a:lnTo>
                <a:lnTo>
                  <a:pt x="454" y="4"/>
                </a:lnTo>
                <a:lnTo>
                  <a:pt x="454" y="4"/>
                </a:lnTo>
                <a:lnTo>
                  <a:pt x="452" y="4"/>
                </a:lnTo>
                <a:lnTo>
                  <a:pt x="450" y="6"/>
                </a:lnTo>
                <a:lnTo>
                  <a:pt x="450" y="6"/>
                </a:lnTo>
                <a:lnTo>
                  <a:pt x="446" y="10"/>
                </a:lnTo>
                <a:lnTo>
                  <a:pt x="446" y="10"/>
                </a:lnTo>
                <a:lnTo>
                  <a:pt x="444" y="12"/>
                </a:lnTo>
                <a:lnTo>
                  <a:pt x="444" y="12"/>
                </a:lnTo>
                <a:lnTo>
                  <a:pt x="440" y="14"/>
                </a:lnTo>
                <a:lnTo>
                  <a:pt x="440" y="14"/>
                </a:lnTo>
                <a:lnTo>
                  <a:pt x="436" y="16"/>
                </a:lnTo>
                <a:lnTo>
                  <a:pt x="436" y="16"/>
                </a:lnTo>
                <a:lnTo>
                  <a:pt x="432" y="16"/>
                </a:lnTo>
                <a:lnTo>
                  <a:pt x="432" y="16"/>
                </a:lnTo>
                <a:lnTo>
                  <a:pt x="430" y="18"/>
                </a:lnTo>
                <a:lnTo>
                  <a:pt x="430" y="18"/>
                </a:lnTo>
                <a:lnTo>
                  <a:pt x="428" y="18"/>
                </a:lnTo>
                <a:lnTo>
                  <a:pt x="428" y="18"/>
                </a:lnTo>
                <a:lnTo>
                  <a:pt x="424" y="20"/>
                </a:lnTo>
                <a:lnTo>
                  <a:pt x="424" y="20"/>
                </a:lnTo>
                <a:lnTo>
                  <a:pt x="426" y="14"/>
                </a:lnTo>
                <a:lnTo>
                  <a:pt x="426" y="14"/>
                </a:lnTo>
                <a:lnTo>
                  <a:pt x="424" y="12"/>
                </a:lnTo>
                <a:lnTo>
                  <a:pt x="420" y="14"/>
                </a:lnTo>
                <a:lnTo>
                  <a:pt x="420" y="14"/>
                </a:lnTo>
                <a:lnTo>
                  <a:pt x="418" y="20"/>
                </a:lnTo>
                <a:lnTo>
                  <a:pt x="418" y="20"/>
                </a:lnTo>
                <a:lnTo>
                  <a:pt x="416" y="22"/>
                </a:lnTo>
                <a:lnTo>
                  <a:pt x="416" y="22"/>
                </a:lnTo>
                <a:lnTo>
                  <a:pt x="416" y="22"/>
                </a:lnTo>
                <a:lnTo>
                  <a:pt x="416" y="22"/>
                </a:lnTo>
                <a:lnTo>
                  <a:pt x="410" y="24"/>
                </a:lnTo>
                <a:lnTo>
                  <a:pt x="410" y="24"/>
                </a:lnTo>
                <a:lnTo>
                  <a:pt x="408" y="28"/>
                </a:lnTo>
                <a:lnTo>
                  <a:pt x="408" y="28"/>
                </a:lnTo>
                <a:lnTo>
                  <a:pt x="406" y="32"/>
                </a:lnTo>
                <a:lnTo>
                  <a:pt x="406" y="32"/>
                </a:lnTo>
                <a:lnTo>
                  <a:pt x="406" y="34"/>
                </a:lnTo>
                <a:lnTo>
                  <a:pt x="406" y="34"/>
                </a:lnTo>
                <a:lnTo>
                  <a:pt x="406" y="36"/>
                </a:lnTo>
                <a:lnTo>
                  <a:pt x="406" y="36"/>
                </a:lnTo>
                <a:lnTo>
                  <a:pt x="402" y="36"/>
                </a:lnTo>
                <a:lnTo>
                  <a:pt x="402" y="36"/>
                </a:lnTo>
                <a:lnTo>
                  <a:pt x="400" y="36"/>
                </a:lnTo>
                <a:lnTo>
                  <a:pt x="400" y="36"/>
                </a:lnTo>
                <a:lnTo>
                  <a:pt x="398" y="44"/>
                </a:lnTo>
                <a:lnTo>
                  <a:pt x="398" y="44"/>
                </a:lnTo>
                <a:lnTo>
                  <a:pt x="394" y="50"/>
                </a:lnTo>
                <a:lnTo>
                  <a:pt x="394" y="50"/>
                </a:lnTo>
                <a:lnTo>
                  <a:pt x="392" y="56"/>
                </a:lnTo>
                <a:lnTo>
                  <a:pt x="392" y="56"/>
                </a:lnTo>
                <a:lnTo>
                  <a:pt x="386" y="68"/>
                </a:lnTo>
                <a:lnTo>
                  <a:pt x="386" y="68"/>
                </a:lnTo>
                <a:lnTo>
                  <a:pt x="382" y="78"/>
                </a:lnTo>
                <a:lnTo>
                  <a:pt x="382" y="78"/>
                </a:lnTo>
                <a:lnTo>
                  <a:pt x="382" y="86"/>
                </a:lnTo>
                <a:lnTo>
                  <a:pt x="382" y="86"/>
                </a:lnTo>
                <a:lnTo>
                  <a:pt x="378" y="88"/>
                </a:lnTo>
                <a:lnTo>
                  <a:pt x="378" y="88"/>
                </a:lnTo>
                <a:lnTo>
                  <a:pt x="374" y="92"/>
                </a:lnTo>
                <a:lnTo>
                  <a:pt x="374" y="92"/>
                </a:lnTo>
                <a:lnTo>
                  <a:pt x="372" y="94"/>
                </a:lnTo>
                <a:lnTo>
                  <a:pt x="372" y="94"/>
                </a:lnTo>
                <a:lnTo>
                  <a:pt x="370" y="96"/>
                </a:lnTo>
                <a:lnTo>
                  <a:pt x="370" y="96"/>
                </a:lnTo>
                <a:lnTo>
                  <a:pt x="366" y="96"/>
                </a:lnTo>
                <a:lnTo>
                  <a:pt x="366" y="96"/>
                </a:lnTo>
                <a:lnTo>
                  <a:pt x="362" y="96"/>
                </a:lnTo>
                <a:lnTo>
                  <a:pt x="362" y="96"/>
                </a:lnTo>
                <a:lnTo>
                  <a:pt x="354" y="94"/>
                </a:lnTo>
                <a:lnTo>
                  <a:pt x="354" y="94"/>
                </a:lnTo>
                <a:lnTo>
                  <a:pt x="350" y="96"/>
                </a:lnTo>
                <a:lnTo>
                  <a:pt x="350" y="96"/>
                </a:lnTo>
                <a:lnTo>
                  <a:pt x="346" y="96"/>
                </a:lnTo>
                <a:lnTo>
                  <a:pt x="346" y="96"/>
                </a:lnTo>
                <a:lnTo>
                  <a:pt x="344" y="94"/>
                </a:lnTo>
                <a:lnTo>
                  <a:pt x="344" y="94"/>
                </a:lnTo>
                <a:lnTo>
                  <a:pt x="342" y="94"/>
                </a:lnTo>
                <a:lnTo>
                  <a:pt x="342" y="94"/>
                </a:lnTo>
                <a:lnTo>
                  <a:pt x="340" y="94"/>
                </a:lnTo>
                <a:lnTo>
                  <a:pt x="340" y="94"/>
                </a:lnTo>
                <a:lnTo>
                  <a:pt x="336" y="92"/>
                </a:lnTo>
                <a:lnTo>
                  <a:pt x="336" y="92"/>
                </a:lnTo>
                <a:lnTo>
                  <a:pt x="332" y="92"/>
                </a:lnTo>
                <a:lnTo>
                  <a:pt x="332" y="94"/>
                </a:lnTo>
                <a:lnTo>
                  <a:pt x="332" y="94"/>
                </a:lnTo>
                <a:lnTo>
                  <a:pt x="330" y="94"/>
                </a:lnTo>
                <a:lnTo>
                  <a:pt x="330" y="94"/>
                </a:lnTo>
                <a:lnTo>
                  <a:pt x="330" y="94"/>
                </a:lnTo>
                <a:lnTo>
                  <a:pt x="330" y="90"/>
                </a:lnTo>
                <a:lnTo>
                  <a:pt x="330" y="90"/>
                </a:lnTo>
                <a:lnTo>
                  <a:pt x="328" y="88"/>
                </a:lnTo>
                <a:lnTo>
                  <a:pt x="326" y="88"/>
                </a:lnTo>
                <a:lnTo>
                  <a:pt x="326" y="88"/>
                </a:lnTo>
                <a:lnTo>
                  <a:pt x="324" y="90"/>
                </a:lnTo>
                <a:lnTo>
                  <a:pt x="324" y="90"/>
                </a:lnTo>
                <a:lnTo>
                  <a:pt x="322" y="86"/>
                </a:lnTo>
                <a:lnTo>
                  <a:pt x="322" y="86"/>
                </a:lnTo>
                <a:lnTo>
                  <a:pt x="318" y="82"/>
                </a:lnTo>
                <a:lnTo>
                  <a:pt x="318" y="82"/>
                </a:lnTo>
                <a:lnTo>
                  <a:pt x="316" y="80"/>
                </a:lnTo>
                <a:lnTo>
                  <a:pt x="312" y="80"/>
                </a:lnTo>
                <a:lnTo>
                  <a:pt x="312" y="80"/>
                </a:lnTo>
                <a:lnTo>
                  <a:pt x="306" y="82"/>
                </a:lnTo>
                <a:lnTo>
                  <a:pt x="306" y="82"/>
                </a:lnTo>
                <a:lnTo>
                  <a:pt x="292" y="84"/>
                </a:lnTo>
                <a:lnTo>
                  <a:pt x="292" y="84"/>
                </a:lnTo>
                <a:lnTo>
                  <a:pt x="284" y="84"/>
                </a:lnTo>
                <a:lnTo>
                  <a:pt x="284" y="84"/>
                </a:lnTo>
                <a:lnTo>
                  <a:pt x="276" y="86"/>
                </a:lnTo>
                <a:lnTo>
                  <a:pt x="276" y="86"/>
                </a:lnTo>
                <a:lnTo>
                  <a:pt x="274" y="88"/>
                </a:lnTo>
                <a:lnTo>
                  <a:pt x="270" y="88"/>
                </a:lnTo>
                <a:lnTo>
                  <a:pt x="270" y="88"/>
                </a:lnTo>
                <a:lnTo>
                  <a:pt x="264" y="88"/>
                </a:lnTo>
                <a:lnTo>
                  <a:pt x="264" y="88"/>
                </a:lnTo>
                <a:lnTo>
                  <a:pt x="260" y="88"/>
                </a:lnTo>
                <a:lnTo>
                  <a:pt x="260" y="88"/>
                </a:lnTo>
                <a:lnTo>
                  <a:pt x="256" y="88"/>
                </a:lnTo>
                <a:lnTo>
                  <a:pt x="256" y="88"/>
                </a:lnTo>
                <a:lnTo>
                  <a:pt x="252" y="88"/>
                </a:lnTo>
                <a:lnTo>
                  <a:pt x="252" y="88"/>
                </a:lnTo>
                <a:lnTo>
                  <a:pt x="252" y="86"/>
                </a:lnTo>
                <a:lnTo>
                  <a:pt x="252" y="86"/>
                </a:lnTo>
                <a:lnTo>
                  <a:pt x="252" y="86"/>
                </a:lnTo>
                <a:lnTo>
                  <a:pt x="254" y="82"/>
                </a:lnTo>
                <a:lnTo>
                  <a:pt x="254" y="82"/>
                </a:lnTo>
                <a:lnTo>
                  <a:pt x="264" y="74"/>
                </a:lnTo>
                <a:lnTo>
                  <a:pt x="264" y="74"/>
                </a:lnTo>
                <a:lnTo>
                  <a:pt x="266" y="72"/>
                </a:lnTo>
                <a:lnTo>
                  <a:pt x="264" y="68"/>
                </a:lnTo>
                <a:lnTo>
                  <a:pt x="264" y="68"/>
                </a:lnTo>
                <a:lnTo>
                  <a:pt x="262" y="66"/>
                </a:lnTo>
                <a:lnTo>
                  <a:pt x="260" y="64"/>
                </a:lnTo>
                <a:lnTo>
                  <a:pt x="260" y="64"/>
                </a:lnTo>
                <a:lnTo>
                  <a:pt x="260" y="60"/>
                </a:lnTo>
                <a:lnTo>
                  <a:pt x="260" y="60"/>
                </a:lnTo>
                <a:lnTo>
                  <a:pt x="256" y="60"/>
                </a:lnTo>
                <a:lnTo>
                  <a:pt x="256" y="60"/>
                </a:lnTo>
                <a:lnTo>
                  <a:pt x="256" y="58"/>
                </a:lnTo>
                <a:lnTo>
                  <a:pt x="256" y="58"/>
                </a:lnTo>
                <a:lnTo>
                  <a:pt x="256" y="58"/>
                </a:lnTo>
                <a:lnTo>
                  <a:pt x="256" y="56"/>
                </a:lnTo>
                <a:lnTo>
                  <a:pt x="256" y="52"/>
                </a:lnTo>
                <a:lnTo>
                  <a:pt x="256" y="52"/>
                </a:lnTo>
                <a:lnTo>
                  <a:pt x="254" y="50"/>
                </a:lnTo>
                <a:lnTo>
                  <a:pt x="254" y="50"/>
                </a:lnTo>
                <a:lnTo>
                  <a:pt x="254" y="46"/>
                </a:lnTo>
                <a:lnTo>
                  <a:pt x="254" y="46"/>
                </a:lnTo>
                <a:lnTo>
                  <a:pt x="256" y="44"/>
                </a:lnTo>
                <a:lnTo>
                  <a:pt x="254" y="40"/>
                </a:lnTo>
                <a:lnTo>
                  <a:pt x="254" y="40"/>
                </a:lnTo>
                <a:lnTo>
                  <a:pt x="252" y="40"/>
                </a:lnTo>
                <a:lnTo>
                  <a:pt x="248" y="38"/>
                </a:lnTo>
                <a:lnTo>
                  <a:pt x="248" y="38"/>
                </a:lnTo>
                <a:lnTo>
                  <a:pt x="244" y="38"/>
                </a:lnTo>
                <a:lnTo>
                  <a:pt x="240" y="38"/>
                </a:lnTo>
                <a:lnTo>
                  <a:pt x="240" y="38"/>
                </a:lnTo>
                <a:lnTo>
                  <a:pt x="240" y="34"/>
                </a:lnTo>
                <a:lnTo>
                  <a:pt x="240" y="34"/>
                </a:lnTo>
                <a:lnTo>
                  <a:pt x="240" y="32"/>
                </a:lnTo>
                <a:lnTo>
                  <a:pt x="238" y="32"/>
                </a:lnTo>
                <a:lnTo>
                  <a:pt x="238" y="32"/>
                </a:lnTo>
                <a:lnTo>
                  <a:pt x="236" y="32"/>
                </a:lnTo>
                <a:lnTo>
                  <a:pt x="236" y="32"/>
                </a:lnTo>
                <a:lnTo>
                  <a:pt x="234" y="28"/>
                </a:lnTo>
                <a:lnTo>
                  <a:pt x="234" y="28"/>
                </a:lnTo>
                <a:lnTo>
                  <a:pt x="230" y="26"/>
                </a:lnTo>
                <a:lnTo>
                  <a:pt x="230" y="26"/>
                </a:lnTo>
                <a:lnTo>
                  <a:pt x="232" y="26"/>
                </a:lnTo>
                <a:lnTo>
                  <a:pt x="232" y="26"/>
                </a:lnTo>
                <a:lnTo>
                  <a:pt x="234" y="28"/>
                </a:lnTo>
                <a:lnTo>
                  <a:pt x="234" y="28"/>
                </a:lnTo>
                <a:lnTo>
                  <a:pt x="234" y="26"/>
                </a:lnTo>
                <a:lnTo>
                  <a:pt x="234" y="26"/>
                </a:lnTo>
                <a:lnTo>
                  <a:pt x="232" y="24"/>
                </a:lnTo>
                <a:lnTo>
                  <a:pt x="232" y="24"/>
                </a:lnTo>
                <a:lnTo>
                  <a:pt x="232" y="24"/>
                </a:lnTo>
                <a:lnTo>
                  <a:pt x="232" y="24"/>
                </a:lnTo>
                <a:lnTo>
                  <a:pt x="232" y="24"/>
                </a:lnTo>
                <a:lnTo>
                  <a:pt x="232" y="24"/>
                </a:lnTo>
                <a:lnTo>
                  <a:pt x="234" y="24"/>
                </a:lnTo>
                <a:lnTo>
                  <a:pt x="234" y="24"/>
                </a:lnTo>
                <a:lnTo>
                  <a:pt x="232" y="24"/>
                </a:lnTo>
                <a:lnTo>
                  <a:pt x="232" y="24"/>
                </a:lnTo>
                <a:lnTo>
                  <a:pt x="230" y="22"/>
                </a:lnTo>
                <a:lnTo>
                  <a:pt x="230" y="22"/>
                </a:lnTo>
                <a:lnTo>
                  <a:pt x="228" y="22"/>
                </a:lnTo>
                <a:lnTo>
                  <a:pt x="228" y="22"/>
                </a:lnTo>
                <a:lnTo>
                  <a:pt x="230" y="22"/>
                </a:lnTo>
                <a:lnTo>
                  <a:pt x="230" y="22"/>
                </a:lnTo>
                <a:lnTo>
                  <a:pt x="232" y="22"/>
                </a:lnTo>
                <a:lnTo>
                  <a:pt x="232" y="22"/>
                </a:lnTo>
                <a:lnTo>
                  <a:pt x="230" y="22"/>
                </a:lnTo>
                <a:lnTo>
                  <a:pt x="228" y="22"/>
                </a:lnTo>
                <a:lnTo>
                  <a:pt x="228" y="22"/>
                </a:lnTo>
                <a:lnTo>
                  <a:pt x="228" y="22"/>
                </a:lnTo>
                <a:lnTo>
                  <a:pt x="228" y="22"/>
                </a:lnTo>
                <a:lnTo>
                  <a:pt x="230" y="22"/>
                </a:lnTo>
                <a:lnTo>
                  <a:pt x="230" y="22"/>
                </a:lnTo>
                <a:lnTo>
                  <a:pt x="232" y="20"/>
                </a:lnTo>
                <a:lnTo>
                  <a:pt x="232" y="20"/>
                </a:lnTo>
                <a:lnTo>
                  <a:pt x="232" y="20"/>
                </a:lnTo>
                <a:lnTo>
                  <a:pt x="230" y="20"/>
                </a:lnTo>
                <a:lnTo>
                  <a:pt x="230" y="20"/>
                </a:lnTo>
                <a:lnTo>
                  <a:pt x="230" y="20"/>
                </a:lnTo>
                <a:lnTo>
                  <a:pt x="230" y="20"/>
                </a:lnTo>
                <a:lnTo>
                  <a:pt x="230" y="20"/>
                </a:lnTo>
                <a:lnTo>
                  <a:pt x="230" y="18"/>
                </a:lnTo>
                <a:lnTo>
                  <a:pt x="230" y="18"/>
                </a:lnTo>
                <a:lnTo>
                  <a:pt x="228" y="18"/>
                </a:lnTo>
                <a:lnTo>
                  <a:pt x="228" y="18"/>
                </a:lnTo>
                <a:lnTo>
                  <a:pt x="226" y="16"/>
                </a:lnTo>
                <a:lnTo>
                  <a:pt x="226" y="16"/>
                </a:lnTo>
                <a:lnTo>
                  <a:pt x="230" y="18"/>
                </a:lnTo>
                <a:lnTo>
                  <a:pt x="230" y="18"/>
                </a:lnTo>
                <a:lnTo>
                  <a:pt x="232" y="18"/>
                </a:lnTo>
                <a:lnTo>
                  <a:pt x="232" y="18"/>
                </a:lnTo>
                <a:lnTo>
                  <a:pt x="228" y="16"/>
                </a:lnTo>
                <a:lnTo>
                  <a:pt x="228" y="16"/>
                </a:lnTo>
                <a:lnTo>
                  <a:pt x="226" y="16"/>
                </a:lnTo>
                <a:lnTo>
                  <a:pt x="226" y="16"/>
                </a:lnTo>
                <a:lnTo>
                  <a:pt x="228" y="16"/>
                </a:lnTo>
                <a:lnTo>
                  <a:pt x="228" y="16"/>
                </a:lnTo>
                <a:lnTo>
                  <a:pt x="230" y="16"/>
                </a:lnTo>
                <a:lnTo>
                  <a:pt x="228" y="16"/>
                </a:lnTo>
                <a:lnTo>
                  <a:pt x="228" y="16"/>
                </a:lnTo>
                <a:lnTo>
                  <a:pt x="228" y="14"/>
                </a:lnTo>
                <a:lnTo>
                  <a:pt x="228" y="14"/>
                </a:lnTo>
                <a:lnTo>
                  <a:pt x="226" y="14"/>
                </a:lnTo>
                <a:lnTo>
                  <a:pt x="226" y="14"/>
                </a:lnTo>
                <a:lnTo>
                  <a:pt x="224" y="16"/>
                </a:lnTo>
                <a:lnTo>
                  <a:pt x="224" y="16"/>
                </a:lnTo>
                <a:lnTo>
                  <a:pt x="222" y="16"/>
                </a:lnTo>
                <a:lnTo>
                  <a:pt x="222" y="16"/>
                </a:lnTo>
                <a:lnTo>
                  <a:pt x="220" y="16"/>
                </a:lnTo>
                <a:lnTo>
                  <a:pt x="220" y="16"/>
                </a:lnTo>
                <a:lnTo>
                  <a:pt x="212" y="18"/>
                </a:lnTo>
                <a:lnTo>
                  <a:pt x="212" y="18"/>
                </a:lnTo>
                <a:lnTo>
                  <a:pt x="206" y="20"/>
                </a:lnTo>
                <a:lnTo>
                  <a:pt x="206" y="20"/>
                </a:lnTo>
                <a:lnTo>
                  <a:pt x="200" y="24"/>
                </a:lnTo>
                <a:lnTo>
                  <a:pt x="200" y="24"/>
                </a:lnTo>
                <a:lnTo>
                  <a:pt x="196" y="26"/>
                </a:lnTo>
                <a:lnTo>
                  <a:pt x="196" y="26"/>
                </a:lnTo>
                <a:lnTo>
                  <a:pt x="196" y="26"/>
                </a:lnTo>
                <a:lnTo>
                  <a:pt x="196" y="26"/>
                </a:lnTo>
                <a:lnTo>
                  <a:pt x="194" y="26"/>
                </a:lnTo>
                <a:lnTo>
                  <a:pt x="194" y="26"/>
                </a:lnTo>
                <a:lnTo>
                  <a:pt x="194" y="28"/>
                </a:lnTo>
                <a:lnTo>
                  <a:pt x="194" y="28"/>
                </a:lnTo>
                <a:lnTo>
                  <a:pt x="194" y="26"/>
                </a:lnTo>
                <a:lnTo>
                  <a:pt x="194" y="26"/>
                </a:lnTo>
                <a:lnTo>
                  <a:pt x="192" y="26"/>
                </a:lnTo>
                <a:lnTo>
                  <a:pt x="192" y="26"/>
                </a:lnTo>
                <a:lnTo>
                  <a:pt x="188" y="32"/>
                </a:lnTo>
                <a:lnTo>
                  <a:pt x="188" y="32"/>
                </a:lnTo>
                <a:lnTo>
                  <a:pt x="186" y="34"/>
                </a:lnTo>
                <a:lnTo>
                  <a:pt x="186" y="34"/>
                </a:lnTo>
                <a:lnTo>
                  <a:pt x="186" y="36"/>
                </a:lnTo>
                <a:lnTo>
                  <a:pt x="186" y="36"/>
                </a:lnTo>
                <a:lnTo>
                  <a:pt x="182" y="40"/>
                </a:lnTo>
                <a:lnTo>
                  <a:pt x="182" y="40"/>
                </a:lnTo>
                <a:lnTo>
                  <a:pt x="180" y="44"/>
                </a:lnTo>
                <a:lnTo>
                  <a:pt x="180" y="44"/>
                </a:lnTo>
                <a:lnTo>
                  <a:pt x="182" y="40"/>
                </a:lnTo>
                <a:lnTo>
                  <a:pt x="182" y="40"/>
                </a:lnTo>
                <a:lnTo>
                  <a:pt x="184" y="38"/>
                </a:lnTo>
                <a:lnTo>
                  <a:pt x="184" y="38"/>
                </a:lnTo>
                <a:lnTo>
                  <a:pt x="182" y="40"/>
                </a:lnTo>
                <a:lnTo>
                  <a:pt x="182" y="40"/>
                </a:lnTo>
                <a:lnTo>
                  <a:pt x="180" y="46"/>
                </a:lnTo>
                <a:lnTo>
                  <a:pt x="180" y="46"/>
                </a:lnTo>
                <a:lnTo>
                  <a:pt x="180" y="52"/>
                </a:lnTo>
                <a:lnTo>
                  <a:pt x="180" y="52"/>
                </a:lnTo>
                <a:lnTo>
                  <a:pt x="180" y="58"/>
                </a:lnTo>
                <a:lnTo>
                  <a:pt x="180" y="58"/>
                </a:lnTo>
                <a:lnTo>
                  <a:pt x="182" y="66"/>
                </a:lnTo>
                <a:lnTo>
                  <a:pt x="182" y="66"/>
                </a:lnTo>
                <a:lnTo>
                  <a:pt x="182" y="72"/>
                </a:lnTo>
                <a:lnTo>
                  <a:pt x="182" y="72"/>
                </a:lnTo>
                <a:lnTo>
                  <a:pt x="184" y="78"/>
                </a:lnTo>
                <a:lnTo>
                  <a:pt x="184" y="78"/>
                </a:lnTo>
                <a:lnTo>
                  <a:pt x="186" y="80"/>
                </a:lnTo>
                <a:lnTo>
                  <a:pt x="186" y="80"/>
                </a:lnTo>
                <a:lnTo>
                  <a:pt x="190" y="86"/>
                </a:lnTo>
                <a:lnTo>
                  <a:pt x="190" y="86"/>
                </a:lnTo>
                <a:lnTo>
                  <a:pt x="194" y="88"/>
                </a:lnTo>
                <a:lnTo>
                  <a:pt x="194" y="88"/>
                </a:lnTo>
                <a:lnTo>
                  <a:pt x="196" y="90"/>
                </a:lnTo>
                <a:lnTo>
                  <a:pt x="196" y="90"/>
                </a:lnTo>
                <a:lnTo>
                  <a:pt x="196" y="90"/>
                </a:lnTo>
                <a:lnTo>
                  <a:pt x="196" y="92"/>
                </a:lnTo>
                <a:lnTo>
                  <a:pt x="196" y="92"/>
                </a:lnTo>
                <a:lnTo>
                  <a:pt x="198" y="92"/>
                </a:lnTo>
                <a:lnTo>
                  <a:pt x="198" y="92"/>
                </a:lnTo>
                <a:lnTo>
                  <a:pt x="202" y="94"/>
                </a:lnTo>
                <a:lnTo>
                  <a:pt x="202" y="94"/>
                </a:lnTo>
                <a:lnTo>
                  <a:pt x="206" y="94"/>
                </a:lnTo>
                <a:lnTo>
                  <a:pt x="206" y="94"/>
                </a:lnTo>
                <a:lnTo>
                  <a:pt x="208" y="98"/>
                </a:lnTo>
                <a:lnTo>
                  <a:pt x="208" y="98"/>
                </a:lnTo>
                <a:lnTo>
                  <a:pt x="212" y="98"/>
                </a:lnTo>
                <a:lnTo>
                  <a:pt x="212" y="98"/>
                </a:lnTo>
                <a:lnTo>
                  <a:pt x="212" y="98"/>
                </a:lnTo>
                <a:lnTo>
                  <a:pt x="212" y="98"/>
                </a:lnTo>
                <a:lnTo>
                  <a:pt x="212" y="100"/>
                </a:lnTo>
                <a:lnTo>
                  <a:pt x="212" y="100"/>
                </a:lnTo>
                <a:lnTo>
                  <a:pt x="212" y="102"/>
                </a:lnTo>
                <a:lnTo>
                  <a:pt x="212" y="102"/>
                </a:lnTo>
                <a:lnTo>
                  <a:pt x="210" y="104"/>
                </a:lnTo>
                <a:lnTo>
                  <a:pt x="210" y="104"/>
                </a:lnTo>
                <a:lnTo>
                  <a:pt x="206" y="112"/>
                </a:lnTo>
                <a:lnTo>
                  <a:pt x="206" y="112"/>
                </a:lnTo>
                <a:lnTo>
                  <a:pt x="202" y="114"/>
                </a:lnTo>
                <a:lnTo>
                  <a:pt x="202" y="114"/>
                </a:lnTo>
                <a:lnTo>
                  <a:pt x="198" y="118"/>
                </a:lnTo>
                <a:lnTo>
                  <a:pt x="198" y="118"/>
                </a:lnTo>
                <a:lnTo>
                  <a:pt x="188" y="122"/>
                </a:lnTo>
                <a:lnTo>
                  <a:pt x="188" y="122"/>
                </a:lnTo>
                <a:lnTo>
                  <a:pt x="178" y="128"/>
                </a:lnTo>
                <a:lnTo>
                  <a:pt x="170" y="134"/>
                </a:lnTo>
                <a:lnTo>
                  <a:pt x="170" y="134"/>
                </a:lnTo>
                <a:lnTo>
                  <a:pt x="166" y="138"/>
                </a:lnTo>
                <a:lnTo>
                  <a:pt x="166" y="138"/>
                </a:lnTo>
                <a:lnTo>
                  <a:pt x="164" y="138"/>
                </a:lnTo>
                <a:lnTo>
                  <a:pt x="162" y="138"/>
                </a:lnTo>
                <a:lnTo>
                  <a:pt x="162" y="138"/>
                </a:lnTo>
                <a:lnTo>
                  <a:pt x="162" y="146"/>
                </a:lnTo>
                <a:lnTo>
                  <a:pt x="162" y="146"/>
                </a:lnTo>
                <a:lnTo>
                  <a:pt x="162" y="152"/>
                </a:lnTo>
                <a:lnTo>
                  <a:pt x="162" y="152"/>
                </a:lnTo>
                <a:lnTo>
                  <a:pt x="160" y="154"/>
                </a:lnTo>
                <a:lnTo>
                  <a:pt x="160" y="154"/>
                </a:lnTo>
                <a:lnTo>
                  <a:pt x="162" y="158"/>
                </a:lnTo>
                <a:lnTo>
                  <a:pt x="162" y="158"/>
                </a:lnTo>
                <a:lnTo>
                  <a:pt x="162" y="160"/>
                </a:lnTo>
                <a:lnTo>
                  <a:pt x="162" y="160"/>
                </a:lnTo>
                <a:lnTo>
                  <a:pt x="160" y="162"/>
                </a:lnTo>
                <a:lnTo>
                  <a:pt x="160" y="162"/>
                </a:lnTo>
                <a:lnTo>
                  <a:pt x="158" y="164"/>
                </a:lnTo>
                <a:lnTo>
                  <a:pt x="158" y="164"/>
                </a:lnTo>
                <a:lnTo>
                  <a:pt x="158" y="166"/>
                </a:lnTo>
                <a:lnTo>
                  <a:pt x="158" y="166"/>
                </a:lnTo>
                <a:lnTo>
                  <a:pt x="154" y="168"/>
                </a:lnTo>
                <a:lnTo>
                  <a:pt x="154" y="168"/>
                </a:lnTo>
                <a:lnTo>
                  <a:pt x="152" y="172"/>
                </a:lnTo>
                <a:lnTo>
                  <a:pt x="152" y="172"/>
                </a:lnTo>
                <a:lnTo>
                  <a:pt x="150" y="176"/>
                </a:lnTo>
                <a:lnTo>
                  <a:pt x="150" y="176"/>
                </a:lnTo>
                <a:lnTo>
                  <a:pt x="146" y="178"/>
                </a:lnTo>
                <a:lnTo>
                  <a:pt x="146" y="178"/>
                </a:lnTo>
                <a:lnTo>
                  <a:pt x="142" y="182"/>
                </a:lnTo>
                <a:lnTo>
                  <a:pt x="142" y="182"/>
                </a:lnTo>
                <a:lnTo>
                  <a:pt x="142" y="184"/>
                </a:lnTo>
                <a:lnTo>
                  <a:pt x="142" y="184"/>
                </a:lnTo>
                <a:lnTo>
                  <a:pt x="138" y="186"/>
                </a:lnTo>
                <a:lnTo>
                  <a:pt x="138" y="186"/>
                </a:lnTo>
                <a:lnTo>
                  <a:pt x="134" y="190"/>
                </a:lnTo>
                <a:lnTo>
                  <a:pt x="134" y="190"/>
                </a:lnTo>
                <a:lnTo>
                  <a:pt x="132" y="190"/>
                </a:lnTo>
                <a:lnTo>
                  <a:pt x="132" y="190"/>
                </a:lnTo>
                <a:lnTo>
                  <a:pt x="128" y="192"/>
                </a:lnTo>
                <a:lnTo>
                  <a:pt x="128" y="192"/>
                </a:lnTo>
                <a:lnTo>
                  <a:pt x="126" y="192"/>
                </a:lnTo>
                <a:lnTo>
                  <a:pt x="126" y="192"/>
                </a:lnTo>
                <a:lnTo>
                  <a:pt x="120" y="190"/>
                </a:lnTo>
                <a:lnTo>
                  <a:pt x="120" y="190"/>
                </a:lnTo>
                <a:lnTo>
                  <a:pt x="112" y="188"/>
                </a:lnTo>
                <a:lnTo>
                  <a:pt x="112" y="188"/>
                </a:lnTo>
                <a:lnTo>
                  <a:pt x="110" y="186"/>
                </a:lnTo>
                <a:lnTo>
                  <a:pt x="110" y="186"/>
                </a:lnTo>
                <a:lnTo>
                  <a:pt x="102" y="184"/>
                </a:lnTo>
                <a:lnTo>
                  <a:pt x="102" y="184"/>
                </a:lnTo>
                <a:lnTo>
                  <a:pt x="96" y="182"/>
                </a:lnTo>
                <a:lnTo>
                  <a:pt x="96" y="182"/>
                </a:lnTo>
                <a:lnTo>
                  <a:pt x="84" y="176"/>
                </a:lnTo>
                <a:lnTo>
                  <a:pt x="84" y="176"/>
                </a:lnTo>
                <a:lnTo>
                  <a:pt x="74" y="174"/>
                </a:lnTo>
                <a:lnTo>
                  <a:pt x="74" y="174"/>
                </a:lnTo>
                <a:lnTo>
                  <a:pt x="70" y="172"/>
                </a:lnTo>
                <a:lnTo>
                  <a:pt x="70" y="172"/>
                </a:lnTo>
                <a:lnTo>
                  <a:pt x="68" y="172"/>
                </a:lnTo>
                <a:lnTo>
                  <a:pt x="68" y="172"/>
                </a:lnTo>
                <a:lnTo>
                  <a:pt x="64" y="170"/>
                </a:lnTo>
                <a:lnTo>
                  <a:pt x="64" y="170"/>
                </a:lnTo>
                <a:lnTo>
                  <a:pt x="62" y="168"/>
                </a:lnTo>
                <a:lnTo>
                  <a:pt x="62" y="168"/>
                </a:lnTo>
                <a:lnTo>
                  <a:pt x="60" y="164"/>
                </a:lnTo>
                <a:lnTo>
                  <a:pt x="56" y="164"/>
                </a:lnTo>
                <a:lnTo>
                  <a:pt x="56" y="164"/>
                </a:lnTo>
                <a:lnTo>
                  <a:pt x="52" y="164"/>
                </a:lnTo>
                <a:lnTo>
                  <a:pt x="52" y="164"/>
                </a:lnTo>
                <a:lnTo>
                  <a:pt x="50" y="164"/>
                </a:lnTo>
                <a:lnTo>
                  <a:pt x="50" y="164"/>
                </a:lnTo>
                <a:lnTo>
                  <a:pt x="46" y="162"/>
                </a:lnTo>
                <a:lnTo>
                  <a:pt x="46" y="162"/>
                </a:lnTo>
                <a:lnTo>
                  <a:pt x="42" y="160"/>
                </a:lnTo>
                <a:lnTo>
                  <a:pt x="40" y="160"/>
                </a:lnTo>
                <a:lnTo>
                  <a:pt x="40" y="160"/>
                </a:lnTo>
                <a:lnTo>
                  <a:pt x="40" y="160"/>
                </a:lnTo>
                <a:lnTo>
                  <a:pt x="38" y="164"/>
                </a:lnTo>
                <a:lnTo>
                  <a:pt x="40" y="166"/>
                </a:lnTo>
                <a:lnTo>
                  <a:pt x="40" y="166"/>
                </a:lnTo>
                <a:lnTo>
                  <a:pt x="42" y="166"/>
                </a:lnTo>
                <a:lnTo>
                  <a:pt x="42" y="168"/>
                </a:lnTo>
                <a:lnTo>
                  <a:pt x="42" y="168"/>
                </a:lnTo>
                <a:lnTo>
                  <a:pt x="40" y="170"/>
                </a:lnTo>
                <a:lnTo>
                  <a:pt x="40" y="170"/>
                </a:lnTo>
                <a:lnTo>
                  <a:pt x="36" y="170"/>
                </a:lnTo>
                <a:lnTo>
                  <a:pt x="36" y="170"/>
                </a:lnTo>
                <a:lnTo>
                  <a:pt x="32" y="172"/>
                </a:lnTo>
                <a:lnTo>
                  <a:pt x="32" y="172"/>
                </a:lnTo>
                <a:lnTo>
                  <a:pt x="28" y="172"/>
                </a:lnTo>
                <a:lnTo>
                  <a:pt x="28" y="172"/>
                </a:lnTo>
                <a:lnTo>
                  <a:pt x="24" y="172"/>
                </a:lnTo>
                <a:lnTo>
                  <a:pt x="24" y="172"/>
                </a:lnTo>
                <a:lnTo>
                  <a:pt x="20" y="172"/>
                </a:lnTo>
                <a:lnTo>
                  <a:pt x="20" y="172"/>
                </a:lnTo>
                <a:lnTo>
                  <a:pt x="14" y="172"/>
                </a:lnTo>
                <a:lnTo>
                  <a:pt x="14" y="172"/>
                </a:lnTo>
                <a:lnTo>
                  <a:pt x="10" y="172"/>
                </a:lnTo>
                <a:lnTo>
                  <a:pt x="10" y="172"/>
                </a:lnTo>
                <a:lnTo>
                  <a:pt x="8" y="172"/>
                </a:lnTo>
                <a:lnTo>
                  <a:pt x="8" y="172"/>
                </a:lnTo>
                <a:lnTo>
                  <a:pt x="4" y="170"/>
                </a:lnTo>
                <a:lnTo>
                  <a:pt x="4" y="170"/>
                </a:lnTo>
                <a:lnTo>
                  <a:pt x="2" y="172"/>
                </a:lnTo>
                <a:lnTo>
                  <a:pt x="2" y="172"/>
                </a:lnTo>
                <a:lnTo>
                  <a:pt x="0" y="174"/>
                </a:lnTo>
                <a:lnTo>
                  <a:pt x="0" y="174"/>
                </a:lnTo>
                <a:lnTo>
                  <a:pt x="2" y="174"/>
                </a:lnTo>
                <a:lnTo>
                  <a:pt x="2" y="174"/>
                </a:lnTo>
                <a:lnTo>
                  <a:pt x="10" y="178"/>
                </a:lnTo>
                <a:lnTo>
                  <a:pt x="10" y="178"/>
                </a:lnTo>
                <a:lnTo>
                  <a:pt x="16" y="182"/>
                </a:lnTo>
                <a:lnTo>
                  <a:pt x="16" y="182"/>
                </a:lnTo>
                <a:lnTo>
                  <a:pt x="22" y="182"/>
                </a:lnTo>
                <a:lnTo>
                  <a:pt x="22" y="182"/>
                </a:lnTo>
                <a:lnTo>
                  <a:pt x="30" y="182"/>
                </a:lnTo>
                <a:lnTo>
                  <a:pt x="30" y="182"/>
                </a:lnTo>
                <a:lnTo>
                  <a:pt x="36" y="182"/>
                </a:lnTo>
                <a:lnTo>
                  <a:pt x="36" y="182"/>
                </a:lnTo>
                <a:lnTo>
                  <a:pt x="44" y="182"/>
                </a:lnTo>
                <a:lnTo>
                  <a:pt x="44" y="182"/>
                </a:lnTo>
                <a:lnTo>
                  <a:pt x="56" y="182"/>
                </a:lnTo>
                <a:lnTo>
                  <a:pt x="56" y="182"/>
                </a:lnTo>
                <a:lnTo>
                  <a:pt x="60" y="184"/>
                </a:lnTo>
                <a:lnTo>
                  <a:pt x="60" y="184"/>
                </a:lnTo>
                <a:lnTo>
                  <a:pt x="62" y="184"/>
                </a:lnTo>
                <a:lnTo>
                  <a:pt x="64" y="186"/>
                </a:lnTo>
                <a:lnTo>
                  <a:pt x="64" y="186"/>
                </a:lnTo>
                <a:lnTo>
                  <a:pt x="58" y="200"/>
                </a:lnTo>
                <a:lnTo>
                  <a:pt x="58" y="200"/>
                </a:lnTo>
                <a:lnTo>
                  <a:pt x="56" y="206"/>
                </a:lnTo>
                <a:lnTo>
                  <a:pt x="56" y="206"/>
                </a:lnTo>
                <a:lnTo>
                  <a:pt x="74" y="214"/>
                </a:lnTo>
                <a:lnTo>
                  <a:pt x="74" y="214"/>
                </a:lnTo>
                <a:lnTo>
                  <a:pt x="82" y="218"/>
                </a:lnTo>
                <a:lnTo>
                  <a:pt x="82" y="218"/>
                </a:lnTo>
                <a:lnTo>
                  <a:pt x="88" y="220"/>
                </a:lnTo>
                <a:lnTo>
                  <a:pt x="88" y="220"/>
                </a:lnTo>
                <a:lnTo>
                  <a:pt x="98" y="222"/>
                </a:lnTo>
                <a:lnTo>
                  <a:pt x="98" y="222"/>
                </a:lnTo>
                <a:lnTo>
                  <a:pt x="108" y="226"/>
                </a:lnTo>
                <a:lnTo>
                  <a:pt x="108" y="226"/>
                </a:lnTo>
                <a:lnTo>
                  <a:pt x="114" y="228"/>
                </a:lnTo>
                <a:lnTo>
                  <a:pt x="114" y="228"/>
                </a:lnTo>
                <a:lnTo>
                  <a:pt x="124" y="232"/>
                </a:lnTo>
                <a:lnTo>
                  <a:pt x="124" y="232"/>
                </a:lnTo>
                <a:lnTo>
                  <a:pt x="130" y="232"/>
                </a:lnTo>
                <a:lnTo>
                  <a:pt x="130" y="232"/>
                </a:lnTo>
                <a:lnTo>
                  <a:pt x="132" y="232"/>
                </a:lnTo>
                <a:lnTo>
                  <a:pt x="136" y="232"/>
                </a:lnTo>
                <a:lnTo>
                  <a:pt x="136" y="232"/>
                </a:lnTo>
                <a:lnTo>
                  <a:pt x="138" y="230"/>
                </a:lnTo>
                <a:lnTo>
                  <a:pt x="138" y="230"/>
                </a:lnTo>
                <a:lnTo>
                  <a:pt x="142" y="230"/>
                </a:lnTo>
                <a:lnTo>
                  <a:pt x="146" y="230"/>
                </a:lnTo>
                <a:lnTo>
                  <a:pt x="146" y="230"/>
                </a:lnTo>
                <a:lnTo>
                  <a:pt x="150" y="224"/>
                </a:lnTo>
                <a:lnTo>
                  <a:pt x="150" y="224"/>
                </a:lnTo>
                <a:lnTo>
                  <a:pt x="160" y="222"/>
                </a:lnTo>
                <a:lnTo>
                  <a:pt x="160" y="222"/>
                </a:lnTo>
                <a:lnTo>
                  <a:pt x="168" y="218"/>
                </a:lnTo>
                <a:lnTo>
                  <a:pt x="168" y="218"/>
                </a:lnTo>
                <a:lnTo>
                  <a:pt x="172" y="216"/>
                </a:lnTo>
                <a:lnTo>
                  <a:pt x="172" y="216"/>
                </a:lnTo>
                <a:lnTo>
                  <a:pt x="180" y="210"/>
                </a:lnTo>
                <a:lnTo>
                  <a:pt x="180" y="210"/>
                </a:lnTo>
                <a:lnTo>
                  <a:pt x="190" y="202"/>
                </a:lnTo>
                <a:lnTo>
                  <a:pt x="190" y="202"/>
                </a:lnTo>
                <a:lnTo>
                  <a:pt x="190" y="200"/>
                </a:lnTo>
                <a:lnTo>
                  <a:pt x="192" y="200"/>
                </a:lnTo>
                <a:lnTo>
                  <a:pt x="192" y="200"/>
                </a:lnTo>
                <a:lnTo>
                  <a:pt x="196" y="204"/>
                </a:lnTo>
                <a:lnTo>
                  <a:pt x="196" y="204"/>
                </a:lnTo>
                <a:lnTo>
                  <a:pt x="204" y="212"/>
                </a:lnTo>
                <a:lnTo>
                  <a:pt x="204" y="212"/>
                </a:lnTo>
                <a:lnTo>
                  <a:pt x="206" y="216"/>
                </a:lnTo>
                <a:lnTo>
                  <a:pt x="206" y="216"/>
                </a:lnTo>
                <a:lnTo>
                  <a:pt x="208" y="222"/>
                </a:lnTo>
                <a:lnTo>
                  <a:pt x="208" y="222"/>
                </a:lnTo>
                <a:lnTo>
                  <a:pt x="212" y="230"/>
                </a:lnTo>
                <a:lnTo>
                  <a:pt x="212" y="230"/>
                </a:lnTo>
                <a:lnTo>
                  <a:pt x="212" y="236"/>
                </a:lnTo>
                <a:lnTo>
                  <a:pt x="212" y="236"/>
                </a:lnTo>
                <a:lnTo>
                  <a:pt x="214" y="238"/>
                </a:lnTo>
                <a:lnTo>
                  <a:pt x="214" y="240"/>
                </a:lnTo>
                <a:lnTo>
                  <a:pt x="214" y="240"/>
                </a:lnTo>
                <a:lnTo>
                  <a:pt x="218" y="244"/>
                </a:lnTo>
                <a:lnTo>
                  <a:pt x="218" y="244"/>
                </a:lnTo>
                <a:lnTo>
                  <a:pt x="216" y="248"/>
                </a:lnTo>
                <a:lnTo>
                  <a:pt x="216" y="248"/>
                </a:lnTo>
                <a:lnTo>
                  <a:pt x="216" y="258"/>
                </a:lnTo>
                <a:lnTo>
                  <a:pt x="216" y="258"/>
                </a:lnTo>
                <a:lnTo>
                  <a:pt x="218" y="260"/>
                </a:lnTo>
                <a:lnTo>
                  <a:pt x="218" y="260"/>
                </a:lnTo>
                <a:lnTo>
                  <a:pt x="218" y="262"/>
                </a:lnTo>
                <a:lnTo>
                  <a:pt x="218" y="262"/>
                </a:lnTo>
                <a:lnTo>
                  <a:pt x="220" y="268"/>
                </a:lnTo>
                <a:lnTo>
                  <a:pt x="220" y="268"/>
                </a:lnTo>
                <a:lnTo>
                  <a:pt x="222" y="274"/>
                </a:lnTo>
                <a:lnTo>
                  <a:pt x="224" y="280"/>
                </a:lnTo>
                <a:lnTo>
                  <a:pt x="224" y="280"/>
                </a:lnTo>
                <a:lnTo>
                  <a:pt x="224" y="290"/>
                </a:lnTo>
                <a:lnTo>
                  <a:pt x="224" y="290"/>
                </a:lnTo>
                <a:lnTo>
                  <a:pt x="224" y="296"/>
                </a:lnTo>
                <a:lnTo>
                  <a:pt x="224" y="296"/>
                </a:lnTo>
                <a:lnTo>
                  <a:pt x="226" y="302"/>
                </a:lnTo>
                <a:lnTo>
                  <a:pt x="226" y="302"/>
                </a:lnTo>
                <a:lnTo>
                  <a:pt x="224" y="306"/>
                </a:lnTo>
                <a:lnTo>
                  <a:pt x="224" y="306"/>
                </a:lnTo>
                <a:lnTo>
                  <a:pt x="226" y="312"/>
                </a:lnTo>
                <a:lnTo>
                  <a:pt x="226" y="312"/>
                </a:lnTo>
                <a:lnTo>
                  <a:pt x="226" y="320"/>
                </a:lnTo>
                <a:lnTo>
                  <a:pt x="226" y="320"/>
                </a:lnTo>
                <a:lnTo>
                  <a:pt x="226" y="324"/>
                </a:lnTo>
                <a:lnTo>
                  <a:pt x="226" y="324"/>
                </a:lnTo>
                <a:lnTo>
                  <a:pt x="226" y="332"/>
                </a:lnTo>
                <a:lnTo>
                  <a:pt x="226" y="332"/>
                </a:lnTo>
                <a:lnTo>
                  <a:pt x="224" y="338"/>
                </a:lnTo>
                <a:lnTo>
                  <a:pt x="224" y="338"/>
                </a:lnTo>
                <a:lnTo>
                  <a:pt x="224" y="350"/>
                </a:lnTo>
                <a:lnTo>
                  <a:pt x="224" y="350"/>
                </a:lnTo>
                <a:lnTo>
                  <a:pt x="224" y="360"/>
                </a:lnTo>
                <a:lnTo>
                  <a:pt x="224" y="360"/>
                </a:lnTo>
                <a:lnTo>
                  <a:pt x="224" y="370"/>
                </a:lnTo>
                <a:lnTo>
                  <a:pt x="224" y="370"/>
                </a:lnTo>
                <a:lnTo>
                  <a:pt x="222" y="378"/>
                </a:lnTo>
                <a:lnTo>
                  <a:pt x="222" y="378"/>
                </a:lnTo>
                <a:lnTo>
                  <a:pt x="218" y="386"/>
                </a:lnTo>
                <a:lnTo>
                  <a:pt x="218" y="394"/>
                </a:lnTo>
                <a:lnTo>
                  <a:pt x="218" y="394"/>
                </a:lnTo>
                <a:lnTo>
                  <a:pt x="216" y="408"/>
                </a:lnTo>
                <a:lnTo>
                  <a:pt x="216" y="408"/>
                </a:lnTo>
                <a:lnTo>
                  <a:pt x="216" y="420"/>
                </a:lnTo>
                <a:lnTo>
                  <a:pt x="216" y="420"/>
                </a:lnTo>
                <a:lnTo>
                  <a:pt x="218" y="424"/>
                </a:lnTo>
                <a:lnTo>
                  <a:pt x="218" y="424"/>
                </a:lnTo>
                <a:lnTo>
                  <a:pt x="220" y="426"/>
                </a:lnTo>
                <a:lnTo>
                  <a:pt x="218" y="428"/>
                </a:lnTo>
                <a:lnTo>
                  <a:pt x="218" y="428"/>
                </a:lnTo>
                <a:lnTo>
                  <a:pt x="214" y="448"/>
                </a:lnTo>
                <a:lnTo>
                  <a:pt x="214" y="448"/>
                </a:lnTo>
                <a:lnTo>
                  <a:pt x="212" y="452"/>
                </a:lnTo>
                <a:lnTo>
                  <a:pt x="210" y="460"/>
                </a:lnTo>
                <a:lnTo>
                  <a:pt x="210" y="460"/>
                </a:lnTo>
                <a:lnTo>
                  <a:pt x="210" y="474"/>
                </a:lnTo>
                <a:lnTo>
                  <a:pt x="210" y="474"/>
                </a:lnTo>
                <a:lnTo>
                  <a:pt x="208" y="486"/>
                </a:lnTo>
                <a:lnTo>
                  <a:pt x="208" y="486"/>
                </a:lnTo>
                <a:lnTo>
                  <a:pt x="208" y="502"/>
                </a:lnTo>
                <a:lnTo>
                  <a:pt x="208" y="502"/>
                </a:lnTo>
                <a:lnTo>
                  <a:pt x="206" y="514"/>
                </a:lnTo>
                <a:lnTo>
                  <a:pt x="206" y="514"/>
                </a:lnTo>
                <a:lnTo>
                  <a:pt x="204" y="522"/>
                </a:lnTo>
                <a:lnTo>
                  <a:pt x="204" y="522"/>
                </a:lnTo>
                <a:lnTo>
                  <a:pt x="204" y="530"/>
                </a:lnTo>
                <a:lnTo>
                  <a:pt x="204" y="530"/>
                </a:lnTo>
                <a:lnTo>
                  <a:pt x="200" y="534"/>
                </a:lnTo>
                <a:lnTo>
                  <a:pt x="200" y="534"/>
                </a:lnTo>
                <a:lnTo>
                  <a:pt x="196" y="542"/>
                </a:lnTo>
                <a:lnTo>
                  <a:pt x="196" y="542"/>
                </a:lnTo>
                <a:lnTo>
                  <a:pt x="194" y="546"/>
                </a:lnTo>
                <a:lnTo>
                  <a:pt x="194" y="546"/>
                </a:lnTo>
                <a:lnTo>
                  <a:pt x="196" y="548"/>
                </a:lnTo>
                <a:lnTo>
                  <a:pt x="196" y="548"/>
                </a:lnTo>
                <a:lnTo>
                  <a:pt x="198" y="550"/>
                </a:lnTo>
                <a:lnTo>
                  <a:pt x="198" y="550"/>
                </a:lnTo>
                <a:lnTo>
                  <a:pt x="196" y="554"/>
                </a:lnTo>
                <a:lnTo>
                  <a:pt x="196" y="554"/>
                </a:lnTo>
                <a:lnTo>
                  <a:pt x="194" y="554"/>
                </a:lnTo>
                <a:lnTo>
                  <a:pt x="194" y="554"/>
                </a:lnTo>
                <a:lnTo>
                  <a:pt x="194" y="556"/>
                </a:lnTo>
                <a:lnTo>
                  <a:pt x="194" y="556"/>
                </a:lnTo>
                <a:lnTo>
                  <a:pt x="192" y="562"/>
                </a:lnTo>
                <a:lnTo>
                  <a:pt x="192" y="562"/>
                </a:lnTo>
                <a:lnTo>
                  <a:pt x="190" y="566"/>
                </a:lnTo>
                <a:lnTo>
                  <a:pt x="190" y="566"/>
                </a:lnTo>
                <a:lnTo>
                  <a:pt x="186" y="566"/>
                </a:lnTo>
                <a:lnTo>
                  <a:pt x="186" y="566"/>
                </a:lnTo>
                <a:lnTo>
                  <a:pt x="184" y="568"/>
                </a:lnTo>
                <a:lnTo>
                  <a:pt x="182" y="570"/>
                </a:lnTo>
                <a:lnTo>
                  <a:pt x="182" y="570"/>
                </a:lnTo>
                <a:lnTo>
                  <a:pt x="182" y="570"/>
                </a:lnTo>
                <a:lnTo>
                  <a:pt x="184" y="572"/>
                </a:lnTo>
                <a:lnTo>
                  <a:pt x="184" y="572"/>
                </a:lnTo>
                <a:lnTo>
                  <a:pt x="184" y="572"/>
                </a:lnTo>
                <a:lnTo>
                  <a:pt x="184" y="572"/>
                </a:lnTo>
                <a:lnTo>
                  <a:pt x="182" y="574"/>
                </a:lnTo>
                <a:lnTo>
                  <a:pt x="182" y="574"/>
                </a:lnTo>
                <a:lnTo>
                  <a:pt x="180" y="578"/>
                </a:lnTo>
                <a:lnTo>
                  <a:pt x="180" y="578"/>
                </a:lnTo>
                <a:lnTo>
                  <a:pt x="180" y="578"/>
                </a:lnTo>
                <a:lnTo>
                  <a:pt x="178" y="580"/>
                </a:lnTo>
                <a:lnTo>
                  <a:pt x="178" y="580"/>
                </a:lnTo>
                <a:lnTo>
                  <a:pt x="176" y="584"/>
                </a:lnTo>
                <a:lnTo>
                  <a:pt x="176" y="584"/>
                </a:lnTo>
                <a:lnTo>
                  <a:pt x="172" y="586"/>
                </a:lnTo>
                <a:lnTo>
                  <a:pt x="172" y="586"/>
                </a:lnTo>
                <a:lnTo>
                  <a:pt x="168" y="588"/>
                </a:lnTo>
                <a:lnTo>
                  <a:pt x="168" y="588"/>
                </a:lnTo>
                <a:lnTo>
                  <a:pt x="164" y="590"/>
                </a:lnTo>
                <a:lnTo>
                  <a:pt x="164" y="592"/>
                </a:lnTo>
                <a:lnTo>
                  <a:pt x="164" y="592"/>
                </a:lnTo>
                <a:lnTo>
                  <a:pt x="164" y="596"/>
                </a:lnTo>
                <a:lnTo>
                  <a:pt x="164" y="596"/>
                </a:lnTo>
                <a:lnTo>
                  <a:pt x="164" y="596"/>
                </a:lnTo>
                <a:lnTo>
                  <a:pt x="162" y="596"/>
                </a:lnTo>
                <a:lnTo>
                  <a:pt x="162" y="596"/>
                </a:lnTo>
                <a:lnTo>
                  <a:pt x="162" y="600"/>
                </a:lnTo>
                <a:lnTo>
                  <a:pt x="164" y="602"/>
                </a:lnTo>
                <a:lnTo>
                  <a:pt x="164" y="602"/>
                </a:lnTo>
                <a:lnTo>
                  <a:pt x="186" y="604"/>
                </a:lnTo>
                <a:lnTo>
                  <a:pt x="186" y="604"/>
                </a:lnTo>
                <a:lnTo>
                  <a:pt x="194" y="602"/>
                </a:lnTo>
                <a:lnTo>
                  <a:pt x="202" y="600"/>
                </a:lnTo>
                <a:lnTo>
                  <a:pt x="202" y="600"/>
                </a:lnTo>
                <a:lnTo>
                  <a:pt x="208" y="596"/>
                </a:lnTo>
                <a:lnTo>
                  <a:pt x="208" y="596"/>
                </a:lnTo>
                <a:lnTo>
                  <a:pt x="210" y="598"/>
                </a:lnTo>
                <a:lnTo>
                  <a:pt x="214" y="598"/>
                </a:lnTo>
                <a:lnTo>
                  <a:pt x="214" y="598"/>
                </a:lnTo>
                <a:lnTo>
                  <a:pt x="220" y="596"/>
                </a:lnTo>
                <a:lnTo>
                  <a:pt x="220" y="594"/>
                </a:lnTo>
                <a:lnTo>
                  <a:pt x="220" y="594"/>
                </a:lnTo>
                <a:lnTo>
                  <a:pt x="222" y="590"/>
                </a:lnTo>
                <a:lnTo>
                  <a:pt x="222" y="590"/>
                </a:lnTo>
                <a:lnTo>
                  <a:pt x="220" y="588"/>
                </a:lnTo>
                <a:lnTo>
                  <a:pt x="220" y="588"/>
                </a:lnTo>
                <a:lnTo>
                  <a:pt x="222" y="586"/>
                </a:lnTo>
                <a:lnTo>
                  <a:pt x="222" y="586"/>
                </a:lnTo>
                <a:lnTo>
                  <a:pt x="222" y="582"/>
                </a:lnTo>
                <a:lnTo>
                  <a:pt x="222" y="582"/>
                </a:lnTo>
                <a:lnTo>
                  <a:pt x="224" y="582"/>
                </a:lnTo>
                <a:lnTo>
                  <a:pt x="224" y="580"/>
                </a:lnTo>
                <a:lnTo>
                  <a:pt x="226" y="578"/>
                </a:lnTo>
                <a:lnTo>
                  <a:pt x="226" y="578"/>
                </a:lnTo>
                <a:lnTo>
                  <a:pt x="228" y="572"/>
                </a:lnTo>
                <a:lnTo>
                  <a:pt x="228" y="572"/>
                </a:lnTo>
                <a:lnTo>
                  <a:pt x="228" y="570"/>
                </a:lnTo>
                <a:lnTo>
                  <a:pt x="228" y="570"/>
                </a:lnTo>
                <a:lnTo>
                  <a:pt x="234" y="554"/>
                </a:lnTo>
                <a:lnTo>
                  <a:pt x="234" y="554"/>
                </a:lnTo>
                <a:lnTo>
                  <a:pt x="242" y="532"/>
                </a:lnTo>
                <a:lnTo>
                  <a:pt x="242" y="532"/>
                </a:lnTo>
                <a:lnTo>
                  <a:pt x="248" y="506"/>
                </a:lnTo>
                <a:lnTo>
                  <a:pt x="248" y="506"/>
                </a:lnTo>
                <a:lnTo>
                  <a:pt x="256" y="478"/>
                </a:lnTo>
                <a:lnTo>
                  <a:pt x="256" y="478"/>
                </a:lnTo>
                <a:lnTo>
                  <a:pt x="262" y="448"/>
                </a:lnTo>
                <a:lnTo>
                  <a:pt x="262" y="448"/>
                </a:lnTo>
                <a:lnTo>
                  <a:pt x="272" y="412"/>
                </a:lnTo>
                <a:lnTo>
                  <a:pt x="272" y="412"/>
                </a:lnTo>
                <a:lnTo>
                  <a:pt x="276" y="392"/>
                </a:lnTo>
                <a:lnTo>
                  <a:pt x="276" y="392"/>
                </a:lnTo>
                <a:lnTo>
                  <a:pt x="278" y="388"/>
                </a:lnTo>
                <a:lnTo>
                  <a:pt x="284" y="376"/>
                </a:lnTo>
                <a:lnTo>
                  <a:pt x="284" y="376"/>
                </a:lnTo>
                <a:lnTo>
                  <a:pt x="288" y="362"/>
                </a:lnTo>
                <a:lnTo>
                  <a:pt x="290" y="352"/>
                </a:lnTo>
                <a:lnTo>
                  <a:pt x="290" y="352"/>
                </a:lnTo>
                <a:lnTo>
                  <a:pt x="294" y="340"/>
                </a:lnTo>
                <a:lnTo>
                  <a:pt x="294" y="340"/>
                </a:lnTo>
                <a:lnTo>
                  <a:pt x="294" y="334"/>
                </a:lnTo>
                <a:lnTo>
                  <a:pt x="294" y="334"/>
                </a:lnTo>
                <a:lnTo>
                  <a:pt x="296" y="338"/>
                </a:lnTo>
                <a:lnTo>
                  <a:pt x="300" y="352"/>
                </a:lnTo>
                <a:lnTo>
                  <a:pt x="300" y="352"/>
                </a:lnTo>
                <a:lnTo>
                  <a:pt x="308" y="382"/>
                </a:lnTo>
                <a:lnTo>
                  <a:pt x="308" y="382"/>
                </a:lnTo>
                <a:lnTo>
                  <a:pt x="312" y="414"/>
                </a:lnTo>
                <a:lnTo>
                  <a:pt x="312" y="414"/>
                </a:lnTo>
                <a:lnTo>
                  <a:pt x="318" y="436"/>
                </a:lnTo>
                <a:lnTo>
                  <a:pt x="318" y="436"/>
                </a:lnTo>
                <a:lnTo>
                  <a:pt x="322" y="452"/>
                </a:lnTo>
                <a:lnTo>
                  <a:pt x="322" y="452"/>
                </a:lnTo>
                <a:lnTo>
                  <a:pt x="326" y="458"/>
                </a:lnTo>
                <a:lnTo>
                  <a:pt x="326" y="458"/>
                </a:lnTo>
                <a:lnTo>
                  <a:pt x="330" y="460"/>
                </a:lnTo>
                <a:lnTo>
                  <a:pt x="330" y="460"/>
                </a:lnTo>
                <a:lnTo>
                  <a:pt x="332" y="466"/>
                </a:lnTo>
                <a:lnTo>
                  <a:pt x="332" y="466"/>
                </a:lnTo>
                <a:lnTo>
                  <a:pt x="332" y="468"/>
                </a:lnTo>
                <a:lnTo>
                  <a:pt x="332" y="468"/>
                </a:lnTo>
                <a:lnTo>
                  <a:pt x="330" y="474"/>
                </a:lnTo>
                <a:lnTo>
                  <a:pt x="330" y="474"/>
                </a:lnTo>
                <a:lnTo>
                  <a:pt x="330" y="480"/>
                </a:lnTo>
                <a:lnTo>
                  <a:pt x="330" y="480"/>
                </a:lnTo>
                <a:lnTo>
                  <a:pt x="332" y="490"/>
                </a:lnTo>
                <a:lnTo>
                  <a:pt x="332" y="490"/>
                </a:lnTo>
                <a:lnTo>
                  <a:pt x="332" y="502"/>
                </a:lnTo>
                <a:lnTo>
                  <a:pt x="332" y="502"/>
                </a:lnTo>
                <a:lnTo>
                  <a:pt x="332" y="512"/>
                </a:lnTo>
                <a:lnTo>
                  <a:pt x="332" y="512"/>
                </a:lnTo>
                <a:lnTo>
                  <a:pt x="332" y="518"/>
                </a:lnTo>
                <a:lnTo>
                  <a:pt x="332" y="518"/>
                </a:lnTo>
                <a:lnTo>
                  <a:pt x="330" y="532"/>
                </a:lnTo>
                <a:lnTo>
                  <a:pt x="330" y="532"/>
                </a:lnTo>
                <a:lnTo>
                  <a:pt x="328" y="540"/>
                </a:lnTo>
                <a:lnTo>
                  <a:pt x="328" y="544"/>
                </a:lnTo>
                <a:lnTo>
                  <a:pt x="328" y="544"/>
                </a:lnTo>
                <a:lnTo>
                  <a:pt x="328" y="550"/>
                </a:lnTo>
                <a:lnTo>
                  <a:pt x="328" y="550"/>
                </a:lnTo>
                <a:lnTo>
                  <a:pt x="326" y="554"/>
                </a:lnTo>
                <a:lnTo>
                  <a:pt x="326" y="554"/>
                </a:lnTo>
                <a:lnTo>
                  <a:pt x="326" y="558"/>
                </a:lnTo>
                <a:lnTo>
                  <a:pt x="326" y="558"/>
                </a:lnTo>
                <a:lnTo>
                  <a:pt x="328" y="566"/>
                </a:lnTo>
                <a:lnTo>
                  <a:pt x="328" y="566"/>
                </a:lnTo>
                <a:lnTo>
                  <a:pt x="326" y="568"/>
                </a:lnTo>
                <a:lnTo>
                  <a:pt x="326" y="568"/>
                </a:lnTo>
                <a:lnTo>
                  <a:pt x="326" y="570"/>
                </a:lnTo>
                <a:lnTo>
                  <a:pt x="326" y="570"/>
                </a:lnTo>
                <a:lnTo>
                  <a:pt x="326" y="570"/>
                </a:lnTo>
                <a:lnTo>
                  <a:pt x="326" y="570"/>
                </a:lnTo>
                <a:lnTo>
                  <a:pt x="324" y="576"/>
                </a:lnTo>
                <a:lnTo>
                  <a:pt x="324" y="576"/>
                </a:lnTo>
                <a:lnTo>
                  <a:pt x="324" y="578"/>
                </a:lnTo>
                <a:lnTo>
                  <a:pt x="324" y="578"/>
                </a:lnTo>
                <a:lnTo>
                  <a:pt x="324" y="580"/>
                </a:lnTo>
                <a:lnTo>
                  <a:pt x="324" y="580"/>
                </a:lnTo>
                <a:lnTo>
                  <a:pt x="324" y="584"/>
                </a:lnTo>
                <a:lnTo>
                  <a:pt x="324" y="588"/>
                </a:lnTo>
                <a:lnTo>
                  <a:pt x="324" y="588"/>
                </a:lnTo>
                <a:lnTo>
                  <a:pt x="330" y="592"/>
                </a:lnTo>
                <a:lnTo>
                  <a:pt x="330" y="592"/>
                </a:lnTo>
                <a:lnTo>
                  <a:pt x="334" y="592"/>
                </a:lnTo>
                <a:lnTo>
                  <a:pt x="334" y="592"/>
                </a:lnTo>
                <a:lnTo>
                  <a:pt x="338" y="592"/>
                </a:lnTo>
                <a:lnTo>
                  <a:pt x="338" y="592"/>
                </a:lnTo>
                <a:lnTo>
                  <a:pt x="342" y="598"/>
                </a:lnTo>
                <a:lnTo>
                  <a:pt x="342" y="598"/>
                </a:lnTo>
                <a:lnTo>
                  <a:pt x="344" y="602"/>
                </a:lnTo>
                <a:lnTo>
                  <a:pt x="344" y="602"/>
                </a:lnTo>
                <a:lnTo>
                  <a:pt x="346" y="604"/>
                </a:lnTo>
                <a:lnTo>
                  <a:pt x="356" y="608"/>
                </a:lnTo>
                <a:lnTo>
                  <a:pt x="356" y="608"/>
                </a:lnTo>
                <a:lnTo>
                  <a:pt x="370" y="606"/>
                </a:lnTo>
                <a:lnTo>
                  <a:pt x="376" y="606"/>
                </a:lnTo>
                <a:lnTo>
                  <a:pt x="376" y="606"/>
                </a:lnTo>
                <a:lnTo>
                  <a:pt x="378" y="606"/>
                </a:lnTo>
                <a:lnTo>
                  <a:pt x="378" y="604"/>
                </a:lnTo>
                <a:lnTo>
                  <a:pt x="378" y="604"/>
                </a:lnTo>
                <a:lnTo>
                  <a:pt x="378" y="602"/>
                </a:lnTo>
                <a:lnTo>
                  <a:pt x="378" y="602"/>
                </a:lnTo>
                <a:lnTo>
                  <a:pt x="376" y="600"/>
                </a:lnTo>
                <a:lnTo>
                  <a:pt x="376" y="600"/>
                </a:lnTo>
                <a:lnTo>
                  <a:pt x="378" y="598"/>
                </a:lnTo>
                <a:lnTo>
                  <a:pt x="378" y="594"/>
                </a:lnTo>
                <a:lnTo>
                  <a:pt x="378" y="594"/>
                </a:lnTo>
                <a:lnTo>
                  <a:pt x="376" y="592"/>
                </a:lnTo>
                <a:lnTo>
                  <a:pt x="374" y="590"/>
                </a:lnTo>
                <a:lnTo>
                  <a:pt x="374" y="590"/>
                </a:lnTo>
                <a:lnTo>
                  <a:pt x="370" y="588"/>
                </a:lnTo>
                <a:lnTo>
                  <a:pt x="370" y="588"/>
                </a:lnTo>
                <a:lnTo>
                  <a:pt x="364" y="582"/>
                </a:lnTo>
                <a:lnTo>
                  <a:pt x="364" y="582"/>
                </a:lnTo>
                <a:lnTo>
                  <a:pt x="362" y="578"/>
                </a:lnTo>
                <a:lnTo>
                  <a:pt x="362" y="578"/>
                </a:lnTo>
                <a:lnTo>
                  <a:pt x="364" y="580"/>
                </a:lnTo>
                <a:lnTo>
                  <a:pt x="364" y="580"/>
                </a:lnTo>
                <a:lnTo>
                  <a:pt x="366" y="582"/>
                </a:lnTo>
                <a:lnTo>
                  <a:pt x="366" y="582"/>
                </a:lnTo>
                <a:lnTo>
                  <a:pt x="366" y="582"/>
                </a:lnTo>
                <a:lnTo>
                  <a:pt x="366" y="582"/>
                </a:lnTo>
                <a:lnTo>
                  <a:pt x="364" y="578"/>
                </a:lnTo>
                <a:lnTo>
                  <a:pt x="364" y="578"/>
                </a:lnTo>
                <a:lnTo>
                  <a:pt x="362" y="574"/>
                </a:lnTo>
                <a:lnTo>
                  <a:pt x="362" y="574"/>
                </a:lnTo>
                <a:lnTo>
                  <a:pt x="362" y="574"/>
                </a:lnTo>
                <a:lnTo>
                  <a:pt x="362" y="574"/>
                </a:lnTo>
                <a:lnTo>
                  <a:pt x="364" y="574"/>
                </a:lnTo>
                <a:lnTo>
                  <a:pt x="364" y="572"/>
                </a:lnTo>
                <a:lnTo>
                  <a:pt x="364" y="572"/>
                </a:lnTo>
                <a:lnTo>
                  <a:pt x="364" y="572"/>
                </a:lnTo>
                <a:lnTo>
                  <a:pt x="362" y="566"/>
                </a:lnTo>
                <a:lnTo>
                  <a:pt x="362" y="566"/>
                </a:lnTo>
                <a:lnTo>
                  <a:pt x="362" y="558"/>
                </a:lnTo>
                <a:lnTo>
                  <a:pt x="362" y="558"/>
                </a:lnTo>
                <a:lnTo>
                  <a:pt x="362" y="556"/>
                </a:lnTo>
                <a:lnTo>
                  <a:pt x="362" y="556"/>
                </a:lnTo>
                <a:lnTo>
                  <a:pt x="362" y="556"/>
                </a:lnTo>
                <a:lnTo>
                  <a:pt x="360" y="554"/>
                </a:lnTo>
                <a:lnTo>
                  <a:pt x="360" y="554"/>
                </a:lnTo>
                <a:lnTo>
                  <a:pt x="358" y="550"/>
                </a:lnTo>
                <a:lnTo>
                  <a:pt x="358" y="550"/>
                </a:lnTo>
                <a:lnTo>
                  <a:pt x="360" y="542"/>
                </a:lnTo>
                <a:lnTo>
                  <a:pt x="360" y="542"/>
                </a:lnTo>
                <a:lnTo>
                  <a:pt x="366" y="528"/>
                </a:lnTo>
                <a:lnTo>
                  <a:pt x="366" y="528"/>
                </a:lnTo>
                <a:lnTo>
                  <a:pt x="370" y="504"/>
                </a:lnTo>
                <a:lnTo>
                  <a:pt x="370" y="504"/>
                </a:lnTo>
                <a:lnTo>
                  <a:pt x="372" y="480"/>
                </a:lnTo>
                <a:lnTo>
                  <a:pt x="372" y="480"/>
                </a:lnTo>
                <a:lnTo>
                  <a:pt x="372" y="468"/>
                </a:lnTo>
                <a:lnTo>
                  <a:pt x="372" y="468"/>
                </a:lnTo>
                <a:lnTo>
                  <a:pt x="376" y="456"/>
                </a:lnTo>
                <a:lnTo>
                  <a:pt x="376" y="456"/>
                </a:lnTo>
                <a:lnTo>
                  <a:pt x="376" y="442"/>
                </a:lnTo>
                <a:lnTo>
                  <a:pt x="376" y="442"/>
                </a:lnTo>
                <a:lnTo>
                  <a:pt x="378" y="438"/>
                </a:lnTo>
                <a:lnTo>
                  <a:pt x="380" y="428"/>
                </a:lnTo>
                <a:lnTo>
                  <a:pt x="380" y="428"/>
                </a:lnTo>
                <a:lnTo>
                  <a:pt x="380" y="418"/>
                </a:lnTo>
                <a:lnTo>
                  <a:pt x="378" y="412"/>
                </a:lnTo>
                <a:lnTo>
                  <a:pt x="378" y="412"/>
                </a:lnTo>
                <a:lnTo>
                  <a:pt x="376" y="404"/>
                </a:lnTo>
                <a:lnTo>
                  <a:pt x="376" y="404"/>
                </a:lnTo>
                <a:lnTo>
                  <a:pt x="372" y="384"/>
                </a:lnTo>
                <a:lnTo>
                  <a:pt x="372" y="384"/>
                </a:lnTo>
                <a:lnTo>
                  <a:pt x="366" y="352"/>
                </a:lnTo>
                <a:lnTo>
                  <a:pt x="366" y="352"/>
                </a:lnTo>
                <a:lnTo>
                  <a:pt x="362" y="338"/>
                </a:lnTo>
                <a:lnTo>
                  <a:pt x="362" y="338"/>
                </a:lnTo>
                <a:lnTo>
                  <a:pt x="362" y="326"/>
                </a:lnTo>
                <a:lnTo>
                  <a:pt x="362" y="326"/>
                </a:lnTo>
                <a:lnTo>
                  <a:pt x="358" y="312"/>
                </a:lnTo>
                <a:lnTo>
                  <a:pt x="358" y="312"/>
                </a:lnTo>
                <a:lnTo>
                  <a:pt x="356" y="306"/>
                </a:lnTo>
                <a:lnTo>
                  <a:pt x="356" y="306"/>
                </a:lnTo>
                <a:lnTo>
                  <a:pt x="356" y="296"/>
                </a:lnTo>
                <a:lnTo>
                  <a:pt x="356" y="296"/>
                </a:lnTo>
                <a:lnTo>
                  <a:pt x="354" y="290"/>
                </a:lnTo>
                <a:lnTo>
                  <a:pt x="360" y="290"/>
                </a:lnTo>
                <a:lnTo>
                  <a:pt x="360" y="290"/>
                </a:lnTo>
                <a:lnTo>
                  <a:pt x="354" y="272"/>
                </a:lnTo>
                <a:lnTo>
                  <a:pt x="354" y="272"/>
                </a:lnTo>
                <a:lnTo>
                  <a:pt x="352" y="260"/>
                </a:lnTo>
                <a:lnTo>
                  <a:pt x="352" y="260"/>
                </a:lnTo>
                <a:lnTo>
                  <a:pt x="350" y="242"/>
                </a:lnTo>
                <a:lnTo>
                  <a:pt x="350" y="242"/>
                </a:lnTo>
                <a:lnTo>
                  <a:pt x="346" y="228"/>
                </a:lnTo>
                <a:lnTo>
                  <a:pt x="346" y="228"/>
                </a:lnTo>
                <a:lnTo>
                  <a:pt x="348" y="228"/>
                </a:lnTo>
                <a:lnTo>
                  <a:pt x="348" y="228"/>
                </a:lnTo>
                <a:lnTo>
                  <a:pt x="350" y="230"/>
                </a:lnTo>
                <a:lnTo>
                  <a:pt x="350" y="230"/>
                </a:lnTo>
                <a:lnTo>
                  <a:pt x="346" y="220"/>
                </a:lnTo>
                <a:lnTo>
                  <a:pt x="346" y="220"/>
                </a:lnTo>
                <a:lnTo>
                  <a:pt x="342" y="212"/>
                </a:lnTo>
                <a:lnTo>
                  <a:pt x="338" y="200"/>
                </a:lnTo>
                <a:lnTo>
                  <a:pt x="338" y="200"/>
                </a:lnTo>
                <a:lnTo>
                  <a:pt x="332" y="180"/>
                </a:lnTo>
                <a:lnTo>
                  <a:pt x="332" y="180"/>
                </a:lnTo>
                <a:lnTo>
                  <a:pt x="332" y="170"/>
                </a:lnTo>
                <a:lnTo>
                  <a:pt x="332" y="166"/>
                </a:lnTo>
                <a:lnTo>
                  <a:pt x="332" y="166"/>
                </a:lnTo>
                <a:lnTo>
                  <a:pt x="332" y="158"/>
                </a:lnTo>
                <a:lnTo>
                  <a:pt x="332" y="158"/>
                </a:lnTo>
                <a:lnTo>
                  <a:pt x="334" y="150"/>
                </a:lnTo>
                <a:lnTo>
                  <a:pt x="334" y="150"/>
                </a:lnTo>
                <a:lnTo>
                  <a:pt x="336" y="144"/>
                </a:lnTo>
                <a:lnTo>
                  <a:pt x="336" y="144"/>
                </a:lnTo>
                <a:lnTo>
                  <a:pt x="338" y="144"/>
                </a:lnTo>
                <a:lnTo>
                  <a:pt x="344" y="142"/>
                </a:lnTo>
                <a:lnTo>
                  <a:pt x="344" y="142"/>
                </a:lnTo>
                <a:lnTo>
                  <a:pt x="360" y="138"/>
                </a:lnTo>
                <a:lnTo>
                  <a:pt x="360" y="138"/>
                </a:lnTo>
                <a:lnTo>
                  <a:pt x="382" y="132"/>
                </a:lnTo>
                <a:lnTo>
                  <a:pt x="382" y="132"/>
                </a:lnTo>
                <a:lnTo>
                  <a:pt x="388" y="128"/>
                </a:lnTo>
                <a:lnTo>
                  <a:pt x="388" y="128"/>
                </a:lnTo>
                <a:lnTo>
                  <a:pt x="392" y="128"/>
                </a:lnTo>
                <a:lnTo>
                  <a:pt x="392" y="128"/>
                </a:lnTo>
                <a:lnTo>
                  <a:pt x="398" y="126"/>
                </a:lnTo>
                <a:lnTo>
                  <a:pt x="398" y="126"/>
                </a:lnTo>
                <a:lnTo>
                  <a:pt x="402" y="122"/>
                </a:lnTo>
                <a:lnTo>
                  <a:pt x="406" y="118"/>
                </a:lnTo>
                <a:lnTo>
                  <a:pt x="406" y="118"/>
                </a:lnTo>
                <a:lnTo>
                  <a:pt x="408" y="116"/>
                </a:lnTo>
                <a:lnTo>
                  <a:pt x="408" y="114"/>
                </a:lnTo>
                <a:lnTo>
                  <a:pt x="408" y="114"/>
                </a:lnTo>
                <a:lnTo>
                  <a:pt x="408" y="110"/>
                </a:lnTo>
                <a:lnTo>
                  <a:pt x="408" y="110"/>
                </a:lnTo>
                <a:lnTo>
                  <a:pt x="412" y="100"/>
                </a:lnTo>
                <a:lnTo>
                  <a:pt x="412" y="100"/>
                </a:lnTo>
                <a:lnTo>
                  <a:pt x="416" y="90"/>
                </a:lnTo>
                <a:lnTo>
                  <a:pt x="416" y="90"/>
                </a:lnTo>
                <a:lnTo>
                  <a:pt x="418" y="88"/>
                </a:lnTo>
                <a:lnTo>
                  <a:pt x="418" y="88"/>
                </a:lnTo>
                <a:lnTo>
                  <a:pt x="420" y="84"/>
                </a:lnTo>
                <a:lnTo>
                  <a:pt x="420" y="84"/>
                </a:lnTo>
                <a:lnTo>
                  <a:pt x="422" y="82"/>
                </a:lnTo>
                <a:lnTo>
                  <a:pt x="424" y="78"/>
                </a:lnTo>
                <a:lnTo>
                  <a:pt x="424" y="78"/>
                </a:lnTo>
                <a:lnTo>
                  <a:pt x="424" y="72"/>
                </a:lnTo>
                <a:lnTo>
                  <a:pt x="424" y="72"/>
                </a:lnTo>
                <a:lnTo>
                  <a:pt x="426" y="70"/>
                </a:lnTo>
                <a:lnTo>
                  <a:pt x="436" y="54"/>
                </a:lnTo>
                <a:lnTo>
                  <a:pt x="436" y="54"/>
                </a:lnTo>
                <a:lnTo>
                  <a:pt x="426" y="48"/>
                </a:lnTo>
                <a:lnTo>
                  <a:pt x="426" y="48"/>
                </a:lnTo>
                <a:lnTo>
                  <a:pt x="420" y="44"/>
                </a:lnTo>
                <a:lnTo>
                  <a:pt x="420" y="44"/>
                </a:lnTo>
                <a:lnTo>
                  <a:pt x="420" y="44"/>
                </a:lnTo>
                <a:lnTo>
                  <a:pt x="420" y="44"/>
                </a:lnTo>
                <a:lnTo>
                  <a:pt x="420" y="42"/>
                </a:lnTo>
                <a:lnTo>
                  <a:pt x="420" y="42"/>
                </a:lnTo>
                <a:lnTo>
                  <a:pt x="420" y="40"/>
                </a:lnTo>
                <a:lnTo>
                  <a:pt x="422" y="38"/>
                </a:lnTo>
                <a:lnTo>
                  <a:pt x="426" y="34"/>
                </a:lnTo>
                <a:lnTo>
                  <a:pt x="426" y="34"/>
                </a:lnTo>
                <a:lnTo>
                  <a:pt x="440" y="26"/>
                </a:lnTo>
                <a:lnTo>
                  <a:pt x="440" y="26"/>
                </a:lnTo>
                <a:lnTo>
                  <a:pt x="444" y="22"/>
                </a:lnTo>
                <a:lnTo>
                  <a:pt x="444" y="22"/>
                </a:lnTo>
                <a:lnTo>
                  <a:pt x="448" y="20"/>
                </a:lnTo>
                <a:lnTo>
                  <a:pt x="452" y="18"/>
                </a:lnTo>
                <a:lnTo>
                  <a:pt x="452" y="18"/>
                </a:lnTo>
                <a:lnTo>
                  <a:pt x="460" y="8"/>
                </a:lnTo>
                <a:lnTo>
                  <a:pt x="460" y="8"/>
                </a:lnTo>
                <a:lnTo>
                  <a:pt x="462" y="4"/>
                </a:lnTo>
                <a:lnTo>
                  <a:pt x="462" y="4"/>
                </a:lnTo>
                <a:lnTo>
                  <a:pt x="462" y="2"/>
                </a:lnTo>
                <a:lnTo>
                  <a:pt x="462" y="0"/>
                </a:lnTo>
                <a:lnTo>
                  <a:pt x="462" y="0"/>
                </a:lnTo>
                <a:close/>
                <a:moveTo>
                  <a:pt x="184" y="42"/>
                </a:moveTo>
                <a:lnTo>
                  <a:pt x="184" y="42"/>
                </a:lnTo>
                <a:lnTo>
                  <a:pt x="184" y="42"/>
                </a:lnTo>
                <a:lnTo>
                  <a:pt x="184" y="42"/>
                </a:lnTo>
                <a:lnTo>
                  <a:pt x="184" y="40"/>
                </a:lnTo>
                <a:lnTo>
                  <a:pt x="184" y="40"/>
                </a:lnTo>
                <a:lnTo>
                  <a:pt x="184" y="42"/>
                </a:lnTo>
                <a:lnTo>
                  <a:pt x="184" y="42"/>
                </a:lnTo>
                <a:close/>
                <a:moveTo>
                  <a:pt x="186" y="40"/>
                </a:moveTo>
                <a:lnTo>
                  <a:pt x="186" y="40"/>
                </a:lnTo>
                <a:lnTo>
                  <a:pt x="186" y="40"/>
                </a:lnTo>
                <a:lnTo>
                  <a:pt x="186" y="40"/>
                </a:lnTo>
                <a:lnTo>
                  <a:pt x="186" y="40"/>
                </a:lnTo>
                <a:lnTo>
                  <a:pt x="186" y="38"/>
                </a:lnTo>
                <a:lnTo>
                  <a:pt x="186" y="38"/>
                </a:lnTo>
                <a:lnTo>
                  <a:pt x="186" y="40"/>
                </a:lnTo>
                <a:lnTo>
                  <a:pt x="186" y="40"/>
                </a:lnTo>
                <a:close/>
                <a:moveTo>
                  <a:pt x="192" y="30"/>
                </a:moveTo>
                <a:lnTo>
                  <a:pt x="192" y="30"/>
                </a:lnTo>
                <a:lnTo>
                  <a:pt x="190" y="30"/>
                </a:lnTo>
                <a:lnTo>
                  <a:pt x="190" y="30"/>
                </a:lnTo>
                <a:lnTo>
                  <a:pt x="190" y="30"/>
                </a:lnTo>
                <a:lnTo>
                  <a:pt x="190" y="30"/>
                </a:lnTo>
                <a:lnTo>
                  <a:pt x="190" y="30"/>
                </a:lnTo>
                <a:lnTo>
                  <a:pt x="192" y="30"/>
                </a:lnTo>
                <a:lnTo>
                  <a:pt x="192" y="30"/>
                </a:lnTo>
                <a:lnTo>
                  <a:pt x="192" y="30"/>
                </a:lnTo>
                <a:lnTo>
                  <a:pt x="192" y="30"/>
                </a:lnTo>
                <a:close/>
                <a:moveTo>
                  <a:pt x="192" y="28"/>
                </a:moveTo>
                <a:lnTo>
                  <a:pt x="192" y="28"/>
                </a:lnTo>
                <a:lnTo>
                  <a:pt x="192" y="28"/>
                </a:lnTo>
                <a:lnTo>
                  <a:pt x="192" y="28"/>
                </a:lnTo>
                <a:lnTo>
                  <a:pt x="194" y="28"/>
                </a:lnTo>
                <a:lnTo>
                  <a:pt x="192" y="28"/>
                </a:lnTo>
                <a:close/>
                <a:moveTo>
                  <a:pt x="194" y="28"/>
                </a:moveTo>
                <a:lnTo>
                  <a:pt x="194" y="28"/>
                </a:lnTo>
                <a:lnTo>
                  <a:pt x="192" y="28"/>
                </a:lnTo>
                <a:lnTo>
                  <a:pt x="192" y="28"/>
                </a:lnTo>
                <a:lnTo>
                  <a:pt x="192" y="28"/>
                </a:lnTo>
                <a:lnTo>
                  <a:pt x="192" y="28"/>
                </a:lnTo>
                <a:lnTo>
                  <a:pt x="194" y="28"/>
                </a:lnTo>
                <a:lnTo>
                  <a:pt x="194" y="28"/>
                </a:lnTo>
                <a:lnTo>
                  <a:pt x="194" y="28"/>
                </a:lnTo>
                <a:lnTo>
                  <a:pt x="194" y="28"/>
                </a:lnTo>
                <a:close/>
                <a:moveTo>
                  <a:pt x="188" y="568"/>
                </a:moveTo>
                <a:lnTo>
                  <a:pt x="188" y="568"/>
                </a:lnTo>
                <a:lnTo>
                  <a:pt x="186" y="570"/>
                </a:lnTo>
                <a:lnTo>
                  <a:pt x="186" y="570"/>
                </a:lnTo>
                <a:lnTo>
                  <a:pt x="184" y="572"/>
                </a:lnTo>
                <a:lnTo>
                  <a:pt x="184" y="570"/>
                </a:lnTo>
                <a:lnTo>
                  <a:pt x="184" y="570"/>
                </a:lnTo>
                <a:lnTo>
                  <a:pt x="184" y="570"/>
                </a:lnTo>
                <a:lnTo>
                  <a:pt x="184" y="568"/>
                </a:lnTo>
                <a:lnTo>
                  <a:pt x="184" y="568"/>
                </a:lnTo>
                <a:lnTo>
                  <a:pt x="190" y="566"/>
                </a:lnTo>
                <a:lnTo>
                  <a:pt x="190" y="566"/>
                </a:lnTo>
                <a:lnTo>
                  <a:pt x="188" y="568"/>
                </a:lnTo>
                <a:lnTo>
                  <a:pt x="188" y="568"/>
                </a:lnTo>
                <a:close/>
                <a:moveTo>
                  <a:pt x="230" y="20"/>
                </a:moveTo>
                <a:lnTo>
                  <a:pt x="230" y="20"/>
                </a:lnTo>
                <a:lnTo>
                  <a:pt x="230" y="20"/>
                </a:lnTo>
                <a:lnTo>
                  <a:pt x="230" y="20"/>
                </a:lnTo>
                <a:lnTo>
                  <a:pt x="230" y="22"/>
                </a:lnTo>
                <a:lnTo>
                  <a:pt x="230" y="22"/>
                </a:lnTo>
                <a:lnTo>
                  <a:pt x="228" y="22"/>
                </a:lnTo>
                <a:lnTo>
                  <a:pt x="228" y="22"/>
                </a:lnTo>
                <a:lnTo>
                  <a:pt x="230" y="20"/>
                </a:lnTo>
                <a:lnTo>
                  <a:pt x="230" y="20"/>
                </a:lnTo>
                <a:close/>
                <a:moveTo>
                  <a:pt x="226" y="18"/>
                </a:moveTo>
                <a:lnTo>
                  <a:pt x="226" y="18"/>
                </a:lnTo>
                <a:lnTo>
                  <a:pt x="230" y="18"/>
                </a:lnTo>
                <a:lnTo>
                  <a:pt x="230" y="18"/>
                </a:lnTo>
                <a:lnTo>
                  <a:pt x="230" y="18"/>
                </a:lnTo>
                <a:lnTo>
                  <a:pt x="230" y="20"/>
                </a:lnTo>
                <a:lnTo>
                  <a:pt x="230" y="20"/>
                </a:lnTo>
                <a:lnTo>
                  <a:pt x="230" y="18"/>
                </a:lnTo>
                <a:lnTo>
                  <a:pt x="230" y="18"/>
                </a:lnTo>
                <a:lnTo>
                  <a:pt x="228" y="18"/>
                </a:lnTo>
                <a:lnTo>
                  <a:pt x="228" y="18"/>
                </a:lnTo>
                <a:lnTo>
                  <a:pt x="226" y="18"/>
                </a:lnTo>
                <a:lnTo>
                  <a:pt x="226" y="18"/>
                </a:lnTo>
                <a:close/>
                <a:moveTo>
                  <a:pt x="228" y="18"/>
                </a:moveTo>
                <a:lnTo>
                  <a:pt x="228" y="18"/>
                </a:lnTo>
                <a:lnTo>
                  <a:pt x="228" y="18"/>
                </a:lnTo>
                <a:lnTo>
                  <a:pt x="230" y="18"/>
                </a:lnTo>
                <a:lnTo>
                  <a:pt x="230" y="18"/>
                </a:lnTo>
                <a:lnTo>
                  <a:pt x="228" y="20"/>
                </a:lnTo>
                <a:lnTo>
                  <a:pt x="228" y="20"/>
                </a:lnTo>
                <a:lnTo>
                  <a:pt x="226" y="20"/>
                </a:lnTo>
                <a:lnTo>
                  <a:pt x="228" y="18"/>
                </a:lnTo>
                <a:close/>
                <a:moveTo>
                  <a:pt x="364" y="576"/>
                </a:moveTo>
                <a:lnTo>
                  <a:pt x="364" y="576"/>
                </a:lnTo>
                <a:lnTo>
                  <a:pt x="364" y="580"/>
                </a:lnTo>
                <a:lnTo>
                  <a:pt x="364" y="580"/>
                </a:lnTo>
                <a:lnTo>
                  <a:pt x="364" y="578"/>
                </a:lnTo>
                <a:lnTo>
                  <a:pt x="364" y="578"/>
                </a:lnTo>
                <a:lnTo>
                  <a:pt x="362" y="576"/>
                </a:lnTo>
                <a:lnTo>
                  <a:pt x="362" y="576"/>
                </a:lnTo>
                <a:lnTo>
                  <a:pt x="364" y="576"/>
                </a:lnTo>
                <a:lnTo>
                  <a:pt x="364" y="57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  <a:effectLst>
            <a:reflection blurRad="6350" stA="52000" endA="300" endPos="35000" dir="5400000" sy="-100000" algn="bl" rotWithShape="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A437D86-F1D3-495A-B2E9-255C4209767B}"/>
              </a:ext>
            </a:extLst>
          </p:cNvPr>
          <p:cNvGrpSpPr/>
          <p:nvPr/>
        </p:nvGrpSpPr>
        <p:grpSpPr>
          <a:xfrm>
            <a:off x="5791198" y="1805582"/>
            <a:ext cx="4876801" cy="962025"/>
            <a:chOff x="5791198" y="1805582"/>
            <a:chExt cx="4876801" cy="962025"/>
          </a:xfrm>
        </p:grpSpPr>
        <p:sp>
          <p:nvSpPr>
            <p:cNvPr id="8" name="Freeform 7"/>
            <p:cNvSpPr/>
            <p:nvPr/>
          </p:nvSpPr>
          <p:spPr>
            <a:xfrm>
              <a:off x="5791198" y="1805582"/>
              <a:ext cx="4876801" cy="962025"/>
            </a:xfrm>
            <a:custGeom>
              <a:avLst/>
              <a:gdLst>
                <a:gd name="connsiteX0" fmla="*/ 0 w 2641600"/>
                <a:gd name="connsiteY0" fmla="*/ 0 h 962025"/>
                <a:gd name="connsiteX1" fmla="*/ 2160588 w 2641600"/>
                <a:gd name="connsiteY1" fmla="*/ 0 h 962025"/>
                <a:gd name="connsiteX2" fmla="*/ 2641600 w 2641600"/>
                <a:gd name="connsiteY2" fmla="*/ 481013 h 962025"/>
                <a:gd name="connsiteX3" fmla="*/ 2160588 w 2641600"/>
                <a:gd name="connsiteY3" fmla="*/ 962025 h 962025"/>
                <a:gd name="connsiteX4" fmla="*/ 0 w 2641600"/>
                <a:gd name="connsiteY4" fmla="*/ 962025 h 962025"/>
                <a:gd name="connsiteX5" fmla="*/ 0 w 2641600"/>
                <a:gd name="connsiteY5" fmla="*/ 0 h 96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41600" h="962025">
                  <a:moveTo>
                    <a:pt x="0" y="0"/>
                  </a:moveTo>
                  <a:lnTo>
                    <a:pt x="2160588" y="0"/>
                  </a:lnTo>
                  <a:lnTo>
                    <a:pt x="2641600" y="481013"/>
                  </a:lnTo>
                  <a:lnTo>
                    <a:pt x="2160588" y="962025"/>
                  </a:lnTo>
                  <a:lnTo>
                    <a:pt x="0" y="962025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7640" tIns="167640" rIns="408146" bIns="167640" numCol="1" spcCol="1270" anchor="ctr" anchorCtr="0">
              <a:noAutofit/>
            </a:bodyPr>
            <a:lstStyle/>
            <a:p>
              <a:pPr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4400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18409" y="2011126"/>
              <a:ext cx="41175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You can replace this text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6894F5-A6E0-43B4-8BA8-5B6C27AEFB02}"/>
              </a:ext>
            </a:extLst>
          </p:cNvPr>
          <p:cNvGrpSpPr/>
          <p:nvPr/>
        </p:nvGrpSpPr>
        <p:grpSpPr>
          <a:xfrm>
            <a:off x="5791198" y="2887860"/>
            <a:ext cx="4876801" cy="962025"/>
            <a:chOff x="5791198" y="2887860"/>
            <a:chExt cx="4876801" cy="962025"/>
          </a:xfrm>
        </p:grpSpPr>
        <p:sp>
          <p:nvSpPr>
            <p:cNvPr id="9" name="Freeform 8"/>
            <p:cNvSpPr/>
            <p:nvPr/>
          </p:nvSpPr>
          <p:spPr>
            <a:xfrm>
              <a:off x="5791198" y="2887860"/>
              <a:ext cx="4876801" cy="962025"/>
            </a:xfrm>
            <a:custGeom>
              <a:avLst/>
              <a:gdLst>
                <a:gd name="connsiteX0" fmla="*/ 0 w 2641600"/>
                <a:gd name="connsiteY0" fmla="*/ 0 h 962025"/>
                <a:gd name="connsiteX1" fmla="*/ 2160588 w 2641600"/>
                <a:gd name="connsiteY1" fmla="*/ 0 h 962025"/>
                <a:gd name="connsiteX2" fmla="*/ 2641600 w 2641600"/>
                <a:gd name="connsiteY2" fmla="*/ 481013 h 962025"/>
                <a:gd name="connsiteX3" fmla="*/ 2160588 w 2641600"/>
                <a:gd name="connsiteY3" fmla="*/ 962025 h 962025"/>
                <a:gd name="connsiteX4" fmla="*/ 0 w 2641600"/>
                <a:gd name="connsiteY4" fmla="*/ 962025 h 962025"/>
                <a:gd name="connsiteX5" fmla="*/ 0 w 2641600"/>
                <a:gd name="connsiteY5" fmla="*/ 0 h 96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41600" h="962025">
                  <a:moveTo>
                    <a:pt x="0" y="0"/>
                  </a:moveTo>
                  <a:lnTo>
                    <a:pt x="2160588" y="0"/>
                  </a:lnTo>
                  <a:lnTo>
                    <a:pt x="2641600" y="481013"/>
                  </a:lnTo>
                  <a:lnTo>
                    <a:pt x="2160588" y="962025"/>
                  </a:lnTo>
                  <a:lnTo>
                    <a:pt x="0" y="962025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7640" tIns="167640" rIns="408146" bIns="167640" numCol="1" spcCol="1270" anchor="ctr" anchorCtr="0">
              <a:noAutofit/>
            </a:bodyPr>
            <a:lstStyle/>
            <a:p>
              <a:pPr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4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57569" y="3107262"/>
              <a:ext cx="41175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You can replace this text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3AA8DAD-3A09-4114-B1B1-BDB734EC61F9}"/>
              </a:ext>
            </a:extLst>
          </p:cNvPr>
          <p:cNvGrpSpPr/>
          <p:nvPr/>
        </p:nvGrpSpPr>
        <p:grpSpPr>
          <a:xfrm>
            <a:off x="5791198" y="3970139"/>
            <a:ext cx="4876801" cy="962025"/>
            <a:chOff x="5791198" y="3970139"/>
            <a:chExt cx="4876801" cy="962025"/>
          </a:xfrm>
        </p:grpSpPr>
        <p:sp>
          <p:nvSpPr>
            <p:cNvPr id="10" name="Freeform 9"/>
            <p:cNvSpPr/>
            <p:nvPr/>
          </p:nvSpPr>
          <p:spPr>
            <a:xfrm>
              <a:off x="5791198" y="3970139"/>
              <a:ext cx="4876801" cy="962025"/>
            </a:xfrm>
            <a:custGeom>
              <a:avLst/>
              <a:gdLst>
                <a:gd name="connsiteX0" fmla="*/ 0 w 2641600"/>
                <a:gd name="connsiteY0" fmla="*/ 0 h 962025"/>
                <a:gd name="connsiteX1" fmla="*/ 2160588 w 2641600"/>
                <a:gd name="connsiteY1" fmla="*/ 0 h 962025"/>
                <a:gd name="connsiteX2" fmla="*/ 2641600 w 2641600"/>
                <a:gd name="connsiteY2" fmla="*/ 481013 h 962025"/>
                <a:gd name="connsiteX3" fmla="*/ 2160588 w 2641600"/>
                <a:gd name="connsiteY3" fmla="*/ 962025 h 962025"/>
                <a:gd name="connsiteX4" fmla="*/ 0 w 2641600"/>
                <a:gd name="connsiteY4" fmla="*/ 962025 h 962025"/>
                <a:gd name="connsiteX5" fmla="*/ 0 w 2641600"/>
                <a:gd name="connsiteY5" fmla="*/ 0 h 96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41600" h="962025">
                  <a:moveTo>
                    <a:pt x="0" y="0"/>
                  </a:moveTo>
                  <a:lnTo>
                    <a:pt x="2160588" y="0"/>
                  </a:lnTo>
                  <a:lnTo>
                    <a:pt x="2641600" y="481013"/>
                  </a:lnTo>
                  <a:lnTo>
                    <a:pt x="2160588" y="962025"/>
                  </a:lnTo>
                  <a:lnTo>
                    <a:pt x="0" y="962025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7640" tIns="167640" rIns="408146" bIns="167640" numCol="1" spcCol="1270" anchor="ctr" anchorCtr="0">
              <a:noAutofit/>
            </a:bodyPr>
            <a:lstStyle/>
            <a:p>
              <a:pPr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44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957569" y="4189541"/>
              <a:ext cx="41175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You can replace this text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Don’ts</a:t>
            </a:r>
          </a:p>
        </p:txBody>
      </p:sp>
      <p:sp>
        <p:nvSpPr>
          <p:cNvPr id="7" name="&quot;No&quot; Symbol 6"/>
          <p:cNvSpPr/>
          <p:nvPr/>
        </p:nvSpPr>
        <p:spPr>
          <a:xfrm>
            <a:off x="3759199" y="1397000"/>
            <a:ext cx="4064000" cy="4064000"/>
          </a:xfrm>
          <a:prstGeom prst="noSmoking">
            <a:avLst/>
          </a:prstGeom>
          <a:solidFill>
            <a:schemeClr val="accent2">
              <a:lumMod val="75000"/>
            </a:schemeClr>
          </a:solidFill>
          <a:scene3d>
            <a:camera prst="orthographicFront" zoom="91000"/>
            <a:lightRig rig="threePt" dir="t">
              <a:rot lat="0" lon="0" rev="10200000"/>
            </a:lightRig>
          </a:scene3d>
          <a:sp3d extrusionH="165100" prstMaterial="dkEdge">
            <a:bevelT w="101600" h="80600" prst="hardEdge"/>
            <a:bevelB w="80600" h="80600" prst="relaxedInset"/>
            <a:extrusionClr>
              <a:schemeClr val="accent2">
                <a:lumMod val="75000"/>
              </a:schemeClr>
            </a:extrusionClr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 l="18815" t="50939" r="21310" b="23292"/>
          <a:stretch>
            <a:fillRect/>
          </a:stretch>
        </p:blipFill>
        <p:spPr bwMode="auto">
          <a:xfrm>
            <a:off x="4038600" y="5257800"/>
            <a:ext cx="36576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reeform 34"/>
          <p:cNvSpPr>
            <a:spLocks noEditPoints="1"/>
          </p:cNvSpPr>
          <p:nvPr/>
        </p:nvSpPr>
        <p:spPr bwMode="auto">
          <a:xfrm flipH="1">
            <a:off x="2743200" y="3814728"/>
            <a:ext cx="1630555" cy="2165350"/>
          </a:xfrm>
          <a:custGeom>
            <a:avLst/>
            <a:gdLst/>
            <a:ahLst/>
            <a:cxnLst>
              <a:cxn ang="0">
                <a:pos x="396" y="240"/>
              </a:cxn>
              <a:cxn ang="0">
                <a:pos x="356" y="232"/>
              </a:cxn>
              <a:cxn ang="0">
                <a:pos x="304" y="178"/>
              </a:cxn>
              <a:cxn ang="0">
                <a:pos x="280" y="100"/>
              </a:cxn>
              <a:cxn ang="0">
                <a:pos x="228" y="80"/>
              </a:cxn>
              <a:cxn ang="0">
                <a:pos x="240" y="48"/>
              </a:cxn>
              <a:cxn ang="0">
                <a:pos x="236" y="28"/>
              </a:cxn>
              <a:cxn ang="0">
                <a:pos x="222" y="8"/>
              </a:cxn>
              <a:cxn ang="0">
                <a:pos x="218" y="4"/>
              </a:cxn>
              <a:cxn ang="0">
                <a:pos x="218" y="4"/>
              </a:cxn>
              <a:cxn ang="0">
                <a:pos x="200" y="2"/>
              </a:cxn>
              <a:cxn ang="0">
                <a:pos x="194" y="2"/>
              </a:cxn>
              <a:cxn ang="0">
                <a:pos x="186" y="18"/>
              </a:cxn>
              <a:cxn ang="0">
                <a:pos x="184" y="24"/>
              </a:cxn>
              <a:cxn ang="0">
                <a:pos x="184" y="26"/>
              </a:cxn>
              <a:cxn ang="0">
                <a:pos x="180" y="42"/>
              </a:cxn>
              <a:cxn ang="0">
                <a:pos x="180" y="82"/>
              </a:cxn>
              <a:cxn ang="0">
                <a:pos x="126" y="112"/>
              </a:cxn>
              <a:cxn ang="0">
                <a:pos x="106" y="170"/>
              </a:cxn>
              <a:cxn ang="0">
                <a:pos x="56" y="236"/>
              </a:cxn>
              <a:cxn ang="0">
                <a:pos x="18" y="248"/>
              </a:cxn>
              <a:cxn ang="0">
                <a:pos x="14" y="272"/>
              </a:cxn>
              <a:cxn ang="0">
                <a:pos x="20" y="280"/>
              </a:cxn>
              <a:cxn ang="0">
                <a:pos x="12" y="302"/>
              </a:cxn>
              <a:cxn ang="0">
                <a:pos x="52" y="266"/>
              </a:cxn>
              <a:cxn ang="0">
                <a:pos x="120" y="224"/>
              </a:cxn>
              <a:cxn ang="0">
                <a:pos x="136" y="250"/>
              </a:cxn>
              <a:cxn ang="0">
                <a:pos x="148" y="490"/>
              </a:cxn>
              <a:cxn ang="0">
                <a:pos x="136" y="554"/>
              </a:cxn>
              <a:cxn ang="0">
                <a:pos x="112" y="576"/>
              </a:cxn>
              <a:cxn ang="0">
                <a:pos x="178" y="580"/>
              </a:cxn>
              <a:cxn ang="0">
                <a:pos x="186" y="524"/>
              </a:cxn>
              <a:cxn ang="0">
                <a:pos x="196" y="374"/>
              </a:cxn>
              <a:cxn ang="0">
                <a:pos x="230" y="546"/>
              </a:cxn>
              <a:cxn ang="0">
                <a:pos x="232" y="582"/>
              </a:cxn>
              <a:cxn ang="0">
                <a:pos x="268" y="584"/>
              </a:cxn>
              <a:cxn ang="0">
                <a:pos x="268" y="528"/>
              </a:cxn>
              <a:cxn ang="0">
                <a:pos x="256" y="396"/>
              </a:cxn>
              <a:cxn ang="0">
                <a:pos x="254" y="280"/>
              </a:cxn>
              <a:cxn ang="0">
                <a:pos x="266" y="184"/>
              </a:cxn>
              <a:cxn ang="0">
                <a:pos x="352" y="266"/>
              </a:cxn>
              <a:cxn ang="0">
                <a:pos x="374" y="284"/>
              </a:cxn>
              <a:cxn ang="0">
                <a:pos x="382" y="280"/>
              </a:cxn>
              <a:cxn ang="0">
                <a:pos x="390" y="274"/>
              </a:cxn>
              <a:cxn ang="0">
                <a:pos x="240" y="44"/>
              </a:cxn>
              <a:cxn ang="0">
                <a:pos x="236" y="30"/>
              </a:cxn>
              <a:cxn ang="0">
                <a:pos x="234" y="24"/>
              </a:cxn>
              <a:cxn ang="0">
                <a:pos x="228" y="18"/>
              </a:cxn>
              <a:cxn ang="0">
                <a:pos x="186" y="24"/>
              </a:cxn>
              <a:cxn ang="0">
                <a:pos x="190" y="10"/>
              </a:cxn>
              <a:cxn ang="0">
                <a:pos x="192" y="6"/>
              </a:cxn>
              <a:cxn ang="0">
                <a:pos x="194" y="8"/>
              </a:cxn>
              <a:cxn ang="0">
                <a:pos x="210" y="0"/>
              </a:cxn>
              <a:cxn ang="0">
                <a:pos x="208" y="4"/>
              </a:cxn>
              <a:cxn ang="0">
                <a:pos x="208" y="8"/>
              </a:cxn>
              <a:cxn ang="0">
                <a:pos x="210" y="8"/>
              </a:cxn>
              <a:cxn ang="0">
                <a:pos x="212" y="8"/>
              </a:cxn>
              <a:cxn ang="0">
                <a:pos x="222" y="10"/>
              </a:cxn>
              <a:cxn ang="0">
                <a:pos x="218" y="4"/>
              </a:cxn>
              <a:cxn ang="0">
                <a:pos x="218" y="8"/>
              </a:cxn>
              <a:cxn ang="0">
                <a:pos x="222" y="10"/>
              </a:cxn>
              <a:cxn ang="0">
                <a:pos x="218" y="12"/>
              </a:cxn>
            </a:cxnLst>
            <a:rect l="0" t="0" r="r" b="b"/>
            <a:pathLst>
              <a:path w="408" h="596">
                <a:moveTo>
                  <a:pt x="406" y="272"/>
                </a:moveTo>
                <a:lnTo>
                  <a:pt x="406" y="272"/>
                </a:lnTo>
                <a:lnTo>
                  <a:pt x="402" y="268"/>
                </a:lnTo>
                <a:lnTo>
                  <a:pt x="402" y="268"/>
                </a:lnTo>
                <a:lnTo>
                  <a:pt x="396" y="264"/>
                </a:lnTo>
                <a:lnTo>
                  <a:pt x="396" y="264"/>
                </a:lnTo>
                <a:lnTo>
                  <a:pt x="390" y="262"/>
                </a:lnTo>
                <a:lnTo>
                  <a:pt x="390" y="262"/>
                </a:lnTo>
                <a:lnTo>
                  <a:pt x="386" y="258"/>
                </a:lnTo>
                <a:lnTo>
                  <a:pt x="386" y="258"/>
                </a:lnTo>
                <a:lnTo>
                  <a:pt x="382" y="254"/>
                </a:lnTo>
                <a:lnTo>
                  <a:pt x="382" y="254"/>
                </a:lnTo>
                <a:lnTo>
                  <a:pt x="380" y="248"/>
                </a:lnTo>
                <a:lnTo>
                  <a:pt x="380" y="248"/>
                </a:lnTo>
                <a:lnTo>
                  <a:pt x="382" y="246"/>
                </a:lnTo>
                <a:lnTo>
                  <a:pt x="384" y="244"/>
                </a:lnTo>
                <a:lnTo>
                  <a:pt x="384" y="244"/>
                </a:lnTo>
                <a:lnTo>
                  <a:pt x="392" y="242"/>
                </a:lnTo>
                <a:lnTo>
                  <a:pt x="392" y="242"/>
                </a:lnTo>
                <a:lnTo>
                  <a:pt x="396" y="240"/>
                </a:lnTo>
                <a:lnTo>
                  <a:pt x="398" y="238"/>
                </a:lnTo>
                <a:lnTo>
                  <a:pt x="398" y="238"/>
                </a:lnTo>
                <a:lnTo>
                  <a:pt x="398" y="236"/>
                </a:lnTo>
                <a:lnTo>
                  <a:pt x="398" y="236"/>
                </a:lnTo>
                <a:lnTo>
                  <a:pt x="398" y="236"/>
                </a:lnTo>
                <a:lnTo>
                  <a:pt x="390" y="236"/>
                </a:lnTo>
                <a:lnTo>
                  <a:pt x="390" y="236"/>
                </a:lnTo>
                <a:lnTo>
                  <a:pt x="384" y="238"/>
                </a:lnTo>
                <a:lnTo>
                  <a:pt x="384" y="238"/>
                </a:lnTo>
                <a:lnTo>
                  <a:pt x="376" y="238"/>
                </a:lnTo>
                <a:lnTo>
                  <a:pt x="376" y="238"/>
                </a:lnTo>
                <a:lnTo>
                  <a:pt x="372" y="238"/>
                </a:lnTo>
                <a:lnTo>
                  <a:pt x="370" y="238"/>
                </a:lnTo>
                <a:lnTo>
                  <a:pt x="370" y="238"/>
                </a:lnTo>
                <a:lnTo>
                  <a:pt x="366" y="238"/>
                </a:lnTo>
                <a:lnTo>
                  <a:pt x="366" y="238"/>
                </a:lnTo>
                <a:lnTo>
                  <a:pt x="362" y="236"/>
                </a:lnTo>
                <a:lnTo>
                  <a:pt x="362" y="236"/>
                </a:lnTo>
                <a:lnTo>
                  <a:pt x="356" y="232"/>
                </a:lnTo>
                <a:lnTo>
                  <a:pt x="356" y="232"/>
                </a:lnTo>
                <a:lnTo>
                  <a:pt x="352" y="230"/>
                </a:lnTo>
                <a:lnTo>
                  <a:pt x="352" y="230"/>
                </a:lnTo>
                <a:lnTo>
                  <a:pt x="346" y="224"/>
                </a:lnTo>
                <a:lnTo>
                  <a:pt x="346" y="224"/>
                </a:lnTo>
                <a:lnTo>
                  <a:pt x="338" y="216"/>
                </a:lnTo>
                <a:lnTo>
                  <a:pt x="338" y="216"/>
                </a:lnTo>
                <a:lnTo>
                  <a:pt x="334" y="214"/>
                </a:lnTo>
                <a:lnTo>
                  <a:pt x="334" y="214"/>
                </a:lnTo>
                <a:lnTo>
                  <a:pt x="332" y="210"/>
                </a:lnTo>
                <a:lnTo>
                  <a:pt x="332" y="210"/>
                </a:lnTo>
                <a:lnTo>
                  <a:pt x="328" y="206"/>
                </a:lnTo>
                <a:lnTo>
                  <a:pt x="328" y="206"/>
                </a:lnTo>
                <a:lnTo>
                  <a:pt x="320" y="200"/>
                </a:lnTo>
                <a:lnTo>
                  <a:pt x="320" y="200"/>
                </a:lnTo>
                <a:lnTo>
                  <a:pt x="318" y="198"/>
                </a:lnTo>
                <a:lnTo>
                  <a:pt x="318" y="196"/>
                </a:lnTo>
                <a:lnTo>
                  <a:pt x="318" y="196"/>
                </a:lnTo>
                <a:lnTo>
                  <a:pt x="312" y="186"/>
                </a:lnTo>
                <a:lnTo>
                  <a:pt x="312" y="186"/>
                </a:lnTo>
                <a:lnTo>
                  <a:pt x="304" y="178"/>
                </a:lnTo>
                <a:lnTo>
                  <a:pt x="304" y="178"/>
                </a:lnTo>
                <a:lnTo>
                  <a:pt x="300" y="172"/>
                </a:lnTo>
                <a:lnTo>
                  <a:pt x="300" y="172"/>
                </a:lnTo>
                <a:lnTo>
                  <a:pt x="298" y="166"/>
                </a:lnTo>
                <a:lnTo>
                  <a:pt x="298" y="166"/>
                </a:lnTo>
                <a:lnTo>
                  <a:pt x="296" y="164"/>
                </a:lnTo>
                <a:lnTo>
                  <a:pt x="296" y="164"/>
                </a:lnTo>
                <a:lnTo>
                  <a:pt x="296" y="154"/>
                </a:lnTo>
                <a:lnTo>
                  <a:pt x="296" y="154"/>
                </a:lnTo>
                <a:lnTo>
                  <a:pt x="292" y="138"/>
                </a:lnTo>
                <a:lnTo>
                  <a:pt x="292" y="138"/>
                </a:lnTo>
                <a:lnTo>
                  <a:pt x="288" y="126"/>
                </a:lnTo>
                <a:lnTo>
                  <a:pt x="288" y="126"/>
                </a:lnTo>
                <a:lnTo>
                  <a:pt x="288" y="120"/>
                </a:lnTo>
                <a:lnTo>
                  <a:pt x="288" y="120"/>
                </a:lnTo>
                <a:lnTo>
                  <a:pt x="286" y="106"/>
                </a:lnTo>
                <a:lnTo>
                  <a:pt x="286" y="106"/>
                </a:lnTo>
                <a:lnTo>
                  <a:pt x="284" y="102"/>
                </a:lnTo>
                <a:lnTo>
                  <a:pt x="284" y="102"/>
                </a:lnTo>
                <a:lnTo>
                  <a:pt x="280" y="100"/>
                </a:lnTo>
                <a:lnTo>
                  <a:pt x="280" y="100"/>
                </a:lnTo>
                <a:lnTo>
                  <a:pt x="272" y="96"/>
                </a:lnTo>
                <a:lnTo>
                  <a:pt x="272" y="96"/>
                </a:lnTo>
                <a:lnTo>
                  <a:pt x="266" y="94"/>
                </a:lnTo>
                <a:lnTo>
                  <a:pt x="266" y="94"/>
                </a:lnTo>
                <a:lnTo>
                  <a:pt x="256" y="92"/>
                </a:lnTo>
                <a:lnTo>
                  <a:pt x="256" y="92"/>
                </a:lnTo>
                <a:lnTo>
                  <a:pt x="242" y="88"/>
                </a:lnTo>
                <a:lnTo>
                  <a:pt x="242" y="88"/>
                </a:lnTo>
                <a:lnTo>
                  <a:pt x="240" y="86"/>
                </a:lnTo>
                <a:lnTo>
                  <a:pt x="240" y="86"/>
                </a:lnTo>
                <a:lnTo>
                  <a:pt x="238" y="86"/>
                </a:lnTo>
                <a:lnTo>
                  <a:pt x="238" y="86"/>
                </a:lnTo>
                <a:lnTo>
                  <a:pt x="236" y="84"/>
                </a:lnTo>
                <a:lnTo>
                  <a:pt x="236" y="84"/>
                </a:lnTo>
                <a:lnTo>
                  <a:pt x="234" y="82"/>
                </a:lnTo>
                <a:lnTo>
                  <a:pt x="234" y="82"/>
                </a:lnTo>
                <a:lnTo>
                  <a:pt x="230" y="82"/>
                </a:lnTo>
                <a:lnTo>
                  <a:pt x="230" y="82"/>
                </a:lnTo>
                <a:lnTo>
                  <a:pt x="228" y="80"/>
                </a:lnTo>
                <a:lnTo>
                  <a:pt x="228" y="80"/>
                </a:lnTo>
                <a:lnTo>
                  <a:pt x="226" y="78"/>
                </a:lnTo>
                <a:lnTo>
                  <a:pt x="226" y="78"/>
                </a:lnTo>
                <a:lnTo>
                  <a:pt x="224" y="78"/>
                </a:lnTo>
                <a:lnTo>
                  <a:pt x="224" y="78"/>
                </a:lnTo>
                <a:lnTo>
                  <a:pt x="224" y="76"/>
                </a:lnTo>
                <a:lnTo>
                  <a:pt x="224" y="76"/>
                </a:lnTo>
                <a:lnTo>
                  <a:pt x="226" y="76"/>
                </a:lnTo>
                <a:lnTo>
                  <a:pt x="226" y="76"/>
                </a:lnTo>
                <a:lnTo>
                  <a:pt x="230" y="70"/>
                </a:lnTo>
                <a:lnTo>
                  <a:pt x="230" y="70"/>
                </a:lnTo>
                <a:lnTo>
                  <a:pt x="232" y="70"/>
                </a:lnTo>
                <a:lnTo>
                  <a:pt x="232" y="70"/>
                </a:lnTo>
                <a:lnTo>
                  <a:pt x="234" y="66"/>
                </a:lnTo>
                <a:lnTo>
                  <a:pt x="234" y="66"/>
                </a:lnTo>
                <a:lnTo>
                  <a:pt x="236" y="58"/>
                </a:lnTo>
                <a:lnTo>
                  <a:pt x="236" y="58"/>
                </a:lnTo>
                <a:lnTo>
                  <a:pt x="238" y="52"/>
                </a:lnTo>
                <a:lnTo>
                  <a:pt x="238" y="52"/>
                </a:lnTo>
                <a:lnTo>
                  <a:pt x="240" y="48"/>
                </a:lnTo>
                <a:lnTo>
                  <a:pt x="240" y="48"/>
                </a:lnTo>
                <a:lnTo>
                  <a:pt x="240" y="42"/>
                </a:lnTo>
                <a:lnTo>
                  <a:pt x="240" y="42"/>
                </a:lnTo>
                <a:lnTo>
                  <a:pt x="240" y="38"/>
                </a:lnTo>
                <a:lnTo>
                  <a:pt x="240" y="38"/>
                </a:lnTo>
                <a:lnTo>
                  <a:pt x="238" y="36"/>
                </a:lnTo>
                <a:lnTo>
                  <a:pt x="238" y="36"/>
                </a:lnTo>
                <a:lnTo>
                  <a:pt x="238" y="34"/>
                </a:lnTo>
                <a:lnTo>
                  <a:pt x="238" y="34"/>
                </a:lnTo>
                <a:lnTo>
                  <a:pt x="240" y="36"/>
                </a:lnTo>
                <a:lnTo>
                  <a:pt x="240" y="36"/>
                </a:lnTo>
                <a:lnTo>
                  <a:pt x="240" y="38"/>
                </a:lnTo>
                <a:lnTo>
                  <a:pt x="240" y="38"/>
                </a:lnTo>
                <a:lnTo>
                  <a:pt x="240" y="36"/>
                </a:lnTo>
                <a:lnTo>
                  <a:pt x="240" y="36"/>
                </a:lnTo>
                <a:lnTo>
                  <a:pt x="238" y="32"/>
                </a:lnTo>
                <a:lnTo>
                  <a:pt x="238" y="32"/>
                </a:lnTo>
                <a:lnTo>
                  <a:pt x="238" y="30"/>
                </a:lnTo>
                <a:lnTo>
                  <a:pt x="238" y="30"/>
                </a:lnTo>
                <a:lnTo>
                  <a:pt x="236" y="28"/>
                </a:lnTo>
                <a:lnTo>
                  <a:pt x="236" y="28"/>
                </a:lnTo>
                <a:lnTo>
                  <a:pt x="236" y="28"/>
                </a:lnTo>
                <a:lnTo>
                  <a:pt x="238" y="28"/>
                </a:lnTo>
                <a:lnTo>
                  <a:pt x="238" y="28"/>
                </a:lnTo>
                <a:lnTo>
                  <a:pt x="236" y="26"/>
                </a:lnTo>
                <a:lnTo>
                  <a:pt x="236" y="26"/>
                </a:lnTo>
                <a:lnTo>
                  <a:pt x="234" y="22"/>
                </a:lnTo>
                <a:lnTo>
                  <a:pt x="234" y="22"/>
                </a:lnTo>
                <a:lnTo>
                  <a:pt x="232" y="20"/>
                </a:lnTo>
                <a:lnTo>
                  <a:pt x="232" y="20"/>
                </a:lnTo>
                <a:lnTo>
                  <a:pt x="230" y="16"/>
                </a:lnTo>
                <a:lnTo>
                  <a:pt x="230" y="16"/>
                </a:lnTo>
                <a:lnTo>
                  <a:pt x="226" y="16"/>
                </a:lnTo>
                <a:lnTo>
                  <a:pt x="226" y="16"/>
                </a:lnTo>
                <a:lnTo>
                  <a:pt x="226" y="12"/>
                </a:lnTo>
                <a:lnTo>
                  <a:pt x="226" y="12"/>
                </a:lnTo>
                <a:lnTo>
                  <a:pt x="224" y="10"/>
                </a:lnTo>
                <a:lnTo>
                  <a:pt x="224" y="10"/>
                </a:lnTo>
                <a:lnTo>
                  <a:pt x="222" y="8"/>
                </a:lnTo>
                <a:lnTo>
                  <a:pt x="222" y="8"/>
                </a:lnTo>
                <a:lnTo>
                  <a:pt x="220" y="6"/>
                </a:lnTo>
                <a:lnTo>
                  <a:pt x="220" y="6"/>
                </a:lnTo>
                <a:lnTo>
                  <a:pt x="222" y="4"/>
                </a:lnTo>
                <a:lnTo>
                  <a:pt x="222" y="4"/>
                </a:lnTo>
                <a:lnTo>
                  <a:pt x="222" y="4"/>
                </a:lnTo>
                <a:lnTo>
                  <a:pt x="222" y="4"/>
                </a:lnTo>
                <a:lnTo>
                  <a:pt x="224" y="4"/>
                </a:lnTo>
                <a:lnTo>
                  <a:pt x="224" y="4"/>
                </a:lnTo>
                <a:lnTo>
                  <a:pt x="226" y="4"/>
                </a:lnTo>
                <a:lnTo>
                  <a:pt x="226" y="4"/>
                </a:lnTo>
                <a:lnTo>
                  <a:pt x="224" y="2"/>
                </a:lnTo>
                <a:lnTo>
                  <a:pt x="224" y="2"/>
                </a:lnTo>
                <a:lnTo>
                  <a:pt x="222" y="2"/>
                </a:lnTo>
                <a:lnTo>
                  <a:pt x="222" y="2"/>
                </a:lnTo>
                <a:lnTo>
                  <a:pt x="222" y="4"/>
                </a:lnTo>
                <a:lnTo>
                  <a:pt x="222" y="4"/>
                </a:lnTo>
                <a:lnTo>
                  <a:pt x="220" y="4"/>
                </a:lnTo>
                <a:lnTo>
                  <a:pt x="220" y="4"/>
                </a:lnTo>
                <a:lnTo>
                  <a:pt x="218" y="4"/>
                </a:lnTo>
                <a:lnTo>
                  <a:pt x="218" y="4"/>
                </a:lnTo>
                <a:lnTo>
                  <a:pt x="216" y="6"/>
                </a:lnTo>
                <a:lnTo>
                  <a:pt x="216" y="6"/>
                </a:lnTo>
                <a:lnTo>
                  <a:pt x="216" y="6"/>
                </a:lnTo>
                <a:lnTo>
                  <a:pt x="216" y="6"/>
                </a:lnTo>
                <a:lnTo>
                  <a:pt x="218" y="4"/>
                </a:lnTo>
                <a:lnTo>
                  <a:pt x="218" y="4"/>
                </a:lnTo>
                <a:lnTo>
                  <a:pt x="216" y="6"/>
                </a:lnTo>
                <a:lnTo>
                  <a:pt x="216" y="6"/>
                </a:lnTo>
                <a:lnTo>
                  <a:pt x="216" y="8"/>
                </a:lnTo>
                <a:lnTo>
                  <a:pt x="216" y="8"/>
                </a:lnTo>
                <a:lnTo>
                  <a:pt x="216" y="6"/>
                </a:lnTo>
                <a:lnTo>
                  <a:pt x="216" y="6"/>
                </a:lnTo>
                <a:lnTo>
                  <a:pt x="220" y="4"/>
                </a:lnTo>
                <a:lnTo>
                  <a:pt x="220" y="4"/>
                </a:lnTo>
                <a:lnTo>
                  <a:pt x="222" y="2"/>
                </a:lnTo>
                <a:lnTo>
                  <a:pt x="222" y="2"/>
                </a:lnTo>
                <a:lnTo>
                  <a:pt x="222" y="2"/>
                </a:lnTo>
                <a:lnTo>
                  <a:pt x="222" y="2"/>
                </a:lnTo>
                <a:lnTo>
                  <a:pt x="218" y="4"/>
                </a:lnTo>
                <a:lnTo>
                  <a:pt x="218" y="4"/>
                </a:lnTo>
                <a:lnTo>
                  <a:pt x="216" y="6"/>
                </a:lnTo>
                <a:lnTo>
                  <a:pt x="216" y="6"/>
                </a:lnTo>
                <a:lnTo>
                  <a:pt x="214" y="8"/>
                </a:lnTo>
                <a:lnTo>
                  <a:pt x="214" y="8"/>
                </a:lnTo>
                <a:lnTo>
                  <a:pt x="214" y="8"/>
                </a:lnTo>
                <a:lnTo>
                  <a:pt x="214" y="8"/>
                </a:lnTo>
                <a:lnTo>
                  <a:pt x="214" y="6"/>
                </a:lnTo>
                <a:lnTo>
                  <a:pt x="214" y="6"/>
                </a:lnTo>
                <a:lnTo>
                  <a:pt x="212" y="2"/>
                </a:lnTo>
                <a:lnTo>
                  <a:pt x="212" y="2"/>
                </a:lnTo>
                <a:lnTo>
                  <a:pt x="210" y="0"/>
                </a:lnTo>
                <a:lnTo>
                  <a:pt x="210" y="0"/>
                </a:lnTo>
                <a:lnTo>
                  <a:pt x="206" y="0"/>
                </a:lnTo>
                <a:lnTo>
                  <a:pt x="206" y="0"/>
                </a:lnTo>
                <a:lnTo>
                  <a:pt x="204" y="0"/>
                </a:lnTo>
                <a:lnTo>
                  <a:pt x="204" y="0"/>
                </a:lnTo>
                <a:lnTo>
                  <a:pt x="202" y="0"/>
                </a:lnTo>
                <a:lnTo>
                  <a:pt x="202" y="0"/>
                </a:lnTo>
                <a:lnTo>
                  <a:pt x="200" y="2"/>
                </a:lnTo>
                <a:lnTo>
                  <a:pt x="200" y="2"/>
                </a:lnTo>
                <a:lnTo>
                  <a:pt x="200" y="2"/>
                </a:lnTo>
                <a:lnTo>
                  <a:pt x="200" y="2"/>
                </a:lnTo>
                <a:lnTo>
                  <a:pt x="200" y="2"/>
                </a:lnTo>
                <a:lnTo>
                  <a:pt x="200" y="2"/>
                </a:lnTo>
                <a:lnTo>
                  <a:pt x="202" y="4"/>
                </a:lnTo>
                <a:lnTo>
                  <a:pt x="202" y="4"/>
                </a:lnTo>
                <a:lnTo>
                  <a:pt x="202" y="4"/>
                </a:lnTo>
                <a:lnTo>
                  <a:pt x="202" y="4"/>
                </a:lnTo>
                <a:lnTo>
                  <a:pt x="200" y="4"/>
                </a:lnTo>
                <a:lnTo>
                  <a:pt x="200" y="4"/>
                </a:lnTo>
                <a:lnTo>
                  <a:pt x="198" y="2"/>
                </a:lnTo>
                <a:lnTo>
                  <a:pt x="198" y="2"/>
                </a:lnTo>
                <a:lnTo>
                  <a:pt x="196" y="2"/>
                </a:lnTo>
                <a:lnTo>
                  <a:pt x="196" y="2"/>
                </a:lnTo>
                <a:lnTo>
                  <a:pt x="194" y="2"/>
                </a:lnTo>
                <a:lnTo>
                  <a:pt x="194" y="2"/>
                </a:lnTo>
                <a:lnTo>
                  <a:pt x="192" y="2"/>
                </a:lnTo>
                <a:lnTo>
                  <a:pt x="192" y="2"/>
                </a:lnTo>
                <a:lnTo>
                  <a:pt x="194" y="2"/>
                </a:lnTo>
                <a:lnTo>
                  <a:pt x="194" y="2"/>
                </a:lnTo>
                <a:lnTo>
                  <a:pt x="196" y="2"/>
                </a:lnTo>
                <a:lnTo>
                  <a:pt x="196" y="2"/>
                </a:lnTo>
                <a:lnTo>
                  <a:pt x="194" y="4"/>
                </a:lnTo>
                <a:lnTo>
                  <a:pt x="194" y="4"/>
                </a:lnTo>
                <a:lnTo>
                  <a:pt x="192" y="4"/>
                </a:lnTo>
                <a:lnTo>
                  <a:pt x="192" y="4"/>
                </a:lnTo>
                <a:lnTo>
                  <a:pt x="192" y="4"/>
                </a:lnTo>
                <a:lnTo>
                  <a:pt x="192" y="4"/>
                </a:lnTo>
                <a:lnTo>
                  <a:pt x="190" y="6"/>
                </a:lnTo>
                <a:lnTo>
                  <a:pt x="190" y="6"/>
                </a:lnTo>
                <a:lnTo>
                  <a:pt x="188" y="8"/>
                </a:lnTo>
                <a:lnTo>
                  <a:pt x="188" y="8"/>
                </a:lnTo>
                <a:lnTo>
                  <a:pt x="188" y="10"/>
                </a:lnTo>
                <a:lnTo>
                  <a:pt x="188" y="10"/>
                </a:lnTo>
                <a:lnTo>
                  <a:pt x="188" y="14"/>
                </a:lnTo>
                <a:lnTo>
                  <a:pt x="188" y="14"/>
                </a:lnTo>
                <a:lnTo>
                  <a:pt x="186" y="16"/>
                </a:lnTo>
                <a:lnTo>
                  <a:pt x="186" y="16"/>
                </a:lnTo>
                <a:lnTo>
                  <a:pt x="186" y="18"/>
                </a:lnTo>
                <a:lnTo>
                  <a:pt x="186" y="18"/>
                </a:lnTo>
                <a:lnTo>
                  <a:pt x="184" y="20"/>
                </a:lnTo>
                <a:lnTo>
                  <a:pt x="184" y="20"/>
                </a:lnTo>
                <a:lnTo>
                  <a:pt x="186" y="20"/>
                </a:lnTo>
                <a:lnTo>
                  <a:pt x="186" y="20"/>
                </a:lnTo>
                <a:lnTo>
                  <a:pt x="186" y="18"/>
                </a:lnTo>
                <a:lnTo>
                  <a:pt x="186" y="18"/>
                </a:lnTo>
                <a:lnTo>
                  <a:pt x="186" y="18"/>
                </a:lnTo>
                <a:lnTo>
                  <a:pt x="186" y="18"/>
                </a:lnTo>
                <a:lnTo>
                  <a:pt x="186" y="20"/>
                </a:lnTo>
                <a:lnTo>
                  <a:pt x="186" y="20"/>
                </a:lnTo>
                <a:lnTo>
                  <a:pt x="184" y="22"/>
                </a:lnTo>
                <a:lnTo>
                  <a:pt x="184" y="22"/>
                </a:lnTo>
                <a:lnTo>
                  <a:pt x="184" y="22"/>
                </a:lnTo>
                <a:lnTo>
                  <a:pt x="184" y="22"/>
                </a:lnTo>
                <a:lnTo>
                  <a:pt x="182" y="24"/>
                </a:lnTo>
                <a:lnTo>
                  <a:pt x="182" y="24"/>
                </a:lnTo>
                <a:lnTo>
                  <a:pt x="184" y="24"/>
                </a:lnTo>
                <a:lnTo>
                  <a:pt x="184" y="24"/>
                </a:lnTo>
                <a:lnTo>
                  <a:pt x="184" y="24"/>
                </a:lnTo>
                <a:lnTo>
                  <a:pt x="184" y="24"/>
                </a:lnTo>
                <a:lnTo>
                  <a:pt x="184" y="26"/>
                </a:lnTo>
                <a:lnTo>
                  <a:pt x="184" y="26"/>
                </a:lnTo>
                <a:lnTo>
                  <a:pt x="182" y="26"/>
                </a:lnTo>
                <a:lnTo>
                  <a:pt x="182" y="26"/>
                </a:lnTo>
                <a:lnTo>
                  <a:pt x="180" y="28"/>
                </a:lnTo>
                <a:lnTo>
                  <a:pt x="180" y="28"/>
                </a:lnTo>
                <a:lnTo>
                  <a:pt x="180" y="30"/>
                </a:lnTo>
                <a:lnTo>
                  <a:pt x="180" y="30"/>
                </a:lnTo>
                <a:lnTo>
                  <a:pt x="180" y="30"/>
                </a:lnTo>
                <a:lnTo>
                  <a:pt x="180" y="30"/>
                </a:lnTo>
                <a:lnTo>
                  <a:pt x="182" y="26"/>
                </a:lnTo>
                <a:lnTo>
                  <a:pt x="182" y="26"/>
                </a:lnTo>
                <a:lnTo>
                  <a:pt x="184" y="24"/>
                </a:lnTo>
                <a:lnTo>
                  <a:pt x="184" y="24"/>
                </a:lnTo>
                <a:lnTo>
                  <a:pt x="186" y="24"/>
                </a:lnTo>
                <a:lnTo>
                  <a:pt x="186" y="24"/>
                </a:lnTo>
                <a:lnTo>
                  <a:pt x="184" y="24"/>
                </a:lnTo>
                <a:lnTo>
                  <a:pt x="184" y="24"/>
                </a:lnTo>
                <a:lnTo>
                  <a:pt x="184" y="26"/>
                </a:lnTo>
                <a:lnTo>
                  <a:pt x="184" y="26"/>
                </a:lnTo>
                <a:lnTo>
                  <a:pt x="182" y="28"/>
                </a:lnTo>
                <a:lnTo>
                  <a:pt x="182" y="28"/>
                </a:lnTo>
                <a:lnTo>
                  <a:pt x="182" y="30"/>
                </a:lnTo>
                <a:lnTo>
                  <a:pt x="182" y="30"/>
                </a:lnTo>
                <a:lnTo>
                  <a:pt x="182" y="28"/>
                </a:lnTo>
                <a:lnTo>
                  <a:pt x="182" y="28"/>
                </a:lnTo>
                <a:lnTo>
                  <a:pt x="184" y="26"/>
                </a:lnTo>
                <a:lnTo>
                  <a:pt x="184" y="26"/>
                </a:lnTo>
                <a:lnTo>
                  <a:pt x="186" y="26"/>
                </a:lnTo>
                <a:lnTo>
                  <a:pt x="186" y="26"/>
                </a:lnTo>
                <a:lnTo>
                  <a:pt x="184" y="28"/>
                </a:lnTo>
                <a:lnTo>
                  <a:pt x="184" y="28"/>
                </a:lnTo>
                <a:lnTo>
                  <a:pt x="182" y="30"/>
                </a:lnTo>
                <a:lnTo>
                  <a:pt x="182" y="30"/>
                </a:lnTo>
                <a:lnTo>
                  <a:pt x="182" y="34"/>
                </a:lnTo>
                <a:lnTo>
                  <a:pt x="182" y="34"/>
                </a:lnTo>
                <a:lnTo>
                  <a:pt x="182" y="38"/>
                </a:lnTo>
                <a:lnTo>
                  <a:pt x="182" y="38"/>
                </a:lnTo>
                <a:lnTo>
                  <a:pt x="180" y="42"/>
                </a:lnTo>
                <a:lnTo>
                  <a:pt x="180" y="42"/>
                </a:lnTo>
                <a:lnTo>
                  <a:pt x="180" y="50"/>
                </a:lnTo>
                <a:lnTo>
                  <a:pt x="180" y="54"/>
                </a:lnTo>
                <a:lnTo>
                  <a:pt x="180" y="54"/>
                </a:lnTo>
                <a:lnTo>
                  <a:pt x="180" y="58"/>
                </a:lnTo>
                <a:lnTo>
                  <a:pt x="180" y="58"/>
                </a:lnTo>
                <a:lnTo>
                  <a:pt x="182" y="58"/>
                </a:lnTo>
                <a:lnTo>
                  <a:pt x="182" y="58"/>
                </a:lnTo>
                <a:lnTo>
                  <a:pt x="182" y="58"/>
                </a:lnTo>
                <a:lnTo>
                  <a:pt x="184" y="60"/>
                </a:lnTo>
                <a:lnTo>
                  <a:pt x="184" y="60"/>
                </a:lnTo>
                <a:lnTo>
                  <a:pt x="184" y="62"/>
                </a:lnTo>
                <a:lnTo>
                  <a:pt x="184" y="66"/>
                </a:lnTo>
                <a:lnTo>
                  <a:pt x="184" y="66"/>
                </a:lnTo>
                <a:lnTo>
                  <a:pt x="182" y="74"/>
                </a:lnTo>
                <a:lnTo>
                  <a:pt x="182" y="74"/>
                </a:lnTo>
                <a:lnTo>
                  <a:pt x="182" y="76"/>
                </a:lnTo>
                <a:lnTo>
                  <a:pt x="182" y="78"/>
                </a:lnTo>
                <a:lnTo>
                  <a:pt x="182" y="80"/>
                </a:lnTo>
                <a:lnTo>
                  <a:pt x="182" y="80"/>
                </a:lnTo>
                <a:lnTo>
                  <a:pt x="180" y="82"/>
                </a:lnTo>
                <a:lnTo>
                  <a:pt x="180" y="82"/>
                </a:lnTo>
                <a:lnTo>
                  <a:pt x="178" y="84"/>
                </a:lnTo>
                <a:lnTo>
                  <a:pt x="178" y="84"/>
                </a:lnTo>
                <a:lnTo>
                  <a:pt x="172" y="88"/>
                </a:lnTo>
                <a:lnTo>
                  <a:pt x="172" y="88"/>
                </a:lnTo>
                <a:lnTo>
                  <a:pt x="166" y="90"/>
                </a:lnTo>
                <a:lnTo>
                  <a:pt x="166" y="90"/>
                </a:lnTo>
                <a:lnTo>
                  <a:pt x="148" y="96"/>
                </a:lnTo>
                <a:lnTo>
                  <a:pt x="148" y="96"/>
                </a:lnTo>
                <a:lnTo>
                  <a:pt x="136" y="100"/>
                </a:lnTo>
                <a:lnTo>
                  <a:pt x="136" y="100"/>
                </a:lnTo>
                <a:lnTo>
                  <a:pt x="132" y="102"/>
                </a:lnTo>
                <a:lnTo>
                  <a:pt x="132" y="102"/>
                </a:lnTo>
                <a:lnTo>
                  <a:pt x="130" y="102"/>
                </a:lnTo>
                <a:lnTo>
                  <a:pt x="130" y="102"/>
                </a:lnTo>
                <a:lnTo>
                  <a:pt x="128" y="106"/>
                </a:lnTo>
                <a:lnTo>
                  <a:pt x="128" y="106"/>
                </a:lnTo>
                <a:lnTo>
                  <a:pt x="126" y="108"/>
                </a:lnTo>
                <a:lnTo>
                  <a:pt x="126" y="108"/>
                </a:lnTo>
                <a:lnTo>
                  <a:pt x="126" y="112"/>
                </a:lnTo>
                <a:lnTo>
                  <a:pt x="126" y="112"/>
                </a:lnTo>
                <a:lnTo>
                  <a:pt x="124" y="116"/>
                </a:lnTo>
                <a:lnTo>
                  <a:pt x="124" y="116"/>
                </a:lnTo>
                <a:lnTo>
                  <a:pt x="122" y="118"/>
                </a:lnTo>
                <a:lnTo>
                  <a:pt x="122" y="118"/>
                </a:lnTo>
                <a:lnTo>
                  <a:pt x="122" y="120"/>
                </a:lnTo>
                <a:lnTo>
                  <a:pt x="122" y="120"/>
                </a:lnTo>
                <a:lnTo>
                  <a:pt x="122" y="126"/>
                </a:lnTo>
                <a:lnTo>
                  <a:pt x="122" y="126"/>
                </a:lnTo>
                <a:lnTo>
                  <a:pt x="118" y="136"/>
                </a:lnTo>
                <a:lnTo>
                  <a:pt x="118" y="136"/>
                </a:lnTo>
                <a:lnTo>
                  <a:pt x="116" y="144"/>
                </a:lnTo>
                <a:lnTo>
                  <a:pt x="116" y="144"/>
                </a:lnTo>
                <a:lnTo>
                  <a:pt x="114" y="148"/>
                </a:lnTo>
                <a:lnTo>
                  <a:pt x="110" y="154"/>
                </a:lnTo>
                <a:lnTo>
                  <a:pt x="110" y="154"/>
                </a:lnTo>
                <a:lnTo>
                  <a:pt x="108" y="160"/>
                </a:lnTo>
                <a:lnTo>
                  <a:pt x="106" y="164"/>
                </a:lnTo>
                <a:lnTo>
                  <a:pt x="106" y="164"/>
                </a:lnTo>
                <a:lnTo>
                  <a:pt x="106" y="170"/>
                </a:lnTo>
                <a:lnTo>
                  <a:pt x="106" y="170"/>
                </a:lnTo>
                <a:lnTo>
                  <a:pt x="104" y="172"/>
                </a:lnTo>
                <a:lnTo>
                  <a:pt x="104" y="172"/>
                </a:lnTo>
                <a:lnTo>
                  <a:pt x="102" y="176"/>
                </a:lnTo>
                <a:lnTo>
                  <a:pt x="102" y="176"/>
                </a:lnTo>
                <a:lnTo>
                  <a:pt x="96" y="182"/>
                </a:lnTo>
                <a:lnTo>
                  <a:pt x="96" y="182"/>
                </a:lnTo>
                <a:lnTo>
                  <a:pt x="92" y="190"/>
                </a:lnTo>
                <a:lnTo>
                  <a:pt x="92" y="190"/>
                </a:lnTo>
                <a:lnTo>
                  <a:pt x="88" y="194"/>
                </a:lnTo>
                <a:lnTo>
                  <a:pt x="88" y="194"/>
                </a:lnTo>
                <a:lnTo>
                  <a:pt x="80" y="204"/>
                </a:lnTo>
                <a:lnTo>
                  <a:pt x="80" y="204"/>
                </a:lnTo>
                <a:lnTo>
                  <a:pt x="74" y="212"/>
                </a:lnTo>
                <a:lnTo>
                  <a:pt x="74" y="212"/>
                </a:lnTo>
                <a:lnTo>
                  <a:pt x="68" y="218"/>
                </a:lnTo>
                <a:lnTo>
                  <a:pt x="68" y="218"/>
                </a:lnTo>
                <a:lnTo>
                  <a:pt x="62" y="226"/>
                </a:lnTo>
                <a:lnTo>
                  <a:pt x="62" y="226"/>
                </a:lnTo>
                <a:lnTo>
                  <a:pt x="56" y="236"/>
                </a:lnTo>
                <a:lnTo>
                  <a:pt x="56" y="236"/>
                </a:lnTo>
                <a:lnTo>
                  <a:pt x="54" y="238"/>
                </a:lnTo>
                <a:lnTo>
                  <a:pt x="54" y="238"/>
                </a:lnTo>
                <a:lnTo>
                  <a:pt x="48" y="242"/>
                </a:lnTo>
                <a:lnTo>
                  <a:pt x="48" y="242"/>
                </a:lnTo>
                <a:lnTo>
                  <a:pt x="42" y="248"/>
                </a:lnTo>
                <a:lnTo>
                  <a:pt x="42" y="248"/>
                </a:lnTo>
                <a:lnTo>
                  <a:pt x="40" y="250"/>
                </a:lnTo>
                <a:lnTo>
                  <a:pt x="40" y="250"/>
                </a:lnTo>
                <a:lnTo>
                  <a:pt x="40" y="250"/>
                </a:lnTo>
                <a:lnTo>
                  <a:pt x="38" y="250"/>
                </a:lnTo>
                <a:lnTo>
                  <a:pt x="38" y="250"/>
                </a:lnTo>
                <a:lnTo>
                  <a:pt x="34" y="250"/>
                </a:lnTo>
                <a:lnTo>
                  <a:pt x="34" y="250"/>
                </a:lnTo>
                <a:lnTo>
                  <a:pt x="28" y="250"/>
                </a:lnTo>
                <a:lnTo>
                  <a:pt x="28" y="250"/>
                </a:lnTo>
                <a:lnTo>
                  <a:pt x="24" y="248"/>
                </a:lnTo>
                <a:lnTo>
                  <a:pt x="24" y="248"/>
                </a:lnTo>
                <a:lnTo>
                  <a:pt x="18" y="248"/>
                </a:lnTo>
                <a:lnTo>
                  <a:pt x="18" y="248"/>
                </a:lnTo>
                <a:lnTo>
                  <a:pt x="12" y="246"/>
                </a:lnTo>
                <a:lnTo>
                  <a:pt x="12" y="246"/>
                </a:lnTo>
                <a:lnTo>
                  <a:pt x="10" y="246"/>
                </a:lnTo>
                <a:lnTo>
                  <a:pt x="10" y="250"/>
                </a:lnTo>
                <a:lnTo>
                  <a:pt x="10" y="250"/>
                </a:lnTo>
                <a:lnTo>
                  <a:pt x="12" y="250"/>
                </a:lnTo>
                <a:lnTo>
                  <a:pt x="12" y="250"/>
                </a:lnTo>
                <a:lnTo>
                  <a:pt x="14" y="252"/>
                </a:lnTo>
                <a:lnTo>
                  <a:pt x="16" y="254"/>
                </a:lnTo>
                <a:lnTo>
                  <a:pt x="16" y="254"/>
                </a:lnTo>
                <a:lnTo>
                  <a:pt x="22" y="256"/>
                </a:lnTo>
                <a:lnTo>
                  <a:pt x="22" y="256"/>
                </a:lnTo>
                <a:lnTo>
                  <a:pt x="24" y="260"/>
                </a:lnTo>
                <a:lnTo>
                  <a:pt x="24" y="262"/>
                </a:lnTo>
                <a:lnTo>
                  <a:pt x="24" y="262"/>
                </a:lnTo>
                <a:lnTo>
                  <a:pt x="22" y="266"/>
                </a:lnTo>
                <a:lnTo>
                  <a:pt x="20" y="268"/>
                </a:lnTo>
                <a:lnTo>
                  <a:pt x="20" y="268"/>
                </a:lnTo>
                <a:lnTo>
                  <a:pt x="14" y="272"/>
                </a:lnTo>
                <a:lnTo>
                  <a:pt x="14" y="272"/>
                </a:lnTo>
                <a:lnTo>
                  <a:pt x="10" y="276"/>
                </a:lnTo>
                <a:lnTo>
                  <a:pt x="10" y="276"/>
                </a:lnTo>
                <a:lnTo>
                  <a:pt x="0" y="284"/>
                </a:lnTo>
                <a:lnTo>
                  <a:pt x="0" y="284"/>
                </a:lnTo>
                <a:lnTo>
                  <a:pt x="0" y="286"/>
                </a:lnTo>
                <a:lnTo>
                  <a:pt x="0" y="288"/>
                </a:lnTo>
                <a:lnTo>
                  <a:pt x="0" y="288"/>
                </a:lnTo>
                <a:lnTo>
                  <a:pt x="2" y="288"/>
                </a:lnTo>
                <a:lnTo>
                  <a:pt x="6" y="284"/>
                </a:lnTo>
                <a:lnTo>
                  <a:pt x="6" y="284"/>
                </a:lnTo>
                <a:lnTo>
                  <a:pt x="14" y="280"/>
                </a:lnTo>
                <a:lnTo>
                  <a:pt x="14" y="280"/>
                </a:lnTo>
                <a:lnTo>
                  <a:pt x="16" y="278"/>
                </a:lnTo>
                <a:lnTo>
                  <a:pt x="16" y="278"/>
                </a:lnTo>
                <a:lnTo>
                  <a:pt x="18" y="278"/>
                </a:lnTo>
                <a:lnTo>
                  <a:pt x="20" y="278"/>
                </a:lnTo>
                <a:lnTo>
                  <a:pt x="20" y="278"/>
                </a:lnTo>
                <a:lnTo>
                  <a:pt x="20" y="278"/>
                </a:lnTo>
                <a:lnTo>
                  <a:pt x="20" y="280"/>
                </a:lnTo>
                <a:lnTo>
                  <a:pt x="20" y="280"/>
                </a:lnTo>
                <a:lnTo>
                  <a:pt x="16" y="284"/>
                </a:lnTo>
                <a:lnTo>
                  <a:pt x="16" y="284"/>
                </a:lnTo>
                <a:lnTo>
                  <a:pt x="12" y="288"/>
                </a:lnTo>
                <a:lnTo>
                  <a:pt x="12" y="288"/>
                </a:lnTo>
                <a:lnTo>
                  <a:pt x="4" y="296"/>
                </a:lnTo>
                <a:lnTo>
                  <a:pt x="4" y="296"/>
                </a:lnTo>
                <a:lnTo>
                  <a:pt x="4" y="298"/>
                </a:lnTo>
                <a:lnTo>
                  <a:pt x="4" y="298"/>
                </a:lnTo>
                <a:lnTo>
                  <a:pt x="6" y="300"/>
                </a:lnTo>
                <a:lnTo>
                  <a:pt x="6" y="300"/>
                </a:lnTo>
                <a:lnTo>
                  <a:pt x="10" y="296"/>
                </a:lnTo>
                <a:lnTo>
                  <a:pt x="10" y="296"/>
                </a:lnTo>
                <a:lnTo>
                  <a:pt x="20" y="290"/>
                </a:lnTo>
                <a:lnTo>
                  <a:pt x="20" y="290"/>
                </a:lnTo>
                <a:lnTo>
                  <a:pt x="20" y="290"/>
                </a:lnTo>
                <a:lnTo>
                  <a:pt x="20" y="290"/>
                </a:lnTo>
                <a:lnTo>
                  <a:pt x="20" y="290"/>
                </a:lnTo>
                <a:lnTo>
                  <a:pt x="12" y="300"/>
                </a:lnTo>
                <a:lnTo>
                  <a:pt x="12" y="300"/>
                </a:lnTo>
                <a:lnTo>
                  <a:pt x="12" y="302"/>
                </a:lnTo>
                <a:lnTo>
                  <a:pt x="12" y="304"/>
                </a:lnTo>
                <a:lnTo>
                  <a:pt x="12" y="304"/>
                </a:lnTo>
                <a:lnTo>
                  <a:pt x="16" y="300"/>
                </a:lnTo>
                <a:lnTo>
                  <a:pt x="16" y="300"/>
                </a:lnTo>
                <a:lnTo>
                  <a:pt x="20" y="296"/>
                </a:lnTo>
                <a:lnTo>
                  <a:pt x="20" y="296"/>
                </a:lnTo>
                <a:lnTo>
                  <a:pt x="22" y="298"/>
                </a:lnTo>
                <a:lnTo>
                  <a:pt x="22" y="298"/>
                </a:lnTo>
                <a:lnTo>
                  <a:pt x="22" y="298"/>
                </a:lnTo>
                <a:lnTo>
                  <a:pt x="28" y="290"/>
                </a:lnTo>
                <a:lnTo>
                  <a:pt x="28" y="290"/>
                </a:lnTo>
                <a:lnTo>
                  <a:pt x="36" y="280"/>
                </a:lnTo>
                <a:lnTo>
                  <a:pt x="36" y="280"/>
                </a:lnTo>
                <a:lnTo>
                  <a:pt x="40" y="276"/>
                </a:lnTo>
                <a:lnTo>
                  <a:pt x="40" y="276"/>
                </a:lnTo>
                <a:lnTo>
                  <a:pt x="46" y="270"/>
                </a:lnTo>
                <a:lnTo>
                  <a:pt x="46" y="270"/>
                </a:lnTo>
                <a:lnTo>
                  <a:pt x="48" y="268"/>
                </a:lnTo>
                <a:lnTo>
                  <a:pt x="48" y="268"/>
                </a:lnTo>
                <a:lnTo>
                  <a:pt x="52" y="266"/>
                </a:lnTo>
                <a:lnTo>
                  <a:pt x="52" y="266"/>
                </a:lnTo>
                <a:lnTo>
                  <a:pt x="54" y="264"/>
                </a:lnTo>
                <a:lnTo>
                  <a:pt x="54" y="264"/>
                </a:lnTo>
                <a:lnTo>
                  <a:pt x="56" y="268"/>
                </a:lnTo>
                <a:lnTo>
                  <a:pt x="56" y="268"/>
                </a:lnTo>
                <a:lnTo>
                  <a:pt x="58" y="268"/>
                </a:lnTo>
                <a:lnTo>
                  <a:pt x="58" y="268"/>
                </a:lnTo>
                <a:lnTo>
                  <a:pt x="60" y="270"/>
                </a:lnTo>
                <a:lnTo>
                  <a:pt x="60" y="270"/>
                </a:lnTo>
                <a:lnTo>
                  <a:pt x="64" y="266"/>
                </a:lnTo>
                <a:lnTo>
                  <a:pt x="64" y="266"/>
                </a:lnTo>
                <a:lnTo>
                  <a:pt x="80" y="254"/>
                </a:lnTo>
                <a:lnTo>
                  <a:pt x="80" y="254"/>
                </a:lnTo>
                <a:lnTo>
                  <a:pt x="90" y="246"/>
                </a:lnTo>
                <a:lnTo>
                  <a:pt x="104" y="236"/>
                </a:lnTo>
                <a:lnTo>
                  <a:pt x="104" y="236"/>
                </a:lnTo>
                <a:lnTo>
                  <a:pt x="112" y="228"/>
                </a:lnTo>
                <a:lnTo>
                  <a:pt x="118" y="226"/>
                </a:lnTo>
                <a:lnTo>
                  <a:pt x="118" y="226"/>
                </a:lnTo>
                <a:lnTo>
                  <a:pt x="120" y="224"/>
                </a:lnTo>
                <a:lnTo>
                  <a:pt x="122" y="220"/>
                </a:lnTo>
                <a:lnTo>
                  <a:pt x="122" y="220"/>
                </a:lnTo>
                <a:lnTo>
                  <a:pt x="126" y="214"/>
                </a:lnTo>
                <a:lnTo>
                  <a:pt x="126" y="214"/>
                </a:lnTo>
                <a:lnTo>
                  <a:pt x="132" y="204"/>
                </a:lnTo>
                <a:lnTo>
                  <a:pt x="132" y="204"/>
                </a:lnTo>
                <a:lnTo>
                  <a:pt x="138" y="192"/>
                </a:lnTo>
                <a:lnTo>
                  <a:pt x="138" y="192"/>
                </a:lnTo>
                <a:lnTo>
                  <a:pt x="138" y="190"/>
                </a:lnTo>
                <a:lnTo>
                  <a:pt x="138" y="190"/>
                </a:lnTo>
                <a:lnTo>
                  <a:pt x="140" y="200"/>
                </a:lnTo>
                <a:lnTo>
                  <a:pt x="140" y="200"/>
                </a:lnTo>
                <a:lnTo>
                  <a:pt x="142" y="216"/>
                </a:lnTo>
                <a:lnTo>
                  <a:pt x="142" y="216"/>
                </a:lnTo>
                <a:lnTo>
                  <a:pt x="140" y="234"/>
                </a:lnTo>
                <a:lnTo>
                  <a:pt x="140" y="234"/>
                </a:lnTo>
                <a:lnTo>
                  <a:pt x="138" y="238"/>
                </a:lnTo>
                <a:lnTo>
                  <a:pt x="138" y="238"/>
                </a:lnTo>
                <a:lnTo>
                  <a:pt x="136" y="250"/>
                </a:lnTo>
                <a:lnTo>
                  <a:pt x="136" y="250"/>
                </a:lnTo>
                <a:lnTo>
                  <a:pt x="136" y="254"/>
                </a:lnTo>
                <a:lnTo>
                  <a:pt x="138" y="250"/>
                </a:lnTo>
                <a:lnTo>
                  <a:pt x="138" y="250"/>
                </a:lnTo>
                <a:lnTo>
                  <a:pt x="138" y="266"/>
                </a:lnTo>
                <a:lnTo>
                  <a:pt x="138" y="266"/>
                </a:lnTo>
                <a:lnTo>
                  <a:pt x="138" y="288"/>
                </a:lnTo>
                <a:lnTo>
                  <a:pt x="138" y="288"/>
                </a:lnTo>
                <a:lnTo>
                  <a:pt x="138" y="304"/>
                </a:lnTo>
                <a:lnTo>
                  <a:pt x="138" y="304"/>
                </a:lnTo>
                <a:lnTo>
                  <a:pt x="138" y="314"/>
                </a:lnTo>
                <a:lnTo>
                  <a:pt x="140" y="314"/>
                </a:lnTo>
                <a:lnTo>
                  <a:pt x="142" y="334"/>
                </a:lnTo>
                <a:lnTo>
                  <a:pt x="144" y="378"/>
                </a:lnTo>
                <a:lnTo>
                  <a:pt x="144" y="378"/>
                </a:lnTo>
                <a:lnTo>
                  <a:pt x="144" y="420"/>
                </a:lnTo>
                <a:lnTo>
                  <a:pt x="144" y="420"/>
                </a:lnTo>
                <a:lnTo>
                  <a:pt x="146" y="456"/>
                </a:lnTo>
                <a:lnTo>
                  <a:pt x="146" y="456"/>
                </a:lnTo>
                <a:lnTo>
                  <a:pt x="148" y="490"/>
                </a:lnTo>
                <a:lnTo>
                  <a:pt x="148" y="490"/>
                </a:lnTo>
                <a:lnTo>
                  <a:pt x="150" y="512"/>
                </a:lnTo>
                <a:lnTo>
                  <a:pt x="150" y="512"/>
                </a:lnTo>
                <a:lnTo>
                  <a:pt x="150" y="516"/>
                </a:lnTo>
                <a:lnTo>
                  <a:pt x="148" y="520"/>
                </a:lnTo>
                <a:lnTo>
                  <a:pt x="148" y="520"/>
                </a:lnTo>
                <a:lnTo>
                  <a:pt x="148" y="528"/>
                </a:lnTo>
                <a:lnTo>
                  <a:pt x="148" y="528"/>
                </a:lnTo>
                <a:lnTo>
                  <a:pt x="148" y="532"/>
                </a:lnTo>
                <a:lnTo>
                  <a:pt x="148" y="532"/>
                </a:lnTo>
                <a:lnTo>
                  <a:pt x="146" y="532"/>
                </a:lnTo>
                <a:lnTo>
                  <a:pt x="146" y="532"/>
                </a:lnTo>
                <a:lnTo>
                  <a:pt x="146" y="532"/>
                </a:lnTo>
                <a:lnTo>
                  <a:pt x="144" y="534"/>
                </a:lnTo>
                <a:lnTo>
                  <a:pt x="144" y="534"/>
                </a:lnTo>
                <a:lnTo>
                  <a:pt x="142" y="542"/>
                </a:lnTo>
                <a:lnTo>
                  <a:pt x="142" y="542"/>
                </a:lnTo>
                <a:lnTo>
                  <a:pt x="138" y="548"/>
                </a:lnTo>
                <a:lnTo>
                  <a:pt x="138" y="548"/>
                </a:lnTo>
                <a:lnTo>
                  <a:pt x="136" y="554"/>
                </a:lnTo>
                <a:lnTo>
                  <a:pt x="136" y="554"/>
                </a:lnTo>
                <a:lnTo>
                  <a:pt x="136" y="556"/>
                </a:lnTo>
                <a:lnTo>
                  <a:pt x="134" y="556"/>
                </a:lnTo>
                <a:lnTo>
                  <a:pt x="136" y="558"/>
                </a:lnTo>
                <a:lnTo>
                  <a:pt x="130" y="562"/>
                </a:lnTo>
                <a:lnTo>
                  <a:pt x="132" y="562"/>
                </a:lnTo>
                <a:lnTo>
                  <a:pt x="132" y="562"/>
                </a:lnTo>
                <a:lnTo>
                  <a:pt x="132" y="562"/>
                </a:lnTo>
                <a:lnTo>
                  <a:pt x="134" y="562"/>
                </a:lnTo>
                <a:lnTo>
                  <a:pt x="134" y="562"/>
                </a:lnTo>
                <a:lnTo>
                  <a:pt x="128" y="566"/>
                </a:lnTo>
                <a:lnTo>
                  <a:pt x="128" y="566"/>
                </a:lnTo>
                <a:lnTo>
                  <a:pt x="126" y="568"/>
                </a:lnTo>
                <a:lnTo>
                  <a:pt x="126" y="568"/>
                </a:lnTo>
                <a:lnTo>
                  <a:pt x="120" y="568"/>
                </a:lnTo>
                <a:lnTo>
                  <a:pt x="120" y="568"/>
                </a:lnTo>
                <a:lnTo>
                  <a:pt x="112" y="574"/>
                </a:lnTo>
                <a:lnTo>
                  <a:pt x="112" y="574"/>
                </a:lnTo>
                <a:lnTo>
                  <a:pt x="112" y="576"/>
                </a:lnTo>
                <a:lnTo>
                  <a:pt x="112" y="576"/>
                </a:lnTo>
                <a:lnTo>
                  <a:pt x="112" y="576"/>
                </a:lnTo>
                <a:lnTo>
                  <a:pt x="110" y="576"/>
                </a:lnTo>
                <a:lnTo>
                  <a:pt x="110" y="576"/>
                </a:lnTo>
                <a:lnTo>
                  <a:pt x="110" y="580"/>
                </a:lnTo>
                <a:lnTo>
                  <a:pt x="110" y="580"/>
                </a:lnTo>
                <a:lnTo>
                  <a:pt x="112" y="582"/>
                </a:lnTo>
                <a:lnTo>
                  <a:pt x="116" y="584"/>
                </a:lnTo>
                <a:lnTo>
                  <a:pt x="116" y="584"/>
                </a:lnTo>
                <a:lnTo>
                  <a:pt x="128" y="584"/>
                </a:lnTo>
                <a:lnTo>
                  <a:pt x="140" y="584"/>
                </a:lnTo>
                <a:lnTo>
                  <a:pt x="140" y="584"/>
                </a:lnTo>
                <a:lnTo>
                  <a:pt x="150" y="582"/>
                </a:lnTo>
                <a:lnTo>
                  <a:pt x="154" y="580"/>
                </a:lnTo>
                <a:lnTo>
                  <a:pt x="154" y="580"/>
                </a:lnTo>
                <a:lnTo>
                  <a:pt x="158" y="582"/>
                </a:lnTo>
                <a:lnTo>
                  <a:pt x="158" y="582"/>
                </a:lnTo>
                <a:lnTo>
                  <a:pt x="170" y="582"/>
                </a:lnTo>
                <a:lnTo>
                  <a:pt x="170" y="582"/>
                </a:lnTo>
                <a:lnTo>
                  <a:pt x="176" y="580"/>
                </a:lnTo>
                <a:lnTo>
                  <a:pt x="178" y="580"/>
                </a:lnTo>
                <a:lnTo>
                  <a:pt x="178" y="580"/>
                </a:lnTo>
                <a:lnTo>
                  <a:pt x="178" y="574"/>
                </a:lnTo>
                <a:lnTo>
                  <a:pt x="178" y="574"/>
                </a:lnTo>
                <a:lnTo>
                  <a:pt x="178" y="572"/>
                </a:lnTo>
                <a:lnTo>
                  <a:pt x="178" y="572"/>
                </a:lnTo>
                <a:lnTo>
                  <a:pt x="178" y="572"/>
                </a:lnTo>
                <a:lnTo>
                  <a:pt x="178" y="572"/>
                </a:lnTo>
                <a:lnTo>
                  <a:pt x="178" y="566"/>
                </a:lnTo>
                <a:lnTo>
                  <a:pt x="178" y="566"/>
                </a:lnTo>
                <a:lnTo>
                  <a:pt x="178" y="562"/>
                </a:lnTo>
                <a:lnTo>
                  <a:pt x="178" y="562"/>
                </a:lnTo>
                <a:lnTo>
                  <a:pt x="178" y="554"/>
                </a:lnTo>
                <a:lnTo>
                  <a:pt x="178" y="554"/>
                </a:lnTo>
                <a:lnTo>
                  <a:pt x="176" y="550"/>
                </a:lnTo>
                <a:lnTo>
                  <a:pt x="176" y="550"/>
                </a:lnTo>
                <a:lnTo>
                  <a:pt x="180" y="544"/>
                </a:lnTo>
                <a:lnTo>
                  <a:pt x="180" y="544"/>
                </a:lnTo>
                <a:lnTo>
                  <a:pt x="186" y="532"/>
                </a:lnTo>
                <a:lnTo>
                  <a:pt x="186" y="532"/>
                </a:lnTo>
                <a:lnTo>
                  <a:pt x="186" y="524"/>
                </a:lnTo>
                <a:lnTo>
                  <a:pt x="186" y="524"/>
                </a:lnTo>
                <a:lnTo>
                  <a:pt x="186" y="508"/>
                </a:lnTo>
                <a:lnTo>
                  <a:pt x="186" y="508"/>
                </a:lnTo>
                <a:lnTo>
                  <a:pt x="188" y="496"/>
                </a:lnTo>
                <a:lnTo>
                  <a:pt x="188" y="496"/>
                </a:lnTo>
                <a:lnTo>
                  <a:pt x="190" y="468"/>
                </a:lnTo>
                <a:lnTo>
                  <a:pt x="190" y="468"/>
                </a:lnTo>
                <a:lnTo>
                  <a:pt x="192" y="444"/>
                </a:lnTo>
                <a:lnTo>
                  <a:pt x="192" y="444"/>
                </a:lnTo>
                <a:lnTo>
                  <a:pt x="190" y="436"/>
                </a:lnTo>
                <a:lnTo>
                  <a:pt x="190" y="436"/>
                </a:lnTo>
                <a:lnTo>
                  <a:pt x="192" y="430"/>
                </a:lnTo>
                <a:lnTo>
                  <a:pt x="192" y="430"/>
                </a:lnTo>
                <a:lnTo>
                  <a:pt x="194" y="414"/>
                </a:lnTo>
                <a:lnTo>
                  <a:pt x="194" y="414"/>
                </a:lnTo>
                <a:lnTo>
                  <a:pt x="194" y="400"/>
                </a:lnTo>
                <a:lnTo>
                  <a:pt x="194" y="400"/>
                </a:lnTo>
                <a:lnTo>
                  <a:pt x="196" y="384"/>
                </a:lnTo>
                <a:lnTo>
                  <a:pt x="196" y="384"/>
                </a:lnTo>
                <a:lnTo>
                  <a:pt x="196" y="374"/>
                </a:lnTo>
                <a:lnTo>
                  <a:pt x="196" y="374"/>
                </a:lnTo>
                <a:lnTo>
                  <a:pt x="198" y="364"/>
                </a:lnTo>
                <a:lnTo>
                  <a:pt x="198" y="364"/>
                </a:lnTo>
                <a:lnTo>
                  <a:pt x="200" y="352"/>
                </a:lnTo>
                <a:lnTo>
                  <a:pt x="200" y="352"/>
                </a:lnTo>
                <a:lnTo>
                  <a:pt x="200" y="352"/>
                </a:lnTo>
                <a:lnTo>
                  <a:pt x="200" y="352"/>
                </a:lnTo>
                <a:lnTo>
                  <a:pt x="202" y="362"/>
                </a:lnTo>
                <a:lnTo>
                  <a:pt x="202" y="362"/>
                </a:lnTo>
                <a:lnTo>
                  <a:pt x="208" y="404"/>
                </a:lnTo>
                <a:lnTo>
                  <a:pt x="208" y="404"/>
                </a:lnTo>
                <a:lnTo>
                  <a:pt x="214" y="444"/>
                </a:lnTo>
                <a:lnTo>
                  <a:pt x="214" y="444"/>
                </a:lnTo>
                <a:lnTo>
                  <a:pt x="218" y="474"/>
                </a:lnTo>
                <a:lnTo>
                  <a:pt x="218" y="474"/>
                </a:lnTo>
                <a:lnTo>
                  <a:pt x="222" y="498"/>
                </a:lnTo>
                <a:lnTo>
                  <a:pt x="222" y="498"/>
                </a:lnTo>
                <a:lnTo>
                  <a:pt x="228" y="532"/>
                </a:lnTo>
                <a:lnTo>
                  <a:pt x="228" y="532"/>
                </a:lnTo>
                <a:lnTo>
                  <a:pt x="230" y="540"/>
                </a:lnTo>
                <a:lnTo>
                  <a:pt x="230" y="546"/>
                </a:lnTo>
                <a:lnTo>
                  <a:pt x="230" y="546"/>
                </a:lnTo>
                <a:lnTo>
                  <a:pt x="230" y="556"/>
                </a:lnTo>
                <a:lnTo>
                  <a:pt x="230" y="556"/>
                </a:lnTo>
                <a:lnTo>
                  <a:pt x="230" y="560"/>
                </a:lnTo>
                <a:lnTo>
                  <a:pt x="230" y="560"/>
                </a:lnTo>
                <a:lnTo>
                  <a:pt x="232" y="562"/>
                </a:lnTo>
                <a:lnTo>
                  <a:pt x="232" y="562"/>
                </a:lnTo>
                <a:lnTo>
                  <a:pt x="238" y="566"/>
                </a:lnTo>
                <a:lnTo>
                  <a:pt x="238" y="566"/>
                </a:lnTo>
                <a:lnTo>
                  <a:pt x="238" y="570"/>
                </a:lnTo>
                <a:lnTo>
                  <a:pt x="238" y="570"/>
                </a:lnTo>
                <a:lnTo>
                  <a:pt x="236" y="574"/>
                </a:lnTo>
                <a:lnTo>
                  <a:pt x="236" y="574"/>
                </a:lnTo>
                <a:lnTo>
                  <a:pt x="234" y="576"/>
                </a:lnTo>
                <a:lnTo>
                  <a:pt x="234" y="576"/>
                </a:lnTo>
                <a:lnTo>
                  <a:pt x="234" y="576"/>
                </a:lnTo>
                <a:lnTo>
                  <a:pt x="234" y="576"/>
                </a:lnTo>
                <a:lnTo>
                  <a:pt x="234" y="578"/>
                </a:lnTo>
                <a:lnTo>
                  <a:pt x="234" y="578"/>
                </a:lnTo>
                <a:lnTo>
                  <a:pt x="232" y="582"/>
                </a:lnTo>
                <a:lnTo>
                  <a:pt x="232" y="582"/>
                </a:lnTo>
                <a:lnTo>
                  <a:pt x="232" y="588"/>
                </a:lnTo>
                <a:lnTo>
                  <a:pt x="232" y="588"/>
                </a:lnTo>
                <a:lnTo>
                  <a:pt x="232" y="588"/>
                </a:lnTo>
                <a:lnTo>
                  <a:pt x="232" y="588"/>
                </a:lnTo>
                <a:lnTo>
                  <a:pt x="232" y="588"/>
                </a:lnTo>
                <a:lnTo>
                  <a:pt x="230" y="590"/>
                </a:lnTo>
                <a:lnTo>
                  <a:pt x="230" y="590"/>
                </a:lnTo>
                <a:lnTo>
                  <a:pt x="232" y="592"/>
                </a:lnTo>
                <a:lnTo>
                  <a:pt x="238" y="594"/>
                </a:lnTo>
                <a:lnTo>
                  <a:pt x="238" y="594"/>
                </a:lnTo>
                <a:lnTo>
                  <a:pt x="258" y="596"/>
                </a:lnTo>
                <a:lnTo>
                  <a:pt x="258" y="596"/>
                </a:lnTo>
                <a:lnTo>
                  <a:pt x="262" y="594"/>
                </a:lnTo>
                <a:lnTo>
                  <a:pt x="264" y="594"/>
                </a:lnTo>
                <a:lnTo>
                  <a:pt x="264" y="592"/>
                </a:lnTo>
                <a:lnTo>
                  <a:pt x="264" y="592"/>
                </a:lnTo>
                <a:lnTo>
                  <a:pt x="266" y="588"/>
                </a:lnTo>
                <a:lnTo>
                  <a:pt x="266" y="588"/>
                </a:lnTo>
                <a:lnTo>
                  <a:pt x="268" y="584"/>
                </a:lnTo>
                <a:lnTo>
                  <a:pt x="268" y="584"/>
                </a:lnTo>
                <a:lnTo>
                  <a:pt x="268" y="578"/>
                </a:lnTo>
                <a:lnTo>
                  <a:pt x="268" y="578"/>
                </a:lnTo>
                <a:lnTo>
                  <a:pt x="268" y="574"/>
                </a:lnTo>
                <a:lnTo>
                  <a:pt x="266" y="572"/>
                </a:lnTo>
                <a:lnTo>
                  <a:pt x="266" y="572"/>
                </a:lnTo>
                <a:lnTo>
                  <a:pt x="266" y="566"/>
                </a:lnTo>
                <a:lnTo>
                  <a:pt x="266" y="566"/>
                </a:lnTo>
                <a:lnTo>
                  <a:pt x="266" y="564"/>
                </a:lnTo>
                <a:lnTo>
                  <a:pt x="266" y="564"/>
                </a:lnTo>
                <a:lnTo>
                  <a:pt x="266" y="564"/>
                </a:lnTo>
                <a:lnTo>
                  <a:pt x="266" y="564"/>
                </a:lnTo>
                <a:lnTo>
                  <a:pt x="268" y="556"/>
                </a:lnTo>
                <a:lnTo>
                  <a:pt x="268" y="556"/>
                </a:lnTo>
                <a:lnTo>
                  <a:pt x="268" y="548"/>
                </a:lnTo>
                <a:lnTo>
                  <a:pt x="268" y="548"/>
                </a:lnTo>
                <a:lnTo>
                  <a:pt x="266" y="536"/>
                </a:lnTo>
                <a:lnTo>
                  <a:pt x="266" y="536"/>
                </a:lnTo>
                <a:lnTo>
                  <a:pt x="266" y="532"/>
                </a:lnTo>
                <a:lnTo>
                  <a:pt x="268" y="528"/>
                </a:lnTo>
                <a:lnTo>
                  <a:pt x="268" y="528"/>
                </a:lnTo>
                <a:lnTo>
                  <a:pt x="268" y="524"/>
                </a:lnTo>
                <a:lnTo>
                  <a:pt x="268" y="520"/>
                </a:lnTo>
                <a:lnTo>
                  <a:pt x="268" y="520"/>
                </a:lnTo>
                <a:lnTo>
                  <a:pt x="266" y="502"/>
                </a:lnTo>
                <a:lnTo>
                  <a:pt x="266" y="502"/>
                </a:lnTo>
                <a:lnTo>
                  <a:pt x="264" y="482"/>
                </a:lnTo>
                <a:lnTo>
                  <a:pt x="264" y="482"/>
                </a:lnTo>
                <a:lnTo>
                  <a:pt x="262" y="476"/>
                </a:lnTo>
                <a:lnTo>
                  <a:pt x="262" y="476"/>
                </a:lnTo>
                <a:lnTo>
                  <a:pt x="262" y="458"/>
                </a:lnTo>
                <a:lnTo>
                  <a:pt x="262" y="458"/>
                </a:lnTo>
                <a:lnTo>
                  <a:pt x="260" y="442"/>
                </a:lnTo>
                <a:lnTo>
                  <a:pt x="260" y="442"/>
                </a:lnTo>
                <a:lnTo>
                  <a:pt x="258" y="436"/>
                </a:lnTo>
                <a:lnTo>
                  <a:pt x="258" y="436"/>
                </a:lnTo>
                <a:lnTo>
                  <a:pt x="258" y="418"/>
                </a:lnTo>
                <a:lnTo>
                  <a:pt x="258" y="418"/>
                </a:lnTo>
                <a:lnTo>
                  <a:pt x="256" y="396"/>
                </a:lnTo>
                <a:lnTo>
                  <a:pt x="256" y="396"/>
                </a:lnTo>
                <a:lnTo>
                  <a:pt x="258" y="386"/>
                </a:lnTo>
                <a:lnTo>
                  <a:pt x="258" y="386"/>
                </a:lnTo>
                <a:lnTo>
                  <a:pt x="258" y="368"/>
                </a:lnTo>
                <a:lnTo>
                  <a:pt x="258" y="368"/>
                </a:lnTo>
                <a:lnTo>
                  <a:pt x="258" y="346"/>
                </a:lnTo>
                <a:lnTo>
                  <a:pt x="258" y="346"/>
                </a:lnTo>
                <a:lnTo>
                  <a:pt x="256" y="330"/>
                </a:lnTo>
                <a:lnTo>
                  <a:pt x="256" y="330"/>
                </a:lnTo>
                <a:lnTo>
                  <a:pt x="256" y="316"/>
                </a:lnTo>
                <a:lnTo>
                  <a:pt x="256" y="316"/>
                </a:lnTo>
                <a:lnTo>
                  <a:pt x="256" y="316"/>
                </a:lnTo>
                <a:lnTo>
                  <a:pt x="256" y="316"/>
                </a:lnTo>
                <a:lnTo>
                  <a:pt x="256" y="316"/>
                </a:lnTo>
                <a:lnTo>
                  <a:pt x="256" y="304"/>
                </a:lnTo>
                <a:lnTo>
                  <a:pt x="256" y="304"/>
                </a:lnTo>
                <a:lnTo>
                  <a:pt x="254" y="296"/>
                </a:lnTo>
                <a:lnTo>
                  <a:pt x="254" y="296"/>
                </a:lnTo>
                <a:lnTo>
                  <a:pt x="256" y="290"/>
                </a:lnTo>
                <a:lnTo>
                  <a:pt x="256" y="290"/>
                </a:lnTo>
                <a:lnTo>
                  <a:pt x="254" y="280"/>
                </a:lnTo>
                <a:lnTo>
                  <a:pt x="254" y="280"/>
                </a:lnTo>
                <a:lnTo>
                  <a:pt x="256" y="270"/>
                </a:lnTo>
                <a:lnTo>
                  <a:pt x="256" y="270"/>
                </a:lnTo>
                <a:lnTo>
                  <a:pt x="254" y="260"/>
                </a:lnTo>
                <a:lnTo>
                  <a:pt x="254" y="260"/>
                </a:lnTo>
                <a:lnTo>
                  <a:pt x="254" y="252"/>
                </a:lnTo>
                <a:lnTo>
                  <a:pt x="254" y="252"/>
                </a:lnTo>
                <a:lnTo>
                  <a:pt x="252" y="246"/>
                </a:lnTo>
                <a:lnTo>
                  <a:pt x="252" y="246"/>
                </a:lnTo>
                <a:lnTo>
                  <a:pt x="254" y="234"/>
                </a:lnTo>
                <a:lnTo>
                  <a:pt x="254" y="234"/>
                </a:lnTo>
                <a:lnTo>
                  <a:pt x="256" y="226"/>
                </a:lnTo>
                <a:lnTo>
                  <a:pt x="256" y="226"/>
                </a:lnTo>
                <a:lnTo>
                  <a:pt x="256" y="212"/>
                </a:lnTo>
                <a:lnTo>
                  <a:pt x="256" y="212"/>
                </a:lnTo>
                <a:lnTo>
                  <a:pt x="260" y="202"/>
                </a:lnTo>
                <a:lnTo>
                  <a:pt x="260" y="202"/>
                </a:lnTo>
                <a:lnTo>
                  <a:pt x="266" y="190"/>
                </a:lnTo>
                <a:lnTo>
                  <a:pt x="266" y="190"/>
                </a:lnTo>
                <a:lnTo>
                  <a:pt x="266" y="184"/>
                </a:lnTo>
                <a:lnTo>
                  <a:pt x="266" y="184"/>
                </a:lnTo>
                <a:lnTo>
                  <a:pt x="268" y="184"/>
                </a:lnTo>
                <a:lnTo>
                  <a:pt x="270" y="188"/>
                </a:lnTo>
                <a:lnTo>
                  <a:pt x="270" y="188"/>
                </a:lnTo>
                <a:lnTo>
                  <a:pt x="276" y="202"/>
                </a:lnTo>
                <a:lnTo>
                  <a:pt x="276" y="202"/>
                </a:lnTo>
                <a:lnTo>
                  <a:pt x="284" y="218"/>
                </a:lnTo>
                <a:lnTo>
                  <a:pt x="284" y="218"/>
                </a:lnTo>
                <a:lnTo>
                  <a:pt x="286" y="222"/>
                </a:lnTo>
                <a:lnTo>
                  <a:pt x="290" y="224"/>
                </a:lnTo>
                <a:lnTo>
                  <a:pt x="290" y="224"/>
                </a:lnTo>
                <a:lnTo>
                  <a:pt x="306" y="238"/>
                </a:lnTo>
                <a:lnTo>
                  <a:pt x="306" y="238"/>
                </a:lnTo>
                <a:lnTo>
                  <a:pt x="322" y="248"/>
                </a:lnTo>
                <a:lnTo>
                  <a:pt x="322" y="248"/>
                </a:lnTo>
                <a:lnTo>
                  <a:pt x="338" y="256"/>
                </a:lnTo>
                <a:lnTo>
                  <a:pt x="338" y="256"/>
                </a:lnTo>
                <a:lnTo>
                  <a:pt x="346" y="262"/>
                </a:lnTo>
                <a:lnTo>
                  <a:pt x="346" y="262"/>
                </a:lnTo>
                <a:lnTo>
                  <a:pt x="352" y="266"/>
                </a:lnTo>
                <a:lnTo>
                  <a:pt x="352" y="266"/>
                </a:lnTo>
                <a:lnTo>
                  <a:pt x="352" y="266"/>
                </a:lnTo>
                <a:lnTo>
                  <a:pt x="352" y="266"/>
                </a:lnTo>
                <a:lnTo>
                  <a:pt x="356" y="266"/>
                </a:lnTo>
                <a:lnTo>
                  <a:pt x="356" y="266"/>
                </a:lnTo>
                <a:lnTo>
                  <a:pt x="358" y="266"/>
                </a:lnTo>
                <a:lnTo>
                  <a:pt x="358" y="264"/>
                </a:lnTo>
                <a:lnTo>
                  <a:pt x="358" y="264"/>
                </a:lnTo>
                <a:lnTo>
                  <a:pt x="362" y="268"/>
                </a:lnTo>
                <a:lnTo>
                  <a:pt x="362" y="268"/>
                </a:lnTo>
                <a:lnTo>
                  <a:pt x="366" y="272"/>
                </a:lnTo>
                <a:lnTo>
                  <a:pt x="366" y="272"/>
                </a:lnTo>
                <a:lnTo>
                  <a:pt x="368" y="278"/>
                </a:lnTo>
                <a:lnTo>
                  <a:pt x="368" y="278"/>
                </a:lnTo>
                <a:lnTo>
                  <a:pt x="370" y="282"/>
                </a:lnTo>
                <a:lnTo>
                  <a:pt x="370" y="282"/>
                </a:lnTo>
                <a:lnTo>
                  <a:pt x="372" y="286"/>
                </a:lnTo>
                <a:lnTo>
                  <a:pt x="372" y="286"/>
                </a:lnTo>
                <a:lnTo>
                  <a:pt x="374" y="284"/>
                </a:lnTo>
                <a:lnTo>
                  <a:pt x="374" y="284"/>
                </a:lnTo>
                <a:lnTo>
                  <a:pt x="374" y="284"/>
                </a:lnTo>
                <a:lnTo>
                  <a:pt x="374" y="284"/>
                </a:lnTo>
                <a:lnTo>
                  <a:pt x="372" y="278"/>
                </a:lnTo>
                <a:lnTo>
                  <a:pt x="372" y="278"/>
                </a:lnTo>
                <a:lnTo>
                  <a:pt x="372" y="274"/>
                </a:lnTo>
                <a:lnTo>
                  <a:pt x="372" y="274"/>
                </a:lnTo>
                <a:lnTo>
                  <a:pt x="372" y="274"/>
                </a:lnTo>
                <a:lnTo>
                  <a:pt x="374" y="276"/>
                </a:lnTo>
                <a:lnTo>
                  <a:pt x="374" y="276"/>
                </a:lnTo>
                <a:lnTo>
                  <a:pt x="374" y="278"/>
                </a:lnTo>
                <a:lnTo>
                  <a:pt x="374" y="278"/>
                </a:lnTo>
                <a:lnTo>
                  <a:pt x="386" y="292"/>
                </a:lnTo>
                <a:lnTo>
                  <a:pt x="386" y="292"/>
                </a:lnTo>
                <a:lnTo>
                  <a:pt x="388" y="294"/>
                </a:lnTo>
                <a:lnTo>
                  <a:pt x="388" y="292"/>
                </a:lnTo>
                <a:lnTo>
                  <a:pt x="388" y="292"/>
                </a:lnTo>
                <a:lnTo>
                  <a:pt x="388" y="290"/>
                </a:lnTo>
                <a:lnTo>
                  <a:pt x="388" y="288"/>
                </a:lnTo>
                <a:lnTo>
                  <a:pt x="388" y="288"/>
                </a:lnTo>
                <a:lnTo>
                  <a:pt x="382" y="280"/>
                </a:lnTo>
                <a:lnTo>
                  <a:pt x="382" y="280"/>
                </a:lnTo>
                <a:lnTo>
                  <a:pt x="378" y="274"/>
                </a:lnTo>
                <a:lnTo>
                  <a:pt x="378" y="274"/>
                </a:lnTo>
                <a:lnTo>
                  <a:pt x="378" y="272"/>
                </a:lnTo>
                <a:lnTo>
                  <a:pt x="378" y="272"/>
                </a:lnTo>
                <a:lnTo>
                  <a:pt x="382" y="276"/>
                </a:lnTo>
                <a:lnTo>
                  <a:pt x="382" y="276"/>
                </a:lnTo>
                <a:lnTo>
                  <a:pt x="390" y="282"/>
                </a:lnTo>
                <a:lnTo>
                  <a:pt x="390" y="282"/>
                </a:lnTo>
                <a:lnTo>
                  <a:pt x="396" y="286"/>
                </a:lnTo>
                <a:lnTo>
                  <a:pt x="396" y="286"/>
                </a:lnTo>
                <a:lnTo>
                  <a:pt x="400" y="288"/>
                </a:lnTo>
                <a:lnTo>
                  <a:pt x="400" y="288"/>
                </a:lnTo>
                <a:lnTo>
                  <a:pt x="400" y="288"/>
                </a:lnTo>
                <a:lnTo>
                  <a:pt x="400" y="286"/>
                </a:lnTo>
                <a:lnTo>
                  <a:pt x="400" y="286"/>
                </a:lnTo>
                <a:lnTo>
                  <a:pt x="400" y="284"/>
                </a:lnTo>
                <a:lnTo>
                  <a:pt x="398" y="282"/>
                </a:lnTo>
                <a:lnTo>
                  <a:pt x="398" y="282"/>
                </a:lnTo>
                <a:lnTo>
                  <a:pt x="390" y="274"/>
                </a:lnTo>
                <a:lnTo>
                  <a:pt x="390" y="274"/>
                </a:lnTo>
                <a:lnTo>
                  <a:pt x="384" y="268"/>
                </a:lnTo>
                <a:lnTo>
                  <a:pt x="384" y="268"/>
                </a:lnTo>
                <a:lnTo>
                  <a:pt x="384" y="266"/>
                </a:lnTo>
                <a:lnTo>
                  <a:pt x="384" y="266"/>
                </a:lnTo>
                <a:lnTo>
                  <a:pt x="386" y="266"/>
                </a:lnTo>
                <a:lnTo>
                  <a:pt x="388" y="266"/>
                </a:lnTo>
                <a:lnTo>
                  <a:pt x="388" y="266"/>
                </a:lnTo>
                <a:lnTo>
                  <a:pt x="396" y="270"/>
                </a:lnTo>
                <a:lnTo>
                  <a:pt x="396" y="270"/>
                </a:lnTo>
                <a:lnTo>
                  <a:pt x="404" y="276"/>
                </a:lnTo>
                <a:lnTo>
                  <a:pt x="404" y="276"/>
                </a:lnTo>
                <a:lnTo>
                  <a:pt x="408" y="276"/>
                </a:lnTo>
                <a:lnTo>
                  <a:pt x="408" y="276"/>
                </a:lnTo>
                <a:lnTo>
                  <a:pt x="408" y="276"/>
                </a:lnTo>
                <a:lnTo>
                  <a:pt x="406" y="272"/>
                </a:lnTo>
                <a:lnTo>
                  <a:pt x="406" y="272"/>
                </a:lnTo>
                <a:close/>
                <a:moveTo>
                  <a:pt x="240" y="44"/>
                </a:moveTo>
                <a:lnTo>
                  <a:pt x="240" y="44"/>
                </a:lnTo>
                <a:lnTo>
                  <a:pt x="240" y="44"/>
                </a:lnTo>
                <a:lnTo>
                  <a:pt x="240" y="44"/>
                </a:lnTo>
                <a:lnTo>
                  <a:pt x="240" y="48"/>
                </a:lnTo>
                <a:lnTo>
                  <a:pt x="240" y="48"/>
                </a:lnTo>
                <a:lnTo>
                  <a:pt x="240" y="50"/>
                </a:lnTo>
                <a:lnTo>
                  <a:pt x="240" y="50"/>
                </a:lnTo>
                <a:lnTo>
                  <a:pt x="240" y="46"/>
                </a:lnTo>
                <a:lnTo>
                  <a:pt x="240" y="46"/>
                </a:lnTo>
                <a:lnTo>
                  <a:pt x="240" y="44"/>
                </a:lnTo>
                <a:lnTo>
                  <a:pt x="240" y="44"/>
                </a:lnTo>
                <a:close/>
                <a:moveTo>
                  <a:pt x="238" y="36"/>
                </a:moveTo>
                <a:lnTo>
                  <a:pt x="238" y="36"/>
                </a:lnTo>
                <a:lnTo>
                  <a:pt x="240" y="40"/>
                </a:lnTo>
                <a:lnTo>
                  <a:pt x="240" y="40"/>
                </a:lnTo>
                <a:lnTo>
                  <a:pt x="240" y="42"/>
                </a:lnTo>
                <a:lnTo>
                  <a:pt x="240" y="42"/>
                </a:lnTo>
                <a:lnTo>
                  <a:pt x="238" y="40"/>
                </a:lnTo>
                <a:lnTo>
                  <a:pt x="238" y="40"/>
                </a:lnTo>
                <a:lnTo>
                  <a:pt x="238" y="36"/>
                </a:lnTo>
                <a:lnTo>
                  <a:pt x="238" y="36"/>
                </a:lnTo>
                <a:close/>
                <a:moveTo>
                  <a:pt x="236" y="30"/>
                </a:moveTo>
                <a:lnTo>
                  <a:pt x="236" y="30"/>
                </a:lnTo>
                <a:lnTo>
                  <a:pt x="238" y="32"/>
                </a:lnTo>
                <a:lnTo>
                  <a:pt x="238" y="32"/>
                </a:lnTo>
                <a:lnTo>
                  <a:pt x="238" y="32"/>
                </a:lnTo>
                <a:lnTo>
                  <a:pt x="238" y="32"/>
                </a:lnTo>
                <a:lnTo>
                  <a:pt x="236" y="32"/>
                </a:lnTo>
                <a:lnTo>
                  <a:pt x="236" y="32"/>
                </a:lnTo>
                <a:lnTo>
                  <a:pt x="236" y="30"/>
                </a:lnTo>
                <a:lnTo>
                  <a:pt x="236" y="30"/>
                </a:lnTo>
                <a:lnTo>
                  <a:pt x="236" y="30"/>
                </a:lnTo>
                <a:lnTo>
                  <a:pt x="236" y="30"/>
                </a:lnTo>
                <a:lnTo>
                  <a:pt x="236" y="30"/>
                </a:lnTo>
                <a:lnTo>
                  <a:pt x="236" y="30"/>
                </a:lnTo>
                <a:close/>
                <a:moveTo>
                  <a:pt x="232" y="22"/>
                </a:moveTo>
                <a:lnTo>
                  <a:pt x="232" y="22"/>
                </a:lnTo>
                <a:lnTo>
                  <a:pt x="234" y="24"/>
                </a:lnTo>
                <a:lnTo>
                  <a:pt x="234" y="24"/>
                </a:lnTo>
                <a:lnTo>
                  <a:pt x="234" y="24"/>
                </a:lnTo>
                <a:lnTo>
                  <a:pt x="234" y="24"/>
                </a:lnTo>
                <a:lnTo>
                  <a:pt x="234" y="24"/>
                </a:lnTo>
                <a:lnTo>
                  <a:pt x="234" y="24"/>
                </a:lnTo>
                <a:lnTo>
                  <a:pt x="232" y="22"/>
                </a:lnTo>
                <a:lnTo>
                  <a:pt x="232" y="22"/>
                </a:lnTo>
                <a:close/>
                <a:moveTo>
                  <a:pt x="232" y="22"/>
                </a:moveTo>
                <a:lnTo>
                  <a:pt x="232" y="22"/>
                </a:lnTo>
                <a:lnTo>
                  <a:pt x="230" y="22"/>
                </a:lnTo>
                <a:lnTo>
                  <a:pt x="230" y="22"/>
                </a:lnTo>
                <a:lnTo>
                  <a:pt x="230" y="22"/>
                </a:lnTo>
                <a:lnTo>
                  <a:pt x="230" y="22"/>
                </a:lnTo>
                <a:lnTo>
                  <a:pt x="232" y="22"/>
                </a:lnTo>
                <a:lnTo>
                  <a:pt x="232" y="22"/>
                </a:lnTo>
                <a:lnTo>
                  <a:pt x="232" y="22"/>
                </a:lnTo>
                <a:lnTo>
                  <a:pt x="232" y="22"/>
                </a:lnTo>
                <a:close/>
                <a:moveTo>
                  <a:pt x="230" y="20"/>
                </a:moveTo>
                <a:lnTo>
                  <a:pt x="230" y="20"/>
                </a:lnTo>
                <a:lnTo>
                  <a:pt x="232" y="20"/>
                </a:lnTo>
                <a:lnTo>
                  <a:pt x="232" y="20"/>
                </a:lnTo>
                <a:lnTo>
                  <a:pt x="230" y="20"/>
                </a:lnTo>
                <a:lnTo>
                  <a:pt x="230" y="20"/>
                </a:lnTo>
                <a:lnTo>
                  <a:pt x="228" y="18"/>
                </a:lnTo>
                <a:lnTo>
                  <a:pt x="228" y="18"/>
                </a:lnTo>
                <a:lnTo>
                  <a:pt x="230" y="20"/>
                </a:lnTo>
                <a:lnTo>
                  <a:pt x="230" y="20"/>
                </a:lnTo>
                <a:close/>
                <a:moveTo>
                  <a:pt x="228" y="20"/>
                </a:moveTo>
                <a:lnTo>
                  <a:pt x="228" y="20"/>
                </a:lnTo>
                <a:lnTo>
                  <a:pt x="230" y="22"/>
                </a:lnTo>
                <a:lnTo>
                  <a:pt x="230" y="22"/>
                </a:lnTo>
                <a:lnTo>
                  <a:pt x="228" y="22"/>
                </a:lnTo>
                <a:lnTo>
                  <a:pt x="228" y="22"/>
                </a:lnTo>
                <a:lnTo>
                  <a:pt x="228" y="20"/>
                </a:lnTo>
                <a:lnTo>
                  <a:pt x="228" y="20"/>
                </a:lnTo>
                <a:close/>
                <a:moveTo>
                  <a:pt x="186" y="24"/>
                </a:moveTo>
                <a:lnTo>
                  <a:pt x="186" y="24"/>
                </a:lnTo>
                <a:lnTo>
                  <a:pt x="184" y="24"/>
                </a:lnTo>
                <a:lnTo>
                  <a:pt x="184" y="24"/>
                </a:lnTo>
                <a:lnTo>
                  <a:pt x="186" y="22"/>
                </a:lnTo>
                <a:lnTo>
                  <a:pt x="186" y="22"/>
                </a:lnTo>
                <a:lnTo>
                  <a:pt x="186" y="22"/>
                </a:lnTo>
                <a:lnTo>
                  <a:pt x="186" y="22"/>
                </a:lnTo>
                <a:lnTo>
                  <a:pt x="186" y="24"/>
                </a:lnTo>
                <a:lnTo>
                  <a:pt x="186" y="24"/>
                </a:lnTo>
                <a:close/>
                <a:moveTo>
                  <a:pt x="188" y="20"/>
                </a:moveTo>
                <a:lnTo>
                  <a:pt x="188" y="20"/>
                </a:lnTo>
                <a:lnTo>
                  <a:pt x="186" y="20"/>
                </a:lnTo>
                <a:lnTo>
                  <a:pt x="186" y="20"/>
                </a:lnTo>
                <a:lnTo>
                  <a:pt x="186" y="22"/>
                </a:lnTo>
                <a:lnTo>
                  <a:pt x="186" y="22"/>
                </a:lnTo>
                <a:lnTo>
                  <a:pt x="184" y="24"/>
                </a:lnTo>
                <a:lnTo>
                  <a:pt x="184" y="24"/>
                </a:lnTo>
                <a:lnTo>
                  <a:pt x="186" y="20"/>
                </a:lnTo>
                <a:lnTo>
                  <a:pt x="186" y="20"/>
                </a:lnTo>
                <a:lnTo>
                  <a:pt x="188" y="18"/>
                </a:lnTo>
                <a:lnTo>
                  <a:pt x="188" y="18"/>
                </a:lnTo>
                <a:lnTo>
                  <a:pt x="188" y="20"/>
                </a:lnTo>
                <a:lnTo>
                  <a:pt x="188" y="20"/>
                </a:lnTo>
                <a:close/>
                <a:moveTo>
                  <a:pt x="192" y="6"/>
                </a:moveTo>
                <a:lnTo>
                  <a:pt x="192" y="6"/>
                </a:lnTo>
                <a:lnTo>
                  <a:pt x="192" y="8"/>
                </a:lnTo>
                <a:lnTo>
                  <a:pt x="192" y="8"/>
                </a:lnTo>
                <a:lnTo>
                  <a:pt x="190" y="10"/>
                </a:lnTo>
                <a:lnTo>
                  <a:pt x="190" y="10"/>
                </a:lnTo>
                <a:lnTo>
                  <a:pt x="190" y="10"/>
                </a:lnTo>
                <a:lnTo>
                  <a:pt x="190" y="10"/>
                </a:lnTo>
                <a:lnTo>
                  <a:pt x="192" y="8"/>
                </a:lnTo>
                <a:lnTo>
                  <a:pt x="192" y="8"/>
                </a:lnTo>
                <a:lnTo>
                  <a:pt x="192" y="6"/>
                </a:lnTo>
                <a:lnTo>
                  <a:pt x="192" y="6"/>
                </a:lnTo>
                <a:close/>
                <a:moveTo>
                  <a:pt x="194" y="6"/>
                </a:moveTo>
                <a:lnTo>
                  <a:pt x="194" y="6"/>
                </a:lnTo>
                <a:lnTo>
                  <a:pt x="194" y="8"/>
                </a:lnTo>
                <a:lnTo>
                  <a:pt x="194" y="8"/>
                </a:lnTo>
                <a:lnTo>
                  <a:pt x="192" y="10"/>
                </a:lnTo>
                <a:lnTo>
                  <a:pt x="192" y="10"/>
                </a:lnTo>
                <a:lnTo>
                  <a:pt x="192" y="8"/>
                </a:lnTo>
                <a:lnTo>
                  <a:pt x="192" y="8"/>
                </a:lnTo>
                <a:lnTo>
                  <a:pt x="194" y="6"/>
                </a:lnTo>
                <a:lnTo>
                  <a:pt x="194" y="6"/>
                </a:lnTo>
                <a:close/>
                <a:moveTo>
                  <a:pt x="190" y="8"/>
                </a:moveTo>
                <a:lnTo>
                  <a:pt x="190" y="8"/>
                </a:lnTo>
                <a:lnTo>
                  <a:pt x="192" y="6"/>
                </a:lnTo>
                <a:lnTo>
                  <a:pt x="192" y="6"/>
                </a:lnTo>
                <a:lnTo>
                  <a:pt x="192" y="6"/>
                </a:lnTo>
                <a:lnTo>
                  <a:pt x="192" y="6"/>
                </a:lnTo>
                <a:lnTo>
                  <a:pt x="192" y="6"/>
                </a:lnTo>
                <a:lnTo>
                  <a:pt x="192" y="6"/>
                </a:lnTo>
                <a:lnTo>
                  <a:pt x="190" y="6"/>
                </a:lnTo>
                <a:lnTo>
                  <a:pt x="190" y="6"/>
                </a:lnTo>
                <a:lnTo>
                  <a:pt x="188" y="10"/>
                </a:lnTo>
                <a:lnTo>
                  <a:pt x="188" y="10"/>
                </a:lnTo>
                <a:lnTo>
                  <a:pt x="190" y="8"/>
                </a:lnTo>
                <a:lnTo>
                  <a:pt x="190" y="8"/>
                </a:lnTo>
                <a:close/>
                <a:moveTo>
                  <a:pt x="194" y="8"/>
                </a:moveTo>
                <a:lnTo>
                  <a:pt x="194" y="8"/>
                </a:lnTo>
                <a:lnTo>
                  <a:pt x="192" y="10"/>
                </a:lnTo>
                <a:lnTo>
                  <a:pt x="192" y="10"/>
                </a:lnTo>
                <a:lnTo>
                  <a:pt x="190" y="12"/>
                </a:lnTo>
                <a:lnTo>
                  <a:pt x="190" y="12"/>
                </a:lnTo>
                <a:lnTo>
                  <a:pt x="190" y="10"/>
                </a:lnTo>
                <a:lnTo>
                  <a:pt x="190" y="10"/>
                </a:lnTo>
                <a:lnTo>
                  <a:pt x="194" y="8"/>
                </a:lnTo>
                <a:lnTo>
                  <a:pt x="194" y="8"/>
                </a:lnTo>
                <a:lnTo>
                  <a:pt x="196" y="8"/>
                </a:lnTo>
                <a:lnTo>
                  <a:pt x="196" y="8"/>
                </a:lnTo>
                <a:lnTo>
                  <a:pt x="194" y="8"/>
                </a:lnTo>
                <a:lnTo>
                  <a:pt x="194" y="8"/>
                </a:lnTo>
                <a:close/>
                <a:moveTo>
                  <a:pt x="210" y="0"/>
                </a:moveTo>
                <a:lnTo>
                  <a:pt x="210" y="0"/>
                </a:lnTo>
                <a:lnTo>
                  <a:pt x="212" y="4"/>
                </a:lnTo>
                <a:lnTo>
                  <a:pt x="212" y="4"/>
                </a:lnTo>
                <a:lnTo>
                  <a:pt x="212" y="6"/>
                </a:lnTo>
                <a:lnTo>
                  <a:pt x="212" y="4"/>
                </a:lnTo>
                <a:lnTo>
                  <a:pt x="212" y="4"/>
                </a:lnTo>
                <a:lnTo>
                  <a:pt x="210" y="2"/>
                </a:lnTo>
                <a:lnTo>
                  <a:pt x="210" y="2"/>
                </a:lnTo>
                <a:lnTo>
                  <a:pt x="208" y="0"/>
                </a:lnTo>
                <a:lnTo>
                  <a:pt x="208" y="0"/>
                </a:lnTo>
                <a:lnTo>
                  <a:pt x="206" y="0"/>
                </a:lnTo>
                <a:lnTo>
                  <a:pt x="206" y="0"/>
                </a:lnTo>
                <a:lnTo>
                  <a:pt x="210" y="0"/>
                </a:lnTo>
                <a:lnTo>
                  <a:pt x="210" y="0"/>
                </a:lnTo>
                <a:close/>
                <a:moveTo>
                  <a:pt x="204" y="4"/>
                </a:moveTo>
                <a:lnTo>
                  <a:pt x="204" y="4"/>
                </a:lnTo>
                <a:lnTo>
                  <a:pt x="202" y="4"/>
                </a:lnTo>
                <a:lnTo>
                  <a:pt x="202" y="4"/>
                </a:lnTo>
                <a:lnTo>
                  <a:pt x="202" y="2"/>
                </a:lnTo>
                <a:lnTo>
                  <a:pt x="202" y="2"/>
                </a:lnTo>
                <a:lnTo>
                  <a:pt x="202" y="2"/>
                </a:lnTo>
                <a:lnTo>
                  <a:pt x="202" y="2"/>
                </a:lnTo>
                <a:lnTo>
                  <a:pt x="204" y="0"/>
                </a:lnTo>
                <a:lnTo>
                  <a:pt x="204" y="0"/>
                </a:lnTo>
                <a:lnTo>
                  <a:pt x="208" y="2"/>
                </a:lnTo>
                <a:lnTo>
                  <a:pt x="208" y="2"/>
                </a:lnTo>
                <a:lnTo>
                  <a:pt x="210" y="4"/>
                </a:lnTo>
                <a:lnTo>
                  <a:pt x="210" y="4"/>
                </a:lnTo>
                <a:lnTo>
                  <a:pt x="210" y="6"/>
                </a:lnTo>
                <a:lnTo>
                  <a:pt x="210" y="6"/>
                </a:lnTo>
                <a:lnTo>
                  <a:pt x="210" y="4"/>
                </a:lnTo>
                <a:lnTo>
                  <a:pt x="208" y="4"/>
                </a:lnTo>
                <a:lnTo>
                  <a:pt x="208" y="4"/>
                </a:lnTo>
                <a:lnTo>
                  <a:pt x="208" y="4"/>
                </a:lnTo>
                <a:lnTo>
                  <a:pt x="208" y="4"/>
                </a:lnTo>
                <a:lnTo>
                  <a:pt x="208" y="4"/>
                </a:lnTo>
                <a:lnTo>
                  <a:pt x="208" y="4"/>
                </a:lnTo>
                <a:lnTo>
                  <a:pt x="208" y="4"/>
                </a:lnTo>
                <a:lnTo>
                  <a:pt x="208" y="4"/>
                </a:lnTo>
                <a:lnTo>
                  <a:pt x="206" y="4"/>
                </a:lnTo>
                <a:lnTo>
                  <a:pt x="206" y="4"/>
                </a:lnTo>
                <a:lnTo>
                  <a:pt x="206" y="4"/>
                </a:lnTo>
                <a:lnTo>
                  <a:pt x="206" y="4"/>
                </a:lnTo>
                <a:lnTo>
                  <a:pt x="206" y="6"/>
                </a:lnTo>
                <a:lnTo>
                  <a:pt x="206" y="6"/>
                </a:lnTo>
                <a:lnTo>
                  <a:pt x="206" y="6"/>
                </a:lnTo>
                <a:lnTo>
                  <a:pt x="206" y="6"/>
                </a:lnTo>
                <a:lnTo>
                  <a:pt x="206" y="4"/>
                </a:lnTo>
                <a:lnTo>
                  <a:pt x="206" y="4"/>
                </a:lnTo>
                <a:lnTo>
                  <a:pt x="204" y="4"/>
                </a:lnTo>
                <a:lnTo>
                  <a:pt x="204" y="4"/>
                </a:lnTo>
                <a:close/>
                <a:moveTo>
                  <a:pt x="210" y="8"/>
                </a:moveTo>
                <a:lnTo>
                  <a:pt x="210" y="8"/>
                </a:lnTo>
                <a:lnTo>
                  <a:pt x="208" y="8"/>
                </a:lnTo>
                <a:lnTo>
                  <a:pt x="208" y="8"/>
                </a:lnTo>
                <a:lnTo>
                  <a:pt x="206" y="6"/>
                </a:lnTo>
                <a:lnTo>
                  <a:pt x="206" y="6"/>
                </a:lnTo>
                <a:lnTo>
                  <a:pt x="206" y="6"/>
                </a:lnTo>
                <a:lnTo>
                  <a:pt x="206" y="6"/>
                </a:lnTo>
                <a:lnTo>
                  <a:pt x="208" y="6"/>
                </a:lnTo>
                <a:lnTo>
                  <a:pt x="208" y="6"/>
                </a:lnTo>
                <a:lnTo>
                  <a:pt x="208" y="6"/>
                </a:lnTo>
                <a:lnTo>
                  <a:pt x="208" y="6"/>
                </a:lnTo>
                <a:lnTo>
                  <a:pt x="210" y="8"/>
                </a:lnTo>
                <a:lnTo>
                  <a:pt x="210" y="8"/>
                </a:lnTo>
                <a:lnTo>
                  <a:pt x="210" y="8"/>
                </a:lnTo>
                <a:lnTo>
                  <a:pt x="210" y="8"/>
                </a:lnTo>
                <a:close/>
                <a:moveTo>
                  <a:pt x="210" y="8"/>
                </a:moveTo>
                <a:lnTo>
                  <a:pt x="210" y="8"/>
                </a:lnTo>
                <a:lnTo>
                  <a:pt x="210" y="8"/>
                </a:lnTo>
                <a:lnTo>
                  <a:pt x="210" y="6"/>
                </a:lnTo>
                <a:lnTo>
                  <a:pt x="210" y="6"/>
                </a:lnTo>
                <a:lnTo>
                  <a:pt x="210" y="8"/>
                </a:lnTo>
                <a:lnTo>
                  <a:pt x="210" y="8"/>
                </a:lnTo>
                <a:lnTo>
                  <a:pt x="210" y="8"/>
                </a:lnTo>
                <a:lnTo>
                  <a:pt x="210" y="8"/>
                </a:lnTo>
                <a:close/>
                <a:moveTo>
                  <a:pt x="210" y="4"/>
                </a:moveTo>
                <a:lnTo>
                  <a:pt x="210" y="4"/>
                </a:lnTo>
                <a:lnTo>
                  <a:pt x="208" y="2"/>
                </a:lnTo>
                <a:lnTo>
                  <a:pt x="208" y="2"/>
                </a:lnTo>
                <a:lnTo>
                  <a:pt x="206" y="0"/>
                </a:lnTo>
                <a:lnTo>
                  <a:pt x="206" y="0"/>
                </a:lnTo>
                <a:lnTo>
                  <a:pt x="204" y="0"/>
                </a:lnTo>
                <a:lnTo>
                  <a:pt x="204" y="0"/>
                </a:lnTo>
                <a:lnTo>
                  <a:pt x="204" y="0"/>
                </a:lnTo>
                <a:lnTo>
                  <a:pt x="206" y="0"/>
                </a:lnTo>
                <a:lnTo>
                  <a:pt x="206" y="0"/>
                </a:lnTo>
                <a:lnTo>
                  <a:pt x="210" y="4"/>
                </a:lnTo>
                <a:lnTo>
                  <a:pt x="210" y="4"/>
                </a:lnTo>
                <a:lnTo>
                  <a:pt x="212" y="6"/>
                </a:lnTo>
                <a:lnTo>
                  <a:pt x="212" y="6"/>
                </a:lnTo>
                <a:lnTo>
                  <a:pt x="210" y="4"/>
                </a:lnTo>
                <a:lnTo>
                  <a:pt x="210" y="4"/>
                </a:lnTo>
                <a:close/>
                <a:moveTo>
                  <a:pt x="212" y="8"/>
                </a:moveTo>
                <a:lnTo>
                  <a:pt x="212" y="8"/>
                </a:lnTo>
                <a:lnTo>
                  <a:pt x="212" y="6"/>
                </a:lnTo>
                <a:lnTo>
                  <a:pt x="212" y="6"/>
                </a:lnTo>
                <a:lnTo>
                  <a:pt x="212" y="6"/>
                </a:lnTo>
                <a:lnTo>
                  <a:pt x="212" y="6"/>
                </a:lnTo>
                <a:lnTo>
                  <a:pt x="212" y="6"/>
                </a:lnTo>
                <a:lnTo>
                  <a:pt x="212" y="6"/>
                </a:lnTo>
                <a:lnTo>
                  <a:pt x="212" y="8"/>
                </a:lnTo>
                <a:lnTo>
                  <a:pt x="212" y="8"/>
                </a:lnTo>
                <a:lnTo>
                  <a:pt x="212" y="8"/>
                </a:lnTo>
                <a:lnTo>
                  <a:pt x="212" y="8"/>
                </a:lnTo>
                <a:close/>
                <a:moveTo>
                  <a:pt x="226" y="14"/>
                </a:moveTo>
                <a:lnTo>
                  <a:pt x="226" y="14"/>
                </a:lnTo>
                <a:lnTo>
                  <a:pt x="226" y="14"/>
                </a:lnTo>
                <a:lnTo>
                  <a:pt x="224" y="14"/>
                </a:lnTo>
                <a:lnTo>
                  <a:pt x="224" y="14"/>
                </a:lnTo>
                <a:lnTo>
                  <a:pt x="222" y="12"/>
                </a:lnTo>
                <a:lnTo>
                  <a:pt x="222" y="12"/>
                </a:lnTo>
                <a:lnTo>
                  <a:pt x="222" y="10"/>
                </a:lnTo>
                <a:lnTo>
                  <a:pt x="222" y="10"/>
                </a:lnTo>
                <a:lnTo>
                  <a:pt x="224" y="12"/>
                </a:lnTo>
                <a:lnTo>
                  <a:pt x="224" y="12"/>
                </a:lnTo>
                <a:lnTo>
                  <a:pt x="226" y="14"/>
                </a:lnTo>
                <a:lnTo>
                  <a:pt x="226" y="14"/>
                </a:lnTo>
                <a:lnTo>
                  <a:pt x="226" y="14"/>
                </a:lnTo>
                <a:lnTo>
                  <a:pt x="226" y="14"/>
                </a:lnTo>
                <a:close/>
                <a:moveTo>
                  <a:pt x="224" y="12"/>
                </a:moveTo>
                <a:lnTo>
                  <a:pt x="224" y="12"/>
                </a:lnTo>
                <a:lnTo>
                  <a:pt x="224" y="10"/>
                </a:lnTo>
                <a:lnTo>
                  <a:pt x="224" y="10"/>
                </a:lnTo>
                <a:lnTo>
                  <a:pt x="222" y="10"/>
                </a:lnTo>
                <a:lnTo>
                  <a:pt x="222" y="10"/>
                </a:lnTo>
                <a:lnTo>
                  <a:pt x="224" y="10"/>
                </a:lnTo>
                <a:lnTo>
                  <a:pt x="224" y="10"/>
                </a:lnTo>
                <a:lnTo>
                  <a:pt x="226" y="12"/>
                </a:lnTo>
                <a:lnTo>
                  <a:pt x="226" y="12"/>
                </a:lnTo>
                <a:lnTo>
                  <a:pt x="226" y="12"/>
                </a:lnTo>
                <a:lnTo>
                  <a:pt x="224" y="12"/>
                </a:lnTo>
                <a:lnTo>
                  <a:pt x="224" y="12"/>
                </a:lnTo>
                <a:close/>
                <a:moveTo>
                  <a:pt x="218" y="4"/>
                </a:moveTo>
                <a:lnTo>
                  <a:pt x="218" y="4"/>
                </a:lnTo>
                <a:lnTo>
                  <a:pt x="220" y="4"/>
                </a:lnTo>
                <a:lnTo>
                  <a:pt x="220" y="4"/>
                </a:lnTo>
                <a:lnTo>
                  <a:pt x="220" y="6"/>
                </a:lnTo>
                <a:lnTo>
                  <a:pt x="220" y="6"/>
                </a:lnTo>
                <a:lnTo>
                  <a:pt x="218" y="6"/>
                </a:lnTo>
                <a:lnTo>
                  <a:pt x="218" y="6"/>
                </a:lnTo>
                <a:lnTo>
                  <a:pt x="216" y="8"/>
                </a:lnTo>
                <a:lnTo>
                  <a:pt x="216" y="8"/>
                </a:lnTo>
                <a:lnTo>
                  <a:pt x="218" y="4"/>
                </a:lnTo>
                <a:lnTo>
                  <a:pt x="218" y="4"/>
                </a:lnTo>
                <a:close/>
                <a:moveTo>
                  <a:pt x="216" y="10"/>
                </a:moveTo>
                <a:lnTo>
                  <a:pt x="216" y="10"/>
                </a:lnTo>
                <a:lnTo>
                  <a:pt x="216" y="8"/>
                </a:lnTo>
                <a:lnTo>
                  <a:pt x="216" y="8"/>
                </a:lnTo>
                <a:lnTo>
                  <a:pt x="216" y="8"/>
                </a:lnTo>
                <a:lnTo>
                  <a:pt x="216" y="8"/>
                </a:lnTo>
                <a:lnTo>
                  <a:pt x="218" y="8"/>
                </a:lnTo>
                <a:lnTo>
                  <a:pt x="218" y="8"/>
                </a:lnTo>
                <a:lnTo>
                  <a:pt x="218" y="8"/>
                </a:lnTo>
                <a:lnTo>
                  <a:pt x="218" y="8"/>
                </a:lnTo>
                <a:lnTo>
                  <a:pt x="218" y="8"/>
                </a:lnTo>
                <a:lnTo>
                  <a:pt x="216" y="10"/>
                </a:lnTo>
                <a:lnTo>
                  <a:pt x="216" y="10"/>
                </a:lnTo>
                <a:close/>
                <a:moveTo>
                  <a:pt x="218" y="8"/>
                </a:moveTo>
                <a:lnTo>
                  <a:pt x="218" y="8"/>
                </a:lnTo>
                <a:lnTo>
                  <a:pt x="220" y="8"/>
                </a:lnTo>
                <a:lnTo>
                  <a:pt x="220" y="8"/>
                </a:lnTo>
                <a:lnTo>
                  <a:pt x="220" y="8"/>
                </a:lnTo>
                <a:lnTo>
                  <a:pt x="220" y="8"/>
                </a:lnTo>
                <a:lnTo>
                  <a:pt x="222" y="8"/>
                </a:lnTo>
                <a:lnTo>
                  <a:pt x="222" y="8"/>
                </a:lnTo>
                <a:lnTo>
                  <a:pt x="224" y="10"/>
                </a:lnTo>
                <a:lnTo>
                  <a:pt x="224" y="10"/>
                </a:lnTo>
                <a:lnTo>
                  <a:pt x="226" y="12"/>
                </a:lnTo>
                <a:lnTo>
                  <a:pt x="226" y="12"/>
                </a:lnTo>
                <a:lnTo>
                  <a:pt x="224" y="10"/>
                </a:lnTo>
                <a:lnTo>
                  <a:pt x="224" y="10"/>
                </a:lnTo>
                <a:lnTo>
                  <a:pt x="222" y="10"/>
                </a:lnTo>
                <a:lnTo>
                  <a:pt x="222" y="10"/>
                </a:lnTo>
                <a:lnTo>
                  <a:pt x="220" y="10"/>
                </a:lnTo>
                <a:lnTo>
                  <a:pt x="220" y="10"/>
                </a:lnTo>
                <a:lnTo>
                  <a:pt x="218" y="10"/>
                </a:lnTo>
                <a:lnTo>
                  <a:pt x="218" y="10"/>
                </a:lnTo>
                <a:lnTo>
                  <a:pt x="218" y="8"/>
                </a:lnTo>
                <a:lnTo>
                  <a:pt x="218" y="8"/>
                </a:lnTo>
                <a:close/>
                <a:moveTo>
                  <a:pt x="218" y="12"/>
                </a:moveTo>
                <a:lnTo>
                  <a:pt x="218" y="12"/>
                </a:lnTo>
                <a:lnTo>
                  <a:pt x="218" y="12"/>
                </a:lnTo>
                <a:lnTo>
                  <a:pt x="218" y="12"/>
                </a:lnTo>
                <a:lnTo>
                  <a:pt x="220" y="12"/>
                </a:lnTo>
                <a:lnTo>
                  <a:pt x="220" y="12"/>
                </a:lnTo>
                <a:lnTo>
                  <a:pt x="224" y="14"/>
                </a:lnTo>
                <a:lnTo>
                  <a:pt x="224" y="14"/>
                </a:lnTo>
                <a:lnTo>
                  <a:pt x="224" y="14"/>
                </a:lnTo>
                <a:lnTo>
                  <a:pt x="224" y="14"/>
                </a:lnTo>
                <a:lnTo>
                  <a:pt x="222" y="14"/>
                </a:lnTo>
                <a:lnTo>
                  <a:pt x="222" y="14"/>
                </a:lnTo>
                <a:lnTo>
                  <a:pt x="218" y="12"/>
                </a:lnTo>
                <a:lnTo>
                  <a:pt x="218" y="12"/>
                </a:lnTo>
                <a:close/>
                <a:moveTo>
                  <a:pt x="224" y="18"/>
                </a:moveTo>
                <a:lnTo>
                  <a:pt x="224" y="18"/>
                </a:lnTo>
                <a:lnTo>
                  <a:pt x="226" y="18"/>
                </a:lnTo>
                <a:lnTo>
                  <a:pt x="226" y="18"/>
                </a:lnTo>
                <a:lnTo>
                  <a:pt x="226" y="20"/>
                </a:lnTo>
                <a:lnTo>
                  <a:pt x="226" y="20"/>
                </a:lnTo>
                <a:lnTo>
                  <a:pt x="224" y="20"/>
                </a:lnTo>
                <a:lnTo>
                  <a:pt x="224" y="20"/>
                </a:lnTo>
                <a:lnTo>
                  <a:pt x="224" y="18"/>
                </a:lnTo>
                <a:lnTo>
                  <a:pt x="224" y="1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  <a:effectLst>
            <a:reflection blurRad="6350" stA="52000" endA="300" endPos="35000" dir="5400000" sy="-100000" algn="bl" rotWithShape="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FCA0945-1E6F-49F0-B6F4-51CA73A6A33C}"/>
              </a:ext>
            </a:extLst>
          </p:cNvPr>
          <p:cNvGrpSpPr/>
          <p:nvPr/>
        </p:nvGrpSpPr>
        <p:grpSpPr>
          <a:xfrm>
            <a:off x="5791198" y="1805582"/>
            <a:ext cx="4876801" cy="962025"/>
            <a:chOff x="5791198" y="1805582"/>
            <a:chExt cx="4876801" cy="962025"/>
          </a:xfrm>
        </p:grpSpPr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36792068-7F1A-4A0A-B0CB-81194AC1D5E3}"/>
                </a:ext>
              </a:extLst>
            </p:cNvPr>
            <p:cNvSpPr/>
            <p:nvPr/>
          </p:nvSpPr>
          <p:spPr>
            <a:xfrm>
              <a:off x="5791198" y="1805582"/>
              <a:ext cx="4876801" cy="962025"/>
            </a:xfrm>
            <a:custGeom>
              <a:avLst/>
              <a:gdLst>
                <a:gd name="connsiteX0" fmla="*/ 0 w 2641600"/>
                <a:gd name="connsiteY0" fmla="*/ 0 h 962025"/>
                <a:gd name="connsiteX1" fmla="*/ 2160588 w 2641600"/>
                <a:gd name="connsiteY1" fmla="*/ 0 h 962025"/>
                <a:gd name="connsiteX2" fmla="*/ 2641600 w 2641600"/>
                <a:gd name="connsiteY2" fmla="*/ 481013 h 962025"/>
                <a:gd name="connsiteX3" fmla="*/ 2160588 w 2641600"/>
                <a:gd name="connsiteY3" fmla="*/ 962025 h 962025"/>
                <a:gd name="connsiteX4" fmla="*/ 0 w 2641600"/>
                <a:gd name="connsiteY4" fmla="*/ 962025 h 962025"/>
                <a:gd name="connsiteX5" fmla="*/ 0 w 2641600"/>
                <a:gd name="connsiteY5" fmla="*/ 0 h 96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41600" h="962025">
                  <a:moveTo>
                    <a:pt x="0" y="0"/>
                  </a:moveTo>
                  <a:lnTo>
                    <a:pt x="2160588" y="0"/>
                  </a:lnTo>
                  <a:lnTo>
                    <a:pt x="2641600" y="481013"/>
                  </a:lnTo>
                  <a:lnTo>
                    <a:pt x="2160588" y="962025"/>
                  </a:lnTo>
                  <a:lnTo>
                    <a:pt x="0" y="962025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7640" tIns="167640" rIns="408146" bIns="167640" numCol="1" spcCol="1270" anchor="ctr" anchorCtr="0">
              <a:noAutofit/>
            </a:bodyPr>
            <a:lstStyle/>
            <a:p>
              <a:pPr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4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D4BC81B-1214-4CF1-9886-0C16FEC6929B}"/>
                </a:ext>
              </a:extLst>
            </p:cNvPr>
            <p:cNvSpPr txBox="1"/>
            <p:nvPr/>
          </p:nvSpPr>
          <p:spPr>
            <a:xfrm>
              <a:off x="6018409" y="2011126"/>
              <a:ext cx="41175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You can replace this text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8D94543-FD70-4532-A93E-46EF8CDA287E}"/>
              </a:ext>
            </a:extLst>
          </p:cNvPr>
          <p:cNvGrpSpPr/>
          <p:nvPr/>
        </p:nvGrpSpPr>
        <p:grpSpPr>
          <a:xfrm>
            <a:off x="5791198" y="2887860"/>
            <a:ext cx="4876801" cy="962025"/>
            <a:chOff x="5791198" y="2887860"/>
            <a:chExt cx="4876801" cy="962025"/>
          </a:xfrm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1F983D0C-6CE4-44E1-897E-BA3EF0DED376}"/>
                </a:ext>
              </a:extLst>
            </p:cNvPr>
            <p:cNvSpPr/>
            <p:nvPr/>
          </p:nvSpPr>
          <p:spPr>
            <a:xfrm>
              <a:off x="5791198" y="2887860"/>
              <a:ext cx="4876801" cy="962025"/>
            </a:xfrm>
            <a:custGeom>
              <a:avLst/>
              <a:gdLst>
                <a:gd name="connsiteX0" fmla="*/ 0 w 2641600"/>
                <a:gd name="connsiteY0" fmla="*/ 0 h 962025"/>
                <a:gd name="connsiteX1" fmla="*/ 2160588 w 2641600"/>
                <a:gd name="connsiteY1" fmla="*/ 0 h 962025"/>
                <a:gd name="connsiteX2" fmla="*/ 2641600 w 2641600"/>
                <a:gd name="connsiteY2" fmla="*/ 481013 h 962025"/>
                <a:gd name="connsiteX3" fmla="*/ 2160588 w 2641600"/>
                <a:gd name="connsiteY3" fmla="*/ 962025 h 962025"/>
                <a:gd name="connsiteX4" fmla="*/ 0 w 2641600"/>
                <a:gd name="connsiteY4" fmla="*/ 962025 h 962025"/>
                <a:gd name="connsiteX5" fmla="*/ 0 w 2641600"/>
                <a:gd name="connsiteY5" fmla="*/ 0 h 96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41600" h="962025">
                  <a:moveTo>
                    <a:pt x="0" y="0"/>
                  </a:moveTo>
                  <a:lnTo>
                    <a:pt x="2160588" y="0"/>
                  </a:lnTo>
                  <a:lnTo>
                    <a:pt x="2641600" y="481013"/>
                  </a:lnTo>
                  <a:lnTo>
                    <a:pt x="2160588" y="962025"/>
                  </a:lnTo>
                  <a:lnTo>
                    <a:pt x="0" y="962025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7640" tIns="167640" rIns="408146" bIns="167640" numCol="1" spcCol="1270" anchor="ctr" anchorCtr="0">
              <a:noAutofit/>
            </a:bodyPr>
            <a:lstStyle/>
            <a:p>
              <a:pPr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4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832B3FA-29C5-4666-9AA6-B6B701E25FEC}"/>
                </a:ext>
              </a:extLst>
            </p:cNvPr>
            <p:cNvSpPr txBox="1"/>
            <p:nvPr/>
          </p:nvSpPr>
          <p:spPr>
            <a:xfrm>
              <a:off x="5957569" y="3107262"/>
              <a:ext cx="41175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You can replace this text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2B5312E-A7A1-4AB1-8E73-A8730E959D68}"/>
              </a:ext>
            </a:extLst>
          </p:cNvPr>
          <p:cNvGrpSpPr/>
          <p:nvPr/>
        </p:nvGrpSpPr>
        <p:grpSpPr>
          <a:xfrm>
            <a:off x="5791198" y="3970139"/>
            <a:ext cx="4876801" cy="962025"/>
            <a:chOff x="5791198" y="3970139"/>
            <a:chExt cx="4876801" cy="962025"/>
          </a:xfrm>
        </p:grpSpPr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42AA41E4-5CD3-4D47-AED5-43EF1AEEFB3E}"/>
                </a:ext>
              </a:extLst>
            </p:cNvPr>
            <p:cNvSpPr/>
            <p:nvPr/>
          </p:nvSpPr>
          <p:spPr>
            <a:xfrm>
              <a:off x="5791198" y="3970139"/>
              <a:ext cx="4876801" cy="962025"/>
            </a:xfrm>
            <a:custGeom>
              <a:avLst/>
              <a:gdLst>
                <a:gd name="connsiteX0" fmla="*/ 0 w 2641600"/>
                <a:gd name="connsiteY0" fmla="*/ 0 h 962025"/>
                <a:gd name="connsiteX1" fmla="*/ 2160588 w 2641600"/>
                <a:gd name="connsiteY1" fmla="*/ 0 h 962025"/>
                <a:gd name="connsiteX2" fmla="*/ 2641600 w 2641600"/>
                <a:gd name="connsiteY2" fmla="*/ 481013 h 962025"/>
                <a:gd name="connsiteX3" fmla="*/ 2160588 w 2641600"/>
                <a:gd name="connsiteY3" fmla="*/ 962025 h 962025"/>
                <a:gd name="connsiteX4" fmla="*/ 0 w 2641600"/>
                <a:gd name="connsiteY4" fmla="*/ 962025 h 962025"/>
                <a:gd name="connsiteX5" fmla="*/ 0 w 2641600"/>
                <a:gd name="connsiteY5" fmla="*/ 0 h 962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41600" h="962025">
                  <a:moveTo>
                    <a:pt x="0" y="0"/>
                  </a:moveTo>
                  <a:lnTo>
                    <a:pt x="2160588" y="0"/>
                  </a:lnTo>
                  <a:lnTo>
                    <a:pt x="2641600" y="481013"/>
                  </a:lnTo>
                  <a:lnTo>
                    <a:pt x="2160588" y="962025"/>
                  </a:lnTo>
                  <a:lnTo>
                    <a:pt x="0" y="962025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67640" tIns="167640" rIns="408146" bIns="167640" numCol="1" spcCol="1270" anchor="ctr" anchorCtr="0">
              <a:noAutofit/>
            </a:bodyPr>
            <a:lstStyle/>
            <a:p>
              <a:pPr algn="ctr" defTabSz="1955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44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3184111-580B-48AA-991C-CFD670DE6546}"/>
                </a:ext>
              </a:extLst>
            </p:cNvPr>
            <p:cNvSpPr txBox="1"/>
            <p:nvPr/>
          </p:nvSpPr>
          <p:spPr>
            <a:xfrm>
              <a:off x="5957569" y="4189541"/>
              <a:ext cx="411757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You can replace this text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814A5A4-27B2-42BF-BEA0-498B79EB09ED}"/>
              </a:ext>
            </a:extLst>
          </p:cNvPr>
          <p:cNvSpPr/>
          <p:nvPr/>
        </p:nvSpPr>
        <p:spPr bwMode="auto">
          <a:xfrm>
            <a:off x="0" y="5213232"/>
            <a:ext cx="12192000" cy="164476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4158652-A780-42B3-9D47-62987A79E107}"/>
              </a:ext>
            </a:extLst>
          </p:cNvPr>
          <p:cNvGrpSpPr/>
          <p:nvPr/>
        </p:nvGrpSpPr>
        <p:grpSpPr>
          <a:xfrm>
            <a:off x="3265434" y="2536414"/>
            <a:ext cx="5661131" cy="3907974"/>
            <a:chOff x="3276601" y="1981200"/>
            <a:chExt cx="5661131" cy="3907974"/>
          </a:xfrm>
        </p:grpSpPr>
        <p:grpSp>
          <p:nvGrpSpPr>
            <p:cNvPr id="3" name="Group 20"/>
            <p:cNvGrpSpPr/>
            <p:nvPr/>
          </p:nvGrpSpPr>
          <p:grpSpPr>
            <a:xfrm rot="1500000">
              <a:off x="6291848" y="2496207"/>
              <a:ext cx="2645884" cy="1715567"/>
              <a:chOff x="4439939" y="2036980"/>
              <a:chExt cx="2645884" cy="1715567"/>
            </a:xfrm>
          </p:grpSpPr>
          <p:sp>
            <p:nvSpPr>
              <p:cNvPr id="13" name="Can 12"/>
              <p:cNvSpPr/>
              <p:nvPr/>
            </p:nvSpPr>
            <p:spPr>
              <a:xfrm rot="4020000">
                <a:off x="5316239" y="2647647"/>
                <a:ext cx="228600" cy="1981200"/>
              </a:xfrm>
              <a:prstGeom prst="can">
                <a:avLst/>
              </a:prstGeom>
              <a:gradFill flip="none" rotWithShape="1"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1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91000">
                    <a:srgbClr val="292929"/>
                  </a:gs>
                  <a:gs pos="98000">
                    <a:srgbClr val="777777"/>
                  </a:gs>
                  <a:gs pos="100000">
                    <a:srgbClr val="EAEAEA"/>
                  </a:gs>
                </a:gsLst>
                <a:lin ang="10800000" scaled="1"/>
                <a:tileRect/>
              </a:gradFill>
              <a:ln w="6350"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sx="101000" sy="101000" algn="t" rotWithShape="0">
                  <a:prstClr val="black">
                    <a:alpha val="56000"/>
                  </a:prstClr>
                </a:outerShdw>
              </a:effectLst>
              <a:sp3d z="2159000" extrusionH="2222500">
                <a:bevelT w="139700" prst="cross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 rot="20100000">
                <a:off x="5409423" y="2036980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1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91000">
                    <a:srgbClr val="292929"/>
                  </a:gs>
                  <a:gs pos="98000">
                    <a:srgbClr val="777777"/>
                  </a:gs>
                  <a:gs pos="100000">
                    <a:srgbClr val="EAEAEA"/>
                  </a:gs>
                </a:gsLst>
                <a:lin ang="13500000" scaled="1"/>
                <a:tileRect/>
              </a:gradFill>
              <a:ln w="6350">
                <a:solidFill>
                  <a:schemeClr val="bg1">
                    <a:lumMod val="65000"/>
                  </a:schemeClr>
                </a:solidFill>
              </a:ln>
              <a:effectLst/>
              <a:scene3d>
                <a:camera prst="isometricOffAxis1Top"/>
                <a:lightRig rig="threePt" dir="t"/>
              </a:scene3d>
              <a:sp3d extrusionH="254000">
                <a:bevelT w="139700" prst="cross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5" name="Oval 4"/>
            <p:cNvSpPr/>
            <p:nvPr/>
          </p:nvSpPr>
          <p:spPr>
            <a:xfrm>
              <a:off x="5159828" y="4212774"/>
              <a:ext cx="1676400" cy="1676400"/>
            </a:xfrm>
            <a:prstGeom prst="ellipse">
              <a:avLst/>
            </a:prstGeom>
            <a:effectLst>
              <a:outerShdw blurRad="101600" dist="38100" dir="5400000" sx="112000" sy="112000" algn="t" rotWithShape="0">
                <a:prstClr val="black">
                  <a:alpha val="40000"/>
                </a:prstClr>
              </a:outerShdw>
            </a:effectLst>
            <a:scene3d>
              <a:camera prst="isometricOffAxis1Top"/>
              <a:lightRig rig="threePt" dir="t"/>
            </a:scene3d>
            <a:sp3d extrusionH="254000">
              <a:bevelT w="139700" prst="cross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5464628" y="4365174"/>
              <a:ext cx="1066800" cy="1066800"/>
            </a:xfrm>
            <a:prstGeom prst="ellipse">
              <a:avLst/>
            </a:prstGeom>
            <a:scene3d>
              <a:camera prst="isometricOffAxis1Top"/>
              <a:lightRig rig="threePt" dir="t"/>
            </a:scene3d>
            <a:sp3d extrusionH="127000">
              <a:bevelT w="139700" prst="cross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Can 7"/>
            <p:cNvSpPr/>
            <p:nvPr/>
          </p:nvSpPr>
          <p:spPr>
            <a:xfrm>
              <a:off x="5769428" y="3907974"/>
              <a:ext cx="457200" cy="1066800"/>
            </a:xfrm>
            <a:prstGeom prst="can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</a:schemeClr>
                </a:gs>
                <a:gs pos="11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91000">
                  <a:srgbClr val="292929"/>
                </a:gs>
                <a:gs pos="98000">
                  <a:srgbClr val="777777"/>
                </a:gs>
                <a:gs pos="100000">
                  <a:srgbClr val="EAEAEA"/>
                </a:gs>
              </a:gsLst>
              <a:lin ang="10800000" scaled="1"/>
              <a:tileRect/>
            </a:gra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5400000" sx="101000" sy="101000" algn="t" rotWithShape="0">
                <a:prstClr val="black">
                  <a:alpha val="56000"/>
                </a:prstClr>
              </a:outerShdw>
            </a:effectLst>
            <a:sp3d z="2159000" extrusionH="2222500">
              <a:bevelT w="139700" prst="cross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4" name="Group 21"/>
            <p:cNvGrpSpPr/>
            <p:nvPr/>
          </p:nvGrpSpPr>
          <p:grpSpPr>
            <a:xfrm>
              <a:off x="3276601" y="1981200"/>
              <a:ext cx="2763541" cy="1676400"/>
              <a:chOff x="1752600" y="2133600"/>
              <a:chExt cx="2763541" cy="1676400"/>
            </a:xfrm>
          </p:grpSpPr>
          <p:sp>
            <p:nvSpPr>
              <p:cNvPr id="15" name="Can 14"/>
              <p:cNvSpPr/>
              <p:nvPr/>
            </p:nvSpPr>
            <p:spPr>
              <a:xfrm rot="17580000" flipH="1">
                <a:off x="3411241" y="2647646"/>
                <a:ext cx="228600" cy="1981200"/>
              </a:xfrm>
              <a:prstGeom prst="can">
                <a:avLst/>
              </a:prstGeom>
              <a:gradFill flip="none" rotWithShape="1"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1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91000">
                    <a:srgbClr val="292929"/>
                  </a:gs>
                  <a:gs pos="98000">
                    <a:srgbClr val="777777"/>
                  </a:gs>
                  <a:gs pos="100000">
                    <a:srgbClr val="EAEAEA"/>
                  </a:gs>
                </a:gsLst>
                <a:lin ang="10800000" scaled="1"/>
                <a:tileRect/>
              </a:gradFill>
              <a:ln w="6350"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sx="101000" sy="101000" algn="t" rotWithShape="0">
                  <a:prstClr val="black">
                    <a:alpha val="56000"/>
                  </a:prstClr>
                </a:outerShdw>
              </a:effectLst>
              <a:sp3d z="2159000" extrusionH="2222500">
                <a:bevelT w="139700" prst="cross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752600" y="2133600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1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91000">
                    <a:srgbClr val="292929"/>
                  </a:gs>
                  <a:gs pos="98000">
                    <a:srgbClr val="777777"/>
                  </a:gs>
                  <a:gs pos="100000">
                    <a:srgbClr val="EAEAEA"/>
                  </a:gs>
                </a:gsLst>
                <a:lin ang="13500000" scaled="1"/>
                <a:tileRect/>
              </a:gradFill>
              <a:ln w="6350">
                <a:solidFill>
                  <a:schemeClr val="bg1">
                    <a:lumMod val="65000"/>
                  </a:schemeClr>
                </a:solidFill>
              </a:ln>
              <a:effectLst/>
              <a:scene3d>
                <a:camera prst="isometricOffAxis1Top"/>
                <a:lightRig rig="threePt" dir="t"/>
              </a:scene3d>
              <a:sp3d extrusionH="254000">
                <a:bevelT w="139700" prst="cross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7" name="Group 18"/>
            <p:cNvGrpSpPr/>
            <p:nvPr/>
          </p:nvGrpSpPr>
          <p:grpSpPr>
            <a:xfrm>
              <a:off x="5671456" y="3526974"/>
              <a:ext cx="688848" cy="838200"/>
              <a:chOff x="4169228" y="3048000"/>
              <a:chExt cx="688848" cy="838200"/>
            </a:xfrm>
          </p:grpSpPr>
          <p:grpSp>
            <p:nvGrpSpPr>
              <p:cNvPr id="9" name="Group 17"/>
              <p:cNvGrpSpPr/>
              <p:nvPr/>
            </p:nvGrpSpPr>
            <p:grpSpPr>
              <a:xfrm>
                <a:off x="4169228" y="3048000"/>
                <a:ext cx="688848" cy="838200"/>
                <a:chOff x="4169228" y="3048000"/>
                <a:chExt cx="688848" cy="838200"/>
              </a:xfrm>
            </p:grpSpPr>
            <p:sp>
              <p:nvSpPr>
                <p:cNvPr id="11" name="Chord 10"/>
                <p:cNvSpPr/>
                <p:nvPr/>
              </p:nvSpPr>
              <p:spPr>
                <a:xfrm>
                  <a:off x="4169228" y="3048000"/>
                  <a:ext cx="688848" cy="838200"/>
                </a:xfrm>
                <a:prstGeom prst="chord">
                  <a:avLst>
                    <a:gd name="adj1" fmla="val 10818793"/>
                    <a:gd name="adj2" fmla="val 21533896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" name="Chord 13"/>
                <p:cNvSpPr/>
                <p:nvPr/>
              </p:nvSpPr>
              <p:spPr>
                <a:xfrm>
                  <a:off x="4419600" y="3352800"/>
                  <a:ext cx="187868" cy="228600"/>
                </a:xfrm>
                <a:prstGeom prst="chord">
                  <a:avLst>
                    <a:gd name="adj1" fmla="val 10818793"/>
                    <a:gd name="adj2" fmla="val 21533896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2" name="Isosceles Triangle 11"/>
              <p:cNvSpPr/>
              <p:nvPr/>
            </p:nvSpPr>
            <p:spPr>
              <a:xfrm rot="2700000">
                <a:off x="4578020" y="3133814"/>
                <a:ext cx="64192" cy="331440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C144B44-FA2F-4CD8-BCF4-847927ADD3E8}"/>
              </a:ext>
            </a:extLst>
          </p:cNvPr>
          <p:cNvGrpSpPr/>
          <p:nvPr/>
        </p:nvGrpSpPr>
        <p:grpSpPr>
          <a:xfrm>
            <a:off x="7456433" y="2928299"/>
            <a:ext cx="1218835" cy="1360715"/>
            <a:chOff x="7467600" y="2373085"/>
            <a:chExt cx="1218835" cy="1360715"/>
          </a:xfrm>
        </p:grpSpPr>
        <p:sp>
          <p:nvSpPr>
            <p:cNvPr id="30" name="Ellipse 53"/>
            <p:cNvSpPr/>
            <p:nvPr/>
          </p:nvSpPr>
          <p:spPr bwMode="auto">
            <a:xfrm>
              <a:off x="7513741" y="3465668"/>
              <a:ext cx="1066800" cy="268132"/>
            </a:xfrm>
            <a:prstGeom prst="ellipse">
              <a:avLst/>
            </a:prstGeom>
            <a:gradFill flip="none" rotWithShape="1">
              <a:gsLst>
                <a:gs pos="24000">
                  <a:schemeClr val="tx1"/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 charset="-128"/>
                <a:cs typeface="+mn-cs"/>
              </a:endParaRPr>
            </a:p>
          </p:txBody>
        </p:sp>
        <p:sp>
          <p:nvSpPr>
            <p:cNvPr id="28" name="Oval 3"/>
            <p:cNvSpPr/>
            <p:nvPr/>
          </p:nvSpPr>
          <p:spPr>
            <a:xfrm>
              <a:off x="7467600" y="2373085"/>
              <a:ext cx="1218835" cy="1218835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prstMaterial="dkEdge">
              <a:bevelT w="608330" h="608330"/>
              <a:bevelB w="608330" h="60833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7911DCF-2FA9-48ED-AD3D-F161793548E8}"/>
              </a:ext>
            </a:extLst>
          </p:cNvPr>
          <p:cNvGrpSpPr/>
          <p:nvPr/>
        </p:nvGrpSpPr>
        <p:grpSpPr>
          <a:xfrm>
            <a:off x="3494034" y="2231615"/>
            <a:ext cx="1218835" cy="1313159"/>
            <a:chOff x="3505201" y="1676401"/>
            <a:chExt cx="1218835" cy="1313159"/>
          </a:xfrm>
        </p:grpSpPr>
        <p:sp>
          <p:nvSpPr>
            <p:cNvPr id="29" name="Ellipse 53"/>
            <p:cNvSpPr/>
            <p:nvPr/>
          </p:nvSpPr>
          <p:spPr bwMode="auto">
            <a:xfrm>
              <a:off x="3516084" y="2721428"/>
              <a:ext cx="1066800" cy="268132"/>
            </a:xfrm>
            <a:prstGeom prst="ellipse">
              <a:avLst/>
            </a:prstGeom>
            <a:gradFill flip="none" rotWithShape="1">
              <a:gsLst>
                <a:gs pos="24000">
                  <a:schemeClr val="tx1"/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 charset="-128"/>
                <a:cs typeface="+mn-cs"/>
              </a:endParaRPr>
            </a:p>
          </p:txBody>
        </p:sp>
        <p:sp>
          <p:nvSpPr>
            <p:cNvPr id="27" name="Oval 3"/>
            <p:cNvSpPr/>
            <p:nvPr/>
          </p:nvSpPr>
          <p:spPr>
            <a:xfrm>
              <a:off x="3505201" y="1676401"/>
              <a:ext cx="1218835" cy="121883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prstMaterial="dkEdge">
              <a:bevelT w="608330" h="608330"/>
              <a:bevelB w="608330" h="60833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1" name="Title 3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Scales diagram – More </a:t>
            </a:r>
            <a:r>
              <a:rPr lang="en-US" sz="4000" dirty="0">
                <a:solidFill>
                  <a:schemeClr val="accent3">
                    <a:lumMod val="50000"/>
                  </a:schemeClr>
                </a:solidFill>
              </a:rPr>
              <a:t>positives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B46026-BA3A-444B-867D-1DE43B8A9592}"/>
              </a:ext>
            </a:extLst>
          </p:cNvPr>
          <p:cNvSpPr txBox="1"/>
          <p:nvPr/>
        </p:nvSpPr>
        <p:spPr>
          <a:xfrm>
            <a:off x="963814" y="4046201"/>
            <a:ext cx="350519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 Condensed Extra Bold"/>
                <a:ea typeface="+mn-ea"/>
                <a:cs typeface="+mn-cs"/>
              </a:rPr>
              <a:t>Subtitle Text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You can replace this text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You can replace this text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E68636-214E-4B0E-B5C1-57BD81BCC9AB}"/>
              </a:ext>
            </a:extLst>
          </p:cNvPr>
          <p:cNvSpPr txBox="1"/>
          <p:nvPr/>
        </p:nvSpPr>
        <p:spPr>
          <a:xfrm>
            <a:off x="8347790" y="1747456"/>
            <a:ext cx="3429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Tw Cen MT Condensed Extra Bold"/>
                <a:ea typeface="+mn-ea"/>
                <a:cs typeface="+mn-cs"/>
              </a:rPr>
              <a:t>Subtitle Text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You can replace this text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You can replace this text</a:t>
            </a:r>
          </a:p>
        </p:txBody>
      </p:sp>
    </p:spTree>
    <p:extLst>
      <p:ext uri="{BB962C8B-B14F-4D97-AF65-F5344CB8AC3E}">
        <p14:creationId xmlns:p14="http://schemas.microsoft.com/office/powerpoint/2010/main" val="181520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E79A9121-317A-48D9-AFD6-55E3D8C4DE15}"/>
              </a:ext>
            </a:extLst>
          </p:cNvPr>
          <p:cNvSpPr/>
          <p:nvPr/>
        </p:nvSpPr>
        <p:spPr>
          <a:xfrm>
            <a:off x="0" y="3612119"/>
            <a:ext cx="12192000" cy="325970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  <a:alpha val="4000"/>
                </a:schemeClr>
              </a:gs>
              <a:gs pos="46000">
                <a:schemeClr val="bg1">
                  <a:lumMod val="75000"/>
                  <a:alpha val="60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Dos and Don’ts</a:t>
            </a:r>
          </a:p>
        </p:txBody>
      </p:sp>
      <p:grpSp>
        <p:nvGrpSpPr>
          <p:cNvPr id="5" name="Group 18"/>
          <p:cNvGrpSpPr/>
          <p:nvPr/>
        </p:nvGrpSpPr>
        <p:grpSpPr>
          <a:xfrm>
            <a:off x="1795936" y="1759622"/>
            <a:ext cx="3810001" cy="4209953"/>
            <a:chOff x="942975" y="1685925"/>
            <a:chExt cx="3439424" cy="3800475"/>
          </a:xfrm>
        </p:grpSpPr>
        <p:sp>
          <p:nvSpPr>
            <p:cNvPr id="4" name="Rounded Rectangle 3"/>
            <p:cNvSpPr/>
            <p:nvPr/>
          </p:nvSpPr>
          <p:spPr>
            <a:xfrm>
              <a:off x="1285875" y="2209800"/>
              <a:ext cx="3096524" cy="3276600"/>
            </a:xfrm>
            <a:prstGeom prst="roundRect">
              <a:avLst>
                <a:gd name="adj" fmla="val 1237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/>
            <p:cNvCxnSpPr>
              <a:cxnSpLocks/>
            </p:cNvCxnSpPr>
            <p:nvPr/>
          </p:nvCxnSpPr>
          <p:spPr>
            <a:xfrm>
              <a:off x="1285875" y="2905125"/>
              <a:ext cx="309652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Bent Arrow 2"/>
            <p:cNvSpPr/>
            <p:nvPr/>
          </p:nvSpPr>
          <p:spPr>
            <a:xfrm>
              <a:off x="942975" y="1685925"/>
              <a:ext cx="1600200" cy="1524000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80000"/>
              </a:avLst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</a:schemeClr>
                </a:gs>
                <a:gs pos="11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91000">
                  <a:srgbClr val="292929"/>
                </a:gs>
                <a:gs pos="98000">
                  <a:srgbClr val="777777"/>
                </a:gs>
                <a:gs pos="100000">
                  <a:srgbClr val="EAEAEA"/>
                </a:gs>
              </a:gsLst>
              <a:lin ang="10800000" scaled="1"/>
              <a:tileRect/>
            </a:gra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5400000" sx="101000" sy="101000" algn="t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295400" y="3063270"/>
              <a:ext cx="3086998" cy="17503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66688" indent="-166688">
                <a:buFont typeface="Arial" pitchFamily="34" charset="0"/>
                <a:buChar char="•"/>
              </a:pPr>
              <a:r>
                <a:rPr lang="en-US" sz="2400" dirty="0"/>
                <a:t>You can replace this sample text with yours</a:t>
              </a:r>
            </a:p>
            <a:p>
              <a:pPr marL="166688" indent="-166688">
                <a:buFont typeface="Arial" pitchFamily="34" charset="0"/>
                <a:buChar char="•"/>
              </a:pPr>
              <a:r>
                <a:rPr lang="en-US" sz="2400" dirty="0"/>
                <a:t>You can replace this sample text with yours</a:t>
              </a:r>
            </a:p>
            <a:p>
              <a:endParaRPr lang="en-US" sz="24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16095" y="2337867"/>
              <a:ext cx="74571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Tw Cen MT Condensed Extra Bold" panose="020B0803020202020204" pitchFamily="34" charset="0"/>
                </a:rPr>
                <a:t>Dos</a:t>
              </a:r>
            </a:p>
          </p:txBody>
        </p:sp>
      </p:grpSp>
      <p:grpSp>
        <p:nvGrpSpPr>
          <p:cNvPr id="6" name="Group 19"/>
          <p:cNvGrpSpPr/>
          <p:nvPr/>
        </p:nvGrpSpPr>
        <p:grpSpPr>
          <a:xfrm>
            <a:off x="6641155" y="1735096"/>
            <a:ext cx="3857622" cy="4294363"/>
            <a:chOff x="4594785" y="1685925"/>
            <a:chExt cx="3482415" cy="3876675"/>
          </a:xfrm>
        </p:grpSpPr>
        <p:sp>
          <p:nvSpPr>
            <p:cNvPr id="7" name="Rounded Rectangle 6"/>
            <p:cNvSpPr/>
            <p:nvPr/>
          </p:nvSpPr>
          <p:spPr>
            <a:xfrm>
              <a:off x="4594785" y="2286000"/>
              <a:ext cx="3095481" cy="3276600"/>
            </a:xfrm>
            <a:prstGeom prst="roundRect">
              <a:avLst>
                <a:gd name="adj" fmla="val 12370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  <a:reflection blurRad="6350" stA="52000" endA="300" endPos="35000" dir="5400000" sy="-100000" algn="bl" rotWithShape="0"/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637775" y="3063270"/>
              <a:ext cx="3095481" cy="141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66688" indent="-166688">
                <a:buFont typeface="Arial" pitchFamily="34" charset="0"/>
                <a:buChar char="•"/>
              </a:pPr>
              <a:r>
                <a:rPr lang="en-US" sz="2400" dirty="0"/>
                <a:t>You can replace this sample text with yours</a:t>
              </a:r>
            </a:p>
            <a:p>
              <a:pPr marL="166688" indent="-166688">
                <a:buFont typeface="Arial" pitchFamily="34" charset="0"/>
                <a:buChar char="•"/>
              </a:pPr>
              <a:r>
                <a:rPr lang="en-US" sz="2400" dirty="0"/>
                <a:t>You can replace this sample text with yours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896132" y="2344351"/>
              <a:ext cx="11426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latin typeface="Tw Cen MT Condensed Extra Bold" panose="020B0803020202020204" pitchFamily="34" charset="0"/>
                </a:rPr>
                <a:t>Don’ts</a:t>
              </a: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5248275" y="2905125"/>
              <a:ext cx="2438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Bent Arrow 7"/>
            <p:cNvSpPr/>
            <p:nvPr/>
          </p:nvSpPr>
          <p:spPr>
            <a:xfrm flipH="1">
              <a:off x="6477000" y="1685925"/>
              <a:ext cx="1600200" cy="1524000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80000"/>
              </a:avLst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</a:schemeClr>
                </a:gs>
                <a:gs pos="11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91000">
                  <a:srgbClr val="292929"/>
                </a:gs>
                <a:gs pos="98000">
                  <a:srgbClr val="777777"/>
                </a:gs>
                <a:gs pos="100000">
                  <a:srgbClr val="EAEAEA"/>
                </a:gs>
              </a:gsLst>
              <a:lin ang="10800000" scaled="1"/>
              <a:tileRect/>
            </a:gra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5400000" sx="101000" sy="101000" algn="t" rotWithShape="0">
                <a:prstClr val="black">
                  <a:alpha val="56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0303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favoring the decision</a:t>
            </a:r>
          </a:p>
        </p:txBody>
      </p:sp>
      <p:sp>
        <p:nvSpPr>
          <p:cNvPr id="5" name="Up Arrow 4"/>
          <p:cNvSpPr/>
          <p:nvPr/>
        </p:nvSpPr>
        <p:spPr>
          <a:xfrm>
            <a:off x="2006598" y="1757919"/>
            <a:ext cx="4063999" cy="4063999"/>
          </a:xfrm>
          <a:prstGeom prst="upArrow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>
            <a:reflection blurRad="6350" stA="50000" endA="275" endPos="40000" dist="101600" dir="5400000" sy="-100000" algn="bl" rotWithShape="0"/>
          </a:effectLst>
          <a:scene3d>
            <a:camera prst="isometricOffAxis1Right"/>
            <a:lightRig rig="threePt" dir="t"/>
          </a:scene3d>
          <a:sp3d extrusionH="317500" prstMaterial="dkEdge">
            <a:bevelT prst="relaxedInset"/>
            <a:extrusionClr>
              <a:schemeClr val="accent3">
                <a:lumMod val="75000"/>
              </a:schemeClr>
            </a:extrusionClr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6" name="Freeform 5"/>
          <p:cNvSpPr/>
          <p:nvPr/>
        </p:nvSpPr>
        <p:spPr>
          <a:xfrm>
            <a:off x="4648200" y="2466975"/>
            <a:ext cx="5181602" cy="962025"/>
          </a:xfrm>
          <a:prstGeom prst="round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9362" tIns="199362" rIns="199362" bIns="199362" numCol="1" spcCol="1270" anchor="ctr" anchorCtr="0">
            <a:noAutofit/>
          </a:bodyPr>
          <a:lstStyle/>
          <a:p>
            <a:r>
              <a:rPr lang="en-US" sz="2400" dirty="0"/>
              <a:t>You can replace this sample text with your own text</a:t>
            </a:r>
          </a:p>
        </p:txBody>
      </p:sp>
      <p:sp>
        <p:nvSpPr>
          <p:cNvPr id="7" name="Freeform 6"/>
          <p:cNvSpPr/>
          <p:nvPr/>
        </p:nvSpPr>
        <p:spPr>
          <a:xfrm>
            <a:off x="4648200" y="3549253"/>
            <a:ext cx="5181602" cy="962025"/>
          </a:xfrm>
          <a:prstGeom prst="round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9362" tIns="199362" rIns="199362" bIns="199362" numCol="1" spcCol="1270" anchor="ctr" anchorCtr="0">
            <a:noAutofit/>
          </a:bodyPr>
          <a:lstStyle/>
          <a:p>
            <a:r>
              <a:rPr lang="en-US" sz="2400" dirty="0"/>
              <a:t>You can replace this sample text with your own text</a:t>
            </a:r>
          </a:p>
        </p:txBody>
      </p:sp>
      <p:sp>
        <p:nvSpPr>
          <p:cNvPr id="8" name="Freeform 7"/>
          <p:cNvSpPr/>
          <p:nvPr/>
        </p:nvSpPr>
        <p:spPr>
          <a:xfrm>
            <a:off x="4648200" y="4631532"/>
            <a:ext cx="5181602" cy="962025"/>
          </a:xfrm>
          <a:prstGeom prst="round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9362" tIns="199362" rIns="199362" bIns="199362" numCol="1" spcCol="1270" anchor="ctr" anchorCtr="0">
            <a:noAutofit/>
          </a:bodyPr>
          <a:lstStyle/>
          <a:p>
            <a:r>
              <a:rPr lang="en-US" sz="2400"/>
              <a:t>You can replace this sample text with your own text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27716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not favoring the decision</a:t>
            </a:r>
          </a:p>
        </p:txBody>
      </p:sp>
      <p:sp>
        <p:nvSpPr>
          <p:cNvPr id="5" name="Up Arrow 4"/>
          <p:cNvSpPr/>
          <p:nvPr/>
        </p:nvSpPr>
        <p:spPr>
          <a:xfrm flipV="1">
            <a:off x="2133600" y="1998265"/>
            <a:ext cx="4063999" cy="4063999"/>
          </a:xfrm>
          <a:prstGeom prst="upArrow">
            <a:avLst/>
          </a:prstGeom>
          <a:solidFill>
            <a:schemeClr val="accent2"/>
          </a:solidFill>
          <a:ln>
            <a:noFill/>
          </a:ln>
          <a:effectLst>
            <a:reflection blurRad="6350" stA="50000" endA="275" endPos="40000" dist="101600" dir="5400000" sy="-100000" algn="bl" rotWithShape="0"/>
          </a:effectLst>
          <a:scene3d>
            <a:camera prst="isometricOffAxis1Right"/>
            <a:lightRig rig="threePt" dir="t"/>
          </a:scene3d>
          <a:sp3d extrusionH="317500" prstMaterial="dkEdge">
            <a:bevelT prst="relaxedInset"/>
            <a:extrusionClr>
              <a:schemeClr val="accent3">
                <a:lumMod val="75000"/>
              </a:schemeClr>
            </a:extrusionClr>
          </a:sp3d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</p:sp>
      <p:sp>
        <p:nvSpPr>
          <p:cNvPr id="6" name="Freeform 5"/>
          <p:cNvSpPr/>
          <p:nvPr/>
        </p:nvSpPr>
        <p:spPr>
          <a:xfrm>
            <a:off x="4648200" y="2466975"/>
            <a:ext cx="5181602" cy="962025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9362" tIns="199362" rIns="199362" bIns="199362" numCol="1" spcCol="1270" anchor="ctr" anchorCtr="0">
            <a:noAutofit/>
          </a:bodyPr>
          <a:lstStyle/>
          <a:p>
            <a:r>
              <a:rPr lang="en-US" sz="2400" dirty="0"/>
              <a:t>You can replace this sample text with your own text</a:t>
            </a:r>
          </a:p>
        </p:txBody>
      </p:sp>
      <p:sp>
        <p:nvSpPr>
          <p:cNvPr id="7" name="Freeform 6"/>
          <p:cNvSpPr/>
          <p:nvPr/>
        </p:nvSpPr>
        <p:spPr>
          <a:xfrm>
            <a:off x="4648200" y="3549253"/>
            <a:ext cx="5181602" cy="962025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9362" tIns="199362" rIns="199362" bIns="199362" numCol="1" spcCol="1270" anchor="ctr" anchorCtr="0">
            <a:noAutofit/>
          </a:bodyPr>
          <a:lstStyle/>
          <a:p>
            <a:r>
              <a:rPr lang="en-US" sz="2400" dirty="0"/>
              <a:t>You can replace this sample text with your own text</a:t>
            </a:r>
          </a:p>
        </p:txBody>
      </p:sp>
      <p:sp>
        <p:nvSpPr>
          <p:cNvPr id="8" name="Freeform 7"/>
          <p:cNvSpPr/>
          <p:nvPr/>
        </p:nvSpPr>
        <p:spPr>
          <a:xfrm>
            <a:off x="4648200" y="4631532"/>
            <a:ext cx="5181602" cy="962025"/>
          </a:xfrm>
          <a:prstGeom prst="round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rgbClr r="0" g="0" b="0"/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9362" tIns="199362" rIns="199362" bIns="199362" numCol="1" spcCol="1270" anchor="ctr" anchorCtr="0">
            <a:noAutofit/>
          </a:bodyPr>
          <a:lstStyle/>
          <a:p>
            <a:r>
              <a:rPr lang="en-US" sz="2400"/>
              <a:t>You can replace this sample text with your own text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3931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views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2286000" y="1504506"/>
            <a:ext cx="2819400" cy="4743894"/>
            <a:chOff x="762000" y="1504506"/>
            <a:chExt cx="2819400" cy="4743894"/>
          </a:xfrm>
        </p:grpSpPr>
        <p:grpSp>
          <p:nvGrpSpPr>
            <p:cNvPr id="5" name="Group 19"/>
            <p:cNvGrpSpPr/>
            <p:nvPr/>
          </p:nvGrpSpPr>
          <p:grpSpPr>
            <a:xfrm>
              <a:off x="762000" y="1504506"/>
              <a:ext cx="2819400" cy="2514600"/>
              <a:chOff x="5162506" y="1670242"/>
              <a:chExt cx="2819400" cy="25146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5162506" y="1670242"/>
                <a:ext cx="2819400" cy="25146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1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91000">
                    <a:srgbClr val="292929"/>
                  </a:gs>
                  <a:gs pos="98000">
                    <a:srgbClr val="777777"/>
                  </a:gs>
                  <a:gs pos="100000">
                    <a:srgbClr val="EAEAEA"/>
                  </a:gs>
                </a:gsLst>
                <a:lin ang="10800000" scaled="1"/>
                <a:tileRect/>
              </a:gradFill>
              <a:ln w="6350"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sx="101000" sy="101000" algn="t" rotWithShape="0">
                  <a:prstClr val="black">
                    <a:alpha val="56000"/>
                  </a:prstClr>
                </a:outerShdw>
                <a:reflection blurRad="6350" stA="52000" endA="300" endPos="35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ounded Rectangle 21"/>
              <p:cNvSpPr>
                <a:spLocks noChangeAspect="1"/>
              </p:cNvSpPr>
              <p:nvPr/>
            </p:nvSpPr>
            <p:spPr>
              <a:xfrm>
                <a:off x="5232991" y="1733107"/>
                <a:ext cx="2678430" cy="2388870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sx="101000" sy="101000" algn="t" rotWithShape="0">
                  <a:prstClr val="black">
                    <a:alpha val="5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9936" y="1628553"/>
              <a:ext cx="1488110" cy="2266507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762000" y="4191000"/>
              <a:ext cx="2819400" cy="2057400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62000" y="4114800"/>
              <a:ext cx="2819400" cy="4572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8900000" scaled="1"/>
              <a:tileRect/>
            </a:gradFill>
            <a:ln/>
            <a:effectLst>
              <a:outerShdw blurRad="76200" dist="23000" dir="5400000" sx="103000" sy="10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60471" y="4058873"/>
              <a:ext cx="24224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Tw Cen MT Condensed Extra Bold" panose="020B0803020202020204" pitchFamily="34" charset="0"/>
                </a:rPr>
                <a:t>Short term view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32486" y="4724400"/>
              <a:ext cx="274891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You can replace this sample text with your own text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686506" y="1517843"/>
            <a:ext cx="2889886" cy="4735023"/>
            <a:chOff x="5162506" y="1517842"/>
            <a:chExt cx="2889886" cy="4735023"/>
          </a:xfrm>
        </p:grpSpPr>
        <p:grpSp>
          <p:nvGrpSpPr>
            <p:cNvPr id="12" name="Group 18"/>
            <p:cNvGrpSpPr/>
            <p:nvPr/>
          </p:nvGrpSpPr>
          <p:grpSpPr>
            <a:xfrm>
              <a:off x="5162506" y="1517842"/>
              <a:ext cx="2819400" cy="2514600"/>
              <a:chOff x="5162506" y="1670242"/>
              <a:chExt cx="2819400" cy="2514600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5162506" y="1670242"/>
                <a:ext cx="2819400" cy="25146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1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91000">
                    <a:srgbClr val="292929"/>
                  </a:gs>
                  <a:gs pos="98000">
                    <a:srgbClr val="777777"/>
                  </a:gs>
                  <a:gs pos="100000">
                    <a:srgbClr val="EAEAEA"/>
                  </a:gs>
                </a:gsLst>
                <a:lin ang="10800000" scaled="1"/>
                <a:tileRect/>
              </a:gradFill>
              <a:ln w="6350"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sx="101000" sy="101000" algn="t" rotWithShape="0">
                  <a:prstClr val="black">
                    <a:alpha val="56000"/>
                  </a:prstClr>
                </a:outerShdw>
                <a:reflection blurRad="6350" stA="52000" endA="300" endPos="35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ed Rectangle 17"/>
              <p:cNvSpPr>
                <a:spLocks noChangeAspect="1"/>
              </p:cNvSpPr>
              <p:nvPr/>
            </p:nvSpPr>
            <p:spPr>
              <a:xfrm>
                <a:off x="5232991" y="1733107"/>
                <a:ext cx="2678430" cy="2388870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sx="101000" sy="101000" algn="t" rotWithShape="0">
                  <a:prstClr val="black">
                    <a:alpha val="56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1453" y="1685260"/>
              <a:ext cx="2150076" cy="220980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/>
          </p:nvSpPr>
          <p:spPr>
            <a:xfrm>
              <a:off x="5181600" y="4195465"/>
              <a:ext cx="2819400" cy="2057400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81600" y="4119265"/>
              <a:ext cx="2819400" cy="4572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32991" y="4739991"/>
              <a:ext cx="281940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You can replace this sample text with your own text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45030" y="4050243"/>
              <a:ext cx="22429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Tw Cen MT Condensed Extra Bold" panose="020B0803020202020204" pitchFamily="34" charset="0"/>
                </a:rPr>
                <a:t>Long term view</a:t>
              </a:r>
            </a:p>
          </p:txBody>
        </p:sp>
      </p:grpSp>
      <p:cxnSp>
        <p:nvCxnSpPr>
          <p:cNvPr id="24" name="Straight Connector 23"/>
          <p:cNvCxnSpPr/>
          <p:nvPr/>
        </p:nvCxnSpPr>
        <p:spPr>
          <a:xfrm>
            <a:off x="5867400" y="1447800"/>
            <a:ext cx="0" cy="48006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541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Intensity of approach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5867400" y="1447800"/>
            <a:ext cx="0" cy="48006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2286000" y="1504506"/>
            <a:ext cx="2819400" cy="4743894"/>
            <a:chOff x="762000" y="1504506"/>
            <a:chExt cx="2819400" cy="4743894"/>
          </a:xfrm>
        </p:grpSpPr>
        <p:grpSp>
          <p:nvGrpSpPr>
            <p:cNvPr id="3" name="Group 19"/>
            <p:cNvGrpSpPr/>
            <p:nvPr/>
          </p:nvGrpSpPr>
          <p:grpSpPr>
            <a:xfrm>
              <a:off x="762000" y="1504506"/>
              <a:ext cx="2819400" cy="2514600"/>
              <a:chOff x="5162506" y="1670242"/>
              <a:chExt cx="2819400" cy="25146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5162506" y="1670242"/>
                <a:ext cx="2819400" cy="25146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1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91000">
                    <a:srgbClr val="292929"/>
                  </a:gs>
                  <a:gs pos="98000">
                    <a:srgbClr val="777777"/>
                  </a:gs>
                  <a:gs pos="100000">
                    <a:srgbClr val="EAEAEA"/>
                  </a:gs>
                </a:gsLst>
                <a:lin ang="10800000" scaled="1"/>
                <a:tileRect/>
              </a:gradFill>
              <a:ln w="6350"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sx="101000" sy="101000" algn="t" rotWithShape="0">
                  <a:prstClr val="black">
                    <a:alpha val="56000"/>
                  </a:prstClr>
                </a:outerShdw>
                <a:reflection blurRad="6350" stA="52000" endA="300" endPos="35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ounded Rectangle 21"/>
              <p:cNvSpPr>
                <a:spLocks noChangeAspect="1"/>
              </p:cNvSpPr>
              <p:nvPr/>
            </p:nvSpPr>
            <p:spPr>
              <a:xfrm>
                <a:off x="5232991" y="1733107"/>
                <a:ext cx="2678430" cy="2388870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sx="101000" sy="101000" algn="t" rotWithShape="0">
                  <a:prstClr val="black">
                    <a:alpha val="56000"/>
                  </a:prstClr>
                </a:outerShdw>
                <a:reflection blurRad="6350" stA="52000" endA="300" endPos="35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762000" y="4191000"/>
              <a:ext cx="2819400" cy="2057400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62000" y="4114800"/>
              <a:ext cx="2819400" cy="4572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8900000" scaled="1"/>
              <a:tileRect/>
            </a:gradFill>
            <a:ln/>
            <a:effectLst>
              <a:outerShdw blurRad="76200" dist="23000" dir="5400000" sx="103000" sy="10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66850" y="4139792"/>
              <a:ext cx="22060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Tw Cen MT Condensed Extra Bold" panose="020B0803020202020204" pitchFamily="34" charset="0"/>
                </a:rPr>
                <a:t>Mild intervention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67797" y="4724400"/>
              <a:ext cx="2667000" cy="1204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You can replace this sample text with your own text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8061" y="2350368"/>
              <a:ext cx="2427277" cy="849547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6686506" y="1517843"/>
            <a:ext cx="2838494" cy="4735023"/>
            <a:chOff x="5162506" y="1517842"/>
            <a:chExt cx="2838494" cy="4735023"/>
          </a:xfrm>
        </p:grpSpPr>
        <p:grpSp>
          <p:nvGrpSpPr>
            <p:cNvPr id="4" name="Group 18"/>
            <p:cNvGrpSpPr/>
            <p:nvPr/>
          </p:nvGrpSpPr>
          <p:grpSpPr>
            <a:xfrm>
              <a:off x="5162506" y="1517842"/>
              <a:ext cx="2819400" cy="2514600"/>
              <a:chOff x="5162506" y="1670242"/>
              <a:chExt cx="2819400" cy="2514600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5162506" y="1670242"/>
                <a:ext cx="2819400" cy="25146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1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91000">
                    <a:srgbClr val="292929"/>
                  </a:gs>
                  <a:gs pos="98000">
                    <a:srgbClr val="777777"/>
                  </a:gs>
                  <a:gs pos="100000">
                    <a:srgbClr val="EAEAEA"/>
                  </a:gs>
                </a:gsLst>
                <a:lin ang="10800000" scaled="1"/>
                <a:tileRect/>
              </a:gradFill>
              <a:ln w="6350"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sx="101000" sy="101000" algn="t" rotWithShape="0">
                  <a:prstClr val="black">
                    <a:alpha val="56000"/>
                  </a:prstClr>
                </a:outerShdw>
                <a:reflection blurRad="6350" stA="52000" endA="300" endPos="35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ed Rectangle 17"/>
              <p:cNvSpPr>
                <a:spLocks noChangeAspect="1"/>
              </p:cNvSpPr>
              <p:nvPr/>
            </p:nvSpPr>
            <p:spPr>
              <a:xfrm>
                <a:off x="5232991" y="1733107"/>
                <a:ext cx="2678430" cy="2388870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sx="101000" sy="101000" algn="t" rotWithShape="0">
                  <a:prstClr val="black">
                    <a:alpha val="56000"/>
                  </a:prstClr>
                </a:outerShdw>
                <a:reflection blurRad="6350" stA="52000" endA="300" endPos="35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5181600" y="4195465"/>
              <a:ext cx="2819400" cy="2057400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81600" y="4119265"/>
              <a:ext cx="2819400" cy="4572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57800" y="4739991"/>
              <a:ext cx="266700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You can replace this sample text with your own text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298375" y="4115513"/>
              <a:ext cx="24304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Tw Cen MT Condensed Extra Bold" panose="020B0803020202020204" pitchFamily="34" charset="0"/>
                </a:rPr>
                <a:t>Strong intervention</a:t>
              </a: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100000" l="525" r="1000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32991" y="2245577"/>
              <a:ext cx="2622945" cy="13313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483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for both scenarios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5867400" y="1447800"/>
            <a:ext cx="0" cy="48006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/>
          <p:cNvGrpSpPr/>
          <p:nvPr/>
        </p:nvGrpSpPr>
        <p:grpSpPr>
          <a:xfrm>
            <a:off x="6686506" y="1517843"/>
            <a:ext cx="2838494" cy="4735023"/>
            <a:chOff x="5162506" y="1517842"/>
            <a:chExt cx="2838494" cy="4735023"/>
          </a:xfrm>
        </p:grpSpPr>
        <p:grpSp>
          <p:nvGrpSpPr>
            <p:cNvPr id="12" name="Group 18"/>
            <p:cNvGrpSpPr/>
            <p:nvPr/>
          </p:nvGrpSpPr>
          <p:grpSpPr>
            <a:xfrm>
              <a:off x="5162506" y="1517842"/>
              <a:ext cx="2819400" cy="2514600"/>
              <a:chOff x="5162506" y="1670242"/>
              <a:chExt cx="2819400" cy="2514600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5162506" y="1670242"/>
                <a:ext cx="2819400" cy="25146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1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91000">
                    <a:srgbClr val="292929"/>
                  </a:gs>
                  <a:gs pos="98000">
                    <a:srgbClr val="777777"/>
                  </a:gs>
                  <a:gs pos="100000">
                    <a:srgbClr val="EAEAEA"/>
                  </a:gs>
                </a:gsLst>
                <a:lin ang="10800000" scaled="1"/>
                <a:tileRect/>
              </a:gradFill>
              <a:ln w="6350"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sx="101000" sy="101000" algn="t" rotWithShape="0">
                  <a:prstClr val="black">
                    <a:alpha val="56000"/>
                  </a:prstClr>
                </a:outerShdw>
                <a:reflection blurRad="6350" stA="52000" endA="300" endPos="35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ed Rectangle 17"/>
              <p:cNvSpPr>
                <a:spLocks noChangeAspect="1"/>
              </p:cNvSpPr>
              <p:nvPr/>
            </p:nvSpPr>
            <p:spPr>
              <a:xfrm>
                <a:off x="5232991" y="1733107"/>
                <a:ext cx="2678430" cy="2388870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sx="101000" sy="101000" algn="t" rotWithShape="0">
                  <a:prstClr val="black">
                    <a:alpha val="56000"/>
                  </a:prstClr>
                </a:outerShdw>
                <a:reflection blurRad="6350" stA="52000" endA="300" endPos="35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5181600" y="4195465"/>
              <a:ext cx="2819400" cy="2057400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81600" y="4119265"/>
              <a:ext cx="2819400" cy="457200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48253" y="4724399"/>
              <a:ext cx="264790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 You can replace this sample text with your own text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565773" y="4095307"/>
              <a:ext cx="18614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Tw Cen MT Condensed Extra Bold" panose="020B0803020202020204" pitchFamily="34" charset="0"/>
                </a:rPr>
                <a:t>Bear market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69490" y="2049664"/>
              <a:ext cx="2125883" cy="1594412"/>
            </a:xfrm>
            <a:prstGeom prst="rect">
              <a:avLst/>
            </a:prstGeom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</p:pic>
      </p:grpSp>
      <p:grpSp>
        <p:nvGrpSpPr>
          <p:cNvPr id="20" name="Group 19"/>
          <p:cNvGrpSpPr/>
          <p:nvPr/>
        </p:nvGrpSpPr>
        <p:grpSpPr>
          <a:xfrm>
            <a:off x="2286000" y="1504506"/>
            <a:ext cx="2819400" cy="4743894"/>
            <a:chOff x="762000" y="1504506"/>
            <a:chExt cx="2819400" cy="4743894"/>
          </a:xfrm>
        </p:grpSpPr>
        <p:grpSp>
          <p:nvGrpSpPr>
            <p:cNvPr id="5" name="Group 19"/>
            <p:cNvGrpSpPr/>
            <p:nvPr/>
          </p:nvGrpSpPr>
          <p:grpSpPr>
            <a:xfrm>
              <a:off x="762000" y="1504506"/>
              <a:ext cx="2819400" cy="2514600"/>
              <a:chOff x="5162506" y="1670242"/>
              <a:chExt cx="2819400" cy="25146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5162506" y="1670242"/>
                <a:ext cx="2819400" cy="25146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1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91000">
                    <a:srgbClr val="292929"/>
                  </a:gs>
                  <a:gs pos="98000">
                    <a:srgbClr val="777777"/>
                  </a:gs>
                  <a:gs pos="100000">
                    <a:srgbClr val="EAEAEA"/>
                  </a:gs>
                </a:gsLst>
                <a:lin ang="10800000" scaled="1"/>
                <a:tileRect/>
              </a:gradFill>
              <a:ln w="6350"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sx="101000" sy="101000" algn="t" rotWithShape="0">
                  <a:prstClr val="black">
                    <a:alpha val="56000"/>
                  </a:prstClr>
                </a:outerShdw>
                <a:reflection blurRad="6350" stA="52000" endA="300" endPos="35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ounded Rectangle 21"/>
              <p:cNvSpPr>
                <a:spLocks noChangeAspect="1"/>
              </p:cNvSpPr>
              <p:nvPr/>
            </p:nvSpPr>
            <p:spPr>
              <a:xfrm>
                <a:off x="5232991" y="1733107"/>
                <a:ext cx="2678430" cy="2388870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sx="101000" sy="101000" algn="t" rotWithShape="0">
                  <a:prstClr val="black">
                    <a:alpha val="56000"/>
                  </a:prstClr>
                </a:outerShdw>
                <a:reflection blurRad="6350" stA="52000" endA="300" endPos="35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762000" y="4191000"/>
              <a:ext cx="2819400" cy="2057400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62000" y="4114800"/>
              <a:ext cx="2819400" cy="457200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shade val="51000"/>
                    <a:satMod val="130000"/>
                  </a:schemeClr>
                </a:gs>
                <a:gs pos="80000">
                  <a:schemeClr val="accent2">
                    <a:shade val="93000"/>
                    <a:satMod val="130000"/>
                  </a:schemeClr>
                </a:gs>
                <a:gs pos="100000">
                  <a:schemeClr val="accent2">
                    <a:shade val="94000"/>
                    <a:satMod val="135000"/>
                  </a:schemeClr>
                </a:gs>
              </a:gsLst>
              <a:lin ang="18900000" scaled="1"/>
              <a:tileRect/>
            </a:gradFill>
            <a:ln/>
            <a:effectLst>
              <a:outerShdw blurRad="76200" dist="23000" dir="5400000" sx="103000" sy="103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364812" y="4104167"/>
              <a:ext cx="17684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chemeClr val="bg1"/>
                  </a:solidFill>
                  <a:latin typeface="Tw Cen MT Condensed Extra Bold" panose="020B0803020202020204" pitchFamily="34" charset="0"/>
                </a:rPr>
                <a:t>Bull market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32486" y="4724400"/>
              <a:ext cx="267271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You can replace this sample text with your own text</a:t>
              </a: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079" y="1880644"/>
              <a:ext cx="2171240" cy="1762323"/>
            </a:xfrm>
            <a:prstGeom prst="rect">
              <a:avLst/>
            </a:prstGeom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92166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for both scenarios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5867400" y="1447800"/>
            <a:ext cx="0" cy="48006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2286000" y="1504506"/>
            <a:ext cx="2819400" cy="4743894"/>
            <a:chOff x="762000" y="1504506"/>
            <a:chExt cx="2819400" cy="4743894"/>
          </a:xfrm>
        </p:grpSpPr>
        <p:grpSp>
          <p:nvGrpSpPr>
            <p:cNvPr id="3" name="Group 19"/>
            <p:cNvGrpSpPr/>
            <p:nvPr/>
          </p:nvGrpSpPr>
          <p:grpSpPr>
            <a:xfrm>
              <a:off x="762000" y="1504506"/>
              <a:ext cx="2819400" cy="2514600"/>
              <a:chOff x="5162506" y="1670242"/>
              <a:chExt cx="2819400" cy="2514600"/>
            </a:xfrm>
          </p:grpSpPr>
          <p:sp>
            <p:nvSpPr>
              <p:cNvPr id="21" name="Rounded Rectangle 20"/>
              <p:cNvSpPr/>
              <p:nvPr/>
            </p:nvSpPr>
            <p:spPr>
              <a:xfrm>
                <a:off x="5162506" y="1670242"/>
                <a:ext cx="2819400" cy="2514600"/>
              </a:xfrm>
              <a:prstGeom prst="roundRect">
                <a:avLst/>
              </a:prstGeom>
              <a:gradFill flip="none" rotWithShape="1">
                <a:gsLst>
                  <a:gs pos="0">
                    <a:srgbClr val="CBCBCB"/>
                  </a:gs>
                  <a:gs pos="13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69000">
                    <a:srgbClr val="292929"/>
                  </a:gs>
                  <a:gs pos="82001">
                    <a:srgbClr val="777777"/>
                  </a:gs>
                  <a:gs pos="100000">
                    <a:srgbClr val="EAEAEA"/>
                  </a:gs>
                </a:gsLst>
                <a:lin ang="5400000" scaled="1"/>
                <a:tileRect/>
              </a:gradFill>
              <a:ln w="6350"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sx="101000" sy="101000" algn="t" rotWithShape="0">
                  <a:prstClr val="black">
                    <a:alpha val="56000"/>
                  </a:prstClr>
                </a:outerShdw>
                <a:reflection blurRad="6350" stA="52000" endA="300" endPos="35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ounded Rectangle 21"/>
              <p:cNvSpPr>
                <a:spLocks noChangeAspect="1"/>
              </p:cNvSpPr>
              <p:nvPr/>
            </p:nvSpPr>
            <p:spPr>
              <a:xfrm>
                <a:off x="5232991" y="1733107"/>
                <a:ext cx="2678430" cy="2388870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sx="101000" sy="101000" algn="t" rotWithShape="0">
                  <a:prstClr val="black">
                    <a:alpha val="56000"/>
                  </a:prstClr>
                </a:outerShdw>
                <a:reflection blurRad="6350" stA="52000" endA="300" endPos="35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762000" y="4191000"/>
              <a:ext cx="2819400" cy="2057400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62000" y="4114800"/>
              <a:ext cx="2819400" cy="457200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14400" y="4127917"/>
              <a:ext cx="23567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Tw Cen MT Condensed Extra Bold" panose="020B0803020202020204" pitchFamily="34" charset="0"/>
                </a:rPr>
                <a:t>Positive conditions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14400" y="4724400"/>
              <a:ext cx="260989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You can replace this sample text with your own text</a:t>
              </a:r>
            </a:p>
          </p:txBody>
        </p:sp>
        <p:sp>
          <p:nvSpPr>
            <p:cNvPr id="5" name="Up Arrow 4"/>
            <p:cNvSpPr/>
            <p:nvPr/>
          </p:nvSpPr>
          <p:spPr>
            <a:xfrm>
              <a:off x="1293457" y="1995938"/>
              <a:ext cx="1756485" cy="1531736"/>
            </a:xfrm>
            <a:prstGeom prst="upArrow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686506" y="1517843"/>
            <a:ext cx="2838494" cy="4735023"/>
            <a:chOff x="5162506" y="1517842"/>
            <a:chExt cx="2838494" cy="4735023"/>
          </a:xfrm>
        </p:grpSpPr>
        <p:grpSp>
          <p:nvGrpSpPr>
            <p:cNvPr id="4" name="Group 18"/>
            <p:cNvGrpSpPr/>
            <p:nvPr/>
          </p:nvGrpSpPr>
          <p:grpSpPr>
            <a:xfrm>
              <a:off x="5162506" y="1517842"/>
              <a:ext cx="2819400" cy="2514600"/>
              <a:chOff x="5162506" y="1670242"/>
              <a:chExt cx="2819400" cy="2514600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5162506" y="1670242"/>
                <a:ext cx="2819400" cy="2514600"/>
              </a:xfrm>
              <a:prstGeom prst="roundRect">
                <a:avLst/>
              </a:prstGeom>
              <a:gradFill flip="none" rotWithShape="1"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1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91000">
                    <a:srgbClr val="292929"/>
                  </a:gs>
                  <a:gs pos="98000">
                    <a:srgbClr val="777777"/>
                  </a:gs>
                  <a:gs pos="100000">
                    <a:srgbClr val="EAEAEA"/>
                  </a:gs>
                </a:gsLst>
                <a:lin ang="5400000" scaled="1"/>
                <a:tileRect/>
              </a:gradFill>
              <a:ln w="6350"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sx="101000" sy="101000" algn="t" rotWithShape="0">
                  <a:prstClr val="black">
                    <a:alpha val="56000"/>
                  </a:prstClr>
                </a:outerShdw>
                <a:reflection blurRad="6350" stA="52000" endA="300" endPos="35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ed Rectangle 17"/>
              <p:cNvSpPr>
                <a:spLocks noChangeAspect="1"/>
              </p:cNvSpPr>
              <p:nvPr/>
            </p:nvSpPr>
            <p:spPr>
              <a:xfrm>
                <a:off x="5232991" y="1733107"/>
                <a:ext cx="2678430" cy="2388870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sx="101000" sy="101000" algn="t" rotWithShape="0">
                  <a:prstClr val="black">
                    <a:alpha val="56000"/>
                  </a:prstClr>
                </a:outerShdw>
                <a:reflection blurRad="6350" stA="52000" endA="300" endPos="35000" dir="5400000" sy="-100000" algn="bl" rotWithShape="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5181600" y="4195465"/>
              <a:ext cx="2819400" cy="2057400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181600" y="4119265"/>
              <a:ext cx="2819400" cy="457200"/>
            </a:xfrm>
            <a:prstGeom prst="rect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83494" y="4724399"/>
              <a:ext cx="257742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You can replace this sample text with your own text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282025" y="4127388"/>
              <a:ext cx="24865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Tw Cen MT Condensed Extra Bold" panose="020B0803020202020204" pitchFamily="34" charset="0"/>
                </a:rPr>
                <a:t>Negative conditions</a:t>
              </a:r>
            </a:p>
          </p:txBody>
        </p:sp>
        <p:sp>
          <p:nvSpPr>
            <p:cNvPr id="23" name="Up Arrow 22"/>
            <p:cNvSpPr/>
            <p:nvPr/>
          </p:nvSpPr>
          <p:spPr>
            <a:xfrm flipV="1">
              <a:off x="5693963" y="1995938"/>
              <a:ext cx="1756485" cy="1531736"/>
            </a:xfrm>
            <a:prstGeom prst="upArrow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134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FAC64A33-929F-43D1-876E-5056DD505B8A}"/>
              </a:ext>
            </a:extLst>
          </p:cNvPr>
          <p:cNvSpPr/>
          <p:nvPr/>
        </p:nvSpPr>
        <p:spPr bwMode="auto">
          <a:xfrm>
            <a:off x="0" y="5213232"/>
            <a:ext cx="12192000" cy="164476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55EE01B-B468-47C4-9370-D213C46B353F}"/>
              </a:ext>
            </a:extLst>
          </p:cNvPr>
          <p:cNvGrpSpPr/>
          <p:nvPr/>
        </p:nvGrpSpPr>
        <p:grpSpPr>
          <a:xfrm>
            <a:off x="3184140" y="2492191"/>
            <a:ext cx="5661132" cy="3907974"/>
            <a:chOff x="3184140" y="2133600"/>
            <a:chExt cx="5661132" cy="3907974"/>
          </a:xfrm>
        </p:grpSpPr>
        <p:grpSp>
          <p:nvGrpSpPr>
            <p:cNvPr id="4" name="Group 20"/>
            <p:cNvGrpSpPr/>
            <p:nvPr/>
          </p:nvGrpSpPr>
          <p:grpSpPr>
            <a:xfrm rot="20100000" flipH="1">
              <a:off x="3184140" y="2648606"/>
              <a:ext cx="2645884" cy="1715567"/>
              <a:chOff x="4439939" y="2036980"/>
              <a:chExt cx="2645884" cy="1715567"/>
            </a:xfrm>
          </p:grpSpPr>
          <p:sp>
            <p:nvSpPr>
              <p:cNvPr id="13" name="Can 12"/>
              <p:cNvSpPr/>
              <p:nvPr/>
            </p:nvSpPr>
            <p:spPr>
              <a:xfrm rot="4020000">
                <a:off x="5316239" y="2647647"/>
                <a:ext cx="228600" cy="1981200"/>
              </a:xfrm>
              <a:prstGeom prst="can">
                <a:avLst/>
              </a:prstGeom>
              <a:gradFill flip="none" rotWithShape="1"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1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91000">
                    <a:srgbClr val="292929"/>
                  </a:gs>
                  <a:gs pos="98000">
                    <a:srgbClr val="777777"/>
                  </a:gs>
                  <a:gs pos="100000">
                    <a:srgbClr val="EAEAEA"/>
                  </a:gs>
                </a:gsLst>
                <a:lin ang="10800000" scaled="1"/>
                <a:tileRect/>
              </a:gradFill>
              <a:ln w="6350"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sx="101000" sy="101000" algn="t" rotWithShape="0">
                  <a:prstClr val="black">
                    <a:alpha val="56000"/>
                  </a:prstClr>
                </a:outerShdw>
              </a:effectLst>
              <a:sp3d z="2159000" extrusionH="2222500">
                <a:bevelT w="139700" prst="cross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 rot="20100000">
                <a:off x="5409423" y="2036980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1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91000">
                    <a:srgbClr val="292929"/>
                  </a:gs>
                  <a:gs pos="98000">
                    <a:srgbClr val="777777"/>
                  </a:gs>
                  <a:gs pos="100000">
                    <a:srgbClr val="EAEAEA"/>
                  </a:gs>
                </a:gsLst>
                <a:lin ang="13500000" scaled="1"/>
                <a:tileRect/>
              </a:gradFill>
              <a:ln w="6350">
                <a:solidFill>
                  <a:schemeClr val="bg1">
                    <a:lumMod val="65000"/>
                  </a:schemeClr>
                </a:solidFill>
              </a:ln>
              <a:effectLst/>
              <a:scene3d>
                <a:camera prst="isometricOffAxis1Top"/>
                <a:lightRig rig="threePt" dir="t"/>
              </a:scene3d>
              <a:sp3d extrusionH="254000">
                <a:bevelT w="139700" prst="cross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5" name="Oval 4"/>
            <p:cNvSpPr/>
            <p:nvPr/>
          </p:nvSpPr>
          <p:spPr>
            <a:xfrm flipH="1">
              <a:off x="5285644" y="4365174"/>
              <a:ext cx="1676400" cy="1676400"/>
            </a:xfrm>
            <a:prstGeom prst="ellipse">
              <a:avLst/>
            </a:prstGeom>
            <a:effectLst>
              <a:outerShdw blurRad="101600" dist="38100" dir="5400000" sx="112000" sy="112000" algn="t" rotWithShape="0">
                <a:prstClr val="black">
                  <a:alpha val="40000"/>
                </a:prstClr>
              </a:outerShdw>
            </a:effectLst>
            <a:scene3d>
              <a:camera prst="isometricOffAxis1Top"/>
              <a:lightRig rig="threePt" dir="t"/>
            </a:scene3d>
            <a:sp3d extrusionH="254000">
              <a:bevelT w="139700" prst="cross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Oval 5"/>
            <p:cNvSpPr/>
            <p:nvPr/>
          </p:nvSpPr>
          <p:spPr>
            <a:xfrm flipH="1">
              <a:off x="5590444" y="4517574"/>
              <a:ext cx="1066800" cy="1066800"/>
            </a:xfrm>
            <a:prstGeom prst="ellipse">
              <a:avLst/>
            </a:prstGeom>
            <a:scene3d>
              <a:camera prst="isometricOffAxis1Top"/>
              <a:lightRig rig="threePt" dir="t"/>
            </a:scene3d>
            <a:sp3d extrusionH="127000">
              <a:bevelT w="139700" prst="cross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Can 7"/>
            <p:cNvSpPr/>
            <p:nvPr/>
          </p:nvSpPr>
          <p:spPr>
            <a:xfrm flipH="1">
              <a:off x="5895244" y="4060374"/>
              <a:ext cx="457200" cy="1066800"/>
            </a:xfrm>
            <a:prstGeom prst="can">
              <a:avLst/>
            </a:prstGeom>
            <a:gradFill flip="none" rotWithShape="1">
              <a:gsLst>
                <a:gs pos="0">
                  <a:schemeClr val="tx1">
                    <a:lumMod val="85000"/>
                    <a:lumOff val="15000"/>
                  </a:schemeClr>
                </a:gs>
                <a:gs pos="11000">
                  <a:srgbClr val="5F5F5F"/>
                </a:gs>
                <a:gs pos="21001">
                  <a:srgbClr val="5F5F5F"/>
                </a:gs>
                <a:gs pos="63000">
                  <a:srgbClr val="FFFFFF"/>
                </a:gs>
                <a:gs pos="67000">
                  <a:srgbClr val="B2B2B2"/>
                </a:gs>
                <a:gs pos="91000">
                  <a:srgbClr val="292929"/>
                </a:gs>
                <a:gs pos="98000">
                  <a:srgbClr val="777777"/>
                </a:gs>
                <a:gs pos="100000">
                  <a:srgbClr val="EAEAEA"/>
                </a:gs>
              </a:gsLst>
              <a:lin ang="10800000" scaled="1"/>
              <a:tileRect/>
            </a:gradFill>
            <a:ln w="6350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5400000" sx="101000" sy="101000" algn="t" rotWithShape="0">
                <a:prstClr val="black">
                  <a:alpha val="56000"/>
                </a:prstClr>
              </a:outerShdw>
            </a:effectLst>
            <a:sp3d z="2159000" extrusionH="2222500">
              <a:bevelT w="139700" prst="cross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grpSp>
          <p:nvGrpSpPr>
            <p:cNvPr id="7" name="Group 21"/>
            <p:cNvGrpSpPr/>
            <p:nvPr/>
          </p:nvGrpSpPr>
          <p:grpSpPr>
            <a:xfrm flipH="1">
              <a:off x="6081731" y="2133600"/>
              <a:ext cx="2763541" cy="1676400"/>
              <a:chOff x="1752600" y="2133600"/>
              <a:chExt cx="2763541" cy="1676400"/>
            </a:xfrm>
          </p:grpSpPr>
          <p:sp>
            <p:nvSpPr>
              <p:cNvPr id="15" name="Can 14"/>
              <p:cNvSpPr/>
              <p:nvPr/>
            </p:nvSpPr>
            <p:spPr>
              <a:xfrm rot="17580000" flipH="1">
                <a:off x="3411241" y="2647646"/>
                <a:ext cx="228600" cy="1981200"/>
              </a:xfrm>
              <a:prstGeom prst="can">
                <a:avLst/>
              </a:prstGeom>
              <a:gradFill flip="none" rotWithShape="1"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1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91000">
                    <a:srgbClr val="292929"/>
                  </a:gs>
                  <a:gs pos="98000">
                    <a:srgbClr val="777777"/>
                  </a:gs>
                  <a:gs pos="100000">
                    <a:srgbClr val="EAEAEA"/>
                  </a:gs>
                </a:gsLst>
                <a:lin ang="10800000" scaled="1"/>
                <a:tileRect/>
              </a:gradFill>
              <a:ln w="6350">
                <a:solidFill>
                  <a:schemeClr val="bg1">
                    <a:lumMod val="65000"/>
                  </a:schemeClr>
                </a:solidFill>
              </a:ln>
              <a:effectLst>
                <a:outerShdw blurRad="50800" dist="38100" dir="5400000" sx="101000" sy="101000" algn="t" rotWithShape="0">
                  <a:prstClr val="black">
                    <a:alpha val="56000"/>
                  </a:prstClr>
                </a:outerShdw>
              </a:effectLst>
              <a:sp3d z="2159000" extrusionH="2222500">
                <a:bevelT w="139700" prst="cross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1752600" y="2133600"/>
                <a:ext cx="1676400" cy="16764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1000">
                    <a:srgbClr val="5F5F5F"/>
                  </a:gs>
                  <a:gs pos="21001">
                    <a:srgbClr val="5F5F5F"/>
                  </a:gs>
                  <a:gs pos="63000">
                    <a:srgbClr val="FFFFFF"/>
                  </a:gs>
                  <a:gs pos="67000">
                    <a:srgbClr val="B2B2B2"/>
                  </a:gs>
                  <a:gs pos="91000">
                    <a:srgbClr val="292929"/>
                  </a:gs>
                  <a:gs pos="98000">
                    <a:srgbClr val="777777"/>
                  </a:gs>
                  <a:gs pos="100000">
                    <a:srgbClr val="EAEAEA"/>
                  </a:gs>
                </a:gsLst>
                <a:lin ang="13500000" scaled="1"/>
                <a:tileRect/>
              </a:gradFill>
              <a:ln w="6350">
                <a:solidFill>
                  <a:schemeClr val="bg1">
                    <a:lumMod val="65000"/>
                  </a:schemeClr>
                </a:solidFill>
              </a:ln>
              <a:effectLst/>
              <a:scene3d>
                <a:camera prst="isometricOffAxis1Top"/>
                <a:lightRig rig="threePt" dir="t"/>
              </a:scene3d>
              <a:sp3d extrusionH="254000">
                <a:bevelT w="139700" prst="cross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grpSp>
          <p:nvGrpSpPr>
            <p:cNvPr id="9" name="Group 18"/>
            <p:cNvGrpSpPr/>
            <p:nvPr/>
          </p:nvGrpSpPr>
          <p:grpSpPr>
            <a:xfrm flipH="1">
              <a:off x="5794226" y="3679374"/>
              <a:ext cx="688848" cy="838200"/>
              <a:chOff x="4136570" y="3048000"/>
              <a:chExt cx="688848" cy="838200"/>
            </a:xfrm>
          </p:grpSpPr>
          <p:grpSp>
            <p:nvGrpSpPr>
              <p:cNvPr id="10" name="Group 17"/>
              <p:cNvGrpSpPr/>
              <p:nvPr/>
            </p:nvGrpSpPr>
            <p:grpSpPr>
              <a:xfrm>
                <a:off x="4136570" y="3048000"/>
                <a:ext cx="688848" cy="838200"/>
                <a:chOff x="4136570" y="3048000"/>
                <a:chExt cx="688848" cy="838200"/>
              </a:xfrm>
            </p:grpSpPr>
            <p:sp>
              <p:nvSpPr>
                <p:cNvPr id="11" name="Chord 10"/>
                <p:cNvSpPr/>
                <p:nvPr/>
              </p:nvSpPr>
              <p:spPr>
                <a:xfrm>
                  <a:off x="4136570" y="3048000"/>
                  <a:ext cx="688848" cy="838200"/>
                </a:xfrm>
                <a:prstGeom prst="chord">
                  <a:avLst>
                    <a:gd name="adj1" fmla="val 10818793"/>
                    <a:gd name="adj2" fmla="val 21533896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14" name="Chord 13"/>
                <p:cNvSpPr/>
                <p:nvPr/>
              </p:nvSpPr>
              <p:spPr>
                <a:xfrm>
                  <a:off x="4408714" y="3341914"/>
                  <a:ext cx="187868" cy="228600"/>
                </a:xfrm>
                <a:prstGeom prst="chord">
                  <a:avLst>
                    <a:gd name="adj1" fmla="val 10818793"/>
                    <a:gd name="adj2" fmla="val 21533896"/>
                  </a:avLst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2" name="Isosceles Triangle 11"/>
              <p:cNvSpPr/>
              <p:nvPr/>
            </p:nvSpPr>
            <p:spPr>
              <a:xfrm rot="2700000">
                <a:off x="4567134" y="3122928"/>
                <a:ext cx="64192" cy="331440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FF64A66-2C2C-449A-9352-6EF5BAFC4E77}"/>
              </a:ext>
            </a:extLst>
          </p:cNvPr>
          <p:cNvGrpSpPr/>
          <p:nvPr/>
        </p:nvGrpSpPr>
        <p:grpSpPr>
          <a:xfrm>
            <a:off x="3435437" y="2884075"/>
            <a:ext cx="1218835" cy="1360715"/>
            <a:chOff x="3435437" y="2525484"/>
            <a:chExt cx="1218835" cy="1360715"/>
          </a:xfrm>
        </p:grpSpPr>
        <p:sp>
          <p:nvSpPr>
            <p:cNvPr id="30" name="Ellipse 53"/>
            <p:cNvSpPr/>
            <p:nvPr/>
          </p:nvSpPr>
          <p:spPr bwMode="auto">
            <a:xfrm flipH="1">
              <a:off x="3541331" y="3618067"/>
              <a:ext cx="1066800" cy="268132"/>
            </a:xfrm>
            <a:prstGeom prst="ellipse">
              <a:avLst/>
            </a:prstGeom>
            <a:gradFill flip="none" rotWithShape="1">
              <a:gsLst>
                <a:gs pos="24000">
                  <a:schemeClr val="tx1"/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 charset="-128"/>
                <a:cs typeface="+mn-cs"/>
              </a:endParaRPr>
            </a:p>
          </p:txBody>
        </p:sp>
        <p:sp>
          <p:nvSpPr>
            <p:cNvPr id="28" name="Oval 3"/>
            <p:cNvSpPr/>
            <p:nvPr/>
          </p:nvSpPr>
          <p:spPr>
            <a:xfrm flipH="1">
              <a:off x="3435437" y="2525484"/>
              <a:ext cx="1218835" cy="1218835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prstMaterial="dkEdge">
              <a:bevelT w="608330" h="608330"/>
              <a:bevelB w="608330" h="60833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DB82672-F2F7-4196-9083-3BEBB9889E7F}"/>
              </a:ext>
            </a:extLst>
          </p:cNvPr>
          <p:cNvGrpSpPr/>
          <p:nvPr/>
        </p:nvGrpSpPr>
        <p:grpSpPr>
          <a:xfrm>
            <a:off x="7397837" y="2187391"/>
            <a:ext cx="1218835" cy="1313160"/>
            <a:chOff x="7397837" y="1828800"/>
            <a:chExt cx="1218835" cy="1313160"/>
          </a:xfrm>
        </p:grpSpPr>
        <p:sp>
          <p:nvSpPr>
            <p:cNvPr id="29" name="Ellipse 53"/>
            <p:cNvSpPr/>
            <p:nvPr/>
          </p:nvSpPr>
          <p:spPr bwMode="auto">
            <a:xfrm flipH="1">
              <a:off x="7538988" y="2873828"/>
              <a:ext cx="1066800" cy="268132"/>
            </a:xfrm>
            <a:prstGeom prst="ellipse">
              <a:avLst/>
            </a:prstGeom>
            <a:gradFill flip="none" rotWithShape="1">
              <a:gsLst>
                <a:gs pos="24000">
                  <a:schemeClr val="tx1"/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 charset="-128"/>
                <a:cs typeface="+mn-cs"/>
              </a:endParaRPr>
            </a:p>
          </p:txBody>
        </p:sp>
        <p:sp>
          <p:nvSpPr>
            <p:cNvPr id="27" name="Oval 3"/>
            <p:cNvSpPr/>
            <p:nvPr/>
          </p:nvSpPr>
          <p:spPr>
            <a:xfrm flipH="1">
              <a:off x="7397837" y="1828800"/>
              <a:ext cx="1218835" cy="1218835"/>
            </a:xfrm>
            <a:prstGeom prst="ellipse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prstMaterial="dkEdge">
              <a:bevelT w="608330" h="608330"/>
              <a:bevelB w="608330" h="60833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1" name="Title 30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Scales diagram – More </a:t>
            </a:r>
            <a:r>
              <a:rPr lang="en-US" sz="4000" dirty="0">
                <a:solidFill>
                  <a:srgbClr val="C00000"/>
                </a:solidFill>
              </a:rPr>
              <a:t>Negatives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73FD7B-80D2-45F5-B1BA-D9168573F90C}"/>
              </a:ext>
            </a:extLst>
          </p:cNvPr>
          <p:cNvSpPr txBox="1"/>
          <p:nvPr/>
        </p:nvSpPr>
        <p:spPr>
          <a:xfrm>
            <a:off x="844766" y="1658035"/>
            <a:ext cx="350519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 Condensed Extra Bold"/>
                <a:ea typeface="+mn-ea"/>
                <a:cs typeface="+mn-cs"/>
              </a:rPr>
              <a:t>Subtitle Text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You can replace this text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You can replace this text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CDF6149-6D73-47B3-B493-00BA1E61C2A9}"/>
              </a:ext>
            </a:extLst>
          </p:cNvPr>
          <p:cNvSpPr txBox="1"/>
          <p:nvPr/>
        </p:nvSpPr>
        <p:spPr>
          <a:xfrm>
            <a:off x="8763000" y="3849104"/>
            <a:ext cx="3429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Tw Cen MT Condensed Extra Bold"/>
                <a:ea typeface="+mn-ea"/>
                <a:cs typeface="+mn-cs"/>
              </a:rPr>
              <a:t>Subtitle Text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You can replace this text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You can replace this text</a:t>
            </a:r>
          </a:p>
        </p:txBody>
      </p:sp>
    </p:spTree>
    <p:extLst>
      <p:ext uri="{BB962C8B-B14F-4D97-AF65-F5344CB8AC3E}">
        <p14:creationId xmlns:p14="http://schemas.microsoft.com/office/powerpoint/2010/main" val="189694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Scales diagram - balanced</a:t>
            </a:r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BC5118F-9610-46ED-83BC-0862C9FF1B55}"/>
              </a:ext>
            </a:extLst>
          </p:cNvPr>
          <p:cNvGrpSpPr/>
          <p:nvPr/>
        </p:nvGrpSpPr>
        <p:grpSpPr>
          <a:xfrm>
            <a:off x="1066800" y="1381195"/>
            <a:ext cx="4670384" cy="4617934"/>
            <a:chOff x="1281545" y="703449"/>
            <a:chExt cx="5500255" cy="5438485"/>
          </a:xfrm>
        </p:grpSpPr>
        <p:pic>
          <p:nvPicPr>
            <p:cNvPr id="29" name="Picture 28" descr="Scales base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4876800" y="1541650"/>
              <a:ext cx="1905000" cy="3879273"/>
            </a:xfrm>
            <a:prstGeom prst="rect">
              <a:avLst/>
            </a:prstGeom>
            <a:scene3d>
              <a:camera prst="orthographicFront">
                <a:rot lat="300000" lon="0" rev="0"/>
              </a:camera>
              <a:lightRig rig="threePt" dir="t"/>
            </a:scene3d>
          </p:spPr>
        </p:pic>
        <p:sp>
          <p:nvSpPr>
            <p:cNvPr id="21" name="Rectangle 20"/>
            <p:cNvSpPr/>
            <p:nvPr/>
          </p:nvSpPr>
          <p:spPr>
            <a:xfrm>
              <a:off x="3304308" y="4770334"/>
              <a:ext cx="1468582" cy="13716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317500" dist="38100" dir="5400000" sx="108000" sy="108000" algn="t" rotWithShape="0">
                <a:prstClr val="black">
                  <a:alpha val="40000"/>
                </a:prstClr>
              </a:outerShdw>
            </a:effectLst>
            <a:scene3d>
              <a:camera prst="perspectiveRelaxed"/>
              <a:lightRig rig="soft" dir="t"/>
            </a:scene3d>
            <a:sp3d extrusionH="381000" prstMaterial="dkEdge">
              <a:bevelT w="139700" prst="cross"/>
              <a:extrusionClr>
                <a:schemeClr val="bg1">
                  <a:lumMod val="7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  <p:sp>
          <p:nvSpPr>
            <p:cNvPr id="7" name="Can 6"/>
            <p:cNvSpPr/>
            <p:nvPr/>
          </p:nvSpPr>
          <p:spPr>
            <a:xfrm rot="16200000" flipH="1">
              <a:off x="3940725" y="-196303"/>
              <a:ext cx="172326" cy="3618846"/>
            </a:xfrm>
            <a:prstGeom prst="can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50000">
                  <a:schemeClr val="bg1"/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  <a:scene3d>
              <a:camera prst="orthographicFront">
                <a:rot lat="300000" lon="0" rev="0"/>
              </a:camera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  <p:grpSp>
          <p:nvGrpSpPr>
            <p:cNvPr id="4" name="Group 19"/>
            <p:cNvGrpSpPr/>
            <p:nvPr/>
          </p:nvGrpSpPr>
          <p:grpSpPr>
            <a:xfrm>
              <a:off x="3430077" y="703449"/>
              <a:ext cx="1231980" cy="5080000"/>
              <a:chOff x="3818002" y="1377950"/>
              <a:chExt cx="1110343" cy="5080000"/>
            </a:xfrm>
          </p:grpSpPr>
          <p:sp>
            <p:nvSpPr>
              <p:cNvPr id="14" name="Freeform 19"/>
              <p:cNvSpPr>
                <a:spLocks/>
              </p:cNvSpPr>
              <p:nvPr/>
            </p:nvSpPr>
            <p:spPr bwMode="auto">
              <a:xfrm rot="16200000" flipH="1">
                <a:off x="4067027" y="2121828"/>
                <a:ext cx="360945" cy="342925"/>
              </a:xfrm>
              <a:custGeom>
                <a:avLst/>
                <a:gdLst/>
                <a:ahLst/>
                <a:cxnLst>
                  <a:cxn ang="0">
                    <a:pos x="906" y="0"/>
                  </a:cxn>
                  <a:cxn ang="0">
                    <a:pos x="1002" y="18"/>
                  </a:cxn>
                  <a:cxn ang="0">
                    <a:pos x="1168" y="40"/>
                  </a:cxn>
                  <a:cxn ang="0">
                    <a:pos x="1320" y="84"/>
                  </a:cxn>
                  <a:cxn ang="0">
                    <a:pos x="1454" y="142"/>
                  </a:cxn>
                  <a:cxn ang="0">
                    <a:pos x="1568" y="216"/>
                  </a:cxn>
                  <a:cxn ang="0">
                    <a:pos x="1660" y="302"/>
                  </a:cxn>
                  <a:cxn ang="0">
                    <a:pos x="1722" y="400"/>
                  </a:cxn>
                  <a:cxn ang="0">
                    <a:pos x="1756" y="504"/>
                  </a:cxn>
                  <a:cxn ang="0">
                    <a:pos x="1760" y="588"/>
                  </a:cxn>
                  <a:cxn ang="0">
                    <a:pos x="1734" y="696"/>
                  </a:cxn>
                  <a:cxn ang="0">
                    <a:pos x="1676" y="796"/>
                  </a:cxn>
                  <a:cxn ang="0">
                    <a:pos x="1588" y="886"/>
                  </a:cxn>
                  <a:cxn ang="0">
                    <a:pos x="1476" y="964"/>
                  </a:cxn>
                  <a:cxn ang="0">
                    <a:pos x="1344" y="1028"/>
                  </a:cxn>
                  <a:cxn ang="0">
                    <a:pos x="1192" y="1074"/>
                  </a:cxn>
                  <a:cxn ang="0">
                    <a:pos x="1026" y="1100"/>
                  </a:cxn>
                  <a:cxn ang="0">
                    <a:pos x="894" y="1106"/>
                  </a:cxn>
                  <a:cxn ang="0">
                    <a:pos x="720" y="1096"/>
                  </a:cxn>
                  <a:cxn ang="0">
                    <a:pos x="556" y="1064"/>
                  </a:cxn>
                  <a:cxn ang="0">
                    <a:pos x="410" y="1012"/>
                  </a:cxn>
                  <a:cxn ang="0">
                    <a:pos x="282" y="946"/>
                  </a:cxn>
                  <a:cxn ang="0">
                    <a:pos x="176" y="866"/>
                  </a:cxn>
                  <a:cxn ang="0">
                    <a:pos x="96" y="772"/>
                  </a:cxn>
                  <a:cxn ang="0">
                    <a:pos x="44" y="670"/>
                  </a:cxn>
                  <a:cxn ang="0">
                    <a:pos x="28" y="560"/>
                  </a:cxn>
                  <a:cxn ang="0">
                    <a:pos x="46" y="448"/>
                  </a:cxn>
                  <a:cxn ang="0">
                    <a:pos x="46" y="406"/>
                  </a:cxn>
                  <a:cxn ang="0">
                    <a:pos x="12" y="494"/>
                  </a:cxn>
                  <a:cxn ang="0">
                    <a:pos x="0" y="586"/>
                  </a:cxn>
                  <a:cxn ang="0">
                    <a:pos x="12" y="676"/>
                  </a:cxn>
                  <a:cxn ang="0">
                    <a:pos x="58" y="788"/>
                  </a:cxn>
                  <a:cxn ang="0">
                    <a:pos x="138" y="890"/>
                  </a:cxn>
                  <a:cxn ang="0">
                    <a:pos x="246" y="980"/>
                  </a:cxn>
                  <a:cxn ang="0">
                    <a:pos x="380" y="1056"/>
                  </a:cxn>
                  <a:cxn ang="0">
                    <a:pos x="536" y="1116"/>
                  </a:cxn>
                  <a:cxn ang="0">
                    <a:pos x="710" y="1154"/>
                  </a:cxn>
                  <a:cxn ang="0">
                    <a:pos x="898" y="1172"/>
                  </a:cxn>
                  <a:cxn ang="0">
                    <a:pos x="1044" y="1170"/>
                  </a:cxn>
                  <a:cxn ang="0">
                    <a:pos x="1228" y="1146"/>
                  </a:cxn>
                  <a:cxn ang="0">
                    <a:pos x="1398" y="1102"/>
                  </a:cxn>
                  <a:cxn ang="0">
                    <a:pos x="1550" y="1038"/>
                  </a:cxn>
                  <a:cxn ang="0">
                    <a:pos x="1678" y="960"/>
                  </a:cxn>
                  <a:cxn ang="0">
                    <a:pos x="1780" y="866"/>
                  </a:cxn>
                  <a:cxn ang="0">
                    <a:pos x="1852" y="760"/>
                  </a:cxn>
                  <a:cxn ang="0">
                    <a:pos x="1890" y="646"/>
                  </a:cxn>
                  <a:cxn ang="0">
                    <a:pos x="1892" y="556"/>
                  </a:cxn>
                  <a:cxn ang="0">
                    <a:pos x="1864" y="440"/>
                  </a:cxn>
                  <a:cxn ang="0">
                    <a:pos x="1800" y="332"/>
                  </a:cxn>
                  <a:cxn ang="0">
                    <a:pos x="1706" y="236"/>
                  </a:cxn>
                  <a:cxn ang="0">
                    <a:pos x="1584" y="152"/>
                  </a:cxn>
                  <a:cxn ang="0">
                    <a:pos x="1438" y="84"/>
                  </a:cxn>
                  <a:cxn ang="0">
                    <a:pos x="1272" y="36"/>
                  </a:cxn>
                  <a:cxn ang="0">
                    <a:pos x="1092" y="6"/>
                  </a:cxn>
                  <a:cxn ang="0">
                    <a:pos x="948" y="0"/>
                  </a:cxn>
                </a:cxnLst>
                <a:rect l="0" t="0" r="r" b="b"/>
                <a:pathLst>
                  <a:path w="1894" h="1172">
                    <a:moveTo>
                      <a:pt x="948" y="0"/>
                    </a:moveTo>
                    <a:lnTo>
                      <a:pt x="948" y="0"/>
                    </a:lnTo>
                    <a:lnTo>
                      <a:pt x="906" y="0"/>
                    </a:lnTo>
                    <a:lnTo>
                      <a:pt x="906" y="0"/>
                    </a:lnTo>
                    <a:lnTo>
                      <a:pt x="916" y="14"/>
                    </a:lnTo>
                    <a:lnTo>
                      <a:pt x="916" y="14"/>
                    </a:lnTo>
                    <a:lnTo>
                      <a:pt x="960" y="14"/>
                    </a:lnTo>
                    <a:lnTo>
                      <a:pt x="1002" y="18"/>
                    </a:lnTo>
                    <a:lnTo>
                      <a:pt x="1044" y="22"/>
                    </a:lnTo>
                    <a:lnTo>
                      <a:pt x="1086" y="26"/>
                    </a:lnTo>
                    <a:lnTo>
                      <a:pt x="1128" y="32"/>
                    </a:lnTo>
                    <a:lnTo>
                      <a:pt x="1168" y="40"/>
                    </a:lnTo>
                    <a:lnTo>
                      <a:pt x="1206" y="50"/>
                    </a:lnTo>
                    <a:lnTo>
                      <a:pt x="1246" y="60"/>
                    </a:lnTo>
                    <a:lnTo>
                      <a:pt x="1282" y="70"/>
                    </a:lnTo>
                    <a:lnTo>
                      <a:pt x="1320" y="84"/>
                    </a:lnTo>
                    <a:lnTo>
                      <a:pt x="1354" y="96"/>
                    </a:lnTo>
                    <a:lnTo>
                      <a:pt x="1388" y="110"/>
                    </a:lnTo>
                    <a:lnTo>
                      <a:pt x="1422" y="126"/>
                    </a:lnTo>
                    <a:lnTo>
                      <a:pt x="1454" y="142"/>
                    </a:lnTo>
                    <a:lnTo>
                      <a:pt x="1484" y="160"/>
                    </a:lnTo>
                    <a:lnTo>
                      <a:pt x="1514" y="178"/>
                    </a:lnTo>
                    <a:lnTo>
                      <a:pt x="1542" y="196"/>
                    </a:lnTo>
                    <a:lnTo>
                      <a:pt x="1568" y="216"/>
                    </a:lnTo>
                    <a:lnTo>
                      <a:pt x="1594" y="236"/>
                    </a:lnTo>
                    <a:lnTo>
                      <a:pt x="1616" y="258"/>
                    </a:lnTo>
                    <a:lnTo>
                      <a:pt x="1638" y="280"/>
                    </a:lnTo>
                    <a:lnTo>
                      <a:pt x="1660" y="302"/>
                    </a:lnTo>
                    <a:lnTo>
                      <a:pt x="1678" y="326"/>
                    </a:lnTo>
                    <a:lnTo>
                      <a:pt x="1694" y="350"/>
                    </a:lnTo>
                    <a:lnTo>
                      <a:pt x="1710" y="374"/>
                    </a:lnTo>
                    <a:lnTo>
                      <a:pt x="1722" y="400"/>
                    </a:lnTo>
                    <a:lnTo>
                      <a:pt x="1734" y="424"/>
                    </a:lnTo>
                    <a:lnTo>
                      <a:pt x="1744" y="452"/>
                    </a:lnTo>
                    <a:lnTo>
                      <a:pt x="1750" y="478"/>
                    </a:lnTo>
                    <a:lnTo>
                      <a:pt x="1756" y="504"/>
                    </a:lnTo>
                    <a:lnTo>
                      <a:pt x="1760" y="532"/>
                    </a:lnTo>
                    <a:lnTo>
                      <a:pt x="1760" y="560"/>
                    </a:lnTo>
                    <a:lnTo>
                      <a:pt x="1760" y="560"/>
                    </a:lnTo>
                    <a:lnTo>
                      <a:pt x="1760" y="588"/>
                    </a:lnTo>
                    <a:lnTo>
                      <a:pt x="1756" y="616"/>
                    </a:lnTo>
                    <a:lnTo>
                      <a:pt x="1750" y="642"/>
                    </a:lnTo>
                    <a:lnTo>
                      <a:pt x="1744" y="670"/>
                    </a:lnTo>
                    <a:lnTo>
                      <a:pt x="1734" y="696"/>
                    </a:lnTo>
                    <a:lnTo>
                      <a:pt x="1722" y="722"/>
                    </a:lnTo>
                    <a:lnTo>
                      <a:pt x="1708" y="748"/>
                    </a:lnTo>
                    <a:lnTo>
                      <a:pt x="1692" y="772"/>
                    </a:lnTo>
                    <a:lnTo>
                      <a:pt x="1676" y="796"/>
                    </a:lnTo>
                    <a:lnTo>
                      <a:pt x="1656" y="820"/>
                    </a:lnTo>
                    <a:lnTo>
                      <a:pt x="1636" y="844"/>
                    </a:lnTo>
                    <a:lnTo>
                      <a:pt x="1612" y="866"/>
                    </a:lnTo>
                    <a:lnTo>
                      <a:pt x="1588" y="886"/>
                    </a:lnTo>
                    <a:lnTo>
                      <a:pt x="1562" y="908"/>
                    </a:lnTo>
                    <a:lnTo>
                      <a:pt x="1536" y="928"/>
                    </a:lnTo>
                    <a:lnTo>
                      <a:pt x="1506" y="946"/>
                    </a:lnTo>
                    <a:lnTo>
                      <a:pt x="1476" y="964"/>
                    </a:lnTo>
                    <a:lnTo>
                      <a:pt x="1446" y="982"/>
                    </a:lnTo>
                    <a:lnTo>
                      <a:pt x="1412" y="998"/>
                    </a:lnTo>
                    <a:lnTo>
                      <a:pt x="1378" y="1012"/>
                    </a:lnTo>
                    <a:lnTo>
                      <a:pt x="1344" y="1028"/>
                    </a:lnTo>
                    <a:lnTo>
                      <a:pt x="1308" y="1040"/>
                    </a:lnTo>
                    <a:lnTo>
                      <a:pt x="1270" y="1052"/>
                    </a:lnTo>
                    <a:lnTo>
                      <a:pt x="1232" y="1064"/>
                    </a:lnTo>
                    <a:lnTo>
                      <a:pt x="1192" y="1074"/>
                    </a:lnTo>
                    <a:lnTo>
                      <a:pt x="1152" y="1082"/>
                    </a:lnTo>
                    <a:lnTo>
                      <a:pt x="1110" y="1090"/>
                    </a:lnTo>
                    <a:lnTo>
                      <a:pt x="1068" y="1096"/>
                    </a:lnTo>
                    <a:lnTo>
                      <a:pt x="1026" y="1100"/>
                    </a:lnTo>
                    <a:lnTo>
                      <a:pt x="982" y="1104"/>
                    </a:lnTo>
                    <a:lnTo>
                      <a:pt x="938" y="1106"/>
                    </a:lnTo>
                    <a:lnTo>
                      <a:pt x="894" y="1106"/>
                    </a:lnTo>
                    <a:lnTo>
                      <a:pt x="894" y="1106"/>
                    </a:lnTo>
                    <a:lnTo>
                      <a:pt x="850" y="1106"/>
                    </a:lnTo>
                    <a:lnTo>
                      <a:pt x="806" y="1104"/>
                    </a:lnTo>
                    <a:lnTo>
                      <a:pt x="762" y="1100"/>
                    </a:lnTo>
                    <a:lnTo>
                      <a:pt x="720" y="1096"/>
                    </a:lnTo>
                    <a:lnTo>
                      <a:pt x="678" y="1090"/>
                    </a:lnTo>
                    <a:lnTo>
                      <a:pt x="636" y="1082"/>
                    </a:lnTo>
                    <a:lnTo>
                      <a:pt x="596" y="1074"/>
                    </a:lnTo>
                    <a:lnTo>
                      <a:pt x="556" y="1064"/>
                    </a:lnTo>
                    <a:lnTo>
                      <a:pt x="518" y="1052"/>
                    </a:lnTo>
                    <a:lnTo>
                      <a:pt x="480" y="1040"/>
                    </a:lnTo>
                    <a:lnTo>
                      <a:pt x="444" y="1028"/>
                    </a:lnTo>
                    <a:lnTo>
                      <a:pt x="410" y="1012"/>
                    </a:lnTo>
                    <a:lnTo>
                      <a:pt x="376" y="998"/>
                    </a:lnTo>
                    <a:lnTo>
                      <a:pt x="342" y="982"/>
                    </a:lnTo>
                    <a:lnTo>
                      <a:pt x="312" y="964"/>
                    </a:lnTo>
                    <a:lnTo>
                      <a:pt x="282" y="946"/>
                    </a:lnTo>
                    <a:lnTo>
                      <a:pt x="252" y="928"/>
                    </a:lnTo>
                    <a:lnTo>
                      <a:pt x="226" y="908"/>
                    </a:lnTo>
                    <a:lnTo>
                      <a:pt x="200" y="886"/>
                    </a:lnTo>
                    <a:lnTo>
                      <a:pt x="176" y="866"/>
                    </a:lnTo>
                    <a:lnTo>
                      <a:pt x="152" y="844"/>
                    </a:lnTo>
                    <a:lnTo>
                      <a:pt x="132" y="820"/>
                    </a:lnTo>
                    <a:lnTo>
                      <a:pt x="112" y="796"/>
                    </a:lnTo>
                    <a:lnTo>
                      <a:pt x="96" y="772"/>
                    </a:lnTo>
                    <a:lnTo>
                      <a:pt x="80" y="748"/>
                    </a:lnTo>
                    <a:lnTo>
                      <a:pt x="66" y="722"/>
                    </a:lnTo>
                    <a:lnTo>
                      <a:pt x="54" y="696"/>
                    </a:lnTo>
                    <a:lnTo>
                      <a:pt x="44" y="670"/>
                    </a:lnTo>
                    <a:lnTo>
                      <a:pt x="38" y="642"/>
                    </a:lnTo>
                    <a:lnTo>
                      <a:pt x="32" y="616"/>
                    </a:lnTo>
                    <a:lnTo>
                      <a:pt x="28" y="588"/>
                    </a:lnTo>
                    <a:lnTo>
                      <a:pt x="28" y="560"/>
                    </a:lnTo>
                    <a:lnTo>
                      <a:pt x="28" y="560"/>
                    </a:lnTo>
                    <a:lnTo>
                      <a:pt x="30" y="522"/>
                    </a:lnTo>
                    <a:lnTo>
                      <a:pt x="36" y="484"/>
                    </a:lnTo>
                    <a:lnTo>
                      <a:pt x="46" y="448"/>
                    </a:lnTo>
                    <a:lnTo>
                      <a:pt x="60" y="412"/>
                    </a:lnTo>
                    <a:lnTo>
                      <a:pt x="60" y="412"/>
                    </a:lnTo>
                    <a:lnTo>
                      <a:pt x="46" y="406"/>
                    </a:lnTo>
                    <a:lnTo>
                      <a:pt x="46" y="406"/>
                    </a:lnTo>
                    <a:lnTo>
                      <a:pt x="36" y="428"/>
                    </a:lnTo>
                    <a:lnTo>
                      <a:pt x="26" y="450"/>
                    </a:lnTo>
                    <a:lnTo>
                      <a:pt x="18" y="472"/>
                    </a:lnTo>
                    <a:lnTo>
                      <a:pt x="12" y="494"/>
                    </a:lnTo>
                    <a:lnTo>
                      <a:pt x="8" y="516"/>
                    </a:lnTo>
                    <a:lnTo>
                      <a:pt x="4" y="540"/>
                    </a:lnTo>
                    <a:lnTo>
                      <a:pt x="2" y="562"/>
                    </a:lnTo>
                    <a:lnTo>
                      <a:pt x="0" y="586"/>
                    </a:lnTo>
                    <a:lnTo>
                      <a:pt x="0" y="586"/>
                    </a:lnTo>
                    <a:lnTo>
                      <a:pt x="2" y="616"/>
                    </a:lnTo>
                    <a:lnTo>
                      <a:pt x="6" y="646"/>
                    </a:lnTo>
                    <a:lnTo>
                      <a:pt x="12" y="676"/>
                    </a:lnTo>
                    <a:lnTo>
                      <a:pt x="20" y="704"/>
                    </a:lnTo>
                    <a:lnTo>
                      <a:pt x="30" y="732"/>
                    </a:lnTo>
                    <a:lnTo>
                      <a:pt x="44" y="760"/>
                    </a:lnTo>
                    <a:lnTo>
                      <a:pt x="58" y="788"/>
                    </a:lnTo>
                    <a:lnTo>
                      <a:pt x="76" y="814"/>
                    </a:lnTo>
                    <a:lnTo>
                      <a:pt x="94" y="840"/>
                    </a:lnTo>
                    <a:lnTo>
                      <a:pt x="114" y="866"/>
                    </a:lnTo>
                    <a:lnTo>
                      <a:pt x="138" y="890"/>
                    </a:lnTo>
                    <a:lnTo>
                      <a:pt x="162" y="914"/>
                    </a:lnTo>
                    <a:lnTo>
                      <a:pt x="188" y="938"/>
                    </a:lnTo>
                    <a:lnTo>
                      <a:pt x="216" y="960"/>
                    </a:lnTo>
                    <a:lnTo>
                      <a:pt x="246" y="980"/>
                    </a:lnTo>
                    <a:lnTo>
                      <a:pt x="278" y="1002"/>
                    </a:lnTo>
                    <a:lnTo>
                      <a:pt x="310" y="1020"/>
                    </a:lnTo>
                    <a:lnTo>
                      <a:pt x="346" y="1038"/>
                    </a:lnTo>
                    <a:lnTo>
                      <a:pt x="380" y="1056"/>
                    </a:lnTo>
                    <a:lnTo>
                      <a:pt x="418" y="1072"/>
                    </a:lnTo>
                    <a:lnTo>
                      <a:pt x="456" y="1088"/>
                    </a:lnTo>
                    <a:lnTo>
                      <a:pt x="496" y="1102"/>
                    </a:lnTo>
                    <a:lnTo>
                      <a:pt x="536" y="1116"/>
                    </a:lnTo>
                    <a:lnTo>
                      <a:pt x="578" y="1126"/>
                    </a:lnTo>
                    <a:lnTo>
                      <a:pt x="622" y="1138"/>
                    </a:lnTo>
                    <a:lnTo>
                      <a:pt x="666" y="1146"/>
                    </a:lnTo>
                    <a:lnTo>
                      <a:pt x="710" y="1154"/>
                    </a:lnTo>
                    <a:lnTo>
                      <a:pt x="756" y="1160"/>
                    </a:lnTo>
                    <a:lnTo>
                      <a:pt x="804" y="1166"/>
                    </a:lnTo>
                    <a:lnTo>
                      <a:pt x="850" y="1170"/>
                    </a:lnTo>
                    <a:lnTo>
                      <a:pt x="898" y="1172"/>
                    </a:lnTo>
                    <a:lnTo>
                      <a:pt x="948" y="1172"/>
                    </a:lnTo>
                    <a:lnTo>
                      <a:pt x="948" y="1172"/>
                    </a:lnTo>
                    <a:lnTo>
                      <a:pt x="996" y="1172"/>
                    </a:lnTo>
                    <a:lnTo>
                      <a:pt x="1044" y="1170"/>
                    </a:lnTo>
                    <a:lnTo>
                      <a:pt x="1092" y="1166"/>
                    </a:lnTo>
                    <a:lnTo>
                      <a:pt x="1138" y="1160"/>
                    </a:lnTo>
                    <a:lnTo>
                      <a:pt x="1184" y="1154"/>
                    </a:lnTo>
                    <a:lnTo>
                      <a:pt x="1228" y="1146"/>
                    </a:lnTo>
                    <a:lnTo>
                      <a:pt x="1272" y="1138"/>
                    </a:lnTo>
                    <a:lnTo>
                      <a:pt x="1316" y="1126"/>
                    </a:lnTo>
                    <a:lnTo>
                      <a:pt x="1358" y="1116"/>
                    </a:lnTo>
                    <a:lnTo>
                      <a:pt x="1398" y="1102"/>
                    </a:lnTo>
                    <a:lnTo>
                      <a:pt x="1438" y="1088"/>
                    </a:lnTo>
                    <a:lnTo>
                      <a:pt x="1476" y="1072"/>
                    </a:lnTo>
                    <a:lnTo>
                      <a:pt x="1514" y="1056"/>
                    </a:lnTo>
                    <a:lnTo>
                      <a:pt x="1550" y="1038"/>
                    </a:lnTo>
                    <a:lnTo>
                      <a:pt x="1584" y="1020"/>
                    </a:lnTo>
                    <a:lnTo>
                      <a:pt x="1616" y="1002"/>
                    </a:lnTo>
                    <a:lnTo>
                      <a:pt x="1648" y="980"/>
                    </a:lnTo>
                    <a:lnTo>
                      <a:pt x="1678" y="960"/>
                    </a:lnTo>
                    <a:lnTo>
                      <a:pt x="1706" y="938"/>
                    </a:lnTo>
                    <a:lnTo>
                      <a:pt x="1732" y="914"/>
                    </a:lnTo>
                    <a:lnTo>
                      <a:pt x="1756" y="890"/>
                    </a:lnTo>
                    <a:lnTo>
                      <a:pt x="1780" y="866"/>
                    </a:lnTo>
                    <a:lnTo>
                      <a:pt x="1800" y="840"/>
                    </a:lnTo>
                    <a:lnTo>
                      <a:pt x="1820" y="814"/>
                    </a:lnTo>
                    <a:lnTo>
                      <a:pt x="1836" y="788"/>
                    </a:lnTo>
                    <a:lnTo>
                      <a:pt x="1852" y="760"/>
                    </a:lnTo>
                    <a:lnTo>
                      <a:pt x="1864" y="732"/>
                    </a:lnTo>
                    <a:lnTo>
                      <a:pt x="1874" y="704"/>
                    </a:lnTo>
                    <a:lnTo>
                      <a:pt x="1884" y="676"/>
                    </a:lnTo>
                    <a:lnTo>
                      <a:pt x="1890" y="646"/>
                    </a:lnTo>
                    <a:lnTo>
                      <a:pt x="1892" y="616"/>
                    </a:lnTo>
                    <a:lnTo>
                      <a:pt x="1894" y="586"/>
                    </a:lnTo>
                    <a:lnTo>
                      <a:pt x="1894" y="586"/>
                    </a:lnTo>
                    <a:lnTo>
                      <a:pt x="1892" y="556"/>
                    </a:lnTo>
                    <a:lnTo>
                      <a:pt x="1890" y="526"/>
                    </a:lnTo>
                    <a:lnTo>
                      <a:pt x="1884" y="496"/>
                    </a:lnTo>
                    <a:lnTo>
                      <a:pt x="1874" y="468"/>
                    </a:lnTo>
                    <a:lnTo>
                      <a:pt x="1864" y="440"/>
                    </a:lnTo>
                    <a:lnTo>
                      <a:pt x="1852" y="412"/>
                    </a:lnTo>
                    <a:lnTo>
                      <a:pt x="1836" y="384"/>
                    </a:lnTo>
                    <a:lnTo>
                      <a:pt x="1820" y="358"/>
                    </a:lnTo>
                    <a:lnTo>
                      <a:pt x="1800" y="332"/>
                    </a:lnTo>
                    <a:lnTo>
                      <a:pt x="1780" y="306"/>
                    </a:lnTo>
                    <a:lnTo>
                      <a:pt x="1756" y="282"/>
                    </a:lnTo>
                    <a:lnTo>
                      <a:pt x="1732" y="258"/>
                    </a:lnTo>
                    <a:lnTo>
                      <a:pt x="1706" y="236"/>
                    </a:lnTo>
                    <a:lnTo>
                      <a:pt x="1678" y="214"/>
                    </a:lnTo>
                    <a:lnTo>
                      <a:pt x="1648" y="192"/>
                    </a:lnTo>
                    <a:lnTo>
                      <a:pt x="1616" y="172"/>
                    </a:lnTo>
                    <a:lnTo>
                      <a:pt x="1584" y="152"/>
                    </a:lnTo>
                    <a:lnTo>
                      <a:pt x="1550" y="134"/>
                    </a:lnTo>
                    <a:lnTo>
                      <a:pt x="1514" y="116"/>
                    </a:lnTo>
                    <a:lnTo>
                      <a:pt x="1476" y="100"/>
                    </a:lnTo>
                    <a:lnTo>
                      <a:pt x="1438" y="84"/>
                    </a:lnTo>
                    <a:lnTo>
                      <a:pt x="1398" y="70"/>
                    </a:lnTo>
                    <a:lnTo>
                      <a:pt x="1358" y="58"/>
                    </a:lnTo>
                    <a:lnTo>
                      <a:pt x="1316" y="46"/>
                    </a:lnTo>
                    <a:lnTo>
                      <a:pt x="1272" y="36"/>
                    </a:lnTo>
                    <a:lnTo>
                      <a:pt x="1228" y="26"/>
                    </a:lnTo>
                    <a:lnTo>
                      <a:pt x="1184" y="18"/>
                    </a:lnTo>
                    <a:lnTo>
                      <a:pt x="1138" y="12"/>
                    </a:lnTo>
                    <a:lnTo>
                      <a:pt x="1092" y="6"/>
                    </a:lnTo>
                    <a:lnTo>
                      <a:pt x="1044" y="2"/>
                    </a:lnTo>
                    <a:lnTo>
                      <a:pt x="996" y="0"/>
                    </a:lnTo>
                    <a:lnTo>
                      <a:pt x="948" y="0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w="8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>
                <a:outerShdw blurRad="165100" dist="63500" dir="5400000" sx="103000" sy="103000" algn="t" rotWithShape="0">
                  <a:prstClr val="black">
                    <a:alpha val="40000"/>
                  </a:prstClr>
                </a:outerShdw>
              </a:effectLst>
              <a:scene3d>
                <a:camera prst="perspectiveRelaxed">
                  <a:rot lat="17811855" lon="15149650" rev="6299961"/>
                </a:camera>
                <a:lightRig rig="chilly" dir="t"/>
              </a:scene3d>
              <a:sp3d extrusionH="127000" contourW="12700" prstMaterial="dkEdge">
                <a:bevelT/>
                <a:extrusionClr>
                  <a:schemeClr val="bg1">
                    <a:lumMod val="75000"/>
                  </a:schemeClr>
                </a:extrusionClr>
                <a:contourClr>
                  <a:schemeClr val="bg1">
                    <a:lumMod val="75000"/>
                  </a:schemeClr>
                </a:contourClr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pic>
            <p:nvPicPr>
              <p:cNvPr id="17" name="Picture 16" descr="Rest of the scale.png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>
              <a:xfrm>
                <a:off x="3818002" y="2343150"/>
                <a:ext cx="1110343" cy="4114800"/>
              </a:xfrm>
              <a:prstGeom prst="rect">
                <a:avLst/>
              </a:prstGeom>
            </p:spPr>
          </p:pic>
          <p:pic>
            <p:nvPicPr>
              <p:cNvPr id="18" name="Picture 17" descr="Rest of the scale.png"/>
              <p:cNvPicPr>
                <a:picLocks noChangeAspect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>
              <a:xfrm>
                <a:off x="3899336" y="1377950"/>
                <a:ext cx="990600" cy="990600"/>
              </a:xfrm>
              <a:prstGeom prst="rect">
                <a:avLst/>
              </a:prstGeom>
            </p:spPr>
          </p:pic>
        </p:grpSp>
        <p:grpSp>
          <p:nvGrpSpPr>
            <p:cNvPr id="6" name="Group 19"/>
            <p:cNvGrpSpPr/>
            <p:nvPr/>
          </p:nvGrpSpPr>
          <p:grpSpPr>
            <a:xfrm>
              <a:off x="5313220" y="3860634"/>
              <a:ext cx="914400" cy="1068121"/>
              <a:chOff x="6019800" y="2528095"/>
              <a:chExt cx="990600" cy="1262325"/>
            </a:xfrm>
          </p:grpSpPr>
          <p:sp>
            <p:nvSpPr>
              <p:cNvPr id="24" name="Ellipse 98"/>
              <p:cNvSpPr/>
              <p:nvPr/>
            </p:nvSpPr>
            <p:spPr bwMode="auto">
              <a:xfrm>
                <a:off x="6057119" y="3562820"/>
                <a:ext cx="888848" cy="227600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FFFFF">
                      <a:alpha val="0"/>
                    </a:srgbClr>
                  </a:gs>
                  <a:gs pos="0">
                    <a:srgbClr val="E6E6E6">
                      <a:lumMod val="10000"/>
                      <a:alpha val="7600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latin typeface="Calibri" pitchFamily="-111" charset="0"/>
                  <a:ea typeface="ＭＳ Ｐゴシック" pitchFamily="-111" charset="-128"/>
                </a:endParaRPr>
              </a:p>
            </p:txBody>
          </p:sp>
          <p:sp>
            <p:nvSpPr>
              <p:cNvPr id="22" name="Ellipse 99"/>
              <p:cNvSpPr/>
              <p:nvPr/>
            </p:nvSpPr>
            <p:spPr bwMode="auto">
              <a:xfrm>
                <a:off x="6019800" y="2528095"/>
                <a:ext cx="990600" cy="115874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5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solidFill>
                  <a:schemeClr val="accent3">
                    <a:lumMod val="50000"/>
                  </a:schemeClr>
                </a:solidFill>
                <a:prstDash val="solid"/>
              </a:ln>
              <a:effectLst>
                <a:innerShdw blurRad="190500" dist="114300" dir="5640000">
                  <a:srgbClr val="000000">
                    <a:alpha val="37000"/>
                  </a:srgbClr>
                </a:inn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latin typeface="Calibri" pitchFamily="-111" charset="0"/>
                  <a:ea typeface="ＭＳ Ｐゴシック" pitchFamily="-111" charset="-128"/>
                </a:endParaRPr>
              </a:p>
            </p:txBody>
          </p:sp>
          <p:sp>
            <p:nvSpPr>
              <p:cNvPr id="23" name="Ellipse 100"/>
              <p:cNvSpPr>
                <a:spLocks noChangeArrowheads="1"/>
              </p:cNvSpPr>
              <p:nvPr/>
            </p:nvSpPr>
            <p:spPr bwMode="auto">
              <a:xfrm>
                <a:off x="6152726" y="2565777"/>
                <a:ext cx="728980" cy="625708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76999"/>
                    </a:srgbClr>
                  </a:gs>
                  <a:gs pos="100000">
                    <a:srgbClr val="8EB4E3">
                      <a:alpha val="0"/>
                    </a:srgbClr>
                  </a:gs>
                </a:gsLst>
                <a:lin ang="5400000"/>
              </a:gra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alibri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8" name="Group 29"/>
            <p:cNvGrpSpPr/>
            <p:nvPr/>
          </p:nvGrpSpPr>
          <p:grpSpPr>
            <a:xfrm>
              <a:off x="1281545" y="1554731"/>
              <a:ext cx="1905000" cy="3879273"/>
              <a:chOff x="6925" y="1460881"/>
              <a:chExt cx="1905000" cy="3879273"/>
            </a:xfrm>
          </p:grpSpPr>
          <p:pic>
            <p:nvPicPr>
              <p:cNvPr id="3" name="Picture 2" descr="Scales base.png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>
              <a:xfrm>
                <a:off x="6925" y="1460881"/>
                <a:ext cx="1905000" cy="3879273"/>
              </a:xfrm>
              <a:prstGeom prst="rect">
                <a:avLst/>
              </a:prstGeom>
              <a:scene3d>
                <a:camera prst="orthographicFront">
                  <a:rot lat="300000" lon="0" rev="0"/>
                </a:camera>
                <a:lightRig rig="threePt" dir="t"/>
              </a:scene3d>
            </p:spPr>
          </p:pic>
          <p:grpSp>
            <p:nvGrpSpPr>
              <p:cNvPr id="9" name="Group 24"/>
              <p:cNvGrpSpPr/>
              <p:nvPr/>
            </p:nvGrpSpPr>
            <p:grpSpPr>
              <a:xfrm>
                <a:off x="457200" y="3774744"/>
                <a:ext cx="914400" cy="1068121"/>
                <a:chOff x="2667000" y="2514600"/>
                <a:chExt cx="990600" cy="1262325"/>
              </a:xfrm>
            </p:grpSpPr>
            <p:sp>
              <p:nvSpPr>
                <p:cNvPr id="28" name="Ellipse 98"/>
                <p:cNvSpPr/>
                <p:nvPr/>
              </p:nvSpPr>
              <p:spPr bwMode="auto">
                <a:xfrm>
                  <a:off x="2704319" y="3549325"/>
                  <a:ext cx="888848" cy="2276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FFFFF">
                        <a:alpha val="0"/>
                      </a:srgbClr>
                    </a:gs>
                    <a:gs pos="0">
                      <a:srgbClr val="E6E6E6">
                        <a:lumMod val="10000"/>
                        <a:alpha val="76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FFFF"/>
                    </a:solidFill>
                    <a:latin typeface="Calibri" pitchFamily="-111" charset="0"/>
                    <a:ea typeface="ＭＳ Ｐゴシック" pitchFamily="-111" charset="-128"/>
                  </a:endParaRPr>
                </a:p>
              </p:txBody>
            </p:sp>
            <p:sp>
              <p:nvSpPr>
                <p:cNvPr id="26" name="Ellipse 99"/>
                <p:cNvSpPr/>
                <p:nvPr/>
              </p:nvSpPr>
              <p:spPr bwMode="auto">
                <a:xfrm>
                  <a:off x="2667000" y="2514600"/>
                  <a:ext cx="990600" cy="115874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5000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effectLst>
                  <a:innerShdw blurRad="190500" dist="114300" dir="5640000">
                    <a:srgbClr val="000000">
                      <a:alpha val="37000"/>
                    </a:srgbClr>
                  </a:inn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FFFF"/>
                    </a:solidFill>
                    <a:latin typeface="Calibri" pitchFamily="-111" charset="0"/>
                    <a:ea typeface="ＭＳ Ｐゴシック" pitchFamily="-111" charset="-128"/>
                  </a:endParaRPr>
                </a:p>
              </p:txBody>
            </p:sp>
            <p:sp>
              <p:nvSpPr>
                <p:cNvPr id="27" name="Ellipse 100"/>
                <p:cNvSpPr>
                  <a:spLocks noChangeArrowheads="1"/>
                </p:cNvSpPr>
                <p:nvPr/>
              </p:nvSpPr>
              <p:spPr bwMode="auto">
                <a:xfrm>
                  <a:off x="2799926" y="2552282"/>
                  <a:ext cx="728980" cy="62570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76999"/>
                      </a:srgbClr>
                    </a:gs>
                    <a:gs pos="100000">
                      <a:srgbClr val="8EB4E3">
                        <a:alpha val="0"/>
                      </a:srgbClr>
                    </a:gs>
                  </a:gsLst>
                  <a:lin ang="5400000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  <a:latin typeface="Calibri" charset="0"/>
                    <a:ea typeface="ＭＳ Ｐゴシック" pitchFamily="34" charset="-128"/>
                  </a:endParaRPr>
                </a:p>
              </p:txBody>
            </p:sp>
          </p:grpSp>
        </p:grpSp>
        <p:cxnSp>
          <p:nvCxnSpPr>
            <p:cNvPr id="33" name="Straight Connector 32"/>
            <p:cNvCxnSpPr/>
            <p:nvPr/>
          </p:nvCxnSpPr>
          <p:spPr>
            <a:xfrm>
              <a:off x="1960420" y="4361049"/>
              <a:ext cx="381000" cy="1588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5"/>
            <p:cNvGrpSpPr/>
            <p:nvPr/>
          </p:nvGrpSpPr>
          <p:grpSpPr>
            <a:xfrm>
              <a:off x="5611095" y="4181146"/>
              <a:ext cx="381000" cy="381000"/>
              <a:chOff x="4267200" y="4101152"/>
              <a:chExt cx="381000" cy="381000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4267200" y="4267200"/>
                <a:ext cx="381000" cy="1588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rot="5400000">
                <a:off x="4267200" y="4290858"/>
                <a:ext cx="381000" cy="1588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C4FB4A3-0C50-4165-ADFC-D97B3FA859CC}"/>
              </a:ext>
            </a:extLst>
          </p:cNvPr>
          <p:cNvSpPr txBox="1"/>
          <p:nvPr/>
        </p:nvSpPr>
        <p:spPr>
          <a:xfrm>
            <a:off x="6421688" y="1768635"/>
            <a:ext cx="455111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Tw Cen MT Condensed Extra Bold"/>
                <a:ea typeface="+mn-ea"/>
                <a:cs typeface="+mn-cs"/>
              </a:rPr>
              <a:t>Subtitle Text</a:t>
            </a:r>
          </a:p>
          <a:p>
            <a:pPr marL="342900" marR="0" lvl="0" indent="-34290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You can replace this text with yours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</a:rPr>
              <a:t>You can replace this text with yours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</a:rPr>
              <a:t>You can replace this text with yours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</a:rPr>
              <a:t>You can replace this text with yours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</a:rPr>
              <a:t>You can replace this text with yours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</a:rPr>
              <a:t>You can replace this text with yours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Scales diagram – More </a:t>
            </a:r>
            <a:r>
              <a:rPr lang="en-US" sz="4400" dirty="0">
                <a:solidFill>
                  <a:schemeClr val="accent3">
                    <a:lumMod val="50000"/>
                  </a:schemeClr>
                </a:solidFill>
              </a:rPr>
              <a:t>positives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7A9CCB2-1F0B-44EB-A3BB-EE7793D6C4B0}"/>
              </a:ext>
            </a:extLst>
          </p:cNvPr>
          <p:cNvGrpSpPr/>
          <p:nvPr/>
        </p:nvGrpSpPr>
        <p:grpSpPr>
          <a:xfrm>
            <a:off x="1219200" y="1417638"/>
            <a:ext cx="4556011" cy="4521890"/>
            <a:chOff x="1189760" y="614330"/>
            <a:chExt cx="5472545" cy="5431560"/>
          </a:xfrm>
        </p:grpSpPr>
        <p:sp>
          <p:nvSpPr>
            <p:cNvPr id="7" name="Can 6"/>
            <p:cNvSpPr/>
            <p:nvPr/>
          </p:nvSpPr>
          <p:spPr>
            <a:xfrm rot="5968054">
              <a:off x="3876236" y="-285422"/>
              <a:ext cx="172326" cy="3618846"/>
            </a:xfrm>
            <a:prstGeom prst="can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50000">
                  <a:schemeClr val="bg1"/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1868635" y="4002386"/>
              <a:ext cx="381000" cy="1588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8"/>
            <p:cNvGrpSpPr/>
            <p:nvPr/>
          </p:nvGrpSpPr>
          <p:grpSpPr>
            <a:xfrm>
              <a:off x="1189760" y="1147731"/>
              <a:ext cx="1905000" cy="3879273"/>
              <a:chOff x="6925" y="1460881"/>
              <a:chExt cx="1905000" cy="3879273"/>
            </a:xfrm>
          </p:grpSpPr>
          <p:pic>
            <p:nvPicPr>
              <p:cNvPr id="33" name="Picture 32" descr="Scales base.png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>
              <a:xfrm>
                <a:off x="6925" y="1460881"/>
                <a:ext cx="1905000" cy="3879273"/>
              </a:xfrm>
              <a:prstGeom prst="rect">
                <a:avLst/>
              </a:prstGeom>
              <a:scene3d>
                <a:camera prst="orthographicFront">
                  <a:rot lat="300000" lon="0" rev="0"/>
                </a:camera>
                <a:lightRig rig="threePt" dir="t"/>
              </a:scene3d>
            </p:spPr>
          </p:pic>
          <p:grpSp>
            <p:nvGrpSpPr>
              <p:cNvPr id="4" name="Group 24"/>
              <p:cNvGrpSpPr/>
              <p:nvPr/>
            </p:nvGrpSpPr>
            <p:grpSpPr>
              <a:xfrm>
                <a:off x="457200" y="3774744"/>
                <a:ext cx="988516" cy="1068121"/>
                <a:chOff x="2666999" y="2514600"/>
                <a:chExt cx="1070892" cy="1262325"/>
              </a:xfrm>
            </p:grpSpPr>
            <p:sp>
              <p:nvSpPr>
                <p:cNvPr id="43" name="Ellipse 98"/>
                <p:cNvSpPr/>
                <p:nvPr/>
              </p:nvSpPr>
              <p:spPr bwMode="auto">
                <a:xfrm>
                  <a:off x="2704319" y="3549325"/>
                  <a:ext cx="888848" cy="2276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FFFFF">
                        <a:alpha val="0"/>
                      </a:srgbClr>
                    </a:gs>
                    <a:gs pos="0">
                      <a:srgbClr val="E6E6E6">
                        <a:lumMod val="10000"/>
                        <a:alpha val="76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FFFF"/>
                    </a:solidFill>
                    <a:latin typeface="Calibri" pitchFamily="-111" charset="0"/>
                    <a:ea typeface="ＭＳ Ｐゴシック" pitchFamily="-111" charset="-128"/>
                  </a:endParaRPr>
                </a:p>
              </p:txBody>
            </p:sp>
            <p:sp>
              <p:nvSpPr>
                <p:cNvPr id="41" name="Ellipse 99"/>
                <p:cNvSpPr/>
                <p:nvPr/>
              </p:nvSpPr>
              <p:spPr bwMode="auto">
                <a:xfrm>
                  <a:off x="2666999" y="2514600"/>
                  <a:ext cx="1070892" cy="1168245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5000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effectLst>
                  <a:innerShdw blurRad="190500" dist="114300" dir="5640000">
                    <a:srgbClr val="000000">
                      <a:alpha val="37000"/>
                    </a:srgbClr>
                  </a:inn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FFFF"/>
                    </a:solidFill>
                    <a:latin typeface="Calibri" pitchFamily="-111" charset="0"/>
                    <a:ea typeface="ＭＳ Ｐゴシック" pitchFamily="-111" charset="-128"/>
                  </a:endParaRPr>
                </a:p>
              </p:txBody>
            </p:sp>
            <p:sp>
              <p:nvSpPr>
                <p:cNvPr id="42" name="Ellipse 100"/>
                <p:cNvSpPr>
                  <a:spLocks noChangeArrowheads="1"/>
                </p:cNvSpPr>
                <p:nvPr/>
              </p:nvSpPr>
              <p:spPr bwMode="auto">
                <a:xfrm>
                  <a:off x="2799926" y="2552282"/>
                  <a:ext cx="728980" cy="62570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76999"/>
                      </a:srgbClr>
                    </a:gs>
                    <a:gs pos="100000">
                      <a:srgbClr val="8EB4E3">
                        <a:alpha val="0"/>
                      </a:srgbClr>
                    </a:gs>
                  </a:gsLst>
                  <a:lin ang="5400000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  <a:latin typeface="Calibri" charset="0"/>
                    <a:ea typeface="ＭＳ Ｐゴシック" pitchFamily="34" charset="-128"/>
                  </a:endParaRPr>
                </a:p>
              </p:txBody>
            </p:sp>
          </p:grpSp>
        </p:grpSp>
        <p:cxnSp>
          <p:nvCxnSpPr>
            <p:cNvPr id="44" name="Straight Connector 43"/>
            <p:cNvCxnSpPr/>
            <p:nvPr/>
          </p:nvCxnSpPr>
          <p:spPr>
            <a:xfrm>
              <a:off x="1910200" y="3960205"/>
              <a:ext cx="381000" cy="1588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5" name="Picture 44" descr="Scales base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4757305" y="1785038"/>
              <a:ext cx="1905000" cy="3879273"/>
            </a:xfrm>
            <a:prstGeom prst="rect">
              <a:avLst/>
            </a:prstGeom>
            <a:scene3d>
              <a:camera prst="orthographicFront">
                <a:rot lat="300000" lon="0" rev="0"/>
              </a:camera>
              <a:lightRig rig="threePt" dir="t"/>
            </a:scene3d>
          </p:spPr>
        </p:pic>
        <p:grpSp>
          <p:nvGrpSpPr>
            <p:cNvPr id="5" name="Group 19"/>
            <p:cNvGrpSpPr/>
            <p:nvPr/>
          </p:nvGrpSpPr>
          <p:grpSpPr>
            <a:xfrm>
              <a:off x="5193726" y="4104022"/>
              <a:ext cx="988515" cy="1068121"/>
              <a:chOff x="6019800" y="2528095"/>
              <a:chExt cx="1070891" cy="1262325"/>
            </a:xfrm>
          </p:grpSpPr>
          <p:sp>
            <p:nvSpPr>
              <p:cNvPr id="49" name="Ellipse 98"/>
              <p:cNvSpPr/>
              <p:nvPr/>
            </p:nvSpPr>
            <p:spPr bwMode="auto">
              <a:xfrm>
                <a:off x="6057119" y="3562820"/>
                <a:ext cx="888848" cy="227600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FFFFF">
                      <a:alpha val="0"/>
                    </a:srgbClr>
                  </a:gs>
                  <a:gs pos="0">
                    <a:srgbClr val="E6E6E6">
                      <a:lumMod val="10000"/>
                      <a:alpha val="7600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latin typeface="Calibri" pitchFamily="-111" charset="0"/>
                  <a:ea typeface="ＭＳ Ｐゴシック" pitchFamily="-111" charset="-128"/>
                </a:endParaRPr>
              </a:p>
            </p:txBody>
          </p:sp>
          <p:sp>
            <p:nvSpPr>
              <p:cNvPr id="47" name="Ellipse 99"/>
              <p:cNvSpPr/>
              <p:nvPr/>
            </p:nvSpPr>
            <p:spPr bwMode="auto">
              <a:xfrm>
                <a:off x="6019800" y="2528095"/>
                <a:ext cx="1070891" cy="1168245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5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solidFill>
                  <a:schemeClr val="accent3">
                    <a:lumMod val="50000"/>
                  </a:schemeClr>
                </a:solidFill>
                <a:prstDash val="solid"/>
              </a:ln>
              <a:effectLst>
                <a:innerShdw blurRad="190500" dist="114300" dir="5640000">
                  <a:srgbClr val="000000">
                    <a:alpha val="37000"/>
                  </a:srgbClr>
                </a:inn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latin typeface="Calibri" pitchFamily="-111" charset="0"/>
                  <a:ea typeface="ＭＳ Ｐゴシック" pitchFamily="-111" charset="-128"/>
                </a:endParaRPr>
              </a:p>
            </p:txBody>
          </p:sp>
          <p:sp>
            <p:nvSpPr>
              <p:cNvPr id="48" name="Ellipse 100"/>
              <p:cNvSpPr>
                <a:spLocks noChangeArrowheads="1"/>
              </p:cNvSpPr>
              <p:nvPr/>
            </p:nvSpPr>
            <p:spPr bwMode="auto">
              <a:xfrm>
                <a:off x="6152726" y="2565777"/>
                <a:ext cx="728980" cy="625708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76999"/>
                    </a:srgbClr>
                  </a:gs>
                  <a:gs pos="100000">
                    <a:srgbClr val="8EB4E3">
                      <a:alpha val="0"/>
                    </a:srgbClr>
                  </a:gs>
                </a:gsLst>
                <a:lin ang="5400000"/>
              </a:gra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alibri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6" name="Group 35"/>
            <p:cNvGrpSpPr/>
            <p:nvPr/>
          </p:nvGrpSpPr>
          <p:grpSpPr>
            <a:xfrm>
              <a:off x="5491600" y="4424534"/>
              <a:ext cx="381000" cy="381000"/>
              <a:chOff x="4267200" y="4101152"/>
              <a:chExt cx="381000" cy="381000"/>
            </a:xfrm>
          </p:grpSpPr>
          <p:cxnSp>
            <p:nvCxnSpPr>
              <p:cNvPr id="51" name="Straight Connector 50"/>
              <p:cNvCxnSpPr/>
              <p:nvPr/>
            </p:nvCxnSpPr>
            <p:spPr>
              <a:xfrm>
                <a:off x="4267200" y="4267200"/>
                <a:ext cx="381000" cy="1588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rot="5400000">
                <a:off x="4267200" y="4290858"/>
                <a:ext cx="381000" cy="1588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Rectangle 53"/>
            <p:cNvSpPr/>
            <p:nvPr/>
          </p:nvSpPr>
          <p:spPr>
            <a:xfrm>
              <a:off x="3267943" y="4674290"/>
              <a:ext cx="1468582" cy="13716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317500" dist="38100" dir="5400000" sx="108000" sy="108000" algn="t" rotWithShape="0">
                <a:prstClr val="black">
                  <a:alpha val="40000"/>
                </a:prstClr>
              </a:outerShdw>
            </a:effectLst>
            <a:scene3d>
              <a:camera prst="perspectiveRelaxed"/>
              <a:lightRig rig="soft" dir="t"/>
            </a:scene3d>
            <a:sp3d extrusionH="381000" prstMaterial="dkEdge">
              <a:bevelT w="139700" prst="cross"/>
              <a:extrusionClr>
                <a:schemeClr val="bg1">
                  <a:lumMod val="7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  <p:grpSp>
          <p:nvGrpSpPr>
            <p:cNvPr id="8" name="Group 19"/>
            <p:cNvGrpSpPr/>
            <p:nvPr/>
          </p:nvGrpSpPr>
          <p:grpSpPr>
            <a:xfrm>
              <a:off x="3379441" y="614330"/>
              <a:ext cx="1280884" cy="5080000"/>
              <a:chOff x="3818002" y="1377950"/>
              <a:chExt cx="1110343" cy="5080000"/>
            </a:xfrm>
          </p:grpSpPr>
          <p:sp>
            <p:nvSpPr>
              <p:cNvPr id="56" name="Freeform 19"/>
              <p:cNvSpPr>
                <a:spLocks/>
              </p:cNvSpPr>
              <p:nvPr/>
            </p:nvSpPr>
            <p:spPr bwMode="auto">
              <a:xfrm rot="16200000" flipH="1">
                <a:off x="4067027" y="2121828"/>
                <a:ext cx="360945" cy="342925"/>
              </a:xfrm>
              <a:custGeom>
                <a:avLst/>
                <a:gdLst/>
                <a:ahLst/>
                <a:cxnLst>
                  <a:cxn ang="0">
                    <a:pos x="906" y="0"/>
                  </a:cxn>
                  <a:cxn ang="0">
                    <a:pos x="1002" y="18"/>
                  </a:cxn>
                  <a:cxn ang="0">
                    <a:pos x="1168" y="40"/>
                  </a:cxn>
                  <a:cxn ang="0">
                    <a:pos x="1320" y="84"/>
                  </a:cxn>
                  <a:cxn ang="0">
                    <a:pos x="1454" y="142"/>
                  </a:cxn>
                  <a:cxn ang="0">
                    <a:pos x="1568" y="216"/>
                  </a:cxn>
                  <a:cxn ang="0">
                    <a:pos x="1660" y="302"/>
                  </a:cxn>
                  <a:cxn ang="0">
                    <a:pos x="1722" y="400"/>
                  </a:cxn>
                  <a:cxn ang="0">
                    <a:pos x="1756" y="504"/>
                  </a:cxn>
                  <a:cxn ang="0">
                    <a:pos x="1760" y="588"/>
                  </a:cxn>
                  <a:cxn ang="0">
                    <a:pos x="1734" y="696"/>
                  </a:cxn>
                  <a:cxn ang="0">
                    <a:pos x="1676" y="796"/>
                  </a:cxn>
                  <a:cxn ang="0">
                    <a:pos x="1588" y="886"/>
                  </a:cxn>
                  <a:cxn ang="0">
                    <a:pos x="1476" y="964"/>
                  </a:cxn>
                  <a:cxn ang="0">
                    <a:pos x="1344" y="1028"/>
                  </a:cxn>
                  <a:cxn ang="0">
                    <a:pos x="1192" y="1074"/>
                  </a:cxn>
                  <a:cxn ang="0">
                    <a:pos x="1026" y="1100"/>
                  </a:cxn>
                  <a:cxn ang="0">
                    <a:pos x="894" y="1106"/>
                  </a:cxn>
                  <a:cxn ang="0">
                    <a:pos x="720" y="1096"/>
                  </a:cxn>
                  <a:cxn ang="0">
                    <a:pos x="556" y="1064"/>
                  </a:cxn>
                  <a:cxn ang="0">
                    <a:pos x="410" y="1012"/>
                  </a:cxn>
                  <a:cxn ang="0">
                    <a:pos x="282" y="946"/>
                  </a:cxn>
                  <a:cxn ang="0">
                    <a:pos x="176" y="866"/>
                  </a:cxn>
                  <a:cxn ang="0">
                    <a:pos x="96" y="772"/>
                  </a:cxn>
                  <a:cxn ang="0">
                    <a:pos x="44" y="670"/>
                  </a:cxn>
                  <a:cxn ang="0">
                    <a:pos x="28" y="560"/>
                  </a:cxn>
                  <a:cxn ang="0">
                    <a:pos x="46" y="448"/>
                  </a:cxn>
                  <a:cxn ang="0">
                    <a:pos x="46" y="406"/>
                  </a:cxn>
                  <a:cxn ang="0">
                    <a:pos x="12" y="494"/>
                  </a:cxn>
                  <a:cxn ang="0">
                    <a:pos x="0" y="586"/>
                  </a:cxn>
                  <a:cxn ang="0">
                    <a:pos x="12" y="676"/>
                  </a:cxn>
                  <a:cxn ang="0">
                    <a:pos x="58" y="788"/>
                  </a:cxn>
                  <a:cxn ang="0">
                    <a:pos x="138" y="890"/>
                  </a:cxn>
                  <a:cxn ang="0">
                    <a:pos x="246" y="980"/>
                  </a:cxn>
                  <a:cxn ang="0">
                    <a:pos x="380" y="1056"/>
                  </a:cxn>
                  <a:cxn ang="0">
                    <a:pos x="536" y="1116"/>
                  </a:cxn>
                  <a:cxn ang="0">
                    <a:pos x="710" y="1154"/>
                  </a:cxn>
                  <a:cxn ang="0">
                    <a:pos x="898" y="1172"/>
                  </a:cxn>
                  <a:cxn ang="0">
                    <a:pos x="1044" y="1170"/>
                  </a:cxn>
                  <a:cxn ang="0">
                    <a:pos x="1228" y="1146"/>
                  </a:cxn>
                  <a:cxn ang="0">
                    <a:pos x="1398" y="1102"/>
                  </a:cxn>
                  <a:cxn ang="0">
                    <a:pos x="1550" y="1038"/>
                  </a:cxn>
                  <a:cxn ang="0">
                    <a:pos x="1678" y="960"/>
                  </a:cxn>
                  <a:cxn ang="0">
                    <a:pos x="1780" y="866"/>
                  </a:cxn>
                  <a:cxn ang="0">
                    <a:pos x="1852" y="760"/>
                  </a:cxn>
                  <a:cxn ang="0">
                    <a:pos x="1890" y="646"/>
                  </a:cxn>
                  <a:cxn ang="0">
                    <a:pos x="1892" y="556"/>
                  </a:cxn>
                  <a:cxn ang="0">
                    <a:pos x="1864" y="440"/>
                  </a:cxn>
                  <a:cxn ang="0">
                    <a:pos x="1800" y="332"/>
                  </a:cxn>
                  <a:cxn ang="0">
                    <a:pos x="1706" y="236"/>
                  </a:cxn>
                  <a:cxn ang="0">
                    <a:pos x="1584" y="152"/>
                  </a:cxn>
                  <a:cxn ang="0">
                    <a:pos x="1438" y="84"/>
                  </a:cxn>
                  <a:cxn ang="0">
                    <a:pos x="1272" y="36"/>
                  </a:cxn>
                  <a:cxn ang="0">
                    <a:pos x="1092" y="6"/>
                  </a:cxn>
                  <a:cxn ang="0">
                    <a:pos x="948" y="0"/>
                  </a:cxn>
                </a:cxnLst>
                <a:rect l="0" t="0" r="r" b="b"/>
                <a:pathLst>
                  <a:path w="1894" h="1172">
                    <a:moveTo>
                      <a:pt x="948" y="0"/>
                    </a:moveTo>
                    <a:lnTo>
                      <a:pt x="948" y="0"/>
                    </a:lnTo>
                    <a:lnTo>
                      <a:pt x="906" y="0"/>
                    </a:lnTo>
                    <a:lnTo>
                      <a:pt x="906" y="0"/>
                    </a:lnTo>
                    <a:lnTo>
                      <a:pt x="916" y="14"/>
                    </a:lnTo>
                    <a:lnTo>
                      <a:pt x="916" y="14"/>
                    </a:lnTo>
                    <a:lnTo>
                      <a:pt x="960" y="14"/>
                    </a:lnTo>
                    <a:lnTo>
                      <a:pt x="1002" y="18"/>
                    </a:lnTo>
                    <a:lnTo>
                      <a:pt x="1044" y="22"/>
                    </a:lnTo>
                    <a:lnTo>
                      <a:pt x="1086" y="26"/>
                    </a:lnTo>
                    <a:lnTo>
                      <a:pt x="1128" y="32"/>
                    </a:lnTo>
                    <a:lnTo>
                      <a:pt x="1168" y="40"/>
                    </a:lnTo>
                    <a:lnTo>
                      <a:pt x="1206" y="50"/>
                    </a:lnTo>
                    <a:lnTo>
                      <a:pt x="1246" y="60"/>
                    </a:lnTo>
                    <a:lnTo>
                      <a:pt x="1282" y="70"/>
                    </a:lnTo>
                    <a:lnTo>
                      <a:pt x="1320" y="84"/>
                    </a:lnTo>
                    <a:lnTo>
                      <a:pt x="1354" y="96"/>
                    </a:lnTo>
                    <a:lnTo>
                      <a:pt x="1388" y="110"/>
                    </a:lnTo>
                    <a:lnTo>
                      <a:pt x="1422" y="126"/>
                    </a:lnTo>
                    <a:lnTo>
                      <a:pt x="1454" y="142"/>
                    </a:lnTo>
                    <a:lnTo>
                      <a:pt x="1484" y="160"/>
                    </a:lnTo>
                    <a:lnTo>
                      <a:pt x="1514" y="178"/>
                    </a:lnTo>
                    <a:lnTo>
                      <a:pt x="1542" y="196"/>
                    </a:lnTo>
                    <a:lnTo>
                      <a:pt x="1568" y="216"/>
                    </a:lnTo>
                    <a:lnTo>
                      <a:pt x="1594" y="236"/>
                    </a:lnTo>
                    <a:lnTo>
                      <a:pt x="1616" y="258"/>
                    </a:lnTo>
                    <a:lnTo>
                      <a:pt x="1638" y="280"/>
                    </a:lnTo>
                    <a:lnTo>
                      <a:pt x="1660" y="302"/>
                    </a:lnTo>
                    <a:lnTo>
                      <a:pt x="1678" y="326"/>
                    </a:lnTo>
                    <a:lnTo>
                      <a:pt x="1694" y="350"/>
                    </a:lnTo>
                    <a:lnTo>
                      <a:pt x="1710" y="374"/>
                    </a:lnTo>
                    <a:lnTo>
                      <a:pt x="1722" y="400"/>
                    </a:lnTo>
                    <a:lnTo>
                      <a:pt x="1734" y="424"/>
                    </a:lnTo>
                    <a:lnTo>
                      <a:pt x="1744" y="452"/>
                    </a:lnTo>
                    <a:lnTo>
                      <a:pt x="1750" y="478"/>
                    </a:lnTo>
                    <a:lnTo>
                      <a:pt x="1756" y="504"/>
                    </a:lnTo>
                    <a:lnTo>
                      <a:pt x="1760" y="532"/>
                    </a:lnTo>
                    <a:lnTo>
                      <a:pt x="1760" y="560"/>
                    </a:lnTo>
                    <a:lnTo>
                      <a:pt x="1760" y="560"/>
                    </a:lnTo>
                    <a:lnTo>
                      <a:pt x="1760" y="588"/>
                    </a:lnTo>
                    <a:lnTo>
                      <a:pt x="1756" y="616"/>
                    </a:lnTo>
                    <a:lnTo>
                      <a:pt x="1750" y="642"/>
                    </a:lnTo>
                    <a:lnTo>
                      <a:pt x="1744" y="670"/>
                    </a:lnTo>
                    <a:lnTo>
                      <a:pt x="1734" y="696"/>
                    </a:lnTo>
                    <a:lnTo>
                      <a:pt x="1722" y="722"/>
                    </a:lnTo>
                    <a:lnTo>
                      <a:pt x="1708" y="748"/>
                    </a:lnTo>
                    <a:lnTo>
                      <a:pt x="1692" y="772"/>
                    </a:lnTo>
                    <a:lnTo>
                      <a:pt x="1676" y="796"/>
                    </a:lnTo>
                    <a:lnTo>
                      <a:pt x="1656" y="820"/>
                    </a:lnTo>
                    <a:lnTo>
                      <a:pt x="1636" y="844"/>
                    </a:lnTo>
                    <a:lnTo>
                      <a:pt x="1612" y="866"/>
                    </a:lnTo>
                    <a:lnTo>
                      <a:pt x="1588" y="886"/>
                    </a:lnTo>
                    <a:lnTo>
                      <a:pt x="1562" y="908"/>
                    </a:lnTo>
                    <a:lnTo>
                      <a:pt x="1536" y="928"/>
                    </a:lnTo>
                    <a:lnTo>
                      <a:pt x="1506" y="946"/>
                    </a:lnTo>
                    <a:lnTo>
                      <a:pt x="1476" y="964"/>
                    </a:lnTo>
                    <a:lnTo>
                      <a:pt x="1446" y="982"/>
                    </a:lnTo>
                    <a:lnTo>
                      <a:pt x="1412" y="998"/>
                    </a:lnTo>
                    <a:lnTo>
                      <a:pt x="1378" y="1012"/>
                    </a:lnTo>
                    <a:lnTo>
                      <a:pt x="1344" y="1028"/>
                    </a:lnTo>
                    <a:lnTo>
                      <a:pt x="1308" y="1040"/>
                    </a:lnTo>
                    <a:lnTo>
                      <a:pt x="1270" y="1052"/>
                    </a:lnTo>
                    <a:lnTo>
                      <a:pt x="1232" y="1064"/>
                    </a:lnTo>
                    <a:lnTo>
                      <a:pt x="1192" y="1074"/>
                    </a:lnTo>
                    <a:lnTo>
                      <a:pt x="1152" y="1082"/>
                    </a:lnTo>
                    <a:lnTo>
                      <a:pt x="1110" y="1090"/>
                    </a:lnTo>
                    <a:lnTo>
                      <a:pt x="1068" y="1096"/>
                    </a:lnTo>
                    <a:lnTo>
                      <a:pt x="1026" y="1100"/>
                    </a:lnTo>
                    <a:lnTo>
                      <a:pt x="982" y="1104"/>
                    </a:lnTo>
                    <a:lnTo>
                      <a:pt x="938" y="1106"/>
                    </a:lnTo>
                    <a:lnTo>
                      <a:pt x="894" y="1106"/>
                    </a:lnTo>
                    <a:lnTo>
                      <a:pt x="894" y="1106"/>
                    </a:lnTo>
                    <a:lnTo>
                      <a:pt x="850" y="1106"/>
                    </a:lnTo>
                    <a:lnTo>
                      <a:pt x="806" y="1104"/>
                    </a:lnTo>
                    <a:lnTo>
                      <a:pt x="762" y="1100"/>
                    </a:lnTo>
                    <a:lnTo>
                      <a:pt x="720" y="1096"/>
                    </a:lnTo>
                    <a:lnTo>
                      <a:pt x="678" y="1090"/>
                    </a:lnTo>
                    <a:lnTo>
                      <a:pt x="636" y="1082"/>
                    </a:lnTo>
                    <a:lnTo>
                      <a:pt x="596" y="1074"/>
                    </a:lnTo>
                    <a:lnTo>
                      <a:pt x="556" y="1064"/>
                    </a:lnTo>
                    <a:lnTo>
                      <a:pt x="518" y="1052"/>
                    </a:lnTo>
                    <a:lnTo>
                      <a:pt x="480" y="1040"/>
                    </a:lnTo>
                    <a:lnTo>
                      <a:pt x="444" y="1028"/>
                    </a:lnTo>
                    <a:lnTo>
                      <a:pt x="410" y="1012"/>
                    </a:lnTo>
                    <a:lnTo>
                      <a:pt x="376" y="998"/>
                    </a:lnTo>
                    <a:lnTo>
                      <a:pt x="342" y="982"/>
                    </a:lnTo>
                    <a:lnTo>
                      <a:pt x="312" y="964"/>
                    </a:lnTo>
                    <a:lnTo>
                      <a:pt x="282" y="946"/>
                    </a:lnTo>
                    <a:lnTo>
                      <a:pt x="252" y="928"/>
                    </a:lnTo>
                    <a:lnTo>
                      <a:pt x="226" y="908"/>
                    </a:lnTo>
                    <a:lnTo>
                      <a:pt x="200" y="886"/>
                    </a:lnTo>
                    <a:lnTo>
                      <a:pt x="176" y="866"/>
                    </a:lnTo>
                    <a:lnTo>
                      <a:pt x="152" y="844"/>
                    </a:lnTo>
                    <a:lnTo>
                      <a:pt x="132" y="820"/>
                    </a:lnTo>
                    <a:lnTo>
                      <a:pt x="112" y="796"/>
                    </a:lnTo>
                    <a:lnTo>
                      <a:pt x="96" y="772"/>
                    </a:lnTo>
                    <a:lnTo>
                      <a:pt x="80" y="748"/>
                    </a:lnTo>
                    <a:lnTo>
                      <a:pt x="66" y="722"/>
                    </a:lnTo>
                    <a:lnTo>
                      <a:pt x="54" y="696"/>
                    </a:lnTo>
                    <a:lnTo>
                      <a:pt x="44" y="670"/>
                    </a:lnTo>
                    <a:lnTo>
                      <a:pt x="38" y="642"/>
                    </a:lnTo>
                    <a:lnTo>
                      <a:pt x="32" y="616"/>
                    </a:lnTo>
                    <a:lnTo>
                      <a:pt x="28" y="588"/>
                    </a:lnTo>
                    <a:lnTo>
                      <a:pt x="28" y="560"/>
                    </a:lnTo>
                    <a:lnTo>
                      <a:pt x="28" y="560"/>
                    </a:lnTo>
                    <a:lnTo>
                      <a:pt x="30" y="522"/>
                    </a:lnTo>
                    <a:lnTo>
                      <a:pt x="36" y="484"/>
                    </a:lnTo>
                    <a:lnTo>
                      <a:pt x="46" y="448"/>
                    </a:lnTo>
                    <a:lnTo>
                      <a:pt x="60" y="412"/>
                    </a:lnTo>
                    <a:lnTo>
                      <a:pt x="60" y="412"/>
                    </a:lnTo>
                    <a:lnTo>
                      <a:pt x="46" y="406"/>
                    </a:lnTo>
                    <a:lnTo>
                      <a:pt x="46" y="406"/>
                    </a:lnTo>
                    <a:lnTo>
                      <a:pt x="36" y="428"/>
                    </a:lnTo>
                    <a:lnTo>
                      <a:pt x="26" y="450"/>
                    </a:lnTo>
                    <a:lnTo>
                      <a:pt x="18" y="472"/>
                    </a:lnTo>
                    <a:lnTo>
                      <a:pt x="12" y="494"/>
                    </a:lnTo>
                    <a:lnTo>
                      <a:pt x="8" y="516"/>
                    </a:lnTo>
                    <a:lnTo>
                      <a:pt x="4" y="540"/>
                    </a:lnTo>
                    <a:lnTo>
                      <a:pt x="2" y="562"/>
                    </a:lnTo>
                    <a:lnTo>
                      <a:pt x="0" y="586"/>
                    </a:lnTo>
                    <a:lnTo>
                      <a:pt x="0" y="586"/>
                    </a:lnTo>
                    <a:lnTo>
                      <a:pt x="2" y="616"/>
                    </a:lnTo>
                    <a:lnTo>
                      <a:pt x="6" y="646"/>
                    </a:lnTo>
                    <a:lnTo>
                      <a:pt x="12" y="676"/>
                    </a:lnTo>
                    <a:lnTo>
                      <a:pt x="20" y="704"/>
                    </a:lnTo>
                    <a:lnTo>
                      <a:pt x="30" y="732"/>
                    </a:lnTo>
                    <a:lnTo>
                      <a:pt x="44" y="760"/>
                    </a:lnTo>
                    <a:lnTo>
                      <a:pt x="58" y="788"/>
                    </a:lnTo>
                    <a:lnTo>
                      <a:pt x="76" y="814"/>
                    </a:lnTo>
                    <a:lnTo>
                      <a:pt x="94" y="840"/>
                    </a:lnTo>
                    <a:lnTo>
                      <a:pt x="114" y="866"/>
                    </a:lnTo>
                    <a:lnTo>
                      <a:pt x="138" y="890"/>
                    </a:lnTo>
                    <a:lnTo>
                      <a:pt x="162" y="914"/>
                    </a:lnTo>
                    <a:lnTo>
                      <a:pt x="188" y="938"/>
                    </a:lnTo>
                    <a:lnTo>
                      <a:pt x="216" y="960"/>
                    </a:lnTo>
                    <a:lnTo>
                      <a:pt x="246" y="980"/>
                    </a:lnTo>
                    <a:lnTo>
                      <a:pt x="278" y="1002"/>
                    </a:lnTo>
                    <a:lnTo>
                      <a:pt x="310" y="1020"/>
                    </a:lnTo>
                    <a:lnTo>
                      <a:pt x="346" y="1038"/>
                    </a:lnTo>
                    <a:lnTo>
                      <a:pt x="380" y="1056"/>
                    </a:lnTo>
                    <a:lnTo>
                      <a:pt x="418" y="1072"/>
                    </a:lnTo>
                    <a:lnTo>
                      <a:pt x="456" y="1088"/>
                    </a:lnTo>
                    <a:lnTo>
                      <a:pt x="496" y="1102"/>
                    </a:lnTo>
                    <a:lnTo>
                      <a:pt x="536" y="1116"/>
                    </a:lnTo>
                    <a:lnTo>
                      <a:pt x="578" y="1126"/>
                    </a:lnTo>
                    <a:lnTo>
                      <a:pt x="622" y="1138"/>
                    </a:lnTo>
                    <a:lnTo>
                      <a:pt x="666" y="1146"/>
                    </a:lnTo>
                    <a:lnTo>
                      <a:pt x="710" y="1154"/>
                    </a:lnTo>
                    <a:lnTo>
                      <a:pt x="756" y="1160"/>
                    </a:lnTo>
                    <a:lnTo>
                      <a:pt x="804" y="1166"/>
                    </a:lnTo>
                    <a:lnTo>
                      <a:pt x="850" y="1170"/>
                    </a:lnTo>
                    <a:lnTo>
                      <a:pt x="898" y="1172"/>
                    </a:lnTo>
                    <a:lnTo>
                      <a:pt x="948" y="1172"/>
                    </a:lnTo>
                    <a:lnTo>
                      <a:pt x="948" y="1172"/>
                    </a:lnTo>
                    <a:lnTo>
                      <a:pt x="996" y="1172"/>
                    </a:lnTo>
                    <a:lnTo>
                      <a:pt x="1044" y="1170"/>
                    </a:lnTo>
                    <a:lnTo>
                      <a:pt x="1092" y="1166"/>
                    </a:lnTo>
                    <a:lnTo>
                      <a:pt x="1138" y="1160"/>
                    </a:lnTo>
                    <a:lnTo>
                      <a:pt x="1184" y="1154"/>
                    </a:lnTo>
                    <a:lnTo>
                      <a:pt x="1228" y="1146"/>
                    </a:lnTo>
                    <a:lnTo>
                      <a:pt x="1272" y="1138"/>
                    </a:lnTo>
                    <a:lnTo>
                      <a:pt x="1316" y="1126"/>
                    </a:lnTo>
                    <a:lnTo>
                      <a:pt x="1358" y="1116"/>
                    </a:lnTo>
                    <a:lnTo>
                      <a:pt x="1398" y="1102"/>
                    </a:lnTo>
                    <a:lnTo>
                      <a:pt x="1438" y="1088"/>
                    </a:lnTo>
                    <a:lnTo>
                      <a:pt x="1476" y="1072"/>
                    </a:lnTo>
                    <a:lnTo>
                      <a:pt x="1514" y="1056"/>
                    </a:lnTo>
                    <a:lnTo>
                      <a:pt x="1550" y="1038"/>
                    </a:lnTo>
                    <a:lnTo>
                      <a:pt x="1584" y="1020"/>
                    </a:lnTo>
                    <a:lnTo>
                      <a:pt x="1616" y="1002"/>
                    </a:lnTo>
                    <a:lnTo>
                      <a:pt x="1648" y="980"/>
                    </a:lnTo>
                    <a:lnTo>
                      <a:pt x="1678" y="960"/>
                    </a:lnTo>
                    <a:lnTo>
                      <a:pt x="1706" y="938"/>
                    </a:lnTo>
                    <a:lnTo>
                      <a:pt x="1732" y="914"/>
                    </a:lnTo>
                    <a:lnTo>
                      <a:pt x="1756" y="890"/>
                    </a:lnTo>
                    <a:lnTo>
                      <a:pt x="1780" y="866"/>
                    </a:lnTo>
                    <a:lnTo>
                      <a:pt x="1800" y="840"/>
                    </a:lnTo>
                    <a:lnTo>
                      <a:pt x="1820" y="814"/>
                    </a:lnTo>
                    <a:lnTo>
                      <a:pt x="1836" y="788"/>
                    </a:lnTo>
                    <a:lnTo>
                      <a:pt x="1852" y="760"/>
                    </a:lnTo>
                    <a:lnTo>
                      <a:pt x="1864" y="732"/>
                    </a:lnTo>
                    <a:lnTo>
                      <a:pt x="1874" y="704"/>
                    </a:lnTo>
                    <a:lnTo>
                      <a:pt x="1884" y="676"/>
                    </a:lnTo>
                    <a:lnTo>
                      <a:pt x="1890" y="646"/>
                    </a:lnTo>
                    <a:lnTo>
                      <a:pt x="1892" y="616"/>
                    </a:lnTo>
                    <a:lnTo>
                      <a:pt x="1894" y="586"/>
                    </a:lnTo>
                    <a:lnTo>
                      <a:pt x="1894" y="586"/>
                    </a:lnTo>
                    <a:lnTo>
                      <a:pt x="1892" y="556"/>
                    </a:lnTo>
                    <a:lnTo>
                      <a:pt x="1890" y="526"/>
                    </a:lnTo>
                    <a:lnTo>
                      <a:pt x="1884" y="496"/>
                    </a:lnTo>
                    <a:lnTo>
                      <a:pt x="1874" y="468"/>
                    </a:lnTo>
                    <a:lnTo>
                      <a:pt x="1864" y="440"/>
                    </a:lnTo>
                    <a:lnTo>
                      <a:pt x="1852" y="412"/>
                    </a:lnTo>
                    <a:lnTo>
                      <a:pt x="1836" y="384"/>
                    </a:lnTo>
                    <a:lnTo>
                      <a:pt x="1820" y="358"/>
                    </a:lnTo>
                    <a:lnTo>
                      <a:pt x="1800" y="332"/>
                    </a:lnTo>
                    <a:lnTo>
                      <a:pt x="1780" y="306"/>
                    </a:lnTo>
                    <a:lnTo>
                      <a:pt x="1756" y="282"/>
                    </a:lnTo>
                    <a:lnTo>
                      <a:pt x="1732" y="258"/>
                    </a:lnTo>
                    <a:lnTo>
                      <a:pt x="1706" y="236"/>
                    </a:lnTo>
                    <a:lnTo>
                      <a:pt x="1678" y="214"/>
                    </a:lnTo>
                    <a:lnTo>
                      <a:pt x="1648" y="192"/>
                    </a:lnTo>
                    <a:lnTo>
                      <a:pt x="1616" y="172"/>
                    </a:lnTo>
                    <a:lnTo>
                      <a:pt x="1584" y="152"/>
                    </a:lnTo>
                    <a:lnTo>
                      <a:pt x="1550" y="134"/>
                    </a:lnTo>
                    <a:lnTo>
                      <a:pt x="1514" y="116"/>
                    </a:lnTo>
                    <a:lnTo>
                      <a:pt x="1476" y="100"/>
                    </a:lnTo>
                    <a:lnTo>
                      <a:pt x="1438" y="84"/>
                    </a:lnTo>
                    <a:lnTo>
                      <a:pt x="1398" y="70"/>
                    </a:lnTo>
                    <a:lnTo>
                      <a:pt x="1358" y="58"/>
                    </a:lnTo>
                    <a:lnTo>
                      <a:pt x="1316" y="46"/>
                    </a:lnTo>
                    <a:lnTo>
                      <a:pt x="1272" y="36"/>
                    </a:lnTo>
                    <a:lnTo>
                      <a:pt x="1228" y="26"/>
                    </a:lnTo>
                    <a:lnTo>
                      <a:pt x="1184" y="18"/>
                    </a:lnTo>
                    <a:lnTo>
                      <a:pt x="1138" y="12"/>
                    </a:lnTo>
                    <a:lnTo>
                      <a:pt x="1092" y="6"/>
                    </a:lnTo>
                    <a:lnTo>
                      <a:pt x="1044" y="2"/>
                    </a:lnTo>
                    <a:lnTo>
                      <a:pt x="996" y="0"/>
                    </a:lnTo>
                    <a:lnTo>
                      <a:pt x="948" y="0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w="8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>
                <a:outerShdw blurRad="165100" dist="63500" dir="5400000" sx="103000" sy="103000" algn="t" rotWithShape="0">
                  <a:prstClr val="black">
                    <a:alpha val="40000"/>
                  </a:prstClr>
                </a:outerShdw>
              </a:effectLst>
              <a:scene3d>
                <a:camera prst="perspectiveRelaxed">
                  <a:rot lat="17811855" lon="15149650" rev="6299961"/>
                </a:camera>
                <a:lightRig rig="chilly" dir="t"/>
              </a:scene3d>
              <a:sp3d extrusionH="127000" contourW="12700" prstMaterial="dkEdge">
                <a:bevelT/>
                <a:extrusionClr>
                  <a:schemeClr val="bg1">
                    <a:lumMod val="75000"/>
                  </a:schemeClr>
                </a:extrusionClr>
                <a:contourClr>
                  <a:schemeClr val="bg1">
                    <a:lumMod val="75000"/>
                  </a:schemeClr>
                </a:contourClr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pic>
            <p:nvPicPr>
              <p:cNvPr id="57" name="Picture 56" descr="Rest of the scale.png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>
              <a:xfrm>
                <a:off x="3818002" y="2343150"/>
                <a:ext cx="1110343" cy="4114800"/>
              </a:xfrm>
              <a:prstGeom prst="rect">
                <a:avLst/>
              </a:prstGeom>
            </p:spPr>
          </p:pic>
          <p:pic>
            <p:nvPicPr>
              <p:cNvPr id="58" name="Picture 57" descr="Rest of the scale.png"/>
              <p:cNvPicPr>
                <a:picLocks noChangeAspect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>
              <a:xfrm>
                <a:off x="3885688" y="1377950"/>
                <a:ext cx="990600" cy="990600"/>
              </a:xfrm>
              <a:prstGeom prst="rect">
                <a:avLst/>
              </a:prstGeom>
            </p:spPr>
          </p:pic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98CA09FD-7DC9-4BFF-A61E-1FE59CA98A41}"/>
              </a:ext>
            </a:extLst>
          </p:cNvPr>
          <p:cNvSpPr txBox="1"/>
          <p:nvPr/>
        </p:nvSpPr>
        <p:spPr>
          <a:xfrm>
            <a:off x="6421688" y="1768635"/>
            <a:ext cx="455111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Tw Cen MT Condensed Extra Bold"/>
                <a:ea typeface="+mn-ea"/>
                <a:cs typeface="+mn-cs"/>
              </a:rPr>
              <a:t>Subtitle Text</a:t>
            </a:r>
          </a:p>
          <a:p>
            <a:pPr marL="342900" marR="0" lvl="0" indent="-34290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You can replace this text with yours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</a:rPr>
              <a:t>You can replace this text with yours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</a:rPr>
              <a:t>You can replace this text with yours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</a:rPr>
              <a:t>You can replace this text with yours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</a:rPr>
              <a:t>You can replace this text with yours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</a:rPr>
              <a:t>You can replace this text with yours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Scales diagram – More </a:t>
            </a:r>
            <a:r>
              <a:rPr lang="en-US" sz="4400" dirty="0">
                <a:solidFill>
                  <a:srgbClr val="C00000"/>
                </a:solidFill>
              </a:rPr>
              <a:t>Negatives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F17F14D-D517-4B22-8760-570F518AFBA3}"/>
              </a:ext>
            </a:extLst>
          </p:cNvPr>
          <p:cNvGrpSpPr/>
          <p:nvPr/>
        </p:nvGrpSpPr>
        <p:grpSpPr>
          <a:xfrm>
            <a:off x="1184566" y="1511542"/>
            <a:ext cx="4583174" cy="4572000"/>
            <a:chOff x="1184565" y="651982"/>
            <a:chExt cx="5444835" cy="5431560"/>
          </a:xfrm>
        </p:grpSpPr>
        <p:sp>
          <p:nvSpPr>
            <p:cNvPr id="7" name="Can 6"/>
            <p:cNvSpPr/>
            <p:nvPr/>
          </p:nvSpPr>
          <p:spPr>
            <a:xfrm rot="15631946" flipH="1">
              <a:off x="3829890" y="-192930"/>
              <a:ext cx="172326" cy="3618846"/>
            </a:xfrm>
            <a:prstGeom prst="can">
              <a:avLst/>
            </a:prstGeom>
            <a:gradFill flip="none" rotWithShape="1">
              <a:gsLst>
                <a:gs pos="0">
                  <a:schemeClr val="tx1">
                    <a:lumMod val="65000"/>
                    <a:lumOff val="35000"/>
                  </a:schemeClr>
                </a:gs>
                <a:gs pos="50000">
                  <a:schemeClr val="bg1"/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  <a:scene3d>
              <a:camera prst="orthographicFront">
                <a:rot lat="300000" lon="0" rev="0"/>
              </a:camera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  <p:grpSp>
          <p:nvGrpSpPr>
            <p:cNvPr id="3" name="Group 30"/>
            <p:cNvGrpSpPr/>
            <p:nvPr/>
          </p:nvGrpSpPr>
          <p:grpSpPr>
            <a:xfrm>
              <a:off x="1184565" y="1856750"/>
              <a:ext cx="1905000" cy="3879273"/>
              <a:chOff x="6925" y="1460881"/>
              <a:chExt cx="1905000" cy="3879273"/>
            </a:xfrm>
          </p:grpSpPr>
          <p:pic>
            <p:nvPicPr>
              <p:cNvPr id="34" name="Picture 33" descr="Scales base.png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>
              <a:xfrm>
                <a:off x="6925" y="1460881"/>
                <a:ext cx="1905000" cy="3879273"/>
              </a:xfrm>
              <a:prstGeom prst="rect">
                <a:avLst/>
              </a:prstGeom>
              <a:scene3d>
                <a:camera prst="orthographicFront">
                  <a:rot lat="300000" lon="0" rev="0"/>
                </a:camera>
                <a:lightRig rig="threePt" dir="t"/>
              </a:scene3d>
            </p:spPr>
          </p:pic>
          <p:grpSp>
            <p:nvGrpSpPr>
              <p:cNvPr id="4" name="Group 24"/>
              <p:cNvGrpSpPr/>
              <p:nvPr/>
            </p:nvGrpSpPr>
            <p:grpSpPr>
              <a:xfrm>
                <a:off x="457200" y="3774744"/>
                <a:ext cx="977682" cy="1068121"/>
                <a:chOff x="2666999" y="2514600"/>
                <a:chExt cx="1059155" cy="1262325"/>
              </a:xfrm>
            </p:grpSpPr>
            <p:sp>
              <p:nvSpPr>
                <p:cNvPr id="38" name="Ellipse 98"/>
                <p:cNvSpPr/>
                <p:nvPr/>
              </p:nvSpPr>
              <p:spPr bwMode="auto">
                <a:xfrm>
                  <a:off x="2704319" y="3549325"/>
                  <a:ext cx="888848" cy="227600"/>
                </a:xfrm>
                <a:prstGeom prst="ellipse">
                  <a:avLst/>
                </a:prstGeom>
                <a:gradFill flip="none" rotWithShape="1">
                  <a:gsLst>
                    <a:gs pos="100000">
                      <a:srgbClr val="FFFFFF">
                        <a:alpha val="0"/>
                      </a:srgbClr>
                    </a:gs>
                    <a:gs pos="0">
                      <a:srgbClr val="E6E6E6">
                        <a:lumMod val="10000"/>
                        <a:alpha val="76000"/>
                      </a:srgb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FFFF"/>
                    </a:solidFill>
                    <a:latin typeface="Calibri" pitchFamily="-111" charset="0"/>
                    <a:ea typeface="ＭＳ Ｐゴシック" pitchFamily="-111" charset="-128"/>
                  </a:endParaRPr>
                </a:p>
              </p:txBody>
            </p:sp>
            <p:sp>
              <p:nvSpPr>
                <p:cNvPr id="36" name="Ellipse 99"/>
                <p:cNvSpPr/>
                <p:nvPr/>
              </p:nvSpPr>
              <p:spPr bwMode="auto">
                <a:xfrm>
                  <a:off x="2666999" y="2514600"/>
                  <a:ext cx="1059155" cy="115874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100000">
                      <a:schemeClr val="accent2">
                        <a:lumMod val="50000"/>
                      </a:schemeClr>
                    </a:gs>
                  </a:gsLst>
                  <a:path path="shape">
                    <a:fillToRect l="50000" t="50000" r="50000" b="50000"/>
                  </a:path>
                  <a:tileRect/>
                </a:gradFill>
                <a:ln w="9525" cap="flat" cmpd="sng" algn="ctr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effectLst>
                  <a:innerShdw blurRad="190500" dist="114300" dir="5640000">
                    <a:srgbClr val="000000">
                      <a:alpha val="37000"/>
                    </a:srgbClr>
                  </a:inn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>
                    <a:solidFill>
                      <a:srgbClr val="FFFFFF"/>
                    </a:solidFill>
                    <a:latin typeface="Calibri" pitchFamily="-111" charset="0"/>
                    <a:ea typeface="ＭＳ Ｐゴシック" pitchFamily="-111" charset="-128"/>
                  </a:endParaRPr>
                </a:p>
              </p:txBody>
            </p:sp>
            <p:sp>
              <p:nvSpPr>
                <p:cNvPr id="37" name="Ellipse 100"/>
                <p:cNvSpPr>
                  <a:spLocks noChangeArrowheads="1"/>
                </p:cNvSpPr>
                <p:nvPr/>
              </p:nvSpPr>
              <p:spPr bwMode="auto">
                <a:xfrm>
                  <a:off x="2824961" y="2555552"/>
                  <a:ext cx="728980" cy="62570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FFFFFF">
                        <a:alpha val="76999"/>
                      </a:srgbClr>
                    </a:gs>
                    <a:gs pos="100000">
                      <a:srgbClr val="8EB4E3">
                        <a:alpha val="0"/>
                      </a:srgbClr>
                    </a:gs>
                  </a:gsLst>
                  <a:lin ang="5400000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  <a:latin typeface="Calibri" charset="0"/>
                    <a:ea typeface="ＭＳ Ｐゴシック" pitchFamily="34" charset="-128"/>
                  </a:endParaRPr>
                </a:p>
              </p:txBody>
            </p:sp>
          </p:grpSp>
        </p:grpSp>
        <p:cxnSp>
          <p:nvCxnSpPr>
            <p:cNvPr id="39" name="Straight Connector 38"/>
            <p:cNvCxnSpPr>
              <a:cxnSpLocks/>
            </p:cNvCxnSpPr>
            <p:nvPr/>
          </p:nvCxnSpPr>
          <p:spPr>
            <a:xfrm>
              <a:off x="1891150" y="4667634"/>
              <a:ext cx="381000" cy="1588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" name="Picture 39" descr="Scales base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4724400" y="1247150"/>
              <a:ext cx="1905000" cy="3879273"/>
            </a:xfrm>
            <a:prstGeom prst="rect">
              <a:avLst/>
            </a:prstGeom>
            <a:scene3d>
              <a:camera prst="orthographicFront">
                <a:rot lat="300000" lon="0" rev="0"/>
              </a:camera>
              <a:lightRig rig="threePt" dir="t"/>
            </a:scene3d>
          </p:spPr>
        </p:pic>
        <p:grpSp>
          <p:nvGrpSpPr>
            <p:cNvPr id="5" name="Group 19"/>
            <p:cNvGrpSpPr/>
            <p:nvPr/>
          </p:nvGrpSpPr>
          <p:grpSpPr>
            <a:xfrm>
              <a:off x="5160822" y="3566134"/>
              <a:ext cx="977681" cy="1068121"/>
              <a:chOff x="6019800" y="2528095"/>
              <a:chExt cx="1059154" cy="1262325"/>
            </a:xfrm>
          </p:grpSpPr>
          <p:sp>
            <p:nvSpPr>
              <p:cNvPr id="44" name="Ellipse 98"/>
              <p:cNvSpPr/>
              <p:nvPr/>
            </p:nvSpPr>
            <p:spPr bwMode="auto">
              <a:xfrm>
                <a:off x="6057119" y="3562820"/>
                <a:ext cx="888848" cy="227600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FFFFF">
                      <a:alpha val="0"/>
                    </a:srgbClr>
                  </a:gs>
                  <a:gs pos="0">
                    <a:srgbClr val="E6E6E6">
                      <a:lumMod val="10000"/>
                      <a:alpha val="76000"/>
                    </a:srgb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defRPr/>
                </a:pPr>
                <a:endParaRPr lang="en-US">
                  <a:solidFill>
                    <a:srgbClr val="FFFFFF"/>
                  </a:solidFill>
                  <a:latin typeface="Calibri" pitchFamily="-111" charset="0"/>
                  <a:ea typeface="ＭＳ Ｐゴシック" pitchFamily="-111" charset="-128"/>
                </a:endParaRPr>
              </a:p>
            </p:txBody>
          </p:sp>
          <p:sp>
            <p:nvSpPr>
              <p:cNvPr id="42" name="Ellipse 99"/>
              <p:cNvSpPr/>
              <p:nvPr/>
            </p:nvSpPr>
            <p:spPr bwMode="auto">
              <a:xfrm>
                <a:off x="6019800" y="2528095"/>
                <a:ext cx="1059154" cy="1158740"/>
              </a:xfrm>
              <a:prstGeom prst="ellipse">
                <a:avLst/>
              </a:prstGeom>
              <a:gradFill flip="none" rotWithShape="1">
                <a:gsLst>
                  <a:gs pos="0">
                    <a:schemeClr val="accent3">
                      <a:lumMod val="75000"/>
                    </a:schemeClr>
                  </a:gs>
                  <a:gs pos="100000">
                    <a:schemeClr val="accent3">
                      <a:lumMod val="50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 cap="flat" cmpd="sng" algn="ctr">
                <a:solidFill>
                  <a:schemeClr val="accent3">
                    <a:lumMod val="50000"/>
                  </a:schemeClr>
                </a:solidFill>
                <a:prstDash val="solid"/>
              </a:ln>
              <a:effectLst>
                <a:innerShdw blurRad="190500" dist="114300" dir="5640000">
                  <a:srgbClr val="000000">
                    <a:alpha val="37000"/>
                  </a:srgbClr>
                </a:innerShdw>
              </a:effectLst>
            </p:spPr>
            <p:txBody>
              <a:bodyPr anchor="ctr"/>
              <a:lstStyle/>
              <a:p>
                <a:pPr algn="ctr">
                  <a:defRPr/>
                </a:pPr>
                <a:endParaRPr lang="en-US" dirty="0">
                  <a:solidFill>
                    <a:srgbClr val="FFFFFF"/>
                  </a:solidFill>
                  <a:latin typeface="Calibri" pitchFamily="-111" charset="0"/>
                  <a:ea typeface="ＭＳ Ｐゴシック" pitchFamily="-111" charset="-128"/>
                </a:endParaRPr>
              </a:p>
            </p:txBody>
          </p:sp>
          <p:sp>
            <p:nvSpPr>
              <p:cNvPr id="43" name="Ellipse 100"/>
              <p:cNvSpPr>
                <a:spLocks noChangeArrowheads="1"/>
              </p:cNvSpPr>
              <p:nvPr/>
            </p:nvSpPr>
            <p:spPr bwMode="auto">
              <a:xfrm>
                <a:off x="6193166" y="2564727"/>
                <a:ext cx="728980" cy="625708"/>
              </a:xfrm>
              <a:prstGeom prst="ellipse">
                <a:avLst/>
              </a:prstGeom>
              <a:gradFill rotWithShape="1">
                <a:gsLst>
                  <a:gs pos="0">
                    <a:srgbClr val="FFFFFF">
                      <a:alpha val="76999"/>
                    </a:srgbClr>
                  </a:gs>
                  <a:gs pos="100000">
                    <a:srgbClr val="8EB4E3">
                      <a:alpha val="0"/>
                    </a:srgbClr>
                  </a:gs>
                </a:gsLst>
                <a:lin ang="5400000"/>
              </a:gradFill>
              <a:ln w="9525">
                <a:noFill/>
                <a:round/>
                <a:headEnd/>
                <a:tailEnd/>
              </a:ln>
            </p:spPr>
            <p:txBody>
              <a:bodyPr anchor="ctr"/>
              <a:lstStyle/>
              <a:p>
                <a:pPr algn="ctr"/>
                <a:endParaRPr lang="en-US">
                  <a:solidFill>
                    <a:srgbClr val="FFFFFF"/>
                  </a:solidFill>
                  <a:latin typeface="Calibri" charset="0"/>
                  <a:ea typeface="ＭＳ Ｐゴシック" pitchFamily="34" charset="-128"/>
                </a:endParaRPr>
              </a:p>
            </p:txBody>
          </p:sp>
        </p:grpSp>
        <p:grpSp>
          <p:nvGrpSpPr>
            <p:cNvPr id="6" name="Group 35"/>
            <p:cNvGrpSpPr/>
            <p:nvPr/>
          </p:nvGrpSpPr>
          <p:grpSpPr>
            <a:xfrm>
              <a:off x="5458695" y="3886646"/>
              <a:ext cx="381000" cy="381000"/>
              <a:chOff x="4267200" y="4101152"/>
              <a:chExt cx="381000" cy="381000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>
                <a:off x="4267200" y="4267200"/>
                <a:ext cx="381000" cy="1588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rot="5400000">
                <a:off x="4267200" y="4290858"/>
                <a:ext cx="381000" cy="1588"/>
              </a:xfrm>
              <a:prstGeom prst="line">
                <a:avLst/>
              </a:prstGeom>
              <a:ln w="571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Rectangle 48"/>
            <p:cNvSpPr/>
            <p:nvPr/>
          </p:nvSpPr>
          <p:spPr>
            <a:xfrm>
              <a:off x="3248893" y="4711942"/>
              <a:ext cx="1468582" cy="1371600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317500" dist="38100" dir="5400000" sx="108000" sy="108000" algn="t" rotWithShape="0">
                <a:prstClr val="black">
                  <a:alpha val="40000"/>
                </a:prstClr>
              </a:outerShdw>
            </a:effectLst>
            <a:scene3d>
              <a:camera prst="perspectiveRelaxed"/>
              <a:lightRig rig="soft" dir="t"/>
            </a:scene3d>
            <a:sp3d extrusionH="381000" prstMaterial="dkEdge">
              <a:bevelT w="139700" prst="cross"/>
              <a:extrusionClr>
                <a:schemeClr val="bg1">
                  <a:lumMod val="7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itchFamily="34" charset="0"/>
              </a:endParaRPr>
            </a:p>
          </p:txBody>
        </p:sp>
        <p:grpSp>
          <p:nvGrpSpPr>
            <p:cNvPr id="8" name="Group 19"/>
            <p:cNvGrpSpPr/>
            <p:nvPr/>
          </p:nvGrpSpPr>
          <p:grpSpPr>
            <a:xfrm>
              <a:off x="3360391" y="651982"/>
              <a:ext cx="1280884" cy="5080000"/>
              <a:chOff x="3818002" y="1377950"/>
              <a:chExt cx="1110343" cy="5080000"/>
            </a:xfrm>
          </p:grpSpPr>
          <p:sp>
            <p:nvSpPr>
              <p:cNvPr id="51" name="Freeform 19"/>
              <p:cNvSpPr>
                <a:spLocks/>
              </p:cNvSpPr>
              <p:nvPr/>
            </p:nvSpPr>
            <p:spPr bwMode="auto">
              <a:xfrm rot="16200000" flipH="1">
                <a:off x="4067027" y="2121828"/>
                <a:ext cx="360945" cy="342925"/>
              </a:xfrm>
              <a:custGeom>
                <a:avLst/>
                <a:gdLst/>
                <a:ahLst/>
                <a:cxnLst>
                  <a:cxn ang="0">
                    <a:pos x="906" y="0"/>
                  </a:cxn>
                  <a:cxn ang="0">
                    <a:pos x="1002" y="18"/>
                  </a:cxn>
                  <a:cxn ang="0">
                    <a:pos x="1168" y="40"/>
                  </a:cxn>
                  <a:cxn ang="0">
                    <a:pos x="1320" y="84"/>
                  </a:cxn>
                  <a:cxn ang="0">
                    <a:pos x="1454" y="142"/>
                  </a:cxn>
                  <a:cxn ang="0">
                    <a:pos x="1568" y="216"/>
                  </a:cxn>
                  <a:cxn ang="0">
                    <a:pos x="1660" y="302"/>
                  </a:cxn>
                  <a:cxn ang="0">
                    <a:pos x="1722" y="400"/>
                  </a:cxn>
                  <a:cxn ang="0">
                    <a:pos x="1756" y="504"/>
                  </a:cxn>
                  <a:cxn ang="0">
                    <a:pos x="1760" y="588"/>
                  </a:cxn>
                  <a:cxn ang="0">
                    <a:pos x="1734" y="696"/>
                  </a:cxn>
                  <a:cxn ang="0">
                    <a:pos x="1676" y="796"/>
                  </a:cxn>
                  <a:cxn ang="0">
                    <a:pos x="1588" y="886"/>
                  </a:cxn>
                  <a:cxn ang="0">
                    <a:pos x="1476" y="964"/>
                  </a:cxn>
                  <a:cxn ang="0">
                    <a:pos x="1344" y="1028"/>
                  </a:cxn>
                  <a:cxn ang="0">
                    <a:pos x="1192" y="1074"/>
                  </a:cxn>
                  <a:cxn ang="0">
                    <a:pos x="1026" y="1100"/>
                  </a:cxn>
                  <a:cxn ang="0">
                    <a:pos x="894" y="1106"/>
                  </a:cxn>
                  <a:cxn ang="0">
                    <a:pos x="720" y="1096"/>
                  </a:cxn>
                  <a:cxn ang="0">
                    <a:pos x="556" y="1064"/>
                  </a:cxn>
                  <a:cxn ang="0">
                    <a:pos x="410" y="1012"/>
                  </a:cxn>
                  <a:cxn ang="0">
                    <a:pos x="282" y="946"/>
                  </a:cxn>
                  <a:cxn ang="0">
                    <a:pos x="176" y="866"/>
                  </a:cxn>
                  <a:cxn ang="0">
                    <a:pos x="96" y="772"/>
                  </a:cxn>
                  <a:cxn ang="0">
                    <a:pos x="44" y="670"/>
                  </a:cxn>
                  <a:cxn ang="0">
                    <a:pos x="28" y="560"/>
                  </a:cxn>
                  <a:cxn ang="0">
                    <a:pos x="46" y="448"/>
                  </a:cxn>
                  <a:cxn ang="0">
                    <a:pos x="46" y="406"/>
                  </a:cxn>
                  <a:cxn ang="0">
                    <a:pos x="12" y="494"/>
                  </a:cxn>
                  <a:cxn ang="0">
                    <a:pos x="0" y="586"/>
                  </a:cxn>
                  <a:cxn ang="0">
                    <a:pos x="12" y="676"/>
                  </a:cxn>
                  <a:cxn ang="0">
                    <a:pos x="58" y="788"/>
                  </a:cxn>
                  <a:cxn ang="0">
                    <a:pos x="138" y="890"/>
                  </a:cxn>
                  <a:cxn ang="0">
                    <a:pos x="246" y="980"/>
                  </a:cxn>
                  <a:cxn ang="0">
                    <a:pos x="380" y="1056"/>
                  </a:cxn>
                  <a:cxn ang="0">
                    <a:pos x="536" y="1116"/>
                  </a:cxn>
                  <a:cxn ang="0">
                    <a:pos x="710" y="1154"/>
                  </a:cxn>
                  <a:cxn ang="0">
                    <a:pos x="898" y="1172"/>
                  </a:cxn>
                  <a:cxn ang="0">
                    <a:pos x="1044" y="1170"/>
                  </a:cxn>
                  <a:cxn ang="0">
                    <a:pos x="1228" y="1146"/>
                  </a:cxn>
                  <a:cxn ang="0">
                    <a:pos x="1398" y="1102"/>
                  </a:cxn>
                  <a:cxn ang="0">
                    <a:pos x="1550" y="1038"/>
                  </a:cxn>
                  <a:cxn ang="0">
                    <a:pos x="1678" y="960"/>
                  </a:cxn>
                  <a:cxn ang="0">
                    <a:pos x="1780" y="866"/>
                  </a:cxn>
                  <a:cxn ang="0">
                    <a:pos x="1852" y="760"/>
                  </a:cxn>
                  <a:cxn ang="0">
                    <a:pos x="1890" y="646"/>
                  </a:cxn>
                  <a:cxn ang="0">
                    <a:pos x="1892" y="556"/>
                  </a:cxn>
                  <a:cxn ang="0">
                    <a:pos x="1864" y="440"/>
                  </a:cxn>
                  <a:cxn ang="0">
                    <a:pos x="1800" y="332"/>
                  </a:cxn>
                  <a:cxn ang="0">
                    <a:pos x="1706" y="236"/>
                  </a:cxn>
                  <a:cxn ang="0">
                    <a:pos x="1584" y="152"/>
                  </a:cxn>
                  <a:cxn ang="0">
                    <a:pos x="1438" y="84"/>
                  </a:cxn>
                  <a:cxn ang="0">
                    <a:pos x="1272" y="36"/>
                  </a:cxn>
                  <a:cxn ang="0">
                    <a:pos x="1092" y="6"/>
                  </a:cxn>
                  <a:cxn ang="0">
                    <a:pos x="948" y="0"/>
                  </a:cxn>
                </a:cxnLst>
                <a:rect l="0" t="0" r="r" b="b"/>
                <a:pathLst>
                  <a:path w="1894" h="1172">
                    <a:moveTo>
                      <a:pt x="948" y="0"/>
                    </a:moveTo>
                    <a:lnTo>
                      <a:pt x="948" y="0"/>
                    </a:lnTo>
                    <a:lnTo>
                      <a:pt x="906" y="0"/>
                    </a:lnTo>
                    <a:lnTo>
                      <a:pt x="906" y="0"/>
                    </a:lnTo>
                    <a:lnTo>
                      <a:pt x="916" y="14"/>
                    </a:lnTo>
                    <a:lnTo>
                      <a:pt x="916" y="14"/>
                    </a:lnTo>
                    <a:lnTo>
                      <a:pt x="960" y="14"/>
                    </a:lnTo>
                    <a:lnTo>
                      <a:pt x="1002" y="18"/>
                    </a:lnTo>
                    <a:lnTo>
                      <a:pt x="1044" y="22"/>
                    </a:lnTo>
                    <a:lnTo>
                      <a:pt x="1086" y="26"/>
                    </a:lnTo>
                    <a:lnTo>
                      <a:pt x="1128" y="32"/>
                    </a:lnTo>
                    <a:lnTo>
                      <a:pt x="1168" y="40"/>
                    </a:lnTo>
                    <a:lnTo>
                      <a:pt x="1206" y="50"/>
                    </a:lnTo>
                    <a:lnTo>
                      <a:pt x="1246" y="60"/>
                    </a:lnTo>
                    <a:lnTo>
                      <a:pt x="1282" y="70"/>
                    </a:lnTo>
                    <a:lnTo>
                      <a:pt x="1320" y="84"/>
                    </a:lnTo>
                    <a:lnTo>
                      <a:pt x="1354" y="96"/>
                    </a:lnTo>
                    <a:lnTo>
                      <a:pt x="1388" y="110"/>
                    </a:lnTo>
                    <a:lnTo>
                      <a:pt x="1422" y="126"/>
                    </a:lnTo>
                    <a:lnTo>
                      <a:pt x="1454" y="142"/>
                    </a:lnTo>
                    <a:lnTo>
                      <a:pt x="1484" y="160"/>
                    </a:lnTo>
                    <a:lnTo>
                      <a:pt x="1514" y="178"/>
                    </a:lnTo>
                    <a:lnTo>
                      <a:pt x="1542" y="196"/>
                    </a:lnTo>
                    <a:lnTo>
                      <a:pt x="1568" y="216"/>
                    </a:lnTo>
                    <a:lnTo>
                      <a:pt x="1594" y="236"/>
                    </a:lnTo>
                    <a:lnTo>
                      <a:pt x="1616" y="258"/>
                    </a:lnTo>
                    <a:lnTo>
                      <a:pt x="1638" y="280"/>
                    </a:lnTo>
                    <a:lnTo>
                      <a:pt x="1660" y="302"/>
                    </a:lnTo>
                    <a:lnTo>
                      <a:pt x="1678" y="326"/>
                    </a:lnTo>
                    <a:lnTo>
                      <a:pt x="1694" y="350"/>
                    </a:lnTo>
                    <a:lnTo>
                      <a:pt x="1710" y="374"/>
                    </a:lnTo>
                    <a:lnTo>
                      <a:pt x="1722" y="400"/>
                    </a:lnTo>
                    <a:lnTo>
                      <a:pt x="1734" y="424"/>
                    </a:lnTo>
                    <a:lnTo>
                      <a:pt x="1744" y="452"/>
                    </a:lnTo>
                    <a:lnTo>
                      <a:pt x="1750" y="478"/>
                    </a:lnTo>
                    <a:lnTo>
                      <a:pt x="1756" y="504"/>
                    </a:lnTo>
                    <a:lnTo>
                      <a:pt x="1760" y="532"/>
                    </a:lnTo>
                    <a:lnTo>
                      <a:pt x="1760" y="560"/>
                    </a:lnTo>
                    <a:lnTo>
                      <a:pt x="1760" y="560"/>
                    </a:lnTo>
                    <a:lnTo>
                      <a:pt x="1760" y="588"/>
                    </a:lnTo>
                    <a:lnTo>
                      <a:pt x="1756" y="616"/>
                    </a:lnTo>
                    <a:lnTo>
                      <a:pt x="1750" y="642"/>
                    </a:lnTo>
                    <a:lnTo>
                      <a:pt x="1744" y="670"/>
                    </a:lnTo>
                    <a:lnTo>
                      <a:pt x="1734" y="696"/>
                    </a:lnTo>
                    <a:lnTo>
                      <a:pt x="1722" y="722"/>
                    </a:lnTo>
                    <a:lnTo>
                      <a:pt x="1708" y="748"/>
                    </a:lnTo>
                    <a:lnTo>
                      <a:pt x="1692" y="772"/>
                    </a:lnTo>
                    <a:lnTo>
                      <a:pt x="1676" y="796"/>
                    </a:lnTo>
                    <a:lnTo>
                      <a:pt x="1656" y="820"/>
                    </a:lnTo>
                    <a:lnTo>
                      <a:pt x="1636" y="844"/>
                    </a:lnTo>
                    <a:lnTo>
                      <a:pt x="1612" y="866"/>
                    </a:lnTo>
                    <a:lnTo>
                      <a:pt x="1588" y="886"/>
                    </a:lnTo>
                    <a:lnTo>
                      <a:pt x="1562" y="908"/>
                    </a:lnTo>
                    <a:lnTo>
                      <a:pt x="1536" y="928"/>
                    </a:lnTo>
                    <a:lnTo>
                      <a:pt x="1506" y="946"/>
                    </a:lnTo>
                    <a:lnTo>
                      <a:pt x="1476" y="964"/>
                    </a:lnTo>
                    <a:lnTo>
                      <a:pt x="1446" y="982"/>
                    </a:lnTo>
                    <a:lnTo>
                      <a:pt x="1412" y="998"/>
                    </a:lnTo>
                    <a:lnTo>
                      <a:pt x="1378" y="1012"/>
                    </a:lnTo>
                    <a:lnTo>
                      <a:pt x="1344" y="1028"/>
                    </a:lnTo>
                    <a:lnTo>
                      <a:pt x="1308" y="1040"/>
                    </a:lnTo>
                    <a:lnTo>
                      <a:pt x="1270" y="1052"/>
                    </a:lnTo>
                    <a:lnTo>
                      <a:pt x="1232" y="1064"/>
                    </a:lnTo>
                    <a:lnTo>
                      <a:pt x="1192" y="1074"/>
                    </a:lnTo>
                    <a:lnTo>
                      <a:pt x="1152" y="1082"/>
                    </a:lnTo>
                    <a:lnTo>
                      <a:pt x="1110" y="1090"/>
                    </a:lnTo>
                    <a:lnTo>
                      <a:pt x="1068" y="1096"/>
                    </a:lnTo>
                    <a:lnTo>
                      <a:pt x="1026" y="1100"/>
                    </a:lnTo>
                    <a:lnTo>
                      <a:pt x="982" y="1104"/>
                    </a:lnTo>
                    <a:lnTo>
                      <a:pt x="938" y="1106"/>
                    </a:lnTo>
                    <a:lnTo>
                      <a:pt x="894" y="1106"/>
                    </a:lnTo>
                    <a:lnTo>
                      <a:pt x="894" y="1106"/>
                    </a:lnTo>
                    <a:lnTo>
                      <a:pt x="850" y="1106"/>
                    </a:lnTo>
                    <a:lnTo>
                      <a:pt x="806" y="1104"/>
                    </a:lnTo>
                    <a:lnTo>
                      <a:pt x="762" y="1100"/>
                    </a:lnTo>
                    <a:lnTo>
                      <a:pt x="720" y="1096"/>
                    </a:lnTo>
                    <a:lnTo>
                      <a:pt x="678" y="1090"/>
                    </a:lnTo>
                    <a:lnTo>
                      <a:pt x="636" y="1082"/>
                    </a:lnTo>
                    <a:lnTo>
                      <a:pt x="596" y="1074"/>
                    </a:lnTo>
                    <a:lnTo>
                      <a:pt x="556" y="1064"/>
                    </a:lnTo>
                    <a:lnTo>
                      <a:pt x="518" y="1052"/>
                    </a:lnTo>
                    <a:lnTo>
                      <a:pt x="480" y="1040"/>
                    </a:lnTo>
                    <a:lnTo>
                      <a:pt x="444" y="1028"/>
                    </a:lnTo>
                    <a:lnTo>
                      <a:pt x="410" y="1012"/>
                    </a:lnTo>
                    <a:lnTo>
                      <a:pt x="376" y="998"/>
                    </a:lnTo>
                    <a:lnTo>
                      <a:pt x="342" y="982"/>
                    </a:lnTo>
                    <a:lnTo>
                      <a:pt x="312" y="964"/>
                    </a:lnTo>
                    <a:lnTo>
                      <a:pt x="282" y="946"/>
                    </a:lnTo>
                    <a:lnTo>
                      <a:pt x="252" y="928"/>
                    </a:lnTo>
                    <a:lnTo>
                      <a:pt x="226" y="908"/>
                    </a:lnTo>
                    <a:lnTo>
                      <a:pt x="200" y="886"/>
                    </a:lnTo>
                    <a:lnTo>
                      <a:pt x="176" y="866"/>
                    </a:lnTo>
                    <a:lnTo>
                      <a:pt x="152" y="844"/>
                    </a:lnTo>
                    <a:lnTo>
                      <a:pt x="132" y="820"/>
                    </a:lnTo>
                    <a:lnTo>
                      <a:pt x="112" y="796"/>
                    </a:lnTo>
                    <a:lnTo>
                      <a:pt x="96" y="772"/>
                    </a:lnTo>
                    <a:lnTo>
                      <a:pt x="80" y="748"/>
                    </a:lnTo>
                    <a:lnTo>
                      <a:pt x="66" y="722"/>
                    </a:lnTo>
                    <a:lnTo>
                      <a:pt x="54" y="696"/>
                    </a:lnTo>
                    <a:lnTo>
                      <a:pt x="44" y="670"/>
                    </a:lnTo>
                    <a:lnTo>
                      <a:pt x="38" y="642"/>
                    </a:lnTo>
                    <a:lnTo>
                      <a:pt x="32" y="616"/>
                    </a:lnTo>
                    <a:lnTo>
                      <a:pt x="28" y="588"/>
                    </a:lnTo>
                    <a:lnTo>
                      <a:pt x="28" y="560"/>
                    </a:lnTo>
                    <a:lnTo>
                      <a:pt x="28" y="560"/>
                    </a:lnTo>
                    <a:lnTo>
                      <a:pt x="30" y="522"/>
                    </a:lnTo>
                    <a:lnTo>
                      <a:pt x="36" y="484"/>
                    </a:lnTo>
                    <a:lnTo>
                      <a:pt x="46" y="448"/>
                    </a:lnTo>
                    <a:lnTo>
                      <a:pt x="60" y="412"/>
                    </a:lnTo>
                    <a:lnTo>
                      <a:pt x="60" y="412"/>
                    </a:lnTo>
                    <a:lnTo>
                      <a:pt x="46" y="406"/>
                    </a:lnTo>
                    <a:lnTo>
                      <a:pt x="46" y="406"/>
                    </a:lnTo>
                    <a:lnTo>
                      <a:pt x="36" y="428"/>
                    </a:lnTo>
                    <a:lnTo>
                      <a:pt x="26" y="450"/>
                    </a:lnTo>
                    <a:lnTo>
                      <a:pt x="18" y="472"/>
                    </a:lnTo>
                    <a:lnTo>
                      <a:pt x="12" y="494"/>
                    </a:lnTo>
                    <a:lnTo>
                      <a:pt x="8" y="516"/>
                    </a:lnTo>
                    <a:lnTo>
                      <a:pt x="4" y="540"/>
                    </a:lnTo>
                    <a:lnTo>
                      <a:pt x="2" y="562"/>
                    </a:lnTo>
                    <a:lnTo>
                      <a:pt x="0" y="586"/>
                    </a:lnTo>
                    <a:lnTo>
                      <a:pt x="0" y="586"/>
                    </a:lnTo>
                    <a:lnTo>
                      <a:pt x="2" y="616"/>
                    </a:lnTo>
                    <a:lnTo>
                      <a:pt x="6" y="646"/>
                    </a:lnTo>
                    <a:lnTo>
                      <a:pt x="12" y="676"/>
                    </a:lnTo>
                    <a:lnTo>
                      <a:pt x="20" y="704"/>
                    </a:lnTo>
                    <a:lnTo>
                      <a:pt x="30" y="732"/>
                    </a:lnTo>
                    <a:lnTo>
                      <a:pt x="44" y="760"/>
                    </a:lnTo>
                    <a:lnTo>
                      <a:pt x="58" y="788"/>
                    </a:lnTo>
                    <a:lnTo>
                      <a:pt x="76" y="814"/>
                    </a:lnTo>
                    <a:lnTo>
                      <a:pt x="94" y="840"/>
                    </a:lnTo>
                    <a:lnTo>
                      <a:pt x="114" y="866"/>
                    </a:lnTo>
                    <a:lnTo>
                      <a:pt x="138" y="890"/>
                    </a:lnTo>
                    <a:lnTo>
                      <a:pt x="162" y="914"/>
                    </a:lnTo>
                    <a:lnTo>
                      <a:pt x="188" y="938"/>
                    </a:lnTo>
                    <a:lnTo>
                      <a:pt x="216" y="960"/>
                    </a:lnTo>
                    <a:lnTo>
                      <a:pt x="246" y="980"/>
                    </a:lnTo>
                    <a:lnTo>
                      <a:pt x="278" y="1002"/>
                    </a:lnTo>
                    <a:lnTo>
                      <a:pt x="310" y="1020"/>
                    </a:lnTo>
                    <a:lnTo>
                      <a:pt x="346" y="1038"/>
                    </a:lnTo>
                    <a:lnTo>
                      <a:pt x="380" y="1056"/>
                    </a:lnTo>
                    <a:lnTo>
                      <a:pt x="418" y="1072"/>
                    </a:lnTo>
                    <a:lnTo>
                      <a:pt x="456" y="1088"/>
                    </a:lnTo>
                    <a:lnTo>
                      <a:pt x="496" y="1102"/>
                    </a:lnTo>
                    <a:lnTo>
                      <a:pt x="536" y="1116"/>
                    </a:lnTo>
                    <a:lnTo>
                      <a:pt x="578" y="1126"/>
                    </a:lnTo>
                    <a:lnTo>
                      <a:pt x="622" y="1138"/>
                    </a:lnTo>
                    <a:lnTo>
                      <a:pt x="666" y="1146"/>
                    </a:lnTo>
                    <a:lnTo>
                      <a:pt x="710" y="1154"/>
                    </a:lnTo>
                    <a:lnTo>
                      <a:pt x="756" y="1160"/>
                    </a:lnTo>
                    <a:lnTo>
                      <a:pt x="804" y="1166"/>
                    </a:lnTo>
                    <a:lnTo>
                      <a:pt x="850" y="1170"/>
                    </a:lnTo>
                    <a:lnTo>
                      <a:pt x="898" y="1172"/>
                    </a:lnTo>
                    <a:lnTo>
                      <a:pt x="948" y="1172"/>
                    </a:lnTo>
                    <a:lnTo>
                      <a:pt x="948" y="1172"/>
                    </a:lnTo>
                    <a:lnTo>
                      <a:pt x="996" y="1172"/>
                    </a:lnTo>
                    <a:lnTo>
                      <a:pt x="1044" y="1170"/>
                    </a:lnTo>
                    <a:lnTo>
                      <a:pt x="1092" y="1166"/>
                    </a:lnTo>
                    <a:lnTo>
                      <a:pt x="1138" y="1160"/>
                    </a:lnTo>
                    <a:lnTo>
                      <a:pt x="1184" y="1154"/>
                    </a:lnTo>
                    <a:lnTo>
                      <a:pt x="1228" y="1146"/>
                    </a:lnTo>
                    <a:lnTo>
                      <a:pt x="1272" y="1138"/>
                    </a:lnTo>
                    <a:lnTo>
                      <a:pt x="1316" y="1126"/>
                    </a:lnTo>
                    <a:lnTo>
                      <a:pt x="1358" y="1116"/>
                    </a:lnTo>
                    <a:lnTo>
                      <a:pt x="1398" y="1102"/>
                    </a:lnTo>
                    <a:lnTo>
                      <a:pt x="1438" y="1088"/>
                    </a:lnTo>
                    <a:lnTo>
                      <a:pt x="1476" y="1072"/>
                    </a:lnTo>
                    <a:lnTo>
                      <a:pt x="1514" y="1056"/>
                    </a:lnTo>
                    <a:lnTo>
                      <a:pt x="1550" y="1038"/>
                    </a:lnTo>
                    <a:lnTo>
                      <a:pt x="1584" y="1020"/>
                    </a:lnTo>
                    <a:lnTo>
                      <a:pt x="1616" y="1002"/>
                    </a:lnTo>
                    <a:lnTo>
                      <a:pt x="1648" y="980"/>
                    </a:lnTo>
                    <a:lnTo>
                      <a:pt x="1678" y="960"/>
                    </a:lnTo>
                    <a:lnTo>
                      <a:pt x="1706" y="938"/>
                    </a:lnTo>
                    <a:lnTo>
                      <a:pt x="1732" y="914"/>
                    </a:lnTo>
                    <a:lnTo>
                      <a:pt x="1756" y="890"/>
                    </a:lnTo>
                    <a:lnTo>
                      <a:pt x="1780" y="866"/>
                    </a:lnTo>
                    <a:lnTo>
                      <a:pt x="1800" y="840"/>
                    </a:lnTo>
                    <a:lnTo>
                      <a:pt x="1820" y="814"/>
                    </a:lnTo>
                    <a:lnTo>
                      <a:pt x="1836" y="788"/>
                    </a:lnTo>
                    <a:lnTo>
                      <a:pt x="1852" y="760"/>
                    </a:lnTo>
                    <a:lnTo>
                      <a:pt x="1864" y="732"/>
                    </a:lnTo>
                    <a:lnTo>
                      <a:pt x="1874" y="704"/>
                    </a:lnTo>
                    <a:lnTo>
                      <a:pt x="1884" y="676"/>
                    </a:lnTo>
                    <a:lnTo>
                      <a:pt x="1890" y="646"/>
                    </a:lnTo>
                    <a:lnTo>
                      <a:pt x="1892" y="616"/>
                    </a:lnTo>
                    <a:lnTo>
                      <a:pt x="1894" y="586"/>
                    </a:lnTo>
                    <a:lnTo>
                      <a:pt x="1894" y="586"/>
                    </a:lnTo>
                    <a:lnTo>
                      <a:pt x="1892" y="556"/>
                    </a:lnTo>
                    <a:lnTo>
                      <a:pt x="1890" y="526"/>
                    </a:lnTo>
                    <a:lnTo>
                      <a:pt x="1884" y="496"/>
                    </a:lnTo>
                    <a:lnTo>
                      <a:pt x="1874" y="468"/>
                    </a:lnTo>
                    <a:lnTo>
                      <a:pt x="1864" y="440"/>
                    </a:lnTo>
                    <a:lnTo>
                      <a:pt x="1852" y="412"/>
                    </a:lnTo>
                    <a:lnTo>
                      <a:pt x="1836" y="384"/>
                    </a:lnTo>
                    <a:lnTo>
                      <a:pt x="1820" y="358"/>
                    </a:lnTo>
                    <a:lnTo>
                      <a:pt x="1800" y="332"/>
                    </a:lnTo>
                    <a:lnTo>
                      <a:pt x="1780" y="306"/>
                    </a:lnTo>
                    <a:lnTo>
                      <a:pt x="1756" y="282"/>
                    </a:lnTo>
                    <a:lnTo>
                      <a:pt x="1732" y="258"/>
                    </a:lnTo>
                    <a:lnTo>
                      <a:pt x="1706" y="236"/>
                    </a:lnTo>
                    <a:lnTo>
                      <a:pt x="1678" y="214"/>
                    </a:lnTo>
                    <a:lnTo>
                      <a:pt x="1648" y="192"/>
                    </a:lnTo>
                    <a:lnTo>
                      <a:pt x="1616" y="172"/>
                    </a:lnTo>
                    <a:lnTo>
                      <a:pt x="1584" y="152"/>
                    </a:lnTo>
                    <a:lnTo>
                      <a:pt x="1550" y="134"/>
                    </a:lnTo>
                    <a:lnTo>
                      <a:pt x="1514" y="116"/>
                    </a:lnTo>
                    <a:lnTo>
                      <a:pt x="1476" y="100"/>
                    </a:lnTo>
                    <a:lnTo>
                      <a:pt x="1438" y="84"/>
                    </a:lnTo>
                    <a:lnTo>
                      <a:pt x="1398" y="70"/>
                    </a:lnTo>
                    <a:lnTo>
                      <a:pt x="1358" y="58"/>
                    </a:lnTo>
                    <a:lnTo>
                      <a:pt x="1316" y="46"/>
                    </a:lnTo>
                    <a:lnTo>
                      <a:pt x="1272" y="36"/>
                    </a:lnTo>
                    <a:lnTo>
                      <a:pt x="1228" y="26"/>
                    </a:lnTo>
                    <a:lnTo>
                      <a:pt x="1184" y="18"/>
                    </a:lnTo>
                    <a:lnTo>
                      <a:pt x="1138" y="12"/>
                    </a:lnTo>
                    <a:lnTo>
                      <a:pt x="1092" y="6"/>
                    </a:lnTo>
                    <a:lnTo>
                      <a:pt x="1044" y="2"/>
                    </a:lnTo>
                    <a:lnTo>
                      <a:pt x="996" y="0"/>
                    </a:lnTo>
                    <a:lnTo>
                      <a:pt x="948" y="0"/>
                    </a:lnTo>
                    <a:lnTo>
                      <a:pt x="948" y="0"/>
                    </a:lnTo>
                    <a:close/>
                  </a:path>
                </a:pathLst>
              </a:custGeom>
              <a:solidFill>
                <a:schemeClr val="bg2">
                  <a:lumMod val="25000"/>
                </a:schemeClr>
              </a:solidFill>
              <a:ln w="8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>
                <a:outerShdw blurRad="165100" dist="63500" dir="5400000" sx="103000" sy="103000" algn="t" rotWithShape="0">
                  <a:prstClr val="black">
                    <a:alpha val="40000"/>
                  </a:prstClr>
                </a:outerShdw>
              </a:effectLst>
              <a:scene3d>
                <a:camera prst="perspectiveRelaxed">
                  <a:rot lat="17811855" lon="15149650" rev="6299961"/>
                </a:camera>
                <a:lightRig rig="chilly" dir="t"/>
              </a:scene3d>
              <a:sp3d extrusionH="127000" contourW="12700" prstMaterial="dkEdge">
                <a:bevelT/>
                <a:extrusionClr>
                  <a:schemeClr val="bg1">
                    <a:lumMod val="75000"/>
                  </a:schemeClr>
                </a:extrusionClr>
                <a:contourClr>
                  <a:schemeClr val="bg1">
                    <a:lumMod val="75000"/>
                  </a:schemeClr>
                </a:contourClr>
              </a:sp3d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Calibri" pitchFamily="34" charset="0"/>
                </a:endParaRPr>
              </a:p>
            </p:txBody>
          </p:sp>
          <p:pic>
            <p:nvPicPr>
              <p:cNvPr id="52" name="Picture 51" descr="Rest of the scale.png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>
              <a:xfrm>
                <a:off x="3818002" y="2343150"/>
                <a:ext cx="1110343" cy="4114800"/>
              </a:xfrm>
              <a:prstGeom prst="rect">
                <a:avLst/>
              </a:prstGeom>
            </p:spPr>
          </p:pic>
          <p:pic>
            <p:nvPicPr>
              <p:cNvPr id="53" name="Picture 52" descr="Rest of the scale.png"/>
              <p:cNvPicPr>
                <a:picLocks noChangeAspect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>
              <a:xfrm>
                <a:off x="3885688" y="1377950"/>
                <a:ext cx="990600" cy="990600"/>
              </a:xfrm>
              <a:prstGeom prst="rect">
                <a:avLst/>
              </a:prstGeom>
            </p:spPr>
          </p:pic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3D0BAACF-DCFD-48E2-833D-6B0691883EDB}"/>
              </a:ext>
            </a:extLst>
          </p:cNvPr>
          <p:cNvSpPr txBox="1"/>
          <p:nvPr/>
        </p:nvSpPr>
        <p:spPr>
          <a:xfrm>
            <a:off x="6421688" y="1768635"/>
            <a:ext cx="455111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w Cen MT Condensed Extra Bold"/>
                <a:ea typeface="+mn-ea"/>
                <a:cs typeface="+mn-cs"/>
              </a:rPr>
              <a:t>Subtitle Text</a:t>
            </a:r>
          </a:p>
          <a:p>
            <a:pPr marL="342900" marR="0" lvl="0" indent="-34290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You can replace this text with yours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</a:rPr>
              <a:t>You can replace this text with yours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</a:rPr>
              <a:t>You can replace this text with yours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</a:rPr>
              <a:t>You can replace this text with yours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</a:rPr>
              <a:t>You can replace this text with yours</a:t>
            </a:r>
          </a:p>
          <a:p>
            <a:pPr marL="342900" lvl="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</a:rPr>
              <a:t>You can replace this text with yours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100B67C-A3BB-4192-B821-2B3801995085}"/>
              </a:ext>
            </a:extLst>
          </p:cNvPr>
          <p:cNvSpPr/>
          <p:nvPr/>
        </p:nvSpPr>
        <p:spPr bwMode="auto">
          <a:xfrm>
            <a:off x="0" y="4855030"/>
            <a:ext cx="12192000" cy="20029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514595" y="4495800"/>
            <a:ext cx="6629400" cy="1937660"/>
          </a:xfrm>
          <a:prstGeom prst="rect">
            <a:avLst/>
          </a:prstGeom>
          <a:solidFill>
            <a:schemeClr val="bg1">
              <a:lumMod val="50000"/>
            </a:schemeClr>
          </a:solidFill>
          <a:effectLst>
            <a:softEdge rad="317500"/>
          </a:effectLst>
          <a:scene3d>
            <a:camera prst="isometricOffAxis2Top">
              <a:rot lat="17664422" lon="3429516" rev="17957622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dirty="0"/>
              <a:t>The Power of Leverage</a:t>
            </a:r>
          </a:p>
        </p:txBody>
      </p:sp>
      <p:sp>
        <p:nvSpPr>
          <p:cNvPr id="4" name="Isosceles Triangle 3"/>
          <p:cNvSpPr/>
          <p:nvPr/>
        </p:nvSpPr>
        <p:spPr>
          <a:xfrm>
            <a:off x="3809995" y="4615540"/>
            <a:ext cx="972312" cy="838200"/>
          </a:xfrm>
          <a:prstGeom prst="triangle">
            <a:avLst/>
          </a:prstGeom>
          <a:solidFill>
            <a:schemeClr val="accent2">
              <a:lumMod val="50000"/>
            </a:schemeClr>
          </a:solidFill>
          <a:ln>
            <a:noFill/>
          </a:ln>
          <a:scene3d>
            <a:camera prst="isometricOffAxis2Left"/>
            <a:lightRig rig="threePt" dir="t"/>
          </a:scene3d>
          <a:sp3d extrusionH="1270000">
            <a:extrusionClr>
              <a:schemeClr val="tx1">
                <a:lumMod val="65000"/>
                <a:lumOff val="3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47995" y="3472540"/>
            <a:ext cx="5943600" cy="20574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isometricOffAxis2Top">
              <a:rot lat="17664420" lon="3429511" rev="17957628"/>
            </a:camera>
            <a:lightRig rig="threePt" dir="t"/>
          </a:scene3d>
          <a:sp3d extrusionH="254000" prstMaterial="dkEdge">
            <a:bevelT w="139700" prst="cross"/>
            <a:extrusionClr>
              <a:schemeClr val="bg1">
                <a:lumMod val="65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Freeform 34"/>
          <p:cNvSpPr>
            <a:spLocks noEditPoints="1"/>
          </p:cNvSpPr>
          <p:nvPr/>
        </p:nvSpPr>
        <p:spPr bwMode="auto">
          <a:xfrm>
            <a:off x="9367340" y="3762246"/>
            <a:ext cx="1371600" cy="2165350"/>
          </a:xfrm>
          <a:custGeom>
            <a:avLst/>
            <a:gdLst/>
            <a:ahLst/>
            <a:cxnLst>
              <a:cxn ang="0">
                <a:pos x="396" y="240"/>
              </a:cxn>
              <a:cxn ang="0">
                <a:pos x="356" y="232"/>
              </a:cxn>
              <a:cxn ang="0">
                <a:pos x="304" y="178"/>
              </a:cxn>
              <a:cxn ang="0">
                <a:pos x="280" y="100"/>
              </a:cxn>
              <a:cxn ang="0">
                <a:pos x="228" y="80"/>
              </a:cxn>
              <a:cxn ang="0">
                <a:pos x="240" y="48"/>
              </a:cxn>
              <a:cxn ang="0">
                <a:pos x="236" y="28"/>
              </a:cxn>
              <a:cxn ang="0">
                <a:pos x="222" y="8"/>
              </a:cxn>
              <a:cxn ang="0">
                <a:pos x="218" y="4"/>
              </a:cxn>
              <a:cxn ang="0">
                <a:pos x="218" y="4"/>
              </a:cxn>
              <a:cxn ang="0">
                <a:pos x="200" y="2"/>
              </a:cxn>
              <a:cxn ang="0">
                <a:pos x="194" y="2"/>
              </a:cxn>
              <a:cxn ang="0">
                <a:pos x="186" y="18"/>
              </a:cxn>
              <a:cxn ang="0">
                <a:pos x="184" y="24"/>
              </a:cxn>
              <a:cxn ang="0">
                <a:pos x="184" y="26"/>
              </a:cxn>
              <a:cxn ang="0">
                <a:pos x="180" y="42"/>
              </a:cxn>
              <a:cxn ang="0">
                <a:pos x="180" y="82"/>
              </a:cxn>
              <a:cxn ang="0">
                <a:pos x="126" y="112"/>
              </a:cxn>
              <a:cxn ang="0">
                <a:pos x="106" y="170"/>
              </a:cxn>
              <a:cxn ang="0">
                <a:pos x="56" y="236"/>
              </a:cxn>
              <a:cxn ang="0">
                <a:pos x="18" y="248"/>
              </a:cxn>
              <a:cxn ang="0">
                <a:pos x="14" y="272"/>
              </a:cxn>
              <a:cxn ang="0">
                <a:pos x="20" y="280"/>
              </a:cxn>
              <a:cxn ang="0">
                <a:pos x="12" y="302"/>
              </a:cxn>
              <a:cxn ang="0">
                <a:pos x="52" y="266"/>
              </a:cxn>
              <a:cxn ang="0">
                <a:pos x="120" y="224"/>
              </a:cxn>
              <a:cxn ang="0">
                <a:pos x="136" y="250"/>
              </a:cxn>
              <a:cxn ang="0">
                <a:pos x="148" y="490"/>
              </a:cxn>
              <a:cxn ang="0">
                <a:pos x="136" y="554"/>
              </a:cxn>
              <a:cxn ang="0">
                <a:pos x="112" y="576"/>
              </a:cxn>
              <a:cxn ang="0">
                <a:pos x="178" y="580"/>
              </a:cxn>
              <a:cxn ang="0">
                <a:pos x="186" y="524"/>
              </a:cxn>
              <a:cxn ang="0">
                <a:pos x="196" y="374"/>
              </a:cxn>
              <a:cxn ang="0">
                <a:pos x="230" y="546"/>
              </a:cxn>
              <a:cxn ang="0">
                <a:pos x="232" y="582"/>
              </a:cxn>
              <a:cxn ang="0">
                <a:pos x="268" y="584"/>
              </a:cxn>
              <a:cxn ang="0">
                <a:pos x="268" y="528"/>
              </a:cxn>
              <a:cxn ang="0">
                <a:pos x="256" y="396"/>
              </a:cxn>
              <a:cxn ang="0">
                <a:pos x="254" y="280"/>
              </a:cxn>
              <a:cxn ang="0">
                <a:pos x="266" y="184"/>
              </a:cxn>
              <a:cxn ang="0">
                <a:pos x="352" y="266"/>
              </a:cxn>
              <a:cxn ang="0">
                <a:pos x="374" y="284"/>
              </a:cxn>
              <a:cxn ang="0">
                <a:pos x="382" y="280"/>
              </a:cxn>
              <a:cxn ang="0">
                <a:pos x="390" y="274"/>
              </a:cxn>
              <a:cxn ang="0">
                <a:pos x="240" y="44"/>
              </a:cxn>
              <a:cxn ang="0">
                <a:pos x="236" y="30"/>
              </a:cxn>
              <a:cxn ang="0">
                <a:pos x="234" y="24"/>
              </a:cxn>
              <a:cxn ang="0">
                <a:pos x="228" y="18"/>
              </a:cxn>
              <a:cxn ang="0">
                <a:pos x="186" y="24"/>
              </a:cxn>
              <a:cxn ang="0">
                <a:pos x="190" y="10"/>
              </a:cxn>
              <a:cxn ang="0">
                <a:pos x="192" y="6"/>
              </a:cxn>
              <a:cxn ang="0">
                <a:pos x="194" y="8"/>
              </a:cxn>
              <a:cxn ang="0">
                <a:pos x="210" y="0"/>
              </a:cxn>
              <a:cxn ang="0">
                <a:pos x="208" y="4"/>
              </a:cxn>
              <a:cxn ang="0">
                <a:pos x="208" y="8"/>
              </a:cxn>
              <a:cxn ang="0">
                <a:pos x="210" y="8"/>
              </a:cxn>
              <a:cxn ang="0">
                <a:pos x="212" y="8"/>
              </a:cxn>
              <a:cxn ang="0">
                <a:pos x="222" y="10"/>
              </a:cxn>
              <a:cxn ang="0">
                <a:pos x="218" y="4"/>
              </a:cxn>
              <a:cxn ang="0">
                <a:pos x="218" y="8"/>
              </a:cxn>
              <a:cxn ang="0">
                <a:pos x="222" y="10"/>
              </a:cxn>
              <a:cxn ang="0">
                <a:pos x="218" y="12"/>
              </a:cxn>
            </a:cxnLst>
            <a:rect l="0" t="0" r="r" b="b"/>
            <a:pathLst>
              <a:path w="408" h="596">
                <a:moveTo>
                  <a:pt x="406" y="272"/>
                </a:moveTo>
                <a:lnTo>
                  <a:pt x="406" y="272"/>
                </a:lnTo>
                <a:lnTo>
                  <a:pt x="402" y="268"/>
                </a:lnTo>
                <a:lnTo>
                  <a:pt x="402" y="268"/>
                </a:lnTo>
                <a:lnTo>
                  <a:pt x="396" y="264"/>
                </a:lnTo>
                <a:lnTo>
                  <a:pt x="396" y="264"/>
                </a:lnTo>
                <a:lnTo>
                  <a:pt x="390" y="262"/>
                </a:lnTo>
                <a:lnTo>
                  <a:pt x="390" y="262"/>
                </a:lnTo>
                <a:lnTo>
                  <a:pt x="386" y="258"/>
                </a:lnTo>
                <a:lnTo>
                  <a:pt x="386" y="258"/>
                </a:lnTo>
                <a:lnTo>
                  <a:pt x="382" y="254"/>
                </a:lnTo>
                <a:lnTo>
                  <a:pt x="382" y="254"/>
                </a:lnTo>
                <a:lnTo>
                  <a:pt x="380" y="248"/>
                </a:lnTo>
                <a:lnTo>
                  <a:pt x="380" y="248"/>
                </a:lnTo>
                <a:lnTo>
                  <a:pt x="382" y="246"/>
                </a:lnTo>
                <a:lnTo>
                  <a:pt x="384" y="244"/>
                </a:lnTo>
                <a:lnTo>
                  <a:pt x="384" y="244"/>
                </a:lnTo>
                <a:lnTo>
                  <a:pt x="392" y="242"/>
                </a:lnTo>
                <a:lnTo>
                  <a:pt x="392" y="242"/>
                </a:lnTo>
                <a:lnTo>
                  <a:pt x="396" y="240"/>
                </a:lnTo>
                <a:lnTo>
                  <a:pt x="398" y="238"/>
                </a:lnTo>
                <a:lnTo>
                  <a:pt x="398" y="238"/>
                </a:lnTo>
                <a:lnTo>
                  <a:pt x="398" y="236"/>
                </a:lnTo>
                <a:lnTo>
                  <a:pt x="398" y="236"/>
                </a:lnTo>
                <a:lnTo>
                  <a:pt x="398" y="236"/>
                </a:lnTo>
                <a:lnTo>
                  <a:pt x="390" y="236"/>
                </a:lnTo>
                <a:lnTo>
                  <a:pt x="390" y="236"/>
                </a:lnTo>
                <a:lnTo>
                  <a:pt x="384" y="238"/>
                </a:lnTo>
                <a:lnTo>
                  <a:pt x="384" y="238"/>
                </a:lnTo>
                <a:lnTo>
                  <a:pt x="376" y="238"/>
                </a:lnTo>
                <a:lnTo>
                  <a:pt x="376" y="238"/>
                </a:lnTo>
                <a:lnTo>
                  <a:pt x="372" y="238"/>
                </a:lnTo>
                <a:lnTo>
                  <a:pt x="370" y="238"/>
                </a:lnTo>
                <a:lnTo>
                  <a:pt x="370" y="238"/>
                </a:lnTo>
                <a:lnTo>
                  <a:pt x="366" y="238"/>
                </a:lnTo>
                <a:lnTo>
                  <a:pt x="366" y="238"/>
                </a:lnTo>
                <a:lnTo>
                  <a:pt x="362" y="236"/>
                </a:lnTo>
                <a:lnTo>
                  <a:pt x="362" y="236"/>
                </a:lnTo>
                <a:lnTo>
                  <a:pt x="356" y="232"/>
                </a:lnTo>
                <a:lnTo>
                  <a:pt x="356" y="232"/>
                </a:lnTo>
                <a:lnTo>
                  <a:pt x="352" y="230"/>
                </a:lnTo>
                <a:lnTo>
                  <a:pt x="352" y="230"/>
                </a:lnTo>
                <a:lnTo>
                  <a:pt x="346" y="224"/>
                </a:lnTo>
                <a:lnTo>
                  <a:pt x="346" y="224"/>
                </a:lnTo>
                <a:lnTo>
                  <a:pt x="338" y="216"/>
                </a:lnTo>
                <a:lnTo>
                  <a:pt x="338" y="216"/>
                </a:lnTo>
                <a:lnTo>
                  <a:pt x="334" y="214"/>
                </a:lnTo>
                <a:lnTo>
                  <a:pt x="334" y="214"/>
                </a:lnTo>
                <a:lnTo>
                  <a:pt x="332" y="210"/>
                </a:lnTo>
                <a:lnTo>
                  <a:pt x="332" y="210"/>
                </a:lnTo>
                <a:lnTo>
                  <a:pt x="328" y="206"/>
                </a:lnTo>
                <a:lnTo>
                  <a:pt x="328" y="206"/>
                </a:lnTo>
                <a:lnTo>
                  <a:pt x="320" y="200"/>
                </a:lnTo>
                <a:lnTo>
                  <a:pt x="320" y="200"/>
                </a:lnTo>
                <a:lnTo>
                  <a:pt x="318" y="198"/>
                </a:lnTo>
                <a:lnTo>
                  <a:pt x="318" y="196"/>
                </a:lnTo>
                <a:lnTo>
                  <a:pt x="318" y="196"/>
                </a:lnTo>
                <a:lnTo>
                  <a:pt x="312" y="186"/>
                </a:lnTo>
                <a:lnTo>
                  <a:pt x="312" y="186"/>
                </a:lnTo>
                <a:lnTo>
                  <a:pt x="304" y="178"/>
                </a:lnTo>
                <a:lnTo>
                  <a:pt x="304" y="178"/>
                </a:lnTo>
                <a:lnTo>
                  <a:pt x="300" y="172"/>
                </a:lnTo>
                <a:lnTo>
                  <a:pt x="300" y="172"/>
                </a:lnTo>
                <a:lnTo>
                  <a:pt x="298" y="166"/>
                </a:lnTo>
                <a:lnTo>
                  <a:pt x="298" y="166"/>
                </a:lnTo>
                <a:lnTo>
                  <a:pt x="296" y="164"/>
                </a:lnTo>
                <a:lnTo>
                  <a:pt x="296" y="164"/>
                </a:lnTo>
                <a:lnTo>
                  <a:pt x="296" y="154"/>
                </a:lnTo>
                <a:lnTo>
                  <a:pt x="296" y="154"/>
                </a:lnTo>
                <a:lnTo>
                  <a:pt x="292" y="138"/>
                </a:lnTo>
                <a:lnTo>
                  <a:pt x="292" y="138"/>
                </a:lnTo>
                <a:lnTo>
                  <a:pt x="288" y="126"/>
                </a:lnTo>
                <a:lnTo>
                  <a:pt x="288" y="126"/>
                </a:lnTo>
                <a:lnTo>
                  <a:pt x="288" y="120"/>
                </a:lnTo>
                <a:lnTo>
                  <a:pt x="288" y="120"/>
                </a:lnTo>
                <a:lnTo>
                  <a:pt x="286" y="106"/>
                </a:lnTo>
                <a:lnTo>
                  <a:pt x="286" y="106"/>
                </a:lnTo>
                <a:lnTo>
                  <a:pt x="284" y="102"/>
                </a:lnTo>
                <a:lnTo>
                  <a:pt x="284" y="102"/>
                </a:lnTo>
                <a:lnTo>
                  <a:pt x="280" y="100"/>
                </a:lnTo>
                <a:lnTo>
                  <a:pt x="280" y="100"/>
                </a:lnTo>
                <a:lnTo>
                  <a:pt x="272" y="96"/>
                </a:lnTo>
                <a:lnTo>
                  <a:pt x="272" y="96"/>
                </a:lnTo>
                <a:lnTo>
                  <a:pt x="266" y="94"/>
                </a:lnTo>
                <a:lnTo>
                  <a:pt x="266" y="94"/>
                </a:lnTo>
                <a:lnTo>
                  <a:pt x="256" y="92"/>
                </a:lnTo>
                <a:lnTo>
                  <a:pt x="256" y="92"/>
                </a:lnTo>
                <a:lnTo>
                  <a:pt x="242" y="88"/>
                </a:lnTo>
                <a:lnTo>
                  <a:pt x="242" y="88"/>
                </a:lnTo>
                <a:lnTo>
                  <a:pt x="240" y="86"/>
                </a:lnTo>
                <a:lnTo>
                  <a:pt x="240" y="86"/>
                </a:lnTo>
                <a:lnTo>
                  <a:pt x="238" y="86"/>
                </a:lnTo>
                <a:lnTo>
                  <a:pt x="238" y="86"/>
                </a:lnTo>
                <a:lnTo>
                  <a:pt x="236" y="84"/>
                </a:lnTo>
                <a:lnTo>
                  <a:pt x="236" y="84"/>
                </a:lnTo>
                <a:lnTo>
                  <a:pt x="234" y="82"/>
                </a:lnTo>
                <a:lnTo>
                  <a:pt x="234" y="82"/>
                </a:lnTo>
                <a:lnTo>
                  <a:pt x="230" y="82"/>
                </a:lnTo>
                <a:lnTo>
                  <a:pt x="230" y="82"/>
                </a:lnTo>
                <a:lnTo>
                  <a:pt x="228" y="80"/>
                </a:lnTo>
                <a:lnTo>
                  <a:pt x="228" y="80"/>
                </a:lnTo>
                <a:lnTo>
                  <a:pt x="226" y="78"/>
                </a:lnTo>
                <a:lnTo>
                  <a:pt x="226" y="78"/>
                </a:lnTo>
                <a:lnTo>
                  <a:pt x="224" y="78"/>
                </a:lnTo>
                <a:lnTo>
                  <a:pt x="224" y="78"/>
                </a:lnTo>
                <a:lnTo>
                  <a:pt x="224" y="76"/>
                </a:lnTo>
                <a:lnTo>
                  <a:pt x="224" y="76"/>
                </a:lnTo>
                <a:lnTo>
                  <a:pt x="226" y="76"/>
                </a:lnTo>
                <a:lnTo>
                  <a:pt x="226" y="76"/>
                </a:lnTo>
                <a:lnTo>
                  <a:pt x="230" y="70"/>
                </a:lnTo>
                <a:lnTo>
                  <a:pt x="230" y="70"/>
                </a:lnTo>
                <a:lnTo>
                  <a:pt x="232" y="70"/>
                </a:lnTo>
                <a:lnTo>
                  <a:pt x="232" y="70"/>
                </a:lnTo>
                <a:lnTo>
                  <a:pt x="234" y="66"/>
                </a:lnTo>
                <a:lnTo>
                  <a:pt x="234" y="66"/>
                </a:lnTo>
                <a:lnTo>
                  <a:pt x="236" y="58"/>
                </a:lnTo>
                <a:lnTo>
                  <a:pt x="236" y="58"/>
                </a:lnTo>
                <a:lnTo>
                  <a:pt x="238" y="52"/>
                </a:lnTo>
                <a:lnTo>
                  <a:pt x="238" y="52"/>
                </a:lnTo>
                <a:lnTo>
                  <a:pt x="240" y="48"/>
                </a:lnTo>
                <a:lnTo>
                  <a:pt x="240" y="48"/>
                </a:lnTo>
                <a:lnTo>
                  <a:pt x="240" y="42"/>
                </a:lnTo>
                <a:lnTo>
                  <a:pt x="240" y="42"/>
                </a:lnTo>
                <a:lnTo>
                  <a:pt x="240" y="38"/>
                </a:lnTo>
                <a:lnTo>
                  <a:pt x="240" y="38"/>
                </a:lnTo>
                <a:lnTo>
                  <a:pt x="238" y="36"/>
                </a:lnTo>
                <a:lnTo>
                  <a:pt x="238" y="36"/>
                </a:lnTo>
                <a:lnTo>
                  <a:pt x="238" y="34"/>
                </a:lnTo>
                <a:lnTo>
                  <a:pt x="238" y="34"/>
                </a:lnTo>
                <a:lnTo>
                  <a:pt x="240" y="36"/>
                </a:lnTo>
                <a:lnTo>
                  <a:pt x="240" y="36"/>
                </a:lnTo>
                <a:lnTo>
                  <a:pt x="240" y="38"/>
                </a:lnTo>
                <a:lnTo>
                  <a:pt x="240" y="38"/>
                </a:lnTo>
                <a:lnTo>
                  <a:pt x="240" y="36"/>
                </a:lnTo>
                <a:lnTo>
                  <a:pt x="240" y="36"/>
                </a:lnTo>
                <a:lnTo>
                  <a:pt x="238" y="32"/>
                </a:lnTo>
                <a:lnTo>
                  <a:pt x="238" y="32"/>
                </a:lnTo>
                <a:lnTo>
                  <a:pt x="238" y="30"/>
                </a:lnTo>
                <a:lnTo>
                  <a:pt x="238" y="30"/>
                </a:lnTo>
                <a:lnTo>
                  <a:pt x="236" y="28"/>
                </a:lnTo>
                <a:lnTo>
                  <a:pt x="236" y="28"/>
                </a:lnTo>
                <a:lnTo>
                  <a:pt x="236" y="28"/>
                </a:lnTo>
                <a:lnTo>
                  <a:pt x="238" y="28"/>
                </a:lnTo>
                <a:lnTo>
                  <a:pt x="238" y="28"/>
                </a:lnTo>
                <a:lnTo>
                  <a:pt x="236" y="26"/>
                </a:lnTo>
                <a:lnTo>
                  <a:pt x="236" y="26"/>
                </a:lnTo>
                <a:lnTo>
                  <a:pt x="234" y="22"/>
                </a:lnTo>
                <a:lnTo>
                  <a:pt x="234" y="22"/>
                </a:lnTo>
                <a:lnTo>
                  <a:pt x="232" y="20"/>
                </a:lnTo>
                <a:lnTo>
                  <a:pt x="232" y="20"/>
                </a:lnTo>
                <a:lnTo>
                  <a:pt x="230" y="16"/>
                </a:lnTo>
                <a:lnTo>
                  <a:pt x="230" y="16"/>
                </a:lnTo>
                <a:lnTo>
                  <a:pt x="226" y="16"/>
                </a:lnTo>
                <a:lnTo>
                  <a:pt x="226" y="16"/>
                </a:lnTo>
                <a:lnTo>
                  <a:pt x="226" y="12"/>
                </a:lnTo>
                <a:lnTo>
                  <a:pt x="226" y="12"/>
                </a:lnTo>
                <a:lnTo>
                  <a:pt x="224" y="10"/>
                </a:lnTo>
                <a:lnTo>
                  <a:pt x="224" y="10"/>
                </a:lnTo>
                <a:lnTo>
                  <a:pt x="222" y="8"/>
                </a:lnTo>
                <a:lnTo>
                  <a:pt x="222" y="8"/>
                </a:lnTo>
                <a:lnTo>
                  <a:pt x="220" y="6"/>
                </a:lnTo>
                <a:lnTo>
                  <a:pt x="220" y="6"/>
                </a:lnTo>
                <a:lnTo>
                  <a:pt x="222" y="4"/>
                </a:lnTo>
                <a:lnTo>
                  <a:pt x="222" y="4"/>
                </a:lnTo>
                <a:lnTo>
                  <a:pt x="222" y="4"/>
                </a:lnTo>
                <a:lnTo>
                  <a:pt x="222" y="4"/>
                </a:lnTo>
                <a:lnTo>
                  <a:pt x="224" y="4"/>
                </a:lnTo>
                <a:lnTo>
                  <a:pt x="224" y="4"/>
                </a:lnTo>
                <a:lnTo>
                  <a:pt x="226" y="4"/>
                </a:lnTo>
                <a:lnTo>
                  <a:pt x="226" y="4"/>
                </a:lnTo>
                <a:lnTo>
                  <a:pt x="224" y="2"/>
                </a:lnTo>
                <a:lnTo>
                  <a:pt x="224" y="2"/>
                </a:lnTo>
                <a:lnTo>
                  <a:pt x="222" y="2"/>
                </a:lnTo>
                <a:lnTo>
                  <a:pt x="222" y="2"/>
                </a:lnTo>
                <a:lnTo>
                  <a:pt x="222" y="4"/>
                </a:lnTo>
                <a:lnTo>
                  <a:pt x="222" y="4"/>
                </a:lnTo>
                <a:lnTo>
                  <a:pt x="220" y="4"/>
                </a:lnTo>
                <a:lnTo>
                  <a:pt x="220" y="4"/>
                </a:lnTo>
                <a:lnTo>
                  <a:pt x="218" y="4"/>
                </a:lnTo>
                <a:lnTo>
                  <a:pt x="218" y="4"/>
                </a:lnTo>
                <a:lnTo>
                  <a:pt x="216" y="6"/>
                </a:lnTo>
                <a:lnTo>
                  <a:pt x="216" y="6"/>
                </a:lnTo>
                <a:lnTo>
                  <a:pt x="216" y="6"/>
                </a:lnTo>
                <a:lnTo>
                  <a:pt x="216" y="6"/>
                </a:lnTo>
                <a:lnTo>
                  <a:pt x="218" y="4"/>
                </a:lnTo>
                <a:lnTo>
                  <a:pt x="218" y="4"/>
                </a:lnTo>
                <a:lnTo>
                  <a:pt x="216" y="6"/>
                </a:lnTo>
                <a:lnTo>
                  <a:pt x="216" y="6"/>
                </a:lnTo>
                <a:lnTo>
                  <a:pt x="216" y="8"/>
                </a:lnTo>
                <a:lnTo>
                  <a:pt x="216" y="8"/>
                </a:lnTo>
                <a:lnTo>
                  <a:pt x="216" y="6"/>
                </a:lnTo>
                <a:lnTo>
                  <a:pt x="216" y="6"/>
                </a:lnTo>
                <a:lnTo>
                  <a:pt x="220" y="4"/>
                </a:lnTo>
                <a:lnTo>
                  <a:pt x="220" y="4"/>
                </a:lnTo>
                <a:lnTo>
                  <a:pt x="222" y="2"/>
                </a:lnTo>
                <a:lnTo>
                  <a:pt x="222" y="2"/>
                </a:lnTo>
                <a:lnTo>
                  <a:pt x="222" y="2"/>
                </a:lnTo>
                <a:lnTo>
                  <a:pt x="222" y="2"/>
                </a:lnTo>
                <a:lnTo>
                  <a:pt x="218" y="4"/>
                </a:lnTo>
                <a:lnTo>
                  <a:pt x="218" y="4"/>
                </a:lnTo>
                <a:lnTo>
                  <a:pt x="216" y="6"/>
                </a:lnTo>
                <a:lnTo>
                  <a:pt x="216" y="6"/>
                </a:lnTo>
                <a:lnTo>
                  <a:pt x="214" y="8"/>
                </a:lnTo>
                <a:lnTo>
                  <a:pt x="214" y="8"/>
                </a:lnTo>
                <a:lnTo>
                  <a:pt x="214" y="8"/>
                </a:lnTo>
                <a:lnTo>
                  <a:pt x="214" y="8"/>
                </a:lnTo>
                <a:lnTo>
                  <a:pt x="214" y="6"/>
                </a:lnTo>
                <a:lnTo>
                  <a:pt x="214" y="6"/>
                </a:lnTo>
                <a:lnTo>
                  <a:pt x="212" y="2"/>
                </a:lnTo>
                <a:lnTo>
                  <a:pt x="212" y="2"/>
                </a:lnTo>
                <a:lnTo>
                  <a:pt x="210" y="0"/>
                </a:lnTo>
                <a:lnTo>
                  <a:pt x="210" y="0"/>
                </a:lnTo>
                <a:lnTo>
                  <a:pt x="206" y="0"/>
                </a:lnTo>
                <a:lnTo>
                  <a:pt x="206" y="0"/>
                </a:lnTo>
                <a:lnTo>
                  <a:pt x="204" y="0"/>
                </a:lnTo>
                <a:lnTo>
                  <a:pt x="204" y="0"/>
                </a:lnTo>
                <a:lnTo>
                  <a:pt x="202" y="0"/>
                </a:lnTo>
                <a:lnTo>
                  <a:pt x="202" y="0"/>
                </a:lnTo>
                <a:lnTo>
                  <a:pt x="200" y="2"/>
                </a:lnTo>
                <a:lnTo>
                  <a:pt x="200" y="2"/>
                </a:lnTo>
                <a:lnTo>
                  <a:pt x="200" y="2"/>
                </a:lnTo>
                <a:lnTo>
                  <a:pt x="200" y="2"/>
                </a:lnTo>
                <a:lnTo>
                  <a:pt x="200" y="2"/>
                </a:lnTo>
                <a:lnTo>
                  <a:pt x="200" y="2"/>
                </a:lnTo>
                <a:lnTo>
                  <a:pt x="202" y="4"/>
                </a:lnTo>
                <a:lnTo>
                  <a:pt x="202" y="4"/>
                </a:lnTo>
                <a:lnTo>
                  <a:pt x="202" y="4"/>
                </a:lnTo>
                <a:lnTo>
                  <a:pt x="202" y="4"/>
                </a:lnTo>
                <a:lnTo>
                  <a:pt x="200" y="4"/>
                </a:lnTo>
                <a:lnTo>
                  <a:pt x="200" y="4"/>
                </a:lnTo>
                <a:lnTo>
                  <a:pt x="198" y="2"/>
                </a:lnTo>
                <a:lnTo>
                  <a:pt x="198" y="2"/>
                </a:lnTo>
                <a:lnTo>
                  <a:pt x="196" y="2"/>
                </a:lnTo>
                <a:lnTo>
                  <a:pt x="196" y="2"/>
                </a:lnTo>
                <a:lnTo>
                  <a:pt x="194" y="2"/>
                </a:lnTo>
                <a:lnTo>
                  <a:pt x="194" y="2"/>
                </a:lnTo>
                <a:lnTo>
                  <a:pt x="192" y="2"/>
                </a:lnTo>
                <a:lnTo>
                  <a:pt x="192" y="2"/>
                </a:lnTo>
                <a:lnTo>
                  <a:pt x="194" y="2"/>
                </a:lnTo>
                <a:lnTo>
                  <a:pt x="194" y="2"/>
                </a:lnTo>
                <a:lnTo>
                  <a:pt x="196" y="2"/>
                </a:lnTo>
                <a:lnTo>
                  <a:pt x="196" y="2"/>
                </a:lnTo>
                <a:lnTo>
                  <a:pt x="194" y="4"/>
                </a:lnTo>
                <a:lnTo>
                  <a:pt x="194" y="4"/>
                </a:lnTo>
                <a:lnTo>
                  <a:pt x="192" y="4"/>
                </a:lnTo>
                <a:lnTo>
                  <a:pt x="192" y="4"/>
                </a:lnTo>
                <a:lnTo>
                  <a:pt x="192" y="4"/>
                </a:lnTo>
                <a:lnTo>
                  <a:pt x="192" y="4"/>
                </a:lnTo>
                <a:lnTo>
                  <a:pt x="190" y="6"/>
                </a:lnTo>
                <a:lnTo>
                  <a:pt x="190" y="6"/>
                </a:lnTo>
                <a:lnTo>
                  <a:pt x="188" y="8"/>
                </a:lnTo>
                <a:lnTo>
                  <a:pt x="188" y="8"/>
                </a:lnTo>
                <a:lnTo>
                  <a:pt x="188" y="10"/>
                </a:lnTo>
                <a:lnTo>
                  <a:pt x="188" y="10"/>
                </a:lnTo>
                <a:lnTo>
                  <a:pt x="188" y="14"/>
                </a:lnTo>
                <a:lnTo>
                  <a:pt x="188" y="14"/>
                </a:lnTo>
                <a:lnTo>
                  <a:pt x="186" y="16"/>
                </a:lnTo>
                <a:lnTo>
                  <a:pt x="186" y="16"/>
                </a:lnTo>
                <a:lnTo>
                  <a:pt x="186" y="18"/>
                </a:lnTo>
                <a:lnTo>
                  <a:pt x="186" y="18"/>
                </a:lnTo>
                <a:lnTo>
                  <a:pt x="184" y="20"/>
                </a:lnTo>
                <a:lnTo>
                  <a:pt x="184" y="20"/>
                </a:lnTo>
                <a:lnTo>
                  <a:pt x="186" y="20"/>
                </a:lnTo>
                <a:lnTo>
                  <a:pt x="186" y="20"/>
                </a:lnTo>
                <a:lnTo>
                  <a:pt x="186" y="18"/>
                </a:lnTo>
                <a:lnTo>
                  <a:pt x="186" y="18"/>
                </a:lnTo>
                <a:lnTo>
                  <a:pt x="186" y="18"/>
                </a:lnTo>
                <a:lnTo>
                  <a:pt x="186" y="18"/>
                </a:lnTo>
                <a:lnTo>
                  <a:pt x="186" y="20"/>
                </a:lnTo>
                <a:lnTo>
                  <a:pt x="186" y="20"/>
                </a:lnTo>
                <a:lnTo>
                  <a:pt x="184" y="22"/>
                </a:lnTo>
                <a:lnTo>
                  <a:pt x="184" y="22"/>
                </a:lnTo>
                <a:lnTo>
                  <a:pt x="184" y="22"/>
                </a:lnTo>
                <a:lnTo>
                  <a:pt x="184" y="22"/>
                </a:lnTo>
                <a:lnTo>
                  <a:pt x="182" y="24"/>
                </a:lnTo>
                <a:lnTo>
                  <a:pt x="182" y="24"/>
                </a:lnTo>
                <a:lnTo>
                  <a:pt x="184" y="24"/>
                </a:lnTo>
                <a:lnTo>
                  <a:pt x="184" y="24"/>
                </a:lnTo>
                <a:lnTo>
                  <a:pt x="184" y="24"/>
                </a:lnTo>
                <a:lnTo>
                  <a:pt x="184" y="24"/>
                </a:lnTo>
                <a:lnTo>
                  <a:pt x="184" y="26"/>
                </a:lnTo>
                <a:lnTo>
                  <a:pt x="184" y="26"/>
                </a:lnTo>
                <a:lnTo>
                  <a:pt x="182" y="26"/>
                </a:lnTo>
                <a:lnTo>
                  <a:pt x="182" y="26"/>
                </a:lnTo>
                <a:lnTo>
                  <a:pt x="180" y="28"/>
                </a:lnTo>
                <a:lnTo>
                  <a:pt x="180" y="28"/>
                </a:lnTo>
                <a:lnTo>
                  <a:pt x="180" y="30"/>
                </a:lnTo>
                <a:lnTo>
                  <a:pt x="180" y="30"/>
                </a:lnTo>
                <a:lnTo>
                  <a:pt x="180" y="30"/>
                </a:lnTo>
                <a:lnTo>
                  <a:pt x="180" y="30"/>
                </a:lnTo>
                <a:lnTo>
                  <a:pt x="182" y="26"/>
                </a:lnTo>
                <a:lnTo>
                  <a:pt x="182" y="26"/>
                </a:lnTo>
                <a:lnTo>
                  <a:pt x="184" y="24"/>
                </a:lnTo>
                <a:lnTo>
                  <a:pt x="184" y="24"/>
                </a:lnTo>
                <a:lnTo>
                  <a:pt x="186" y="24"/>
                </a:lnTo>
                <a:lnTo>
                  <a:pt x="186" y="24"/>
                </a:lnTo>
                <a:lnTo>
                  <a:pt x="184" y="24"/>
                </a:lnTo>
                <a:lnTo>
                  <a:pt x="184" y="24"/>
                </a:lnTo>
                <a:lnTo>
                  <a:pt x="184" y="26"/>
                </a:lnTo>
                <a:lnTo>
                  <a:pt x="184" y="26"/>
                </a:lnTo>
                <a:lnTo>
                  <a:pt x="182" y="28"/>
                </a:lnTo>
                <a:lnTo>
                  <a:pt x="182" y="28"/>
                </a:lnTo>
                <a:lnTo>
                  <a:pt x="182" y="30"/>
                </a:lnTo>
                <a:lnTo>
                  <a:pt x="182" y="30"/>
                </a:lnTo>
                <a:lnTo>
                  <a:pt x="182" y="28"/>
                </a:lnTo>
                <a:lnTo>
                  <a:pt x="182" y="28"/>
                </a:lnTo>
                <a:lnTo>
                  <a:pt x="184" y="26"/>
                </a:lnTo>
                <a:lnTo>
                  <a:pt x="184" y="26"/>
                </a:lnTo>
                <a:lnTo>
                  <a:pt x="186" y="26"/>
                </a:lnTo>
                <a:lnTo>
                  <a:pt x="186" y="26"/>
                </a:lnTo>
                <a:lnTo>
                  <a:pt x="184" y="28"/>
                </a:lnTo>
                <a:lnTo>
                  <a:pt x="184" y="28"/>
                </a:lnTo>
                <a:lnTo>
                  <a:pt x="182" y="30"/>
                </a:lnTo>
                <a:lnTo>
                  <a:pt x="182" y="30"/>
                </a:lnTo>
                <a:lnTo>
                  <a:pt x="182" y="34"/>
                </a:lnTo>
                <a:lnTo>
                  <a:pt x="182" y="34"/>
                </a:lnTo>
                <a:lnTo>
                  <a:pt x="182" y="38"/>
                </a:lnTo>
                <a:lnTo>
                  <a:pt x="182" y="38"/>
                </a:lnTo>
                <a:lnTo>
                  <a:pt x="180" y="42"/>
                </a:lnTo>
                <a:lnTo>
                  <a:pt x="180" y="42"/>
                </a:lnTo>
                <a:lnTo>
                  <a:pt x="180" y="50"/>
                </a:lnTo>
                <a:lnTo>
                  <a:pt x="180" y="54"/>
                </a:lnTo>
                <a:lnTo>
                  <a:pt x="180" y="54"/>
                </a:lnTo>
                <a:lnTo>
                  <a:pt x="180" y="58"/>
                </a:lnTo>
                <a:lnTo>
                  <a:pt x="180" y="58"/>
                </a:lnTo>
                <a:lnTo>
                  <a:pt x="182" y="58"/>
                </a:lnTo>
                <a:lnTo>
                  <a:pt x="182" y="58"/>
                </a:lnTo>
                <a:lnTo>
                  <a:pt x="182" y="58"/>
                </a:lnTo>
                <a:lnTo>
                  <a:pt x="184" y="60"/>
                </a:lnTo>
                <a:lnTo>
                  <a:pt x="184" y="60"/>
                </a:lnTo>
                <a:lnTo>
                  <a:pt x="184" y="62"/>
                </a:lnTo>
                <a:lnTo>
                  <a:pt x="184" y="66"/>
                </a:lnTo>
                <a:lnTo>
                  <a:pt x="184" y="66"/>
                </a:lnTo>
                <a:lnTo>
                  <a:pt x="182" y="74"/>
                </a:lnTo>
                <a:lnTo>
                  <a:pt x="182" y="74"/>
                </a:lnTo>
                <a:lnTo>
                  <a:pt x="182" y="76"/>
                </a:lnTo>
                <a:lnTo>
                  <a:pt x="182" y="78"/>
                </a:lnTo>
                <a:lnTo>
                  <a:pt x="182" y="80"/>
                </a:lnTo>
                <a:lnTo>
                  <a:pt x="182" y="80"/>
                </a:lnTo>
                <a:lnTo>
                  <a:pt x="180" y="82"/>
                </a:lnTo>
                <a:lnTo>
                  <a:pt x="180" y="82"/>
                </a:lnTo>
                <a:lnTo>
                  <a:pt x="178" y="84"/>
                </a:lnTo>
                <a:lnTo>
                  <a:pt x="178" y="84"/>
                </a:lnTo>
                <a:lnTo>
                  <a:pt x="172" y="88"/>
                </a:lnTo>
                <a:lnTo>
                  <a:pt x="172" y="88"/>
                </a:lnTo>
                <a:lnTo>
                  <a:pt x="166" y="90"/>
                </a:lnTo>
                <a:lnTo>
                  <a:pt x="166" y="90"/>
                </a:lnTo>
                <a:lnTo>
                  <a:pt x="148" y="96"/>
                </a:lnTo>
                <a:lnTo>
                  <a:pt x="148" y="96"/>
                </a:lnTo>
                <a:lnTo>
                  <a:pt x="136" y="100"/>
                </a:lnTo>
                <a:lnTo>
                  <a:pt x="136" y="100"/>
                </a:lnTo>
                <a:lnTo>
                  <a:pt x="132" y="102"/>
                </a:lnTo>
                <a:lnTo>
                  <a:pt x="132" y="102"/>
                </a:lnTo>
                <a:lnTo>
                  <a:pt x="130" y="102"/>
                </a:lnTo>
                <a:lnTo>
                  <a:pt x="130" y="102"/>
                </a:lnTo>
                <a:lnTo>
                  <a:pt x="128" y="106"/>
                </a:lnTo>
                <a:lnTo>
                  <a:pt x="128" y="106"/>
                </a:lnTo>
                <a:lnTo>
                  <a:pt x="126" y="108"/>
                </a:lnTo>
                <a:lnTo>
                  <a:pt x="126" y="108"/>
                </a:lnTo>
                <a:lnTo>
                  <a:pt x="126" y="112"/>
                </a:lnTo>
                <a:lnTo>
                  <a:pt x="126" y="112"/>
                </a:lnTo>
                <a:lnTo>
                  <a:pt x="124" y="116"/>
                </a:lnTo>
                <a:lnTo>
                  <a:pt x="124" y="116"/>
                </a:lnTo>
                <a:lnTo>
                  <a:pt x="122" y="118"/>
                </a:lnTo>
                <a:lnTo>
                  <a:pt x="122" y="118"/>
                </a:lnTo>
                <a:lnTo>
                  <a:pt x="122" y="120"/>
                </a:lnTo>
                <a:lnTo>
                  <a:pt x="122" y="120"/>
                </a:lnTo>
                <a:lnTo>
                  <a:pt x="122" y="126"/>
                </a:lnTo>
                <a:lnTo>
                  <a:pt x="122" y="126"/>
                </a:lnTo>
                <a:lnTo>
                  <a:pt x="118" y="136"/>
                </a:lnTo>
                <a:lnTo>
                  <a:pt x="118" y="136"/>
                </a:lnTo>
                <a:lnTo>
                  <a:pt x="116" y="144"/>
                </a:lnTo>
                <a:lnTo>
                  <a:pt x="116" y="144"/>
                </a:lnTo>
                <a:lnTo>
                  <a:pt x="114" y="148"/>
                </a:lnTo>
                <a:lnTo>
                  <a:pt x="110" y="154"/>
                </a:lnTo>
                <a:lnTo>
                  <a:pt x="110" y="154"/>
                </a:lnTo>
                <a:lnTo>
                  <a:pt x="108" y="160"/>
                </a:lnTo>
                <a:lnTo>
                  <a:pt x="106" y="164"/>
                </a:lnTo>
                <a:lnTo>
                  <a:pt x="106" y="164"/>
                </a:lnTo>
                <a:lnTo>
                  <a:pt x="106" y="170"/>
                </a:lnTo>
                <a:lnTo>
                  <a:pt x="106" y="170"/>
                </a:lnTo>
                <a:lnTo>
                  <a:pt x="104" y="172"/>
                </a:lnTo>
                <a:lnTo>
                  <a:pt x="104" y="172"/>
                </a:lnTo>
                <a:lnTo>
                  <a:pt x="102" y="176"/>
                </a:lnTo>
                <a:lnTo>
                  <a:pt x="102" y="176"/>
                </a:lnTo>
                <a:lnTo>
                  <a:pt x="96" y="182"/>
                </a:lnTo>
                <a:lnTo>
                  <a:pt x="96" y="182"/>
                </a:lnTo>
                <a:lnTo>
                  <a:pt x="92" y="190"/>
                </a:lnTo>
                <a:lnTo>
                  <a:pt x="92" y="190"/>
                </a:lnTo>
                <a:lnTo>
                  <a:pt x="88" y="194"/>
                </a:lnTo>
                <a:lnTo>
                  <a:pt x="88" y="194"/>
                </a:lnTo>
                <a:lnTo>
                  <a:pt x="80" y="204"/>
                </a:lnTo>
                <a:lnTo>
                  <a:pt x="80" y="204"/>
                </a:lnTo>
                <a:lnTo>
                  <a:pt x="74" y="212"/>
                </a:lnTo>
                <a:lnTo>
                  <a:pt x="74" y="212"/>
                </a:lnTo>
                <a:lnTo>
                  <a:pt x="68" y="218"/>
                </a:lnTo>
                <a:lnTo>
                  <a:pt x="68" y="218"/>
                </a:lnTo>
                <a:lnTo>
                  <a:pt x="62" y="226"/>
                </a:lnTo>
                <a:lnTo>
                  <a:pt x="62" y="226"/>
                </a:lnTo>
                <a:lnTo>
                  <a:pt x="56" y="236"/>
                </a:lnTo>
                <a:lnTo>
                  <a:pt x="56" y="236"/>
                </a:lnTo>
                <a:lnTo>
                  <a:pt x="54" y="238"/>
                </a:lnTo>
                <a:lnTo>
                  <a:pt x="54" y="238"/>
                </a:lnTo>
                <a:lnTo>
                  <a:pt x="48" y="242"/>
                </a:lnTo>
                <a:lnTo>
                  <a:pt x="48" y="242"/>
                </a:lnTo>
                <a:lnTo>
                  <a:pt x="42" y="248"/>
                </a:lnTo>
                <a:lnTo>
                  <a:pt x="42" y="248"/>
                </a:lnTo>
                <a:lnTo>
                  <a:pt x="40" y="250"/>
                </a:lnTo>
                <a:lnTo>
                  <a:pt x="40" y="250"/>
                </a:lnTo>
                <a:lnTo>
                  <a:pt x="40" y="250"/>
                </a:lnTo>
                <a:lnTo>
                  <a:pt x="38" y="250"/>
                </a:lnTo>
                <a:lnTo>
                  <a:pt x="38" y="250"/>
                </a:lnTo>
                <a:lnTo>
                  <a:pt x="34" y="250"/>
                </a:lnTo>
                <a:lnTo>
                  <a:pt x="34" y="250"/>
                </a:lnTo>
                <a:lnTo>
                  <a:pt x="28" y="250"/>
                </a:lnTo>
                <a:lnTo>
                  <a:pt x="28" y="250"/>
                </a:lnTo>
                <a:lnTo>
                  <a:pt x="24" y="248"/>
                </a:lnTo>
                <a:lnTo>
                  <a:pt x="24" y="248"/>
                </a:lnTo>
                <a:lnTo>
                  <a:pt x="18" y="248"/>
                </a:lnTo>
                <a:lnTo>
                  <a:pt x="18" y="248"/>
                </a:lnTo>
                <a:lnTo>
                  <a:pt x="12" y="246"/>
                </a:lnTo>
                <a:lnTo>
                  <a:pt x="12" y="246"/>
                </a:lnTo>
                <a:lnTo>
                  <a:pt x="10" y="246"/>
                </a:lnTo>
                <a:lnTo>
                  <a:pt x="10" y="250"/>
                </a:lnTo>
                <a:lnTo>
                  <a:pt x="10" y="250"/>
                </a:lnTo>
                <a:lnTo>
                  <a:pt x="12" y="250"/>
                </a:lnTo>
                <a:lnTo>
                  <a:pt x="12" y="250"/>
                </a:lnTo>
                <a:lnTo>
                  <a:pt x="14" y="252"/>
                </a:lnTo>
                <a:lnTo>
                  <a:pt x="16" y="254"/>
                </a:lnTo>
                <a:lnTo>
                  <a:pt x="16" y="254"/>
                </a:lnTo>
                <a:lnTo>
                  <a:pt x="22" y="256"/>
                </a:lnTo>
                <a:lnTo>
                  <a:pt x="22" y="256"/>
                </a:lnTo>
                <a:lnTo>
                  <a:pt x="24" y="260"/>
                </a:lnTo>
                <a:lnTo>
                  <a:pt x="24" y="262"/>
                </a:lnTo>
                <a:lnTo>
                  <a:pt x="24" y="262"/>
                </a:lnTo>
                <a:lnTo>
                  <a:pt x="22" y="266"/>
                </a:lnTo>
                <a:lnTo>
                  <a:pt x="20" y="268"/>
                </a:lnTo>
                <a:lnTo>
                  <a:pt x="20" y="268"/>
                </a:lnTo>
                <a:lnTo>
                  <a:pt x="14" y="272"/>
                </a:lnTo>
                <a:lnTo>
                  <a:pt x="14" y="272"/>
                </a:lnTo>
                <a:lnTo>
                  <a:pt x="10" y="276"/>
                </a:lnTo>
                <a:lnTo>
                  <a:pt x="10" y="276"/>
                </a:lnTo>
                <a:lnTo>
                  <a:pt x="0" y="284"/>
                </a:lnTo>
                <a:lnTo>
                  <a:pt x="0" y="284"/>
                </a:lnTo>
                <a:lnTo>
                  <a:pt x="0" y="286"/>
                </a:lnTo>
                <a:lnTo>
                  <a:pt x="0" y="288"/>
                </a:lnTo>
                <a:lnTo>
                  <a:pt x="0" y="288"/>
                </a:lnTo>
                <a:lnTo>
                  <a:pt x="2" y="288"/>
                </a:lnTo>
                <a:lnTo>
                  <a:pt x="6" y="284"/>
                </a:lnTo>
                <a:lnTo>
                  <a:pt x="6" y="284"/>
                </a:lnTo>
                <a:lnTo>
                  <a:pt x="14" y="280"/>
                </a:lnTo>
                <a:lnTo>
                  <a:pt x="14" y="280"/>
                </a:lnTo>
                <a:lnTo>
                  <a:pt x="16" y="278"/>
                </a:lnTo>
                <a:lnTo>
                  <a:pt x="16" y="278"/>
                </a:lnTo>
                <a:lnTo>
                  <a:pt x="18" y="278"/>
                </a:lnTo>
                <a:lnTo>
                  <a:pt x="20" y="278"/>
                </a:lnTo>
                <a:lnTo>
                  <a:pt x="20" y="278"/>
                </a:lnTo>
                <a:lnTo>
                  <a:pt x="20" y="278"/>
                </a:lnTo>
                <a:lnTo>
                  <a:pt x="20" y="280"/>
                </a:lnTo>
                <a:lnTo>
                  <a:pt x="20" y="280"/>
                </a:lnTo>
                <a:lnTo>
                  <a:pt x="16" y="284"/>
                </a:lnTo>
                <a:lnTo>
                  <a:pt x="16" y="284"/>
                </a:lnTo>
                <a:lnTo>
                  <a:pt x="12" y="288"/>
                </a:lnTo>
                <a:lnTo>
                  <a:pt x="12" y="288"/>
                </a:lnTo>
                <a:lnTo>
                  <a:pt x="4" y="296"/>
                </a:lnTo>
                <a:lnTo>
                  <a:pt x="4" y="296"/>
                </a:lnTo>
                <a:lnTo>
                  <a:pt x="4" y="298"/>
                </a:lnTo>
                <a:lnTo>
                  <a:pt x="4" y="298"/>
                </a:lnTo>
                <a:lnTo>
                  <a:pt x="6" y="300"/>
                </a:lnTo>
                <a:lnTo>
                  <a:pt x="6" y="300"/>
                </a:lnTo>
                <a:lnTo>
                  <a:pt x="10" y="296"/>
                </a:lnTo>
                <a:lnTo>
                  <a:pt x="10" y="296"/>
                </a:lnTo>
                <a:lnTo>
                  <a:pt x="20" y="290"/>
                </a:lnTo>
                <a:lnTo>
                  <a:pt x="20" y="290"/>
                </a:lnTo>
                <a:lnTo>
                  <a:pt x="20" y="290"/>
                </a:lnTo>
                <a:lnTo>
                  <a:pt x="20" y="290"/>
                </a:lnTo>
                <a:lnTo>
                  <a:pt x="20" y="290"/>
                </a:lnTo>
                <a:lnTo>
                  <a:pt x="12" y="300"/>
                </a:lnTo>
                <a:lnTo>
                  <a:pt x="12" y="300"/>
                </a:lnTo>
                <a:lnTo>
                  <a:pt x="12" y="302"/>
                </a:lnTo>
                <a:lnTo>
                  <a:pt x="12" y="304"/>
                </a:lnTo>
                <a:lnTo>
                  <a:pt x="12" y="304"/>
                </a:lnTo>
                <a:lnTo>
                  <a:pt x="16" y="300"/>
                </a:lnTo>
                <a:lnTo>
                  <a:pt x="16" y="300"/>
                </a:lnTo>
                <a:lnTo>
                  <a:pt x="20" y="296"/>
                </a:lnTo>
                <a:lnTo>
                  <a:pt x="20" y="296"/>
                </a:lnTo>
                <a:lnTo>
                  <a:pt x="22" y="298"/>
                </a:lnTo>
                <a:lnTo>
                  <a:pt x="22" y="298"/>
                </a:lnTo>
                <a:lnTo>
                  <a:pt x="22" y="298"/>
                </a:lnTo>
                <a:lnTo>
                  <a:pt x="28" y="290"/>
                </a:lnTo>
                <a:lnTo>
                  <a:pt x="28" y="290"/>
                </a:lnTo>
                <a:lnTo>
                  <a:pt x="36" y="280"/>
                </a:lnTo>
                <a:lnTo>
                  <a:pt x="36" y="280"/>
                </a:lnTo>
                <a:lnTo>
                  <a:pt x="40" y="276"/>
                </a:lnTo>
                <a:lnTo>
                  <a:pt x="40" y="276"/>
                </a:lnTo>
                <a:lnTo>
                  <a:pt x="46" y="270"/>
                </a:lnTo>
                <a:lnTo>
                  <a:pt x="46" y="270"/>
                </a:lnTo>
                <a:lnTo>
                  <a:pt x="48" y="268"/>
                </a:lnTo>
                <a:lnTo>
                  <a:pt x="48" y="268"/>
                </a:lnTo>
                <a:lnTo>
                  <a:pt x="52" y="266"/>
                </a:lnTo>
                <a:lnTo>
                  <a:pt x="52" y="266"/>
                </a:lnTo>
                <a:lnTo>
                  <a:pt x="54" y="264"/>
                </a:lnTo>
                <a:lnTo>
                  <a:pt x="54" y="264"/>
                </a:lnTo>
                <a:lnTo>
                  <a:pt x="56" y="268"/>
                </a:lnTo>
                <a:lnTo>
                  <a:pt x="56" y="268"/>
                </a:lnTo>
                <a:lnTo>
                  <a:pt x="58" y="268"/>
                </a:lnTo>
                <a:lnTo>
                  <a:pt x="58" y="268"/>
                </a:lnTo>
                <a:lnTo>
                  <a:pt x="60" y="270"/>
                </a:lnTo>
                <a:lnTo>
                  <a:pt x="60" y="270"/>
                </a:lnTo>
                <a:lnTo>
                  <a:pt x="64" y="266"/>
                </a:lnTo>
                <a:lnTo>
                  <a:pt x="64" y="266"/>
                </a:lnTo>
                <a:lnTo>
                  <a:pt x="80" y="254"/>
                </a:lnTo>
                <a:lnTo>
                  <a:pt x="80" y="254"/>
                </a:lnTo>
                <a:lnTo>
                  <a:pt x="90" y="246"/>
                </a:lnTo>
                <a:lnTo>
                  <a:pt x="104" y="236"/>
                </a:lnTo>
                <a:lnTo>
                  <a:pt x="104" y="236"/>
                </a:lnTo>
                <a:lnTo>
                  <a:pt x="112" y="228"/>
                </a:lnTo>
                <a:lnTo>
                  <a:pt x="118" y="226"/>
                </a:lnTo>
                <a:lnTo>
                  <a:pt x="118" y="226"/>
                </a:lnTo>
                <a:lnTo>
                  <a:pt x="120" y="224"/>
                </a:lnTo>
                <a:lnTo>
                  <a:pt x="122" y="220"/>
                </a:lnTo>
                <a:lnTo>
                  <a:pt x="122" y="220"/>
                </a:lnTo>
                <a:lnTo>
                  <a:pt x="126" y="214"/>
                </a:lnTo>
                <a:lnTo>
                  <a:pt x="126" y="214"/>
                </a:lnTo>
                <a:lnTo>
                  <a:pt x="132" y="204"/>
                </a:lnTo>
                <a:lnTo>
                  <a:pt x="132" y="204"/>
                </a:lnTo>
                <a:lnTo>
                  <a:pt x="138" y="192"/>
                </a:lnTo>
                <a:lnTo>
                  <a:pt x="138" y="192"/>
                </a:lnTo>
                <a:lnTo>
                  <a:pt x="138" y="190"/>
                </a:lnTo>
                <a:lnTo>
                  <a:pt x="138" y="190"/>
                </a:lnTo>
                <a:lnTo>
                  <a:pt x="140" y="200"/>
                </a:lnTo>
                <a:lnTo>
                  <a:pt x="140" y="200"/>
                </a:lnTo>
                <a:lnTo>
                  <a:pt x="142" y="216"/>
                </a:lnTo>
                <a:lnTo>
                  <a:pt x="142" y="216"/>
                </a:lnTo>
                <a:lnTo>
                  <a:pt x="140" y="234"/>
                </a:lnTo>
                <a:lnTo>
                  <a:pt x="140" y="234"/>
                </a:lnTo>
                <a:lnTo>
                  <a:pt x="138" y="238"/>
                </a:lnTo>
                <a:lnTo>
                  <a:pt x="138" y="238"/>
                </a:lnTo>
                <a:lnTo>
                  <a:pt x="136" y="250"/>
                </a:lnTo>
                <a:lnTo>
                  <a:pt x="136" y="250"/>
                </a:lnTo>
                <a:lnTo>
                  <a:pt x="136" y="254"/>
                </a:lnTo>
                <a:lnTo>
                  <a:pt x="138" y="250"/>
                </a:lnTo>
                <a:lnTo>
                  <a:pt x="138" y="250"/>
                </a:lnTo>
                <a:lnTo>
                  <a:pt x="138" y="266"/>
                </a:lnTo>
                <a:lnTo>
                  <a:pt x="138" y="266"/>
                </a:lnTo>
                <a:lnTo>
                  <a:pt x="138" y="288"/>
                </a:lnTo>
                <a:lnTo>
                  <a:pt x="138" y="288"/>
                </a:lnTo>
                <a:lnTo>
                  <a:pt x="138" y="304"/>
                </a:lnTo>
                <a:lnTo>
                  <a:pt x="138" y="304"/>
                </a:lnTo>
                <a:lnTo>
                  <a:pt x="138" y="314"/>
                </a:lnTo>
                <a:lnTo>
                  <a:pt x="140" y="314"/>
                </a:lnTo>
                <a:lnTo>
                  <a:pt x="142" y="334"/>
                </a:lnTo>
                <a:lnTo>
                  <a:pt x="144" y="378"/>
                </a:lnTo>
                <a:lnTo>
                  <a:pt x="144" y="378"/>
                </a:lnTo>
                <a:lnTo>
                  <a:pt x="144" y="420"/>
                </a:lnTo>
                <a:lnTo>
                  <a:pt x="144" y="420"/>
                </a:lnTo>
                <a:lnTo>
                  <a:pt x="146" y="456"/>
                </a:lnTo>
                <a:lnTo>
                  <a:pt x="146" y="456"/>
                </a:lnTo>
                <a:lnTo>
                  <a:pt x="148" y="490"/>
                </a:lnTo>
                <a:lnTo>
                  <a:pt x="148" y="490"/>
                </a:lnTo>
                <a:lnTo>
                  <a:pt x="150" y="512"/>
                </a:lnTo>
                <a:lnTo>
                  <a:pt x="150" y="512"/>
                </a:lnTo>
                <a:lnTo>
                  <a:pt x="150" y="516"/>
                </a:lnTo>
                <a:lnTo>
                  <a:pt x="148" y="520"/>
                </a:lnTo>
                <a:lnTo>
                  <a:pt x="148" y="520"/>
                </a:lnTo>
                <a:lnTo>
                  <a:pt x="148" y="528"/>
                </a:lnTo>
                <a:lnTo>
                  <a:pt x="148" y="528"/>
                </a:lnTo>
                <a:lnTo>
                  <a:pt x="148" y="532"/>
                </a:lnTo>
                <a:lnTo>
                  <a:pt x="148" y="532"/>
                </a:lnTo>
                <a:lnTo>
                  <a:pt x="146" y="532"/>
                </a:lnTo>
                <a:lnTo>
                  <a:pt x="146" y="532"/>
                </a:lnTo>
                <a:lnTo>
                  <a:pt x="146" y="532"/>
                </a:lnTo>
                <a:lnTo>
                  <a:pt x="144" y="534"/>
                </a:lnTo>
                <a:lnTo>
                  <a:pt x="144" y="534"/>
                </a:lnTo>
                <a:lnTo>
                  <a:pt x="142" y="542"/>
                </a:lnTo>
                <a:lnTo>
                  <a:pt x="142" y="542"/>
                </a:lnTo>
                <a:lnTo>
                  <a:pt x="138" y="548"/>
                </a:lnTo>
                <a:lnTo>
                  <a:pt x="138" y="548"/>
                </a:lnTo>
                <a:lnTo>
                  <a:pt x="136" y="554"/>
                </a:lnTo>
                <a:lnTo>
                  <a:pt x="136" y="554"/>
                </a:lnTo>
                <a:lnTo>
                  <a:pt x="136" y="556"/>
                </a:lnTo>
                <a:lnTo>
                  <a:pt x="134" y="556"/>
                </a:lnTo>
                <a:lnTo>
                  <a:pt x="136" y="558"/>
                </a:lnTo>
                <a:lnTo>
                  <a:pt x="130" y="562"/>
                </a:lnTo>
                <a:lnTo>
                  <a:pt x="132" y="562"/>
                </a:lnTo>
                <a:lnTo>
                  <a:pt x="132" y="562"/>
                </a:lnTo>
                <a:lnTo>
                  <a:pt x="132" y="562"/>
                </a:lnTo>
                <a:lnTo>
                  <a:pt x="134" y="562"/>
                </a:lnTo>
                <a:lnTo>
                  <a:pt x="134" y="562"/>
                </a:lnTo>
                <a:lnTo>
                  <a:pt x="128" y="566"/>
                </a:lnTo>
                <a:lnTo>
                  <a:pt x="128" y="566"/>
                </a:lnTo>
                <a:lnTo>
                  <a:pt x="126" y="568"/>
                </a:lnTo>
                <a:lnTo>
                  <a:pt x="126" y="568"/>
                </a:lnTo>
                <a:lnTo>
                  <a:pt x="120" y="568"/>
                </a:lnTo>
                <a:lnTo>
                  <a:pt x="120" y="568"/>
                </a:lnTo>
                <a:lnTo>
                  <a:pt x="112" y="574"/>
                </a:lnTo>
                <a:lnTo>
                  <a:pt x="112" y="574"/>
                </a:lnTo>
                <a:lnTo>
                  <a:pt x="112" y="576"/>
                </a:lnTo>
                <a:lnTo>
                  <a:pt x="112" y="576"/>
                </a:lnTo>
                <a:lnTo>
                  <a:pt x="112" y="576"/>
                </a:lnTo>
                <a:lnTo>
                  <a:pt x="110" y="576"/>
                </a:lnTo>
                <a:lnTo>
                  <a:pt x="110" y="576"/>
                </a:lnTo>
                <a:lnTo>
                  <a:pt x="110" y="580"/>
                </a:lnTo>
                <a:lnTo>
                  <a:pt x="110" y="580"/>
                </a:lnTo>
                <a:lnTo>
                  <a:pt x="112" y="582"/>
                </a:lnTo>
                <a:lnTo>
                  <a:pt x="116" y="584"/>
                </a:lnTo>
                <a:lnTo>
                  <a:pt x="116" y="584"/>
                </a:lnTo>
                <a:lnTo>
                  <a:pt x="128" y="584"/>
                </a:lnTo>
                <a:lnTo>
                  <a:pt x="140" y="584"/>
                </a:lnTo>
                <a:lnTo>
                  <a:pt x="140" y="584"/>
                </a:lnTo>
                <a:lnTo>
                  <a:pt x="150" y="582"/>
                </a:lnTo>
                <a:lnTo>
                  <a:pt x="154" y="580"/>
                </a:lnTo>
                <a:lnTo>
                  <a:pt x="154" y="580"/>
                </a:lnTo>
                <a:lnTo>
                  <a:pt x="158" y="582"/>
                </a:lnTo>
                <a:lnTo>
                  <a:pt x="158" y="582"/>
                </a:lnTo>
                <a:lnTo>
                  <a:pt x="170" y="582"/>
                </a:lnTo>
                <a:lnTo>
                  <a:pt x="170" y="582"/>
                </a:lnTo>
                <a:lnTo>
                  <a:pt x="176" y="580"/>
                </a:lnTo>
                <a:lnTo>
                  <a:pt x="178" y="580"/>
                </a:lnTo>
                <a:lnTo>
                  <a:pt x="178" y="580"/>
                </a:lnTo>
                <a:lnTo>
                  <a:pt x="178" y="574"/>
                </a:lnTo>
                <a:lnTo>
                  <a:pt x="178" y="574"/>
                </a:lnTo>
                <a:lnTo>
                  <a:pt x="178" y="572"/>
                </a:lnTo>
                <a:lnTo>
                  <a:pt x="178" y="572"/>
                </a:lnTo>
                <a:lnTo>
                  <a:pt x="178" y="572"/>
                </a:lnTo>
                <a:lnTo>
                  <a:pt x="178" y="572"/>
                </a:lnTo>
                <a:lnTo>
                  <a:pt x="178" y="566"/>
                </a:lnTo>
                <a:lnTo>
                  <a:pt x="178" y="566"/>
                </a:lnTo>
                <a:lnTo>
                  <a:pt x="178" y="562"/>
                </a:lnTo>
                <a:lnTo>
                  <a:pt x="178" y="562"/>
                </a:lnTo>
                <a:lnTo>
                  <a:pt x="178" y="554"/>
                </a:lnTo>
                <a:lnTo>
                  <a:pt x="178" y="554"/>
                </a:lnTo>
                <a:lnTo>
                  <a:pt x="176" y="550"/>
                </a:lnTo>
                <a:lnTo>
                  <a:pt x="176" y="550"/>
                </a:lnTo>
                <a:lnTo>
                  <a:pt x="180" y="544"/>
                </a:lnTo>
                <a:lnTo>
                  <a:pt x="180" y="544"/>
                </a:lnTo>
                <a:lnTo>
                  <a:pt x="186" y="532"/>
                </a:lnTo>
                <a:lnTo>
                  <a:pt x="186" y="532"/>
                </a:lnTo>
                <a:lnTo>
                  <a:pt x="186" y="524"/>
                </a:lnTo>
                <a:lnTo>
                  <a:pt x="186" y="524"/>
                </a:lnTo>
                <a:lnTo>
                  <a:pt x="186" y="508"/>
                </a:lnTo>
                <a:lnTo>
                  <a:pt x="186" y="508"/>
                </a:lnTo>
                <a:lnTo>
                  <a:pt x="188" y="496"/>
                </a:lnTo>
                <a:lnTo>
                  <a:pt x="188" y="496"/>
                </a:lnTo>
                <a:lnTo>
                  <a:pt x="190" y="468"/>
                </a:lnTo>
                <a:lnTo>
                  <a:pt x="190" y="468"/>
                </a:lnTo>
                <a:lnTo>
                  <a:pt x="192" y="444"/>
                </a:lnTo>
                <a:lnTo>
                  <a:pt x="192" y="444"/>
                </a:lnTo>
                <a:lnTo>
                  <a:pt x="190" y="436"/>
                </a:lnTo>
                <a:lnTo>
                  <a:pt x="190" y="436"/>
                </a:lnTo>
                <a:lnTo>
                  <a:pt x="192" y="430"/>
                </a:lnTo>
                <a:lnTo>
                  <a:pt x="192" y="430"/>
                </a:lnTo>
                <a:lnTo>
                  <a:pt x="194" y="414"/>
                </a:lnTo>
                <a:lnTo>
                  <a:pt x="194" y="414"/>
                </a:lnTo>
                <a:lnTo>
                  <a:pt x="194" y="400"/>
                </a:lnTo>
                <a:lnTo>
                  <a:pt x="194" y="400"/>
                </a:lnTo>
                <a:lnTo>
                  <a:pt x="196" y="384"/>
                </a:lnTo>
                <a:lnTo>
                  <a:pt x="196" y="384"/>
                </a:lnTo>
                <a:lnTo>
                  <a:pt x="196" y="374"/>
                </a:lnTo>
                <a:lnTo>
                  <a:pt x="196" y="374"/>
                </a:lnTo>
                <a:lnTo>
                  <a:pt x="198" y="364"/>
                </a:lnTo>
                <a:lnTo>
                  <a:pt x="198" y="364"/>
                </a:lnTo>
                <a:lnTo>
                  <a:pt x="200" y="352"/>
                </a:lnTo>
                <a:lnTo>
                  <a:pt x="200" y="352"/>
                </a:lnTo>
                <a:lnTo>
                  <a:pt x="200" y="352"/>
                </a:lnTo>
                <a:lnTo>
                  <a:pt x="200" y="352"/>
                </a:lnTo>
                <a:lnTo>
                  <a:pt x="202" y="362"/>
                </a:lnTo>
                <a:lnTo>
                  <a:pt x="202" y="362"/>
                </a:lnTo>
                <a:lnTo>
                  <a:pt x="208" y="404"/>
                </a:lnTo>
                <a:lnTo>
                  <a:pt x="208" y="404"/>
                </a:lnTo>
                <a:lnTo>
                  <a:pt x="214" y="444"/>
                </a:lnTo>
                <a:lnTo>
                  <a:pt x="214" y="444"/>
                </a:lnTo>
                <a:lnTo>
                  <a:pt x="218" y="474"/>
                </a:lnTo>
                <a:lnTo>
                  <a:pt x="218" y="474"/>
                </a:lnTo>
                <a:lnTo>
                  <a:pt x="222" y="498"/>
                </a:lnTo>
                <a:lnTo>
                  <a:pt x="222" y="498"/>
                </a:lnTo>
                <a:lnTo>
                  <a:pt x="228" y="532"/>
                </a:lnTo>
                <a:lnTo>
                  <a:pt x="228" y="532"/>
                </a:lnTo>
                <a:lnTo>
                  <a:pt x="230" y="540"/>
                </a:lnTo>
                <a:lnTo>
                  <a:pt x="230" y="546"/>
                </a:lnTo>
                <a:lnTo>
                  <a:pt x="230" y="546"/>
                </a:lnTo>
                <a:lnTo>
                  <a:pt x="230" y="556"/>
                </a:lnTo>
                <a:lnTo>
                  <a:pt x="230" y="556"/>
                </a:lnTo>
                <a:lnTo>
                  <a:pt x="230" y="560"/>
                </a:lnTo>
                <a:lnTo>
                  <a:pt x="230" y="560"/>
                </a:lnTo>
                <a:lnTo>
                  <a:pt x="232" y="562"/>
                </a:lnTo>
                <a:lnTo>
                  <a:pt x="232" y="562"/>
                </a:lnTo>
                <a:lnTo>
                  <a:pt x="238" y="566"/>
                </a:lnTo>
                <a:lnTo>
                  <a:pt x="238" y="566"/>
                </a:lnTo>
                <a:lnTo>
                  <a:pt x="238" y="570"/>
                </a:lnTo>
                <a:lnTo>
                  <a:pt x="238" y="570"/>
                </a:lnTo>
                <a:lnTo>
                  <a:pt x="236" y="574"/>
                </a:lnTo>
                <a:lnTo>
                  <a:pt x="236" y="574"/>
                </a:lnTo>
                <a:lnTo>
                  <a:pt x="234" y="576"/>
                </a:lnTo>
                <a:lnTo>
                  <a:pt x="234" y="576"/>
                </a:lnTo>
                <a:lnTo>
                  <a:pt x="234" y="576"/>
                </a:lnTo>
                <a:lnTo>
                  <a:pt x="234" y="576"/>
                </a:lnTo>
                <a:lnTo>
                  <a:pt x="234" y="578"/>
                </a:lnTo>
                <a:lnTo>
                  <a:pt x="234" y="578"/>
                </a:lnTo>
                <a:lnTo>
                  <a:pt x="232" y="582"/>
                </a:lnTo>
                <a:lnTo>
                  <a:pt x="232" y="582"/>
                </a:lnTo>
                <a:lnTo>
                  <a:pt x="232" y="588"/>
                </a:lnTo>
                <a:lnTo>
                  <a:pt x="232" y="588"/>
                </a:lnTo>
                <a:lnTo>
                  <a:pt x="232" y="588"/>
                </a:lnTo>
                <a:lnTo>
                  <a:pt x="232" y="588"/>
                </a:lnTo>
                <a:lnTo>
                  <a:pt x="232" y="588"/>
                </a:lnTo>
                <a:lnTo>
                  <a:pt x="230" y="590"/>
                </a:lnTo>
                <a:lnTo>
                  <a:pt x="230" y="590"/>
                </a:lnTo>
                <a:lnTo>
                  <a:pt x="232" y="592"/>
                </a:lnTo>
                <a:lnTo>
                  <a:pt x="238" y="594"/>
                </a:lnTo>
                <a:lnTo>
                  <a:pt x="238" y="594"/>
                </a:lnTo>
                <a:lnTo>
                  <a:pt x="258" y="596"/>
                </a:lnTo>
                <a:lnTo>
                  <a:pt x="258" y="596"/>
                </a:lnTo>
                <a:lnTo>
                  <a:pt x="262" y="594"/>
                </a:lnTo>
                <a:lnTo>
                  <a:pt x="264" y="594"/>
                </a:lnTo>
                <a:lnTo>
                  <a:pt x="264" y="592"/>
                </a:lnTo>
                <a:lnTo>
                  <a:pt x="264" y="592"/>
                </a:lnTo>
                <a:lnTo>
                  <a:pt x="266" y="588"/>
                </a:lnTo>
                <a:lnTo>
                  <a:pt x="266" y="588"/>
                </a:lnTo>
                <a:lnTo>
                  <a:pt x="268" y="584"/>
                </a:lnTo>
                <a:lnTo>
                  <a:pt x="268" y="584"/>
                </a:lnTo>
                <a:lnTo>
                  <a:pt x="268" y="578"/>
                </a:lnTo>
                <a:lnTo>
                  <a:pt x="268" y="578"/>
                </a:lnTo>
                <a:lnTo>
                  <a:pt x="268" y="574"/>
                </a:lnTo>
                <a:lnTo>
                  <a:pt x="266" y="572"/>
                </a:lnTo>
                <a:lnTo>
                  <a:pt x="266" y="572"/>
                </a:lnTo>
                <a:lnTo>
                  <a:pt x="266" y="566"/>
                </a:lnTo>
                <a:lnTo>
                  <a:pt x="266" y="566"/>
                </a:lnTo>
                <a:lnTo>
                  <a:pt x="266" y="564"/>
                </a:lnTo>
                <a:lnTo>
                  <a:pt x="266" y="564"/>
                </a:lnTo>
                <a:lnTo>
                  <a:pt x="266" y="564"/>
                </a:lnTo>
                <a:lnTo>
                  <a:pt x="266" y="564"/>
                </a:lnTo>
                <a:lnTo>
                  <a:pt x="268" y="556"/>
                </a:lnTo>
                <a:lnTo>
                  <a:pt x="268" y="556"/>
                </a:lnTo>
                <a:lnTo>
                  <a:pt x="268" y="548"/>
                </a:lnTo>
                <a:lnTo>
                  <a:pt x="268" y="548"/>
                </a:lnTo>
                <a:lnTo>
                  <a:pt x="266" y="536"/>
                </a:lnTo>
                <a:lnTo>
                  <a:pt x="266" y="536"/>
                </a:lnTo>
                <a:lnTo>
                  <a:pt x="266" y="532"/>
                </a:lnTo>
                <a:lnTo>
                  <a:pt x="268" y="528"/>
                </a:lnTo>
                <a:lnTo>
                  <a:pt x="268" y="528"/>
                </a:lnTo>
                <a:lnTo>
                  <a:pt x="268" y="524"/>
                </a:lnTo>
                <a:lnTo>
                  <a:pt x="268" y="520"/>
                </a:lnTo>
                <a:lnTo>
                  <a:pt x="268" y="520"/>
                </a:lnTo>
                <a:lnTo>
                  <a:pt x="266" y="502"/>
                </a:lnTo>
                <a:lnTo>
                  <a:pt x="266" y="502"/>
                </a:lnTo>
                <a:lnTo>
                  <a:pt x="264" y="482"/>
                </a:lnTo>
                <a:lnTo>
                  <a:pt x="264" y="482"/>
                </a:lnTo>
                <a:lnTo>
                  <a:pt x="262" y="476"/>
                </a:lnTo>
                <a:lnTo>
                  <a:pt x="262" y="476"/>
                </a:lnTo>
                <a:lnTo>
                  <a:pt x="262" y="458"/>
                </a:lnTo>
                <a:lnTo>
                  <a:pt x="262" y="458"/>
                </a:lnTo>
                <a:lnTo>
                  <a:pt x="260" y="442"/>
                </a:lnTo>
                <a:lnTo>
                  <a:pt x="260" y="442"/>
                </a:lnTo>
                <a:lnTo>
                  <a:pt x="258" y="436"/>
                </a:lnTo>
                <a:lnTo>
                  <a:pt x="258" y="436"/>
                </a:lnTo>
                <a:lnTo>
                  <a:pt x="258" y="418"/>
                </a:lnTo>
                <a:lnTo>
                  <a:pt x="258" y="418"/>
                </a:lnTo>
                <a:lnTo>
                  <a:pt x="256" y="396"/>
                </a:lnTo>
                <a:lnTo>
                  <a:pt x="256" y="396"/>
                </a:lnTo>
                <a:lnTo>
                  <a:pt x="258" y="386"/>
                </a:lnTo>
                <a:lnTo>
                  <a:pt x="258" y="386"/>
                </a:lnTo>
                <a:lnTo>
                  <a:pt x="258" y="368"/>
                </a:lnTo>
                <a:lnTo>
                  <a:pt x="258" y="368"/>
                </a:lnTo>
                <a:lnTo>
                  <a:pt x="258" y="346"/>
                </a:lnTo>
                <a:lnTo>
                  <a:pt x="258" y="346"/>
                </a:lnTo>
                <a:lnTo>
                  <a:pt x="256" y="330"/>
                </a:lnTo>
                <a:lnTo>
                  <a:pt x="256" y="330"/>
                </a:lnTo>
                <a:lnTo>
                  <a:pt x="256" y="316"/>
                </a:lnTo>
                <a:lnTo>
                  <a:pt x="256" y="316"/>
                </a:lnTo>
                <a:lnTo>
                  <a:pt x="256" y="316"/>
                </a:lnTo>
                <a:lnTo>
                  <a:pt x="256" y="316"/>
                </a:lnTo>
                <a:lnTo>
                  <a:pt x="256" y="316"/>
                </a:lnTo>
                <a:lnTo>
                  <a:pt x="256" y="304"/>
                </a:lnTo>
                <a:lnTo>
                  <a:pt x="256" y="304"/>
                </a:lnTo>
                <a:lnTo>
                  <a:pt x="254" y="296"/>
                </a:lnTo>
                <a:lnTo>
                  <a:pt x="254" y="296"/>
                </a:lnTo>
                <a:lnTo>
                  <a:pt x="256" y="290"/>
                </a:lnTo>
                <a:lnTo>
                  <a:pt x="256" y="290"/>
                </a:lnTo>
                <a:lnTo>
                  <a:pt x="254" y="280"/>
                </a:lnTo>
                <a:lnTo>
                  <a:pt x="254" y="280"/>
                </a:lnTo>
                <a:lnTo>
                  <a:pt x="256" y="270"/>
                </a:lnTo>
                <a:lnTo>
                  <a:pt x="256" y="270"/>
                </a:lnTo>
                <a:lnTo>
                  <a:pt x="254" y="260"/>
                </a:lnTo>
                <a:lnTo>
                  <a:pt x="254" y="260"/>
                </a:lnTo>
                <a:lnTo>
                  <a:pt x="254" y="252"/>
                </a:lnTo>
                <a:lnTo>
                  <a:pt x="254" y="252"/>
                </a:lnTo>
                <a:lnTo>
                  <a:pt x="252" y="246"/>
                </a:lnTo>
                <a:lnTo>
                  <a:pt x="252" y="246"/>
                </a:lnTo>
                <a:lnTo>
                  <a:pt x="254" y="234"/>
                </a:lnTo>
                <a:lnTo>
                  <a:pt x="254" y="234"/>
                </a:lnTo>
                <a:lnTo>
                  <a:pt x="256" y="226"/>
                </a:lnTo>
                <a:lnTo>
                  <a:pt x="256" y="226"/>
                </a:lnTo>
                <a:lnTo>
                  <a:pt x="256" y="212"/>
                </a:lnTo>
                <a:lnTo>
                  <a:pt x="256" y="212"/>
                </a:lnTo>
                <a:lnTo>
                  <a:pt x="260" y="202"/>
                </a:lnTo>
                <a:lnTo>
                  <a:pt x="260" y="202"/>
                </a:lnTo>
                <a:lnTo>
                  <a:pt x="266" y="190"/>
                </a:lnTo>
                <a:lnTo>
                  <a:pt x="266" y="190"/>
                </a:lnTo>
                <a:lnTo>
                  <a:pt x="266" y="184"/>
                </a:lnTo>
                <a:lnTo>
                  <a:pt x="266" y="184"/>
                </a:lnTo>
                <a:lnTo>
                  <a:pt x="268" y="184"/>
                </a:lnTo>
                <a:lnTo>
                  <a:pt x="270" y="188"/>
                </a:lnTo>
                <a:lnTo>
                  <a:pt x="270" y="188"/>
                </a:lnTo>
                <a:lnTo>
                  <a:pt x="276" y="202"/>
                </a:lnTo>
                <a:lnTo>
                  <a:pt x="276" y="202"/>
                </a:lnTo>
                <a:lnTo>
                  <a:pt x="284" y="218"/>
                </a:lnTo>
                <a:lnTo>
                  <a:pt x="284" y="218"/>
                </a:lnTo>
                <a:lnTo>
                  <a:pt x="286" y="222"/>
                </a:lnTo>
                <a:lnTo>
                  <a:pt x="290" y="224"/>
                </a:lnTo>
                <a:lnTo>
                  <a:pt x="290" y="224"/>
                </a:lnTo>
                <a:lnTo>
                  <a:pt x="306" y="238"/>
                </a:lnTo>
                <a:lnTo>
                  <a:pt x="306" y="238"/>
                </a:lnTo>
                <a:lnTo>
                  <a:pt x="322" y="248"/>
                </a:lnTo>
                <a:lnTo>
                  <a:pt x="322" y="248"/>
                </a:lnTo>
                <a:lnTo>
                  <a:pt x="338" y="256"/>
                </a:lnTo>
                <a:lnTo>
                  <a:pt x="338" y="256"/>
                </a:lnTo>
                <a:lnTo>
                  <a:pt x="346" y="262"/>
                </a:lnTo>
                <a:lnTo>
                  <a:pt x="346" y="262"/>
                </a:lnTo>
                <a:lnTo>
                  <a:pt x="352" y="266"/>
                </a:lnTo>
                <a:lnTo>
                  <a:pt x="352" y="266"/>
                </a:lnTo>
                <a:lnTo>
                  <a:pt x="352" y="266"/>
                </a:lnTo>
                <a:lnTo>
                  <a:pt x="352" y="266"/>
                </a:lnTo>
                <a:lnTo>
                  <a:pt x="356" y="266"/>
                </a:lnTo>
                <a:lnTo>
                  <a:pt x="356" y="266"/>
                </a:lnTo>
                <a:lnTo>
                  <a:pt x="358" y="266"/>
                </a:lnTo>
                <a:lnTo>
                  <a:pt x="358" y="264"/>
                </a:lnTo>
                <a:lnTo>
                  <a:pt x="358" y="264"/>
                </a:lnTo>
                <a:lnTo>
                  <a:pt x="362" y="268"/>
                </a:lnTo>
                <a:lnTo>
                  <a:pt x="362" y="268"/>
                </a:lnTo>
                <a:lnTo>
                  <a:pt x="366" y="272"/>
                </a:lnTo>
                <a:lnTo>
                  <a:pt x="366" y="272"/>
                </a:lnTo>
                <a:lnTo>
                  <a:pt x="368" y="278"/>
                </a:lnTo>
                <a:lnTo>
                  <a:pt x="368" y="278"/>
                </a:lnTo>
                <a:lnTo>
                  <a:pt x="370" y="282"/>
                </a:lnTo>
                <a:lnTo>
                  <a:pt x="370" y="282"/>
                </a:lnTo>
                <a:lnTo>
                  <a:pt x="372" y="286"/>
                </a:lnTo>
                <a:lnTo>
                  <a:pt x="372" y="286"/>
                </a:lnTo>
                <a:lnTo>
                  <a:pt x="374" y="284"/>
                </a:lnTo>
                <a:lnTo>
                  <a:pt x="374" y="284"/>
                </a:lnTo>
                <a:lnTo>
                  <a:pt x="374" y="284"/>
                </a:lnTo>
                <a:lnTo>
                  <a:pt x="374" y="284"/>
                </a:lnTo>
                <a:lnTo>
                  <a:pt x="372" y="278"/>
                </a:lnTo>
                <a:lnTo>
                  <a:pt x="372" y="278"/>
                </a:lnTo>
                <a:lnTo>
                  <a:pt x="372" y="274"/>
                </a:lnTo>
                <a:lnTo>
                  <a:pt x="372" y="274"/>
                </a:lnTo>
                <a:lnTo>
                  <a:pt x="372" y="274"/>
                </a:lnTo>
                <a:lnTo>
                  <a:pt x="374" y="276"/>
                </a:lnTo>
                <a:lnTo>
                  <a:pt x="374" y="276"/>
                </a:lnTo>
                <a:lnTo>
                  <a:pt x="374" y="278"/>
                </a:lnTo>
                <a:lnTo>
                  <a:pt x="374" y="278"/>
                </a:lnTo>
                <a:lnTo>
                  <a:pt x="386" y="292"/>
                </a:lnTo>
                <a:lnTo>
                  <a:pt x="386" y="292"/>
                </a:lnTo>
                <a:lnTo>
                  <a:pt x="388" y="294"/>
                </a:lnTo>
                <a:lnTo>
                  <a:pt x="388" y="292"/>
                </a:lnTo>
                <a:lnTo>
                  <a:pt x="388" y="292"/>
                </a:lnTo>
                <a:lnTo>
                  <a:pt x="388" y="290"/>
                </a:lnTo>
                <a:lnTo>
                  <a:pt x="388" y="288"/>
                </a:lnTo>
                <a:lnTo>
                  <a:pt x="388" y="288"/>
                </a:lnTo>
                <a:lnTo>
                  <a:pt x="382" y="280"/>
                </a:lnTo>
                <a:lnTo>
                  <a:pt x="382" y="280"/>
                </a:lnTo>
                <a:lnTo>
                  <a:pt x="378" y="274"/>
                </a:lnTo>
                <a:lnTo>
                  <a:pt x="378" y="274"/>
                </a:lnTo>
                <a:lnTo>
                  <a:pt x="378" y="272"/>
                </a:lnTo>
                <a:lnTo>
                  <a:pt x="378" y="272"/>
                </a:lnTo>
                <a:lnTo>
                  <a:pt x="382" y="276"/>
                </a:lnTo>
                <a:lnTo>
                  <a:pt x="382" y="276"/>
                </a:lnTo>
                <a:lnTo>
                  <a:pt x="390" y="282"/>
                </a:lnTo>
                <a:lnTo>
                  <a:pt x="390" y="282"/>
                </a:lnTo>
                <a:lnTo>
                  <a:pt x="396" y="286"/>
                </a:lnTo>
                <a:lnTo>
                  <a:pt x="396" y="286"/>
                </a:lnTo>
                <a:lnTo>
                  <a:pt x="400" y="288"/>
                </a:lnTo>
                <a:lnTo>
                  <a:pt x="400" y="288"/>
                </a:lnTo>
                <a:lnTo>
                  <a:pt x="400" y="288"/>
                </a:lnTo>
                <a:lnTo>
                  <a:pt x="400" y="286"/>
                </a:lnTo>
                <a:lnTo>
                  <a:pt x="400" y="286"/>
                </a:lnTo>
                <a:lnTo>
                  <a:pt x="400" y="284"/>
                </a:lnTo>
                <a:lnTo>
                  <a:pt x="398" y="282"/>
                </a:lnTo>
                <a:lnTo>
                  <a:pt x="398" y="282"/>
                </a:lnTo>
                <a:lnTo>
                  <a:pt x="390" y="274"/>
                </a:lnTo>
                <a:lnTo>
                  <a:pt x="390" y="274"/>
                </a:lnTo>
                <a:lnTo>
                  <a:pt x="384" y="268"/>
                </a:lnTo>
                <a:lnTo>
                  <a:pt x="384" y="268"/>
                </a:lnTo>
                <a:lnTo>
                  <a:pt x="384" y="266"/>
                </a:lnTo>
                <a:lnTo>
                  <a:pt x="384" y="266"/>
                </a:lnTo>
                <a:lnTo>
                  <a:pt x="386" y="266"/>
                </a:lnTo>
                <a:lnTo>
                  <a:pt x="388" y="266"/>
                </a:lnTo>
                <a:lnTo>
                  <a:pt x="388" y="266"/>
                </a:lnTo>
                <a:lnTo>
                  <a:pt x="396" y="270"/>
                </a:lnTo>
                <a:lnTo>
                  <a:pt x="396" y="270"/>
                </a:lnTo>
                <a:lnTo>
                  <a:pt x="404" y="276"/>
                </a:lnTo>
                <a:lnTo>
                  <a:pt x="404" y="276"/>
                </a:lnTo>
                <a:lnTo>
                  <a:pt x="408" y="276"/>
                </a:lnTo>
                <a:lnTo>
                  <a:pt x="408" y="276"/>
                </a:lnTo>
                <a:lnTo>
                  <a:pt x="408" y="276"/>
                </a:lnTo>
                <a:lnTo>
                  <a:pt x="406" y="272"/>
                </a:lnTo>
                <a:lnTo>
                  <a:pt x="406" y="272"/>
                </a:lnTo>
                <a:close/>
                <a:moveTo>
                  <a:pt x="240" y="44"/>
                </a:moveTo>
                <a:lnTo>
                  <a:pt x="240" y="44"/>
                </a:lnTo>
                <a:lnTo>
                  <a:pt x="240" y="44"/>
                </a:lnTo>
                <a:lnTo>
                  <a:pt x="240" y="44"/>
                </a:lnTo>
                <a:lnTo>
                  <a:pt x="240" y="48"/>
                </a:lnTo>
                <a:lnTo>
                  <a:pt x="240" y="48"/>
                </a:lnTo>
                <a:lnTo>
                  <a:pt x="240" y="50"/>
                </a:lnTo>
                <a:lnTo>
                  <a:pt x="240" y="50"/>
                </a:lnTo>
                <a:lnTo>
                  <a:pt x="240" y="46"/>
                </a:lnTo>
                <a:lnTo>
                  <a:pt x="240" y="46"/>
                </a:lnTo>
                <a:lnTo>
                  <a:pt x="240" y="44"/>
                </a:lnTo>
                <a:lnTo>
                  <a:pt x="240" y="44"/>
                </a:lnTo>
                <a:close/>
                <a:moveTo>
                  <a:pt x="238" y="36"/>
                </a:moveTo>
                <a:lnTo>
                  <a:pt x="238" y="36"/>
                </a:lnTo>
                <a:lnTo>
                  <a:pt x="240" y="40"/>
                </a:lnTo>
                <a:lnTo>
                  <a:pt x="240" y="40"/>
                </a:lnTo>
                <a:lnTo>
                  <a:pt x="240" y="42"/>
                </a:lnTo>
                <a:lnTo>
                  <a:pt x="240" y="42"/>
                </a:lnTo>
                <a:lnTo>
                  <a:pt x="238" y="40"/>
                </a:lnTo>
                <a:lnTo>
                  <a:pt x="238" y="40"/>
                </a:lnTo>
                <a:lnTo>
                  <a:pt x="238" y="36"/>
                </a:lnTo>
                <a:lnTo>
                  <a:pt x="238" y="36"/>
                </a:lnTo>
                <a:close/>
                <a:moveTo>
                  <a:pt x="236" y="30"/>
                </a:moveTo>
                <a:lnTo>
                  <a:pt x="236" y="30"/>
                </a:lnTo>
                <a:lnTo>
                  <a:pt x="238" y="32"/>
                </a:lnTo>
                <a:lnTo>
                  <a:pt x="238" y="32"/>
                </a:lnTo>
                <a:lnTo>
                  <a:pt x="238" y="32"/>
                </a:lnTo>
                <a:lnTo>
                  <a:pt x="238" y="32"/>
                </a:lnTo>
                <a:lnTo>
                  <a:pt x="236" y="32"/>
                </a:lnTo>
                <a:lnTo>
                  <a:pt x="236" y="32"/>
                </a:lnTo>
                <a:lnTo>
                  <a:pt x="236" y="30"/>
                </a:lnTo>
                <a:lnTo>
                  <a:pt x="236" y="30"/>
                </a:lnTo>
                <a:lnTo>
                  <a:pt x="236" y="30"/>
                </a:lnTo>
                <a:lnTo>
                  <a:pt x="236" y="30"/>
                </a:lnTo>
                <a:lnTo>
                  <a:pt x="236" y="30"/>
                </a:lnTo>
                <a:lnTo>
                  <a:pt x="236" y="30"/>
                </a:lnTo>
                <a:close/>
                <a:moveTo>
                  <a:pt x="232" y="22"/>
                </a:moveTo>
                <a:lnTo>
                  <a:pt x="232" y="22"/>
                </a:lnTo>
                <a:lnTo>
                  <a:pt x="234" y="24"/>
                </a:lnTo>
                <a:lnTo>
                  <a:pt x="234" y="24"/>
                </a:lnTo>
                <a:lnTo>
                  <a:pt x="234" y="24"/>
                </a:lnTo>
                <a:lnTo>
                  <a:pt x="234" y="24"/>
                </a:lnTo>
                <a:lnTo>
                  <a:pt x="234" y="24"/>
                </a:lnTo>
                <a:lnTo>
                  <a:pt x="234" y="24"/>
                </a:lnTo>
                <a:lnTo>
                  <a:pt x="232" y="22"/>
                </a:lnTo>
                <a:lnTo>
                  <a:pt x="232" y="22"/>
                </a:lnTo>
                <a:close/>
                <a:moveTo>
                  <a:pt x="232" y="22"/>
                </a:moveTo>
                <a:lnTo>
                  <a:pt x="232" y="22"/>
                </a:lnTo>
                <a:lnTo>
                  <a:pt x="230" y="22"/>
                </a:lnTo>
                <a:lnTo>
                  <a:pt x="230" y="22"/>
                </a:lnTo>
                <a:lnTo>
                  <a:pt x="230" y="22"/>
                </a:lnTo>
                <a:lnTo>
                  <a:pt x="230" y="22"/>
                </a:lnTo>
                <a:lnTo>
                  <a:pt x="232" y="22"/>
                </a:lnTo>
                <a:lnTo>
                  <a:pt x="232" y="22"/>
                </a:lnTo>
                <a:lnTo>
                  <a:pt x="232" y="22"/>
                </a:lnTo>
                <a:lnTo>
                  <a:pt x="232" y="22"/>
                </a:lnTo>
                <a:close/>
                <a:moveTo>
                  <a:pt x="230" y="20"/>
                </a:moveTo>
                <a:lnTo>
                  <a:pt x="230" y="20"/>
                </a:lnTo>
                <a:lnTo>
                  <a:pt x="232" y="20"/>
                </a:lnTo>
                <a:lnTo>
                  <a:pt x="232" y="20"/>
                </a:lnTo>
                <a:lnTo>
                  <a:pt x="230" y="20"/>
                </a:lnTo>
                <a:lnTo>
                  <a:pt x="230" y="20"/>
                </a:lnTo>
                <a:lnTo>
                  <a:pt x="228" y="18"/>
                </a:lnTo>
                <a:lnTo>
                  <a:pt x="228" y="18"/>
                </a:lnTo>
                <a:lnTo>
                  <a:pt x="230" y="20"/>
                </a:lnTo>
                <a:lnTo>
                  <a:pt x="230" y="20"/>
                </a:lnTo>
                <a:close/>
                <a:moveTo>
                  <a:pt x="228" y="20"/>
                </a:moveTo>
                <a:lnTo>
                  <a:pt x="228" y="20"/>
                </a:lnTo>
                <a:lnTo>
                  <a:pt x="230" y="22"/>
                </a:lnTo>
                <a:lnTo>
                  <a:pt x="230" y="22"/>
                </a:lnTo>
                <a:lnTo>
                  <a:pt x="228" y="22"/>
                </a:lnTo>
                <a:lnTo>
                  <a:pt x="228" y="22"/>
                </a:lnTo>
                <a:lnTo>
                  <a:pt x="228" y="20"/>
                </a:lnTo>
                <a:lnTo>
                  <a:pt x="228" y="20"/>
                </a:lnTo>
                <a:close/>
                <a:moveTo>
                  <a:pt x="186" y="24"/>
                </a:moveTo>
                <a:lnTo>
                  <a:pt x="186" y="24"/>
                </a:lnTo>
                <a:lnTo>
                  <a:pt x="184" y="24"/>
                </a:lnTo>
                <a:lnTo>
                  <a:pt x="184" y="24"/>
                </a:lnTo>
                <a:lnTo>
                  <a:pt x="186" y="22"/>
                </a:lnTo>
                <a:lnTo>
                  <a:pt x="186" y="22"/>
                </a:lnTo>
                <a:lnTo>
                  <a:pt x="186" y="22"/>
                </a:lnTo>
                <a:lnTo>
                  <a:pt x="186" y="22"/>
                </a:lnTo>
                <a:lnTo>
                  <a:pt x="186" y="24"/>
                </a:lnTo>
                <a:lnTo>
                  <a:pt x="186" y="24"/>
                </a:lnTo>
                <a:close/>
                <a:moveTo>
                  <a:pt x="188" y="20"/>
                </a:moveTo>
                <a:lnTo>
                  <a:pt x="188" y="20"/>
                </a:lnTo>
                <a:lnTo>
                  <a:pt x="186" y="20"/>
                </a:lnTo>
                <a:lnTo>
                  <a:pt x="186" y="20"/>
                </a:lnTo>
                <a:lnTo>
                  <a:pt x="186" y="22"/>
                </a:lnTo>
                <a:lnTo>
                  <a:pt x="186" y="22"/>
                </a:lnTo>
                <a:lnTo>
                  <a:pt x="184" y="24"/>
                </a:lnTo>
                <a:lnTo>
                  <a:pt x="184" y="24"/>
                </a:lnTo>
                <a:lnTo>
                  <a:pt x="186" y="20"/>
                </a:lnTo>
                <a:lnTo>
                  <a:pt x="186" y="20"/>
                </a:lnTo>
                <a:lnTo>
                  <a:pt x="188" y="18"/>
                </a:lnTo>
                <a:lnTo>
                  <a:pt x="188" y="18"/>
                </a:lnTo>
                <a:lnTo>
                  <a:pt x="188" y="20"/>
                </a:lnTo>
                <a:lnTo>
                  <a:pt x="188" y="20"/>
                </a:lnTo>
                <a:close/>
                <a:moveTo>
                  <a:pt x="192" y="6"/>
                </a:moveTo>
                <a:lnTo>
                  <a:pt x="192" y="6"/>
                </a:lnTo>
                <a:lnTo>
                  <a:pt x="192" y="8"/>
                </a:lnTo>
                <a:lnTo>
                  <a:pt x="192" y="8"/>
                </a:lnTo>
                <a:lnTo>
                  <a:pt x="190" y="10"/>
                </a:lnTo>
                <a:lnTo>
                  <a:pt x="190" y="10"/>
                </a:lnTo>
                <a:lnTo>
                  <a:pt x="190" y="10"/>
                </a:lnTo>
                <a:lnTo>
                  <a:pt x="190" y="10"/>
                </a:lnTo>
                <a:lnTo>
                  <a:pt x="192" y="8"/>
                </a:lnTo>
                <a:lnTo>
                  <a:pt x="192" y="8"/>
                </a:lnTo>
                <a:lnTo>
                  <a:pt x="192" y="6"/>
                </a:lnTo>
                <a:lnTo>
                  <a:pt x="192" y="6"/>
                </a:lnTo>
                <a:close/>
                <a:moveTo>
                  <a:pt x="194" y="6"/>
                </a:moveTo>
                <a:lnTo>
                  <a:pt x="194" y="6"/>
                </a:lnTo>
                <a:lnTo>
                  <a:pt x="194" y="8"/>
                </a:lnTo>
                <a:lnTo>
                  <a:pt x="194" y="8"/>
                </a:lnTo>
                <a:lnTo>
                  <a:pt x="192" y="10"/>
                </a:lnTo>
                <a:lnTo>
                  <a:pt x="192" y="10"/>
                </a:lnTo>
                <a:lnTo>
                  <a:pt x="192" y="8"/>
                </a:lnTo>
                <a:lnTo>
                  <a:pt x="192" y="8"/>
                </a:lnTo>
                <a:lnTo>
                  <a:pt x="194" y="6"/>
                </a:lnTo>
                <a:lnTo>
                  <a:pt x="194" y="6"/>
                </a:lnTo>
                <a:close/>
                <a:moveTo>
                  <a:pt x="190" y="8"/>
                </a:moveTo>
                <a:lnTo>
                  <a:pt x="190" y="8"/>
                </a:lnTo>
                <a:lnTo>
                  <a:pt x="192" y="6"/>
                </a:lnTo>
                <a:lnTo>
                  <a:pt x="192" y="6"/>
                </a:lnTo>
                <a:lnTo>
                  <a:pt x="192" y="6"/>
                </a:lnTo>
                <a:lnTo>
                  <a:pt x="192" y="6"/>
                </a:lnTo>
                <a:lnTo>
                  <a:pt x="192" y="6"/>
                </a:lnTo>
                <a:lnTo>
                  <a:pt x="192" y="6"/>
                </a:lnTo>
                <a:lnTo>
                  <a:pt x="190" y="6"/>
                </a:lnTo>
                <a:lnTo>
                  <a:pt x="190" y="6"/>
                </a:lnTo>
                <a:lnTo>
                  <a:pt x="188" y="10"/>
                </a:lnTo>
                <a:lnTo>
                  <a:pt x="188" y="10"/>
                </a:lnTo>
                <a:lnTo>
                  <a:pt x="190" y="8"/>
                </a:lnTo>
                <a:lnTo>
                  <a:pt x="190" y="8"/>
                </a:lnTo>
                <a:close/>
                <a:moveTo>
                  <a:pt x="194" y="8"/>
                </a:moveTo>
                <a:lnTo>
                  <a:pt x="194" y="8"/>
                </a:lnTo>
                <a:lnTo>
                  <a:pt x="192" y="10"/>
                </a:lnTo>
                <a:lnTo>
                  <a:pt x="192" y="10"/>
                </a:lnTo>
                <a:lnTo>
                  <a:pt x="190" y="12"/>
                </a:lnTo>
                <a:lnTo>
                  <a:pt x="190" y="12"/>
                </a:lnTo>
                <a:lnTo>
                  <a:pt x="190" y="10"/>
                </a:lnTo>
                <a:lnTo>
                  <a:pt x="190" y="10"/>
                </a:lnTo>
                <a:lnTo>
                  <a:pt x="194" y="8"/>
                </a:lnTo>
                <a:lnTo>
                  <a:pt x="194" y="8"/>
                </a:lnTo>
                <a:lnTo>
                  <a:pt x="196" y="8"/>
                </a:lnTo>
                <a:lnTo>
                  <a:pt x="196" y="8"/>
                </a:lnTo>
                <a:lnTo>
                  <a:pt x="194" y="8"/>
                </a:lnTo>
                <a:lnTo>
                  <a:pt x="194" y="8"/>
                </a:lnTo>
                <a:close/>
                <a:moveTo>
                  <a:pt x="210" y="0"/>
                </a:moveTo>
                <a:lnTo>
                  <a:pt x="210" y="0"/>
                </a:lnTo>
                <a:lnTo>
                  <a:pt x="212" y="4"/>
                </a:lnTo>
                <a:lnTo>
                  <a:pt x="212" y="4"/>
                </a:lnTo>
                <a:lnTo>
                  <a:pt x="212" y="6"/>
                </a:lnTo>
                <a:lnTo>
                  <a:pt x="212" y="4"/>
                </a:lnTo>
                <a:lnTo>
                  <a:pt x="212" y="4"/>
                </a:lnTo>
                <a:lnTo>
                  <a:pt x="210" y="2"/>
                </a:lnTo>
                <a:lnTo>
                  <a:pt x="210" y="2"/>
                </a:lnTo>
                <a:lnTo>
                  <a:pt x="208" y="0"/>
                </a:lnTo>
                <a:lnTo>
                  <a:pt x="208" y="0"/>
                </a:lnTo>
                <a:lnTo>
                  <a:pt x="206" y="0"/>
                </a:lnTo>
                <a:lnTo>
                  <a:pt x="206" y="0"/>
                </a:lnTo>
                <a:lnTo>
                  <a:pt x="210" y="0"/>
                </a:lnTo>
                <a:lnTo>
                  <a:pt x="210" y="0"/>
                </a:lnTo>
                <a:close/>
                <a:moveTo>
                  <a:pt x="204" y="4"/>
                </a:moveTo>
                <a:lnTo>
                  <a:pt x="204" y="4"/>
                </a:lnTo>
                <a:lnTo>
                  <a:pt x="202" y="4"/>
                </a:lnTo>
                <a:lnTo>
                  <a:pt x="202" y="4"/>
                </a:lnTo>
                <a:lnTo>
                  <a:pt x="202" y="2"/>
                </a:lnTo>
                <a:lnTo>
                  <a:pt x="202" y="2"/>
                </a:lnTo>
                <a:lnTo>
                  <a:pt x="202" y="2"/>
                </a:lnTo>
                <a:lnTo>
                  <a:pt x="202" y="2"/>
                </a:lnTo>
                <a:lnTo>
                  <a:pt x="204" y="0"/>
                </a:lnTo>
                <a:lnTo>
                  <a:pt x="204" y="0"/>
                </a:lnTo>
                <a:lnTo>
                  <a:pt x="208" y="2"/>
                </a:lnTo>
                <a:lnTo>
                  <a:pt x="208" y="2"/>
                </a:lnTo>
                <a:lnTo>
                  <a:pt x="210" y="4"/>
                </a:lnTo>
                <a:lnTo>
                  <a:pt x="210" y="4"/>
                </a:lnTo>
                <a:lnTo>
                  <a:pt x="210" y="6"/>
                </a:lnTo>
                <a:lnTo>
                  <a:pt x="210" y="6"/>
                </a:lnTo>
                <a:lnTo>
                  <a:pt x="210" y="4"/>
                </a:lnTo>
                <a:lnTo>
                  <a:pt x="208" y="4"/>
                </a:lnTo>
                <a:lnTo>
                  <a:pt x="208" y="4"/>
                </a:lnTo>
                <a:lnTo>
                  <a:pt x="208" y="4"/>
                </a:lnTo>
                <a:lnTo>
                  <a:pt x="208" y="4"/>
                </a:lnTo>
                <a:lnTo>
                  <a:pt x="208" y="4"/>
                </a:lnTo>
                <a:lnTo>
                  <a:pt x="208" y="4"/>
                </a:lnTo>
                <a:lnTo>
                  <a:pt x="208" y="4"/>
                </a:lnTo>
                <a:lnTo>
                  <a:pt x="208" y="4"/>
                </a:lnTo>
                <a:lnTo>
                  <a:pt x="206" y="4"/>
                </a:lnTo>
                <a:lnTo>
                  <a:pt x="206" y="4"/>
                </a:lnTo>
                <a:lnTo>
                  <a:pt x="206" y="4"/>
                </a:lnTo>
                <a:lnTo>
                  <a:pt x="206" y="4"/>
                </a:lnTo>
                <a:lnTo>
                  <a:pt x="206" y="6"/>
                </a:lnTo>
                <a:lnTo>
                  <a:pt x="206" y="6"/>
                </a:lnTo>
                <a:lnTo>
                  <a:pt x="206" y="6"/>
                </a:lnTo>
                <a:lnTo>
                  <a:pt x="206" y="6"/>
                </a:lnTo>
                <a:lnTo>
                  <a:pt x="206" y="4"/>
                </a:lnTo>
                <a:lnTo>
                  <a:pt x="206" y="4"/>
                </a:lnTo>
                <a:lnTo>
                  <a:pt x="204" y="4"/>
                </a:lnTo>
                <a:lnTo>
                  <a:pt x="204" y="4"/>
                </a:lnTo>
                <a:close/>
                <a:moveTo>
                  <a:pt x="210" y="8"/>
                </a:moveTo>
                <a:lnTo>
                  <a:pt x="210" y="8"/>
                </a:lnTo>
                <a:lnTo>
                  <a:pt x="208" y="8"/>
                </a:lnTo>
                <a:lnTo>
                  <a:pt x="208" y="8"/>
                </a:lnTo>
                <a:lnTo>
                  <a:pt x="206" y="6"/>
                </a:lnTo>
                <a:lnTo>
                  <a:pt x="206" y="6"/>
                </a:lnTo>
                <a:lnTo>
                  <a:pt x="206" y="6"/>
                </a:lnTo>
                <a:lnTo>
                  <a:pt x="206" y="6"/>
                </a:lnTo>
                <a:lnTo>
                  <a:pt x="208" y="6"/>
                </a:lnTo>
                <a:lnTo>
                  <a:pt x="208" y="6"/>
                </a:lnTo>
                <a:lnTo>
                  <a:pt x="208" y="6"/>
                </a:lnTo>
                <a:lnTo>
                  <a:pt x="208" y="6"/>
                </a:lnTo>
                <a:lnTo>
                  <a:pt x="210" y="8"/>
                </a:lnTo>
                <a:lnTo>
                  <a:pt x="210" y="8"/>
                </a:lnTo>
                <a:lnTo>
                  <a:pt x="210" y="8"/>
                </a:lnTo>
                <a:lnTo>
                  <a:pt x="210" y="8"/>
                </a:lnTo>
                <a:close/>
                <a:moveTo>
                  <a:pt x="210" y="8"/>
                </a:moveTo>
                <a:lnTo>
                  <a:pt x="210" y="8"/>
                </a:lnTo>
                <a:lnTo>
                  <a:pt x="210" y="8"/>
                </a:lnTo>
                <a:lnTo>
                  <a:pt x="210" y="6"/>
                </a:lnTo>
                <a:lnTo>
                  <a:pt x="210" y="6"/>
                </a:lnTo>
                <a:lnTo>
                  <a:pt x="210" y="8"/>
                </a:lnTo>
                <a:lnTo>
                  <a:pt x="210" y="8"/>
                </a:lnTo>
                <a:lnTo>
                  <a:pt x="210" y="8"/>
                </a:lnTo>
                <a:lnTo>
                  <a:pt x="210" y="8"/>
                </a:lnTo>
                <a:close/>
                <a:moveTo>
                  <a:pt x="210" y="4"/>
                </a:moveTo>
                <a:lnTo>
                  <a:pt x="210" y="4"/>
                </a:lnTo>
                <a:lnTo>
                  <a:pt x="208" y="2"/>
                </a:lnTo>
                <a:lnTo>
                  <a:pt x="208" y="2"/>
                </a:lnTo>
                <a:lnTo>
                  <a:pt x="206" y="0"/>
                </a:lnTo>
                <a:lnTo>
                  <a:pt x="206" y="0"/>
                </a:lnTo>
                <a:lnTo>
                  <a:pt x="204" y="0"/>
                </a:lnTo>
                <a:lnTo>
                  <a:pt x="204" y="0"/>
                </a:lnTo>
                <a:lnTo>
                  <a:pt x="204" y="0"/>
                </a:lnTo>
                <a:lnTo>
                  <a:pt x="206" y="0"/>
                </a:lnTo>
                <a:lnTo>
                  <a:pt x="206" y="0"/>
                </a:lnTo>
                <a:lnTo>
                  <a:pt x="210" y="4"/>
                </a:lnTo>
                <a:lnTo>
                  <a:pt x="210" y="4"/>
                </a:lnTo>
                <a:lnTo>
                  <a:pt x="212" y="6"/>
                </a:lnTo>
                <a:lnTo>
                  <a:pt x="212" y="6"/>
                </a:lnTo>
                <a:lnTo>
                  <a:pt x="210" y="4"/>
                </a:lnTo>
                <a:lnTo>
                  <a:pt x="210" y="4"/>
                </a:lnTo>
                <a:close/>
                <a:moveTo>
                  <a:pt x="212" y="8"/>
                </a:moveTo>
                <a:lnTo>
                  <a:pt x="212" y="8"/>
                </a:lnTo>
                <a:lnTo>
                  <a:pt x="212" y="6"/>
                </a:lnTo>
                <a:lnTo>
                  <a:pt x="212" y="6"/>
                </a:lnTo>
                <a:lnTo>
                  <a:pt x="212" y="6"/>
                </a:lnTo>
                <a:lnTo>
                  <a:pt x="212" y="6"/>
                </a:lnTo>
                <a:lnTo>
                  <a:pt x="212" y="6"/>
                </a:lnTo>
                <a:lnTo>
                  <a:pt x="212" y="6"/>
                </a:lnTo>
                <a:lnTo>
                  <a:pt x="212" y="8"/>
                </a:lnTo>
                <a:lnTo>
                  <a:pt x="212" y="8"/>
                </a:lnTo>
                <a:lnTo>
                  <a:pt x="212" y="8"/>
                </a:lnTo>
                <a:lnTo>
                  <a:pt x="212" y="8"/>
                </a:lnTo>
                <a:close/>
                <a:moveTo>
                  <a:pt x="226" y="14"/>
                </a:moveTo>
                <a:lnTo>
                  <a:pt x="226" y="14"/>
                </a:lnTo>
                <a:lnTo>
                  <a:pt x="226" y="14"/>
                </a:lnTo>
                <a:lnTo>
                  <a:pt x="224" y="14"/>
                </a:lnTo>
                <a:lnTo>
                  <a:pt x="224" y="14"/>
                </a:lnTo>
                <a:lnTo>
                  <a:pt x="222" y="12"/>
                </a:lnTo>
                <a:lnTo>
                  <a:pt x="222" y="12"/>
                </a:lnTo>
                <a:lnTo>
                  <a:pt x="222" y="10"/>
                </a:lnTo>
                <a:lnTo>
                  <a:pt x="222" y="10"/>
                </a:lnTo>
                <a:lnTo>
                  <a:pt x="224" y="12"/>
                </a:lnTo>
                <a:lnTo>
                  <a:pt x="224" y="12"/>
                </a:lnTo>
                <a:lnTo>
                  <a:pt x="226" y="14"/>
                </a:lnTo>
                <a:lnTo>
                  <a:pt x="226" y="14"/>
                </a:lnTo>
                <a:lnTo>
                  <a:pt x="226" y="14"/>
                </a:lnTo>
                <a:lnTo>
                  <a:pt x="226" y="14"/>
                </a:lnTo>
                <a:close/>
                <a:moveTo>
                  <a:pt x="224" y="12"/>
                </a:moveTo>
                <a:lnTo>
                  <a:pt x="224" y="12"/>
                </a:lnTo>
                <a:lnTo>
                  <a:pt x="224" y="10"/>
                </a:lnTo>
                <a:lnTo>
                  <a:pt x="224" y="10"/>
                </a:lnTo>
                <a:lnTo>
                  <a:pt x="222" y="10"/>
                </a:lnTo>
                <a:lnTo>
                  <a:pt x="222" y="10"/>
                </a:lnTo>
                <a:lnTo>
                  <a:pt x="224" y="10"/>
                </a:lnTo>
                <a:lnTo>
                  <a:pt x="224" y="10"/>
                </a:lnTo>
                <a:lnTo>
                  <a:pt x="226" y="12"/>
                </a:lnTo>
                <a:lnTo>
                  <a:pt x="226" y="12"/>
                </a:lnTo>
                <a:lnTo>
                  <a:pt x="226" y="12"/>
                </a:lnTo>
                <a:lnTo>
                  <a:pt x="224" y="12"/>
                </a:lnTo>
                <a:lnTo>
                  <a:pt x="224" y="12"/>
                </a:lnTo>
                <a:close/>
                <a:moveTo>
                  <a:pt x="218" y="4"/>
                </a:moveTo>
                <a:lnTo>
                  <a:pt x="218" y="4"/>
                </a:lnTo>
                <a:lnTo>
                  <a:pt x="220" y="4"/>
                </a:lnTo>
                <a:lnTo>
                  <a:pt x="220" y="4"/>
                </a:lnTo>
                <a:lnTo>
                  <a:pt x="220" y="6"/>
                </a:lnTo>
                <a:lnTo>
                  <a:pt x="220" y="6"/>
                </a:lnTo>
                <a:lnTo>
                  <a:pt x="218" y="6"/>
                </a:lnTo>
                <a:lnTo>
                  <a:pt x="218" y="6"/>
                </a:lnTo>
                <a:lnTo>
                  <a:pt x="216" y="8"/>
                </a:lnTo>
                <a:lnTo>
                  <a:pt x="216" y="8"/>
                </a:lnTo>
                <a:lnTo>
                  <a:pt x="218" y="4"/>
                </a:lnTo>
                <a:lnTo>
                  <a:pt x="218" y="4"/>
                </a:lnTo>
                <a:close/>
                <a:moveTo>
                  <a:pt x="216" y="10"/>
                </a:moveTo>
                <a:lnTo>
                  <a:pt x="216" y="10"/>
                </a:lnTo>
                <a:lnTo>
                  <a:pt x="216" y="8"/>
                </a:lnTo>
                <a:lnTo>
                  <a:pt x="216" y="8"/>
                </a:lnTo>
                <a:lnTo>
                  <a:pt x="216" y="8"/>
                </a:lnTo>
                <a:lnTo>
                  <a:pt x="216" y="8"/>
                </a:lnTo>
                <a:lnTo>
                  <a:pt x="218" y="8"/>
                </a:lnTo>
                <a:lnTo>
                  <a:pt x="218" y="8"/>
                </a:lnTo>
                <a:lnTo>
                  <a:pt x="218" y="8"/>
                </a:lnTo>
                <a:lnTo>
                  <a:pt x="218" y="8"/>
                </a:lnTo>
                <a:lnTo>
                  <a:pt x="218" y="8"/>
                </a:lnTo>
                <a:lnTo>
                  <a:pt x="216" y="10"/>
                </a:lnTo>
                <a:lnTo>
                  <a:pt x="216" y="10"/>
                </a:lnTo>
                <a:close/>
                <a:moveTo>
                  <a:pt x="218" y="8"/>
                </a:moveTo>
                <a:lnTo>
                  <a:pt x="218" y="8"/>
                </a:lnTo>
                <a:lnTo>
                  <a:pt x="220" y="8"/>
                </a:lnTo>
                <a:lnTo>
                  <a:pt x="220" y="8"/>
                </a:lnTo>
                <a:lnTo>
                  <a:pt x="220" y="8"/>
                </a:lnTo>
                <a:lnTo>
                  <a:pt x="220" y="8"/>
                </a:lnTo>
                <a:lnTo>
                  <a:pt x="222" y="8"/>
                </a:lnTo>
                <a:lnTo>
                  <a:pt x="222" y="8"/>
                </a:lnTo>
                <a:lnTo>
                  <a:pt x="224" y="10"/>
                </a:lnTo>
                <a:lnTo>
                  <a:pt x="224" y="10"/>
                </a:lnTo>
                <a:lnTo>
                  <a:pt x="226" y="12"/>
                </a:lnTo>
                <a:lnTo>
                  <a:pt x="226" y="12"/>
                </a:lnTo>
                <a:lnTo>
                  <a:pt x="224" y="10"/>
                </a:lnTo>
                <a:lnTo>
                  <a:pt x="224" y="10"/>
                </a:lnTo>
                <a:lnTo>
                  <a:pt x="222" y="10"/>
                </a:lnTo>
                <a:lnTo>
                  <a:pt x="222" y="10"/>
                </a:lnTo>
                <a:lnTo>
                  <a:pt x="220" y="10"/>
                </a:lnTo>
                <a:lnTo>
                  <a:pt x="220" y="10"/>
                </a:lnTo>
                <a:lnTo>
                  <a:pt x="218" y="10"/>
                </a:lnTo>
                <a:lnTo>
                  <a:pt x="218" y="10"/>
                </a:lnTo>
                <a:lnTo>
                  <a:pt x="218" y="8"/>
                </a:lnTo>
                <a:lnTo>
                  <a:pt x="218" y="8"/>
                </a:lnTo>
                <a:close/>
                <a:moveTo>
                  <a:pt x="218" y="12"/>
                </a:moveTo>
                <a:lnTo>
                  <a:pt x="218" y="12"/>
                </a:lnTo>
                <a:lnTo>
                  <a:pt x="218" y="12"/>
                </a:lnTo>
                <a:lnTo>
                  <a:pt x="218" y="12"/>
                </a:lnTo>
                <a:lnTo>
                  <a:pt x="220" y="12"/>
                </a:lnTo>
                <a:lnTo>
                  <a:pt x="220" y="12"/>
                </a:lnTo>
                <a:lnTo>
                  <a:pt x="224" y="14"/>
                </a:lnTo>
                <a:lnTo>
                  <a:pt x="224" y="14"/>
                </a:lnTo>
                <a:lnTo>
                  <a:pt x="224" y="14"/>
                </a:lnTo>
                <a:lnTo>
                  <a:pt x="224" y="14"/>
                </a:lnTo>
                <a:lnTo>
                  <a:pt x="222" y="14"/>
                </a:lnTo>
                <a:lnTo>
                  <a:pt x="222" y="14"/>
                </a:lnTo>
                <a:lnTo>
                  <a:pt x="218" y="12"/>
                </a:lnTo>
                <a:lnTo>
                  <a:pt x="218" y="12"/>
                </a:lnTo>
                <a:close/>
                <a:moveTo>
                  <a:pt x="224" y="18"/>
                </a:moveTo>
                <a:lnTo>
                  <a:pt x="224" y="18"/>
                </a:lnTo>
                <a:lnTo>
                  <a:pt x="226" y="18"/>
                </a:lnTo>
                <a:lnTo>
                  <a:pt x="226" y="18"/>
                </a:lnTo>
                <a:lnTo>
                  <a:pt x="226" y="20"/>
                </a:lnTo>
                <a:lnTo>
                  <a:pt x="226" y="20"/>
                </a:lnTo>
                <a:lnTo>
                  <a:pt x="224" y="20"/>
                </a:lnTo>
                <a:lnTo>
                  <a:pt x="224" y="20"/>
                </a:lnTo>
                <a:lnTo>
                  <a:pt x="224" y="18"/>
                </a:lnTo>
                <a:lnTo>
                  <a:pt x="224" y="18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1F5C7EF-A63B-4CA5-BF86-0830BE2600A7}"/>
              </a:ext>
            </a:extLst>
          </p:cNvPr>
          <p:cNvGrpSpPr/>
          <p:nvPr/>
        </p:nvGrpSpPr>
        <p:grpSpPr>
          <a:xfrm>
            <a:off x="3004457" y="2253344"/>
            <a:ext cx="2111824" cy="2231566"/>
            <a:chOff x="2928262" y="2133604"/>
            <a:chExt cx="2111824" cy="2231566"/>
          </a:xfrm>
        </p:grpSpPr>
        <p:sp>
          <p:nvSpPr>
            <p:cNvPr id="20" name="Ellipse 53"/>
            <p:cNvSpPr/>
            <p:nvPr/>
          </p:nvSpPr>
          <p:spPr bwMode="auto">
            <a:xfrm>
              <a:off x="3058887" y="4060370"/>
              <a:ext cx="1845315" cy="304800"/>
            </a:xfrm>
            <a:prstGeom prst="ellipse">
              <a:avLst/>
            </a:prstGeom>
            <a:gradFill flip="none" rotWithShape="1">
              <a:gsLst>
                <a:gs pos="24000">
                  <a:schemeClr val="tx1"/>
                </a:gs>
                <a:gs pos="100000">
                  <a:srgbClr val="5A5A5A">
                    <a:alpha val="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ＭＳ Ｐゴシック" charset="-128"/>
                <a:cs typeface="+mn-cs"/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2928262" y="2133604"/>
              <a:ext cx="2111824" cy="211182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 prstMaterial="matte">
              <a:bevelT w="1056640" h="1056640"/>
              <a:bevelB w="1056640" h="105664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189514" y="2185305"/>
              <a:ext cx="1583868" cy="1476251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50000">
                  <a:schemeClr val="bg1">
                    <a:alpha val="31000"/>
                  </a:schemeClr>
                </a:gs>
                <a:gs pos="100000">
                  <a:schemeClr val="bg1">
                    <a:alpha val="63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135087" y="2993570"/>
              <a:ext cx="16894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 Condensed Extra Bold"/>
                  <a:ea typeface="+mn-ea"/>
                  <a:cs typeface="+mn-cs"/>
                </a:rPr>
                <a:t>Your text</a:t>
              </a:r>
            </a:p>
          </p:txBody>
        </p:sp>
      </p:grpSp>
      <p:sp>
        <p:nvSpPr>
          <p:cNvPr id="21" name="Ellipse 53"/>
          <p:cNvSpPr/>
          <p:nvPr/>
        </p:nvSpPr>
        <p:spPr bwMode="auto">
          <a:xfrm>
            <a:off x="7434940" y="4615538"/>
            <a:ext cx="1311915" cy="304800"/>
          </a:xfrm>
          <a:prstGeom prst="ellipse">
            <a:avLst/>
          </a:prstGeom>
          <a:gradFill flip="none" rotWithShape="1">
            <a:gsLst>
              <a:gs pos="24000">
                <a:schemeClr val="tx1"/>
              </a:gs>
              <a:gs pos="100000">
                <a:srgbClr val="5A5A5A"/>
              </a:gs>
            </a:gsLst>
            <a:path path="shap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ＭＳ Ｐゴシック" charset="-128"/>
              <a:cs typeface="+mn-cs"/>
            </a:endParaRPr>
          </a:p>
        </p:txBody>
      </p:sp>
      <p:grpSp>
        <p:nvGrpSpPr>
          <p:cNvPr id="9" name="Group 13"/>
          <p:cNvGrpSpPr/>
          <p:nvPr/>
        </p:nvGrpSpPr>
        <p:grpSpPr>
          <a:xfrm>
            <a:off x="7434938" y="3472538"/>
            <a:ext cx="1295400" cy="1295400"/>
            <a:chOff x="5791199" y="3429000"/>
            <a:chExt cx="1295400" cy="1295400"/>
          </a:xfrm>
        </p:grpSpPr>
        <p:grpSp>
          <p:nvGrpSpPr>
            <p:cNvPr id="14" name="Group 8"/>
            <p:cNvGrpSpPr/>
            <p:nvPr/>
          </p:nvGrpSpPr>
          <p:grpSpPr>
            <a:xfrm>
              <a:off x="5791199" y="3429000"/>
              <a:ext cx="1295400" cy="1295400"/>
              <a:chOff x="3110752" y="2034988"/>
              <a:chExt cx="1524000" cy="152400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3110752" y="2034988"/>
                <a:ext cx="1524000" cy="152400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 prstMaterial="matte">
                <a:bevelT w="648970" h="648970"/>
                <a:bevelB w="648970" h="64897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 Condensed Extra Bold"/>
                  <a:ea typeface="+mn-ea"/>
                  <a:cs typeface="+mn-cs"/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3363685" y="2054197"/>
                <a:ext cx="1031868" cy="961756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>
                      <a:alpha val="0"/>
                    </a:schemeClr>
                  </a:gs>
                  <a:gs pos="50000">
                    <a:schemeClr val="bg1">
                      <a:alpha val="31000"/>
                    </a:schemeClr>
                  </a:gs>
                  <a:gs pos="100000">
                    <a:schemeClr val="bg1">
                      <a:alpha val="63000"/>
                    </a:schemeClr>
                  </a:gs>
                </a:gsLst>
                <a:lin ang="162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 Condensed Extra Bold"/>
                  <a:ea typeface="+mn-ea"/>
                  <a:cs typeface="+mn-cs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5886448" y="3675687"/>
              <a:ext cx="11266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 Condensed Extra Bold"/>
                  <a:ea typeface="+mn-ea"/>
                  <a:cs typeface="+mn-cs"/>
                </a:rPr>
                <a:t>Your text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0822DEA4-6D32-43F3-9916-82EFFBF3307D}"/>
              </a:ext>
            </a:extLst>
          </p:cNvPr>
          <p:cNvSpPr txBox="1"/>
          <p:nvPr/>
        </p:nvSpPr>
        <p:spPr>
          <a:xfrm>
            <a:off x="7922124" y="2271978"/>
            <a:ext cx="31726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/>
                <a:ea typeface="+mn-ea"/>
                <a:cs typeface="+mn-cs"/>
              </a:rPr>
              <a:t>Subtitle Text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You can replace this sample text with your own text.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524C4D-C115-4CEE-84AB-A969AA0518D6}"/>
              </a:ext>
            </a:extLst>
          </p:cNvPr>
          <p:cNvSpPr txBox="1"/>
          <p:nvPr/>
        </p:nvSpPr>
        <p:spPr>
          <a:xfrm>
            <a:off x="211309" y="1438860"/>
            <a:ext cx="31726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 Condensed Extra Bold"/>
                <a:ea typeface="+mn-ea"/>
                <a:cs typeface="+mn-cs"/>
              </a:rPr>
              <a:t>Subtitle Text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You can replace this sample text with your own text.</a:t>
            </a:r>
          </a:p>
        </p:txBody>
      </p:sp>
    </p:spTree>
    <p:extLst>
      <p:ext uri="{BB962C8B-B14F-4D97-AF65-F5344CB8AC3E}">
        <p14:creationId xmlns:p14="http://schemas.microsoft.com/office/powerpoint/2010/main" val="220148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 Options for Strategy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5791200" y="1752600"/>
            <a:ext cx="4980214" cy="4648200"/>
            <a:chOff x="4267200" y="1752600"/>
            <a:chExt cx="4572000" cy="4267200"/>
          </a:xfrm>
        </p:grpSpPr>
        <p:pic>
          <p:nvPicPr>
            <p:cNvPr id="3" name="Picture 2" descr="chess challenge.jpg"/>
            <p:cNvPicPr>
              <a:picLocks noChangeAspect="1"/>
            </p:cNvPicPr>
            <p:nvPr/>
          </p:nvPicPr>
          <p:blipFill>
            <a:blip r:embed="rId3" cstate="email">
              <a:lum contrast="20000"/>
            </a:blip>
            <a:srcRect/>
            <a:stretch>
              <a:fillRect/>
            </a:stretch>
          </p:blipFill>
          <p:spPr>
            <a:xfrm flipH="1">
              <a:off x="4267200" y="2971800"/>
              <a:ext cx="3189259" cy="3048000"/>
            </a:xfrm>
            <a:prstGeom prst="rect">
              <a:avLst/>
            </a:prstGeom>
            <a:effectLst>
              <a:softEdge rad="317500"/>
            </a:effectLst>
          </p:spPr>
        </p:pic>
        <p:sp>
          <p:nvSpPr>
            <p:cNvPr id="5" name="TextBox 4"/>
            <p:cNvSpPr txBox="1"/>
            <p:nvPr/>
          </p:nvSpPr>
          <p:spPr>
            <a:xfrm>
              <a:off x="5105400" y="2445603"/>
              <a:ext cx="3733800" cy="762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Calibri" pitchFamily="34" charset="0"/>
                </a:rPr>
                <a:t>You can replace this sample text with your own text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1600" y="1752600"/>
              <a:ext cx="2093626" cy="468911"/>
            </a:xfrm>
            <a:prstGeom prst="roundRect">
              <a:avLst/>
            </a:prstGeom>
            <a:solidFill>
              <a:schemeClr val="tx1"/>
            </a:solidFill>
            <a:ln w="28575">
              <a:solidFill>
                <a:schemeClr val="bg1">
                  <a:lumMod val="95000"/>
                </a:schemeClr>
              </a:solidFill>
            </a:ln>
            <a:effectLst>
              <a:outerShdw blurRad="101600" sx="110000" sy="110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Tw Cen MT Condensed Extra Bold" panose="020B0803020202020204" pitchFamily="34" charset="0"/>
                </a:rPr>
                <a:t>ANOTHER SIDE</a:t>
              </a:r>
            </a:p>
          </p:txBody>
        </p:sp>
      </p:grpSp>
      <p:grpSp>
        <p:nvGrpSpPr>
          <p:cNvPr id="10" name="Group 8"/>
          <p:cNvGrpSpPr/>
          <p:nvPr/>
        </p:nvGrpSpPr>
        <p:grpSpPr>
          <a:xfrm>
            <a:off x="1524000" y="1752600"/>
            <a:ext cx="4800600" cy="4716378"/>
            <a:chOff x="457200" y="1752601"/>
            <a:chExt cx="4343400" cy="4267199"/>
          </a:xfrm>
        </p:grpSpPr>
        <p:sp>
          <p:nvSpPr>
            <p:cNvPr id="4" name="TextBox 3"/>
            <p:cNvSpPr txBox="1"/>
            <p:nvPr/>
          </p:nvSpPr>
          <p:spPr>
            <a:xfrm>
              <a:off x="457200" y="2445603"/>
              <a:ext cx="3733800" cy="7518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dirty="0">
                  <a:latin typeface="Calibri" pitchFamily="34" charset="0"/>
                </a:rPr>
                <a:t> You can replace this sample text with your own text 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973943" y="1752601"/>
              <a:ext cx="2060013" cy="462132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01600" sx="110000" sy="110000" algn="ctr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extrusionH="57150">
                <a:bevelT w="69850" h="69850" prst="divot"/>
              </a:sp3d>
            </a:bodyPr>
            <a:lstStyle/>
            <a:p>
              <a:pPr algn="r"/>
              <a:r>
                <a:rPr lang="en-US" sz="2400" dirty="0">
                  <a:latin typeface="Tw Cen MT Condensed Extra Bold" panose="020B0803020202020204" pitchFamily="34" charset="0"/>
                </a:rPr>
                <a:t>ONE SIDE</a:t>
              </a:r>
            </a:p>
          </p:txBody>
        </p:sp>
        <p:pic>
          <p:nvPicPr>
            <p:cNvPr id="8" name="Picture 7" descr="chess challenge.jpg"/>
            <p:cNvPicPr>
              <a:picLocks noChangeAspect="1"/>
            </p:cNvPicPr>
            <p:nvPr/>
          </p:nvPicPr>
          <p:blipFill>
            <a:blip r:embed="rId4" cstate="email">
              <a:lum contrast="20000"/>
            </a:blip>
            <a:srcRect/>
            <a:stretch>
              <a:fillRect/>
            </a:stretch>
          </p:blipFill>
          <p:spPr>
            <a:xfrm flipH="1">
              <a:off x="1752600" y="2971800"/>
              <a:ext cx="3048000" cy="3048000"/>
            </a:xfrm>
            <a:prstGeom prst="rect">
              <a:avLst/>
            </a:prstGeom>
            <a:effectLst>
              <a:softEdge rad="317500"/>
            </a:effectLst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f47fad2980124742eb3a1b2ef6477a9279f5fc26"/>
</p:tagLst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675</TotalTime>
  <Words>1337</Words>
  <Application>Microsoft Office PowerPoint</Application>
  <PresentationFormat>Widescreen</PresentationFormat>
  <Paragraphs>296</Paragraphs>
  <Slides>36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Tw Cen MT Condensed Extra Bold</vt:lpstr>
      <vt:lpstr>blank</vt:lpstr>
      <vt:lpstr>Comparisons</vt:lpstr>
      <vt:lpstr>Scales diagram - balanced</vt:lpstr>
      <vt:lpstr>Scales diagram – More positives</vt:lpstr>
      <vt:lpstr>Scales diagram – More Negatives</vt:lpstr>
      <vt:lpstr>Scales diagram - balanced</vt:lpstr>
      <vt:lpstr>Scales diagram – More positives</vt:lpstr>
      <vt:lpstr>Scales diagram – More Negatives</vt:lpstr>
      <vt:lpstr>The Power of Leverage</vt:lpstr>
      <vt:lpstr>2 Options for Strategy</vt:lpstr>
      <vt:lpstr>Pros and Cons</vt:lpstr>
      <vt:lpstr>Poll result</vt:lpstr>
      <vt:lpstr>2 Options</vt:lpstr>
      <vt:lpstr>2 Options (Interactive buzzers)</vt:lpstr>
      <vt:lpstr>2 Options</vt:lpstr>
      <vt:lpstr>Pros and Cons</vt:lpstr>
      <vt:lpstr>2 Pros and Cons</vt:lpstr>
      <vt:lpstr>2 Pros and Cons</vt:lpstr>
      <vt:lpstr>3 Pros and Cons</vt:lpstr>
      <vt:lpstr>3 Pros and Cons</vt:lpstr>
      <vt:lpstr>3 Pros and Cons</vt:lpstr>
      <vt:lpstr>3 Pros and Cons</vt:lpstr>
      <vt:lpstr>3 Pros and Cons</vt:lpstr>
      <vt:lpstr>3 Options</vt:lpstr>
      <vt:lpstr>3 Options</vt:lpstr>
      <vt:lpstr>Multiple Comparisons</vt:lpstr>
      <vt:lpstr>Multiple Comparisons</vt:lpstr>
      <vt:lpstr>Multiple Comparisons</vt:lpstr>
      <vt:lpstr>The Dos</vt:lpstr>
      <vt:lpstr>The Don’ts</vt:lpstr>
      <vt:lpstr>Dos and Don’ts</vt:lpstr>
      <vt:lpstr>Points favoring the decision</vt:lpstr>
      <vt:lpstr>Points not favoring the decision</vt:lpstr>
      <vt:lpstr>Two types of views</vt:lpstr>
      <vt:lpstr>Intensity of approach</vt:lpstr>
      <vt:lpstr>Strategy for both scenarios</vt:lpstr>
      <vt:lpstr>Strategy for both scenarios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Essential 3D diagrams bundle - 14800 &gt;&gt; A collection of 3D diagrams that can be used for creatively representing &gt;&gt; textual content &gt;&gt;</dc:title>
  <dc:creator>Arte R</dc:creator>
  <cp:lastModifiedBy>Arte Ramgopal</cp:lastModifiedBy>
  <cp:revision>287</cp:revision>
  <dcterms:created xsi:type="dcterms:W3CDTF">2011-08-25T05:54:28Z</dcterms:created>
  <dcterms:modified xsi:type="dcterms:W3CDTF">2021-02-08T07:29:15Z</dcterms:modified>
</cp:coreProperties>
</file>