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8ACA0-7C82-4FC0-82E5-0E9BC8891543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12216-1B33-4D38-A7FC-597416498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57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35274ED-B6C9-4398-BFDA-047A104E27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1200" indent="-2730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3788" indent="-217488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1938" indent="-217488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0088" indent="-217488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288" indent="-2174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84488" indent="-2174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41688" indent="-2174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8888" indent="-2174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latin typeface="Tahoma" panose="020B0604030504040204" pitchFamily="34" charset="0"/>
              </a:rPr>
              <a:t>Sequences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55478EC-67ED-4EEE-B97F-5E517279D2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1200" indent="-2730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3788" indent="-217488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1938" indent="-217488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0088" indent="-217488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288" indent="-2174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84488" indent="-2174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41688" indent="-2174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8888" indent="-2174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E6C35ED-916D-4D63-86CD-142DFA634CBB}" type="datetime8">
              <a:rPr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2/3/2022 2:20 PM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4820" name="Rectangle 7">
            <a:extLst>
              <a:ext uri="{FF2B5EF4-FFF2-40B4-BE49-F238E27FC236}">
                <a16:creationId xmlns:a16="http://schemas.microsoft.com/office/drawing/2014/main" id="{BE815B89-821C-4869-9297-743D677B11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1200" indent="-2730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3788" indent="-217488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1938" indent="-217488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0088" indent="-217488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288" indent="-2174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84488" indent="-2174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41688" indent="-2174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8888" indent="-2174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5F28DD3-8B35-42BC-ACC6-1E02C42FE153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6F848036-0ED3-4FD9-A2A2-EA1583751C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F1A9D54B-2F08-4574-B7D4-4A6F921CEC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68E5-FB51-4277-AB05-D729CA5DC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711C1-D678-4266-87E3-475503B94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EF0CF-5A34-4678-96E7-FC5D6F67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5338-508F-46E6-9E0B-71A39964D1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A4915-F4D2-4450-AC53-AF3C55DF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7B6A4-5C94-4F5B-8FD8-A4FE193F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0B45-C1FB-43E0-A750-BA89CCC9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5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16A1-219C-407A-830C-718EF15C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3120A-3244-413E-B13D-411F3A018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866F7-F563-496F-B28F-280B86B0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5338-508F-46E6-9E0B-71A39964D1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ECE8C-2C0F-4330-A817-7EDCE708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956F9-40F7-4272-A665-B6A6E248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0B45-C1FB-43E0-A750-BA89CCC9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6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FD8E61-92CC-450C-BEEB-987B0CCE1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0923A-704A-4CF6-85B6-7E2E764FE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E9DBE-C919-4FAF-BB88-0ED4DDD5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5338-508F-46E6-9E0B-71A39964D1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58087-F3EF-409D-A0B8-8139D3A7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C385A-596D-490C-9879-C925B8E3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0B45-C1FB-43E0-A750-BA89CCC9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82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17600" y="19050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E5E7754F-3D42-47F2-8372-5A69893815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F291E-9F49-486C-9603-F1D9B893BA87}" type="datetime8">
              <a:rPr lang="en-US"/>
              <a:pPr>
                <a:defRPr/>
              </a:pPr>
              <a:t>2/3/2022 2:20 PM</a:t>
            </a:fld>
            <a:endParaRPr lang="en-US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90A7FDB2-D13B-4037-A434-3C7EDC5B23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Linked List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A1567F90-7957-46B7-9B21-82910EE363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2DDF9-9F42-429D-B538-37E764E76B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37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764A-0E65-4718-AEC3-1D2B6493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E9743-D047-4CA8-8B97-CA4B1DF48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CAEDB-7F68-44C6-8C1B-04E22392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5338-508F-46E6-9E0B-71A39964D1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CE8C-85EB-400C-9B97-441CA41D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4DCA1-CD44-4D55-AF49-BA957981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0B45-C1FB-43E0-A750-BA89CCC9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4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56A3-5C2D-471C-AEFA-0A0CF6C7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08A6B-D78D-4C9A-ACCC-10E3165DB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1DBE4-0770-487D-A057-D71C02A6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5338-508F-46E6-9E0B-71A39964D1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CFDC2-B4BD-4C62-9EFF-FA4960C9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1FF34-4346-4299-BC43-2FD2166A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0B45-C1FB-43E0-A750-BA89CCC9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F7C4-01D7-4E70-86CD-E74708F1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FFE25-635F-4757-A1CE-80E047D68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03BCD-7D7D-479E-B76C-2CB944F68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8A86-09DE-4523-B824-BA6011DB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5338-508F-46E6-9E0B-71A39964D1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8E18C-430C-4E97-8118-FA736E66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01AB9-5653-41A2-B17C-4E87DFD2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0B45-C1FB-43E0-A750-BA89CCC9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5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5020-41BB-4E52-BA29-4C048C2A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4CE79-478A-43E0-8B23-EACDEF7E4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CA358-60B2-413E-A2E6-1CA2398AA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B54E3-7E16-40CA-B91F-1BEBC587C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7C7E1-B172-49A8-87A6-DAE120C3E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2DC36-ACE8-4B5F-B37F-E0A72884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5338-508F-46E6-9E0B-71A39964D1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F65CF-4307-4797-847A-39BDF059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6A253-536C-4F14-848C-3DD09729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0B45-C1FB-43E0-A750-BA89CCC9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6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F086-D194-4592-B7BE-A2BCF93A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DD913-52EF-47E9-A932-E020DDAB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5338-508F-46E6-9E0B-71A39964D1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6207B-4B75-44EE-90A5-10904456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B1116-C827-48FE-A8C7-1698961C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0B45-C1FB-43E0-A750-BA89CCC9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9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42678-76A4-4D8D-B913-3A7E58F6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5338-508F-46E6-9E0B-71A39964D1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22ACF-9F1D-4FD4-8046-281BFD3D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FEC5B-3EF0-44D1-B4EB-5C5F2539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0B45-C1FB-43E0-A750-BA89CCC9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5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961B-5147-4925-A7EF-FB690DD0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2244-D353-44F7-B8F9-098EBC99C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0B482-0550-4D25-AE45-972D5D136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B7AA7-164E-4009-A560-C0BE83C5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5338-508F-46E6-9E0B-71A39964D1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F8D93-7A36-4979-A45A-C118B5B6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10AAF-95DB-4121-8B24-FF8C8BD3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0B45-C1FB-43E0-A750-BA89CCC9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7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EBC5-11A0-46B4-9D55-8D11A802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3C5AD-8931-452C-BABF-28EE586AA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22330-50B4-4FD3-B5A3-F470F9775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8D8CA-FBCF-4FCE-B4A7-69AEB77DB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5338-508F-46E6-9E0B-71A39964D1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E5C20-C6A0-4BE8-8E95-2F3383D9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44C3A-5DEC-4687-8A23-29B53CB6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0B45-C1FB-43E0-A750-BA89CCC9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6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B4D69C-846A-440C-A8D0-04EEEB07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B2CC7-BE9B-47F5-9D29-7B10011B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9992A-C010-4F07-9A14-19F157A33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65338-508F-46E6-9E0B-71A39964D16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5A48D-937D-4182-B64D-A8C193362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4FF6-3A7B-4D37-BE95-5BB769E3F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B0B45-C1FB-43E0-A750-BA89CCC9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4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FCFADA06-159F-48D2-AB51-0E081CA7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Linked List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2876E62F-9A02-46A1-B078-C097E35F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BF18AF-0FE6-4451-B09D-750E0AFD201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33796" name="Rectangle 35">
            <a:extLst>
              <a:ext uri="{FF2B5EF4-FFF2-40B4-BE49-F238E27FC236}">
                <a16:creationId xmlns:a16="http://schemas.microsoft.com/office/drawing/2014/main" id="{1A6C4F13-0221-44D7-AA1A-8444D1B72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vs. Linked List</a:t>
            </a:r>
          </a:p>
        </p:txBody>
      </p:sp>
      <p:graphicFrame>
        <p:nvGraphicFramePr>
          <p:cNvPr id="110639" name="Group 47">
            <a:extLst>
              <a:ext uri="{FF2B5EF4-FFF2-40B4-BE49-F238E27FC236}">
                <a16:creationId xmlns:a16="http://schemas.microsoft.com/office/drawing/2014/main" id="{250E3A19-5F2D-4236-BEA0-DBAAB5CA31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76400" y="1828800"/>
          <a:ext cx="8915400" cy="4114800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Operations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Linked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Random access 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Sequential access 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Insertion/deletion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storage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Fixed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Allocated when needed. Need extra storage overhead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Wingdings</vt:lpstr>
      <vt:lpstr>Office Theme</vt:lpstr>
      <vt:lpstr>Array vs. 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vs. Linked List</dc:title>
  <dc:creator>Silva, Yasin</dc:creator>
  <cp:lastModifiedBy>Silva, Yasin</cp:lastModifiedBy>
  <cp:revision>1</cp:revision>
  <dcterms:created xsi:type="dcterms:W3CDTF">2022-02-03T20:20:40Z</dcterms:created>
  <dcterms:modified xsi:type="dcterms:W3CDTF">2022-02-03T20:24:46Z</dcterms:modified>
</cp:coreProperties>
</file>