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5" r:id="rId3"/>
    <p:sldId id="362" r:id="rId4"/>
    <p:sldId id="367" r:id="rId5"/>
    <p:sldId id="375" r:id="rId6"/>
    <p:sldId id="370" r:id="rId7"/>
    <p:sldId id="371" r:id="rId8"/>
    <p:sldId id="372" r:id="rId9"/>
    <p:sldId id="373" r:id="rId10"/>
    <p:sldId id="374" r:id="rId11"/>
    <p:sldId id="350" r:id="rId12"/>
    <p:sldId id="354" r:id="rId13"/>
    <p:sldId id="352" r:id="rId14"/>
    <p:sldId id="355" r:id="rId15"/>
    <p:sldId id="356" r:id="rId16"/>
    <p:sldId id="357" r:id="rId17"/>
    <p:sldId id="358" r:id="rId18"/>
    <p:sldId id="353" r:id="rId19"/>
    <p:sldId id="376" r:id="rId2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7" autoAdjust="0"/>
    <p:restoredTop sz="94686" autoAdjust="0"/>
  </p:normalViewPr>
  <p:slideViewPr>
    <p:cSldViewPr>
      <p:cViewPr varScale="1">
        <p:scale>
          <a:sx n="149" d="100"/>
          <a:sy n="149" d="100"/>
        </p:scale>
        <p:origin x="21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48C1F6-2D34-4BD7-A5E2-7352865919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7767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l" defTabSz="931804" eaLnBrk="1" hangingPunct="1">
              <a:defRPr sz="1300"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962879A-18F3-43F9-8818-3F325FBCD5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8636" y="0"/>
            <a:ext cx="402776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r" defTabSz="931804" eaLnBrk="1" hangingPunct="1">
              <a:defRPr sz="1300"/>
            </a:lvl1pPr>
          </a:lstStyle>
          <a:p>
            <a:pPr>
              <a:defRPr/>
            </a:pPr>
            <a:fld id="{03F0D910-B760-4AAE-91DD-FF570CC290AB}" type="datetime8">
              <a:rPr lang="en-US"/>
              <a:pPr>
                <a:defRPr/>
              </a:pPr>
              <a:t>10/20/2022 9:39 AM</a:t>
            </a:fld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0091177-91C6-4954-96F1-6D6DE18B969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59880"/>
            <a:ext cx="4027767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l" defTabSz="931804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58B4B5B-11C7-4F49-B934-F1C51B6E0A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8636" y="6659880"/>
            <a:ext cx="402776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r" defTabSz="931804" eaLnBrk="1" hangingPunct="1">
              <a:defRPr sz="1300" smtClean="0"/>
            </a:lvl1pPr>
          </a:lstStyle>
          <a:p>
            <a:pPr>
              <a:defRPr/>
            </a:pPr>
            <a:fld id="{A6B0D78F-9E14-48AD-8D65-BF2053F0F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95C3D49-F2A5-489F-BFBE-04E8F4733F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7767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l" defTabSz="931804" eaLnBrk="1" hangingPunct="1">
              <a:defRPr sz="1300"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6F41A1-1FDB-4E33-A83F-F2528789DAD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8636" y="0"/>
            <a:ext cx="402776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r" defTabSz="931804" eaLnBrk="1" hangingPunct="1">
              <a:defRPr sz="1300"/>
            </a:lvl1pPr>
          </a:lstStyle>
          <a:p>
            <a:pPr>
              <a:defRPr/>
            </a:pPr>
            <a:fld id="{26B43E49-9213-455F-8C21-5E766FF006C0}" type="datetime8">
              <a:rPr lang="en-US"/>
              <a:pPr>
                <a:defRPr/>
              </a:pPr>
              <a:t>10/20/2022 9:39 AM</a:t>
            </a:fld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4CDA92A-7EED-4296-8F0B-94CE9EA54AC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2B59A1-5092-49C1-ACB2-BBB3567999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847" y="3329941"/>
            <a:ext cx="6818707" cy="315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3E27A06-A268-4A85-A905-262D686EFD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59880"/>
            <a:ext cx="4027767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l" defTabSz="931804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DEF8F7D-F58B-435F-B88D-CF7A5EE1FB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636" y="6659880"/>
            <a:ext cx="402776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r" defTabSz="931804" eaLnBrk="1" hangingPunct="1">
              <a:defRPr sz="1300" smtClean="0"/>
            </a:lvl1pPr>
          </a:lstStyle>
          <a:p>
            <a:pPr>
              <a:defRPr/>
            </a:pPr>
            <a:fld id="{9F8657C9-B4F8-4078-9704-C79330A46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337763A-C24E-45AE-88EB-C4A3C1A4B3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7244" indent="-275863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3452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4833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6214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595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68976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10357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51737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>
                <a:latin typeface="Tahoma" panose="020B0604030504040204" pitchFamily="34" charset="0"/>
              </a:rPr>
              <a:t>Priority Queues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DA6141D-E966-4B6F-9398-63C2880861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7244" indent="-275863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3452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4833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6214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595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68976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10357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51737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8DFF6B-876F-41ED-8389-CA18CD052958}" type="datetime8">
              <a:rPr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10/20/2022 9:39 AM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1395F0AE-A20B-4B49-A86E-263D310ED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7244" indent="-275863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3452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4833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6214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595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68976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10357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51737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AB75AC-8A48-46A6-B824-B414BA13AC61}" type="slidenum">
              <a:rPr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FE079EA-2FF0-41CC-AF4C-3403CD054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24B5CFFC-1DA5-4FE8-89C7-71850CBE5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A23C19-632A-4126-9B1C-A666FE7780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2071" indent="-254407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7628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5292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2957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74338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5718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57099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98480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</a:rPr>
              <a:t>Heaps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D1B91F2-84C6-46EF-9562-2D2A577A1D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2071" indent="-254407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7628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5292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2957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74338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5718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57099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98480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8FB1B9-B522-4FB7-8588-1ADBC2E3F2BF}" type="datetime8">
              <a:rPr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10/20/2022 9:39 AM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E5E5FCA8-C151-4824-9C3D-A3F5373B0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2071" indent="-254407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7628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5292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2957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74338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5718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57099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98480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EF3040-9B53-4E05-8DBC-D86AEEFF0AFD}" type="slidenum">
              <a:rPr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019C2A18-7170-4E18-A9CF-0EF169624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B49AB01A-EB04-4F30-B85C-E98867C4C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A23C19-632A-4126-9B1C-A666FE7780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2071" indent="-254407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7628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5292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2957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74338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5718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57099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98480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</a:rPr>
              <a:t>Heaps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D1B91F2-84C6-46EF-9562-2D2A577A1D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2071" indent="-254407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7628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5292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2957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74338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5718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57099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98480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8FB1B9-B522-4FB7-8588-1ADBC2E3F2BF}" type="datetime8">
              <a:rPr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10/20/2022 9:39 AM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E5E5FCA8-C151-4824-9C3D-A3F5373B0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2071" indent="-254407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7628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5292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2957" indent="-202300" defTabSz="8597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74338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5718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57099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98480" indent="-202300" defTabSz="8597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EF3040-9B53-4E05-8DBC-D86AEEFF0AFD}" type="slidenum">
              <a:rPr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019C2A18-7170-4E18-A9CF-0EF169624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B49AB01A-EB04-4F30-B85C-E98867C4C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85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36FD8BA-7262-44FB-8BCB-D46DA18E7F3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84561610-B5C5-4EE7-BC1B-9A4046A8D8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3CCDB203-8262-41E5-927D-326754981A3A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id="{A8E0DC47-ABC3-4ED3-B69E-2F4134B31761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256F6827-B9E3-4FA3-ADE6-50331E9CAF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D8BFCABA-4FDD-446C-914B-DAD98CBB36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id="{F63FCBB4-8B6F-4A63-A93D-F93A5FCCE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id="{6BDB0C58-21FD-48B4-A73B-D55EC23B68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C2872191-FB24-4E03-A4C6-3C2D5F0C01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F122F744-330B-44C9-807F-FF7C08FCC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6B8134F3-4B54-47FE-9595-384CD08DE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9269B204-0271-487A-93AF-C86CEAFECB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8D8C1B82-69F0-40B7-B39C-C317F83548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9577CBB9-9BD2-4BB0-B340-5EA277939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A57C2B9A-08AB-463D-81C6-F7560602CE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015257AA-460E-4FAB-A949-3BF594F9BF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44794142-FEFC-44DA-BB71-F4FDC80137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438CF30F-237C-44F2-8E45-E2C4BF3AA0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id="{E734F39B-57DA-4F34-BDAC-79ABC4C53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id="{936B0FF0-0CDC-44FF-9472-C19FB1214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id="{AED0EB6A-67E9-415B-9B96-27058D9316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F969266E-3C61-47D9-8EB1-DB180D871E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id="{344B5657-0572-42F7-8839-B69405F03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8369FF90-6F0E-4847-A865-9698049922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B0C0CCF2-DFFE-4CE6-9030-E50431304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ADA4CBED-4F64-46A5-AC9A-1037E7067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id="{3AB60809-487F-4CBE-A9E4-1452779D5A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C81264E4-6725-41E8-9D96-1F72938BEF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id="{A54A2E4A-BA68-4A74-AE28-A5FFD25943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id="{E639F443-02E0-4B32-B8B1-63054C055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id="{DF636257-AF17-4451-A48C-E50B52A3C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id="{24832B18-DCB5-4D9B-B01E-F0626D505D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id="{F36EAF2E-EF85-46D4-B7C8-3126706562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id="{51FD782D-BD4E-4FFB-BBC0-6872FABDD6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id="{002BDEC9-5F97-426F-9123-21B12D6F84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A4278DF5-437E-4906-A4E5-61F0B087F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id="{7F98C0AE-C363-49F2-8680-737B3E953F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id="{6707731C-846C-4B43-A7C9-FB9C1BF1D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id="{E5209429-AAAD-416B-AA09-AB2FDF3DA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id="{F69C0431-7472-417B-96EF-AFB119D37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id="{F06943EA-F65A-4B48-96B9-533964FCE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id="{AD483C02-8D9F-4A21-99D8-F77551BDE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9222C450-CF5B-404C-BF11-E21DE48D4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id="{BA46B31F-C932-419C-9B47-98E07A5BE3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id="{DE7A9448-2D97-41E1-B43C-BFB00A2A9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id="{75A22B8A-EF21-446A-87E3-A6CA2B07B5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9F2A7719-F302-41BF-94F0-73AE3AB93E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7C672EA4-D651-47AD-9784-0EC303F1B9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5EE6C1A5-6D1C-4857-91E7-AE748C71E2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271F07E1-7B49-4FFD-84AC-C2CE50115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E7D6535F-3CA9-4E35-AD60-74FDB9271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2F2FA401-386A-4232-97E9-4800D636CC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id="{935C83B7-6765-4E49-A5C6-FB6E871131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id="{4C437BB2-E5A1-412E-BD4B-03D303C7D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id="{18414F3E-F419-4D6B-9129-5BF4C66E5D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96AD1015-56BA-4E4C-B89E-CD3B45BFD61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id="{EB77E65C-E75A-407A-B6BB-B80F1418D96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id="{BF7E8CB0-CE13-4BF5-9E1B-137DAB5ED40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0E8ED053-C169-4C01-AE86-93F0E795160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id="{D91FD3EF-2973-4526-8D94-4D7CFB42CF1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id="{127FCEB1-1427-4358-A59A-7C846D57E5F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F1519287-7DD3-47C1-BDC7-9E104C420CA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id="{D372F62C-CB1C-4144-93F4-EC19EC341E7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id="{69C9274D-2C11-4BB9-B641-93D5CBA49CB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id="{0034FD05-8D96-473F-85BA-AD4261695DF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>
            <a:extLst>
              <a:ext uri="{FF2B5EF4-FFF2-40B4-BE49-F238E27FC236}">
                <a16:creationId xmlns:a16="http://schemas.microsoft.com/office/drawing/2014/main" id="{169ADEE4-172F-479F-8A67-6A20F517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70" name="Slide Number Placeholder 73">
            <a:extLst>
              <a:ext uri="{FF2B5EF4-FFF2-40B4-BE49-F238E27FC236}">
                <a16:creationId xmlns:a16="http://schemas.microsoft.com/office/drawing/2014/main" id="{3226C47A-E154-4263-B3E1-AC3CFA58F7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3CBD03-6D79-4738-99AB-42513F7700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1" name="Footer Placeholder 74">
            <a:extLst>
              <a:ext uri="{FF2B5EF4-FFF2-40B4-BE49-F238E27FC236}">
                <a16:creationId xmlns:a16="http://schemas.microsoft.com/office/drawing/2014/main" id="{2A1D37C1-F14A-4AEB-9065-E598BA7165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79491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21AF7218-BB2F-4BC2-9078-7A0B3A681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06B6B6AA-849D-4016-90E0-03F0010560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3058A64C-D969-4342-8BE3-4467928445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B2D77-4265-426C-9CA4-C4CA6869A8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51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9AC8DC52-381F-4364-8101-5554B62CE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CDCE2BD1-8AE2-4778-A616-C48020CE4A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3F7B8E73-4ADF-4AB7-86A0-D3CEB47BA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68D1D-71C0-44E9-9497-6CC222F32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1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F4E7266E-1A0A-4EB6-9797-87B4CD20AC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2E5C81F3-C89C-49C4-9DEF-2FDB2F697C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CE2612F3-0693-4776-AFD2-70E6B9BA16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28994-816A-48BA-B7B7-7998D57E51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17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B0DFDBE-7FD8-428B-8FF0-819F95AF7AD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FDB16CA2-1BA5-4F1C-9118-FA9098D878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id="{4CF2C706-3D4E-4676-B6DC-2BDE81BC5B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id="{E7DE23B4-8FA8-4D93-9889-CCB25506CB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id="{2B849586-3292-4373-9A64-3DB8D6B9A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id="{B0F9EE26-DF09-4A3F-9C50-D7A2F6822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id="{E27F45D1-2873-4229-BDA2-12EF7CBE21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id="{C392264C-F1BE-4510-B5CF-C64AC0E854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id="{855816D4-26B9-42C6-A61C-DEC07C4825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id="{9F3F9D31-DF58-44BC-BA22-82987BF366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id="{4F2FF337-AC02-4865-8057-F950C50D1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id="{294C7C30-F95E-4FFB-8556-C8062EB55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id="{BEBE48CE-AF94-41FB-8DDE-152A4C4EA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id="{E365F85B-5FEF-4301-A2D5-10A21866E2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id="{8E0A4650-8502-4EBD-B73B-EFF573F92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id="{16A78348-211C-4B45-8B66-562817375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id="{3967F592-EB4F-4B3F-96BD-357A9D7CB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id="{45FB7671-9781-4F38-A5BD-3AEE9B4A14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id="{024F5CFC-0D18-4883-A897-4060DF62FA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id="{E4BE72C6-7BAC-4160-9871-210C438E25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id="{1AA237B5-63B0-4AC8-95F3-471C2A69A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id="{663784B6-CF97-4AEE-9875-67CC5B232B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id="{9CE3FBBB-42F8-4C5E-8E36-D432B9B5EF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id="{00032C8E-2A4B-4830-9C7D-8E00D1E2EA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id="{DEAD685C-190A-4BC7-B27E-150E1DBDD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2AFB80A4-D870-45CB-B0E1-1D24C10B23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id="{AE0BA2FD-40DE-4140-BD6B-3B3A075435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id="{CBE0C66A-446E-4DA7-A7E3-DC3D29A699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id="{25C5ECF8-AC2E-4B8F-A141-47C091686C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id="{2E102CF5-66B0-456E-9CFC-F62B48442F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id="{DE05D041-4968-4433-BD92-577F43BDC2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id="{C954E8C4-383D-4BC4-BAB0-59671B38AA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id="{2758E459-EB49-4509-BC31-09406531EA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id="{A809F7A1-06A9-486F-A06C-CDD03ED90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id="{5D81EF7F-743D-4A6C-B1A8-E6EF951FBD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id="{7DED3902-154C-4BC8-8DB2-FBE7EC6323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id="{C6977370-B761-49C0-B94B-361C2C044A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id="{47A834AD-21EC-4BA9-8576-67A8B79D7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id="{1E1CB19F-715B-410F-A6AF-9C33865B66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id="{AC532EF9-4615-40C6-8827-A6EF82663A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id="{E187C33A-B7F3-46A2-8B24-4BA396C52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id="{B2DF3C71-88BD-411C-88CA-0A018B991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id="{FD1F7AA1-FCAE-4E29-A6FC-29D2EB455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id="{607A4161-5D85-4654-A082-39F4BC165D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id="{5257C3FC-DF20-46C3-AB03-26041B171C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id="{C4CAA89C-6C2F-4080-BB2E-5057DB653C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>
                  <a:extLst>
                    <a:ext uri="{FF2B5EF4-FFF2-40B4-BE49-F238E27FC236}">
                      <a16:creationId xmlns:a16="http://schemas.microsoft.com/office/drawing/2014/main" id="{FADEA675-3D2A-4FA9-B2DB-BA3DFBD355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id="{FEC08CD1-0076-471F-89C1-13457E72C5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id="{25B83485-0BE0-42C7-92A5-D66CE29CE1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id="{FE9C59FB-D9C9-4BE7-8BC6-BFD6361331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id="{15C764EC-A0E1-42D7-A31A-60AD77F8A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id="{D71CE1DE-F37F-40BC-927A-DC8D36AAD8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id="{BD382B5B-6706-444A-8264-199B12986B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id="{A75C46AE-3618-4F20-8AE9-1499FBC4F5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id="{6B734292-2F9A-45AC-8A21-DCD027D9C8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id="{56A4D024-D6E0-486E-B7CB-44F0102200D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id="{12C873A0-8CE5-479D-9169-26CEA7305E15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C24B3271-7166-408F-8324-9D871427FF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id="{27DC861B-082B-4C3E-BE39-208D975E1FA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id="{0A445FDA-5CC5-48D7-9E6B-F106CCB3DBA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id="{975059B6-FA00-4FFD-BD7A-3C565F2AC5BE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E553BAE3-DACB-466A-9E56-13E7ED1C4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5BBA698-C775-4663-A6B1-D62B84508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>
            <a:extLst>
              <a:ext uri="{FF2B5EF4-FFF2-40B4-BE49-F238E27FC236}">
                <a16:creationId xmlns:a16="http://schemas.microsoft.com/office/drawing/2014/main" id="{04E40C2A-02BE-4128-8A3F-2AB00484125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4162" name="Rectangle 66">
            <a:extLst>
              <a:ext uri="{FF2B5EF4-FFF2-40B4-BE49-F238E27FC236}">
                <a16:creationId xmlns:a16="http://schemas.microsoft.com/office/drawing/2014/main" id="{8ED9F8F4-DB21-4AFF-8DBC-4840D39DDA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4163" name="Rectangle 67">
            <a:extLst>
              <a:ext uri="{FF2B5EF4-FFF2-40B4-BE49-F238E27FC236}">
                <a16:creationId xmlns:a16="http://schemas.microsoft.com/office/drawing/2014/main" id="{6D587A58-3027-4C29-B5ED-93AF1205E1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34B06CC-00BF-4F3D-A398-2C4301B17A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7" r:id="rId2"/>
    <p:sldLayoutId id="2147483698" r:id="rId3"/>
    <p:sldLayoutId id="2147483700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Yellow paper airplane flying the opposite way as many grey paper airplanes">
            <a:extLst>
              <a:ext uri="{FF2B5EF4-FFF2-40B4-BE49-F238E27FC236}">
                <a16:creationId xmlns:a16="http://schemas.microsoft.com/office/drawing/2014/main" id="{232E5CF9-217C-408E-AAC5-C331F7AE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5123" name="Rectangle 71">
            <a:extLst>
              <a:ext uri="{FF2B5EF4-FFF2-40B4-BE49-F238E27FC236}">
                <a16:creationId xmlns:a16="http://schemas.microsoft.com/office/drawing/2014/main" id="{258EE90B-15E9-40CC-9D56-28463C44F8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51AA6E-E8EB-4B31-B43C-F7E39EDAD4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FAECD35-32A0-49B5-AF07-DDEC79FA7B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Priority Queues</a:t>
            </a:r>
          </a:p>
        </p:txBody>
      </p:sp>
      <p:sp>
        <p:nvSpPr>
          <p:cNvPr id="8" name="TextBox 135">
            <a:extLst>
              <a:ext uri="{FF2B5EF4-FFF2-40B4-BE49-F238E27FC236}">
                <a16:creationId xmlns:a16="http://schemas.microsoft.com/office/drawing/2014/main" id="{AA2D31B6-42A2-487C-9C5C-C24516BDC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4068763"/>
            <a:ext cx="4576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COMP 272/400C: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Data Structures II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Prof. Silva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C95B2-2D94-4BA9-9E44-6D51E6EFD06B}"/>
              </a:ext>
            </a:extLst>
          </p:cNvPr>
          <p:cNvSpPr txBox="1"/>
          <p:nvPr/>
        </p:nvSpPr>
        <p:spPr>
          <a:xfrm>
            <a:off x="268288" y="6146800"/>
            <a:ext cx="82327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These slides were prepared by Prof. Silva adapting the slides from Data Structures &amp; Algorithms in Java (Goodrich et al.) and Data Structures and Algorithm Analysis in Java (Weiss)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6D6C1B0D-D3A7-4283-8B23-1A401E90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CE1AB6C7-6536-4FC2-9CB1-7433EEF1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0F0E2C-F510-4F75-A817-88EC9F1BD91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630C08C-5436-4095-B269-92609039C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Updating the Last Node</a:t>
            </a:r>
          </a:p>
        </p:txBody>
      </p:sp>
      <p:sp>
        <p:nvSpPr>
          <p:cNvPr id="1741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E422510-BAAA-444F-B7B7-56E42EA1E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48600" cy="2286000"/>
          </a:xfrm>
        </p:spPr>
        <p:txBody>
          <a:bodyPr/>
          <a:lstStyle/>
          <a:p>
            <a:pPr eaLnBrk="1" hangingPunct="1"/>
            <a:r>
              <a:rPr lang="en-US" altLang="en-US" sz="2000"/>
              <a:t>The insertion node can be found by traversing a path of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r>
              <a:rPr lang="en-US" altLang="en-US" sz="2000"/>
              <a:t>nodes</a:t>
            </a:r>
          </a:p>
          <a:p>
            <a:pPr lvl="1" eaLnBrk="1" hangingPunct="1"/>
            <a:r>
              <a:rPr lang="en-US" altLang="en-US" sz="1800"/>
              <a:t>Go up until a left child or the root is reached</a:t>
            </a:r>
          </a:p>
          <a:p>
            <a:pPr lvl="1" eaLnBrk="1" hangingPunct="1"/>
            <a:r>
              <a:rPr lang="en-US" altLang="en-US" sz="1800"/>
              <a:t>If a left child is reached, go to the right child</a:t>
            </a:r>
          </a:p>
          <a:p>
            <a:pPr lvl="1" eaLnBrk="1" hangingPunct="1"/>
            <a:r>
              <a:rPr lang="en-US" altLang="en-US" sz="1800"/>
              <a:t>Go down left until a leaf is reached</a:t>
            </a:r>
          </a:p>
          <a:p>
            <a:pPr eaLnBrk="1" hangingPunct="1"/>
            <a:r>
              <a:rPr lang="en-US" altLang="en-US" sz="2000"/>
              <a:t>Similar algorithm for updating the last node after a removal</a:t>
            </a:r>
          </a:p>
        </p:txBody>
      </p:sp>
      <p:sp>
        <p:nvSpPr>
          <p:cNvPr id="17414" name="Oval 5">
            <a:extLst>
              <a:ext uri="{FF2B5EF4-FFF2-40B4-BE49-F238E27FC236}">
                <a16:creationId xmlns:a16="http://schemas.microsoft.com/office/drawing/2014/main" id="{C48E217E-ADFA-40A7-AAB4-FE828AB2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46180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415" name="AutoShape 13">
            <a:extLst>
              <a:ext uri="{FF2B5EF4-FFF2-40B4-BE49-F238E27FC236}">
                <a16:creationId xmlns:a16="http://schemas.microsoft.com/office/drawing/2014/main" id="{DE54080F-CC99-4492-8FC5-5D2343CDFE81}"/>
              </a:ext>
            </a:extLst>
          </p:cNvPr>
          <p:cNvCxnSpPr>
            <a:cxnSpLocks noChangeShapeType="1"/>
            <a:stCxn id="17414" idx="3"/>
            <a:endCxn id="17417" idx="7"/>
          </p:cNvCxnSpPr>
          <p:nvPr/>
        </p:nvCxnSpPr>
        <p:spPr bwMode="auto">
          <a:xfrm flipH="1">
            <a:off x="2282825" y="4870450"/>
            <a:ext cx="885825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14">
            <a:extLst>
              <a:ext uri="{FF2B5EF4-FFF2-40B4-BE49-F238E27FC236}">
                <a16:creationId xmlns:a16="http://schemas.microsoft.com/office/drawing/2014/main" id="{E282DCF9-6448-4CD2-8652-8EB4CBBBAEE5}"/>
              </a:ext>
            </a:extLst>
          </p:cNvPr>
          <p:cNvCxnSpPr>
            <a:cxnSpLocks noChangeShapeType="1"/>
            <a:stCxn id="17422" idx="1"/>
            <a:endCxn id="17414" idx="5"/>
          </p:cNvCxnSpPr>
          <p:nvPr/>
        </p:nvCxnSpPr>
        <p:spPr bwMode="auto">
          <a:xfrm flipH="1" flipV="1">
            <a:off x="3371850" y="4870450"/>
            <a:ext cx="801688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7" name="Oval 7">
            <a:extLst>
              <a:ext uri="{FF2B5EF4-FFF2-40B4-BE49-F238E27FC236}">
                <a16:creationId xmlns:a16="http://schemas.microsoft.com/office/drawing/2014/main" id="{852F8562-60EC-4676-B14D-3D2B47D43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38" y="50736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8" name="Oval 8">
            <a:extLst>
              <a:ext uri="{FF2B5EF4-FFF2-40B4-BE49-F238E27FC236}">
                <a16:creationId xmlns:a16="http://schemas.microsoft.com/office/drawing/2014/main" id="{6029DB5A-2FD5-46E3-AE74-94BFB504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419" name="AutoShape 19">
            <a:extLst>
              <a:ext uri="{FF2B5EF4-FFF2-40B4-BE49-F238E27FC236}">
                <a16:creationId xmlns:a16="http://schemas.microsoft.com/office/drawing/2014/main" id="{23128CA0-2645-45E8-8CF0-47BA140C4463}"/>
              </a:ext>
            </a:extLst>
          </p:cNvPr>
          <p:cNvCxnSpPr>
            <a:cxnSpLocks noChangeShapeType="1"/>
            <a:stCxn id="17421" idx="7"/>
            <a:endCxn id="17417" idx="3"/>
          </p:cNvCxnSpPr>
          <p:nvPr/>
        </p:nvCxnSpPr>
        <p:spPr bwMode="auto">
          <a:xfrm flipV="1">
            <a:off x="1760538" y="5324475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20">
            <a:extLst>
              <a:ext uri="{FF2B5EF4-FFF2-40B4-BE49-F238E27FC236}">
                <a16:creationId xmlns:a16="http://schemas.microsoft.com/office/drawing/2014/main" id="{D3A52BC7-0F80-42A9-9864-BA5606E05FC8}"/>
              </a:ext>
            </a:extLst>
          </p:cNvPr>
          <p:cNvCxnSpPr>
            <a:cxnSpLocks noChangeShapeType="1"/>
            <a:stCxn id="17418" idx="1"/>
            <a:endCxn id="17417" idx="5"/>
          </p:cNvCxnSpPr>
          <p:nvPr/>
        </p:nvCxnSpPr>
        <p:spPr bwMode="auto">
          <a:xfrm flipH="1" flipV="1">
            <a:off x="2282825" y="5324475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Oval 21">
            <a:extLst>
              <a:ext uri="{FF2B5EF4-FFF2-40B4-BE49-F238E27FC236}">
                <a16:creationId xmlns:a16="http://schemas.microsoft.com/office/drawing/2014/main" id="{B67329A7-C533-464D-A4AE-F3A3BBF1B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650" y="5529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22" name="Oval 56">
            <a:extLst>
              <a:ext uri="{FF2B5EF4-FFF2-40B4-BE49-F238E27FC236}">
                <a16:creationId xmlns:a16="http://schemas.microsoft.com/office/drawing/2014/main" id="{A5C44B18-6A25-43FE-8C27-2060407C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5075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23" name="Oval 57">
            <a:extLst>
              <a:ext uri="{FF2B5EF4-FFF2-40B4-BE49-F238E27FC236}">
                <a16:creationId xmlns:a16="http://schemas.microsoft.com/office/drawing/2014/main" id="{55FC8F19-785E-4023-8199-5C4C720D2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424" name="AutoShape 62">
            <a:extLst>
              <a:ext uri="{FF2B5EF4-FFF2-40B4-BE49-F238E27FC236}">
                <a16:creationId xmlns:a16="http://schemas.microsoft.com/office/drawing/2014/main" id="{147B8BC6-E2C4-487E-8D19-469AF26B052F}"/>
              </a:ext>
            </a:extLst>
          </p:cNvPr>
          <p:cNvCxnSpPr>
            <a:cxnSpLocks noChangeShapeType="1"/>
            <a:stCxn id="17426" idx="7"/>
            <a:endCxn id="17422" idx="3"/>
          </p:cNvCxnSpPr>
          <p:nvPr/>
        </p:nvCxnSpPr>
        <p:spPr bwMode="auto">
          <a:xfrm flipV="1">
            <a:off x="3852863" y="5326063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63">
            <a:extLst>
              <a:ext uri="{FF2B5EF4-FFF2-40B4-BE49-F238E27FC236}">
                <a16:creationId xmlns:a16="http://schemas.microsoft.com/office/drawing/2014/main" id="{ED5BAF6A-6CC3-4A0C-9709-B49E37D507CB}"/>
              </a:ext>
            </a:extLst>
          </p:cNvPr>
          <p:cNvCxnSpPr>
            <a:cxnSpLocks noChangeShapeType="1"/>
            <a:stCxn id="17423" idx="1"/>
            <a:endCxn id="17422" idx="5"/>
          </p:cNvCxnSpPr>
          <p:nvPr/>
        </p:nvCxnSpPr>
        <p:spPr bwMode="auto">
          <a:xfrm flipH="1" flipV="1">
            <a:off x="4375150" y="5326063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Oval 64">
            <a:extLst>
              <a:ext uri="{FF2B5EF4-FFF2-40B4-BE49-F238E27FC236}">
                <a16:creationId xmlns:a16="http://schemas.microsoft.com/office/drawing/2014/main" id="{D191AFC2-10BF-43ED-8163-C31FFDA82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27" name="Oval 75">
            <a:extLst>
              <a:ext uri="{FF2B5EF4-FFF2-40B4-BE49-F238E27FC236}">
                <a16:creationId xmlns:a16="http://schemas.microsoft.com/office/drawing/2014/main" id="{B819C4A4-57CC-4016-9943-869F3CFC4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461327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28" name="Oval 76">
            <a:extLst>
              <a:ext uri="{FF2B5EF4-FFF2-40B4-BE49-F238E27FC236}">
                <a16:creationId xmlns:a16="http://schemas.microsoft.com/office/drawing/2014/main" id="{572D0294-6922-412A-8D1F-9F776191F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506888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429" name="AutoShape 81">
            <a:extLst>
              <a:ext uri="{FF2B5EF4-FFF2-40B4-BE49-F238E27FC236}">
                <a16:creationId xmlns:a16="http://schemas.microsoft.com/office/drawing/2014/main" id="{8B0F2D8E-808F-4800-893C-2CA2AB65AFA6}"/>
              </a:ext>
            </a:extLst>
          </p:cNvPr>
          <p:cNvCxnSpPr>
            <a:cxnSpLocks noChangeShapeType="1"/>
            <a:stCxn id="17431" idx="7"/>
            <a:endCxn id="17427" idx="3"/>
          </p:cNvCxnSpPr>
          <p:nvPr/>
        </p:nvCxnSpPr>
        <p:spPr bwMode="auto">
          <a:xfrm flipV="1">
            <a:off x="6008688" y="4862513"/>
            <a:ext cx="319087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82">
            <a:extLst>
              <a:ext uri="{FF2B5EF4-FFF2-40B4-BE49-F238E27FC236}">
                <a16:creationId xmlns:a16="http://schemas.microsoft.com/office/drawing/2014/main" id="{0CB859FC-F5DB-4A81-880C-834BA99E59D9}"/>
              </a:ext>
            </a:extLst>
          </p:cNvPr>
          <p:cNvCxnSpPr>
            <a:cxnSpLocks noChangeShapeType="1"/>
            <a:stCxn id="17428" idx="1"/>
            <a:endCxn id="17427" idx="5"/>
          </p:cNvCxnSpPr>
          <p:nvPr/>
        </p:nvCxnSpPr>
        <p:spPr bwMode="auto">
          <a:xfrm flipH="1" flipV="1">
            <a:off x="6530975" y="4862513"/>
            <a:ext cx="320675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1" name="Oval 83">
            <a:extLst>
              <a:ext uri="{FF2B5EF4-FFF2-40B4-BE49-F238E27FC236}">
                <a16:creationId xmlns:a16="http://schemas.microsoft.com/office/drawing/2014/main" id="{AF0D8156-74B8-489A-A09C-B26EBB13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5068888"/>
            <a:ext cx="28257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32" name="Rectangle 84">
            <a:extLst>
              <a:ext uri="{FF2B5EF4-FFF2-40B4-BE49-F238E27FC236}">
                <a16:creationId xmlns:a16="http://schemas.microsoft.com/office/drawing/2014/main" id="{CA3A4447-EFBA-435B-AAAA-2D1A9CDE77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1963" y="5581650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17433" name="AutoShape 87">
            <a:extLst>
              <a:ext uri="{FF2B5EF4-FFF2-40B4-BE49-F238E27FC236}">
                <a16:creationId xmlns:a16="http://schemas.microsoft.com/office/drawing/2014/main" id="{4BAE592F-AFEA-4ED9-AC2C-E1B27625D7E6}"/>
              </a:ext>
            </a:extLst>
          </p:cNvPr>
          <p:cNvCxnSpPr>
            <a:cxnSpLocks noChangeShapeType="1"/>
            <a:stCxn id="17432" idx="0"/>
            <a:endCxn id="17431" idx="3"/>
          </p:cNvCxnSpPr>
          <p:nvPr/>
        </p:nvCxnSpPr>
        <p:spPr bwMode="auto">
          <a:xfrm flipV="1">
            <a:off x="5645150" y="5322888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4" name="Oval 102">
            <a:extLst>
              <a:ext uri="{FF2B5EF4-FFF2-40B4-BE49-F238E27FC236}">
                <a16:creationId xmlns:a16="http://schemas.microsoft.com/office/drawing/2014/main" id="{55A0C523-B619-4EF8-8C6F-77241EECE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4051300"/>
            <a:ext cx="287337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435" name="AutoShape 103">
            <a:extLst>
              <a:ext uri="{FF2B5EF4-FFF2-40B4-BE49-F238E27FC236}">
                <a16:creationId xmlns:a16="http://schemas.microsoft.com/office/drawing/2014/main" id="{53A9698B-6E80-4DC5-A12F-B2044C3DE0B6}"/>
              </a:ext>
            </a:extLst>
          </p:cNvPr>
          <p:cNvCxnSpPr>
            <a:cxnSpLocks noChangeShapeType="1"/>
            <a:stCxn id="17434" idx="5"/>
            <a:endCxn id="17427" idx="1"/>
          </p:cNvCxnSpPr>
          <p:nvPr/>
        </p:nvCxnSpPr>
        <p:spPr bwMode="auto">
          <a:xfrm>
            <a:off x="5127625" y="4306888"/>
            <a:ext cx="1200150" cy="336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104">
            <a:extLst>
              <a:ext uri="{FF2B5EF4-FFF2-40B4-BE49-F238E27FC236}">
                <a16:creationId xmlns:a16="http://schemas.microsoft.com/office/drawing/2014/main" id="{ED8A859B-1104-461F-BF40-42F3D2825CE5}"/>
              </a:ext>
            </a:extLst>
          </p:cNvPr>
          <p:cNvCxnSpPr>
            <a:cxnSpLocks noChangeShapeType="1"/>
            <a:stCxn id="17434" idx="3"/>
            <a:endCxn id="17414" idx="7"/>
          </p:cNvCxnSpPr>
          <p:nvPr/>
        </p:nvCxnSpPr>
        <p:spPr bwMode="auto">
          <a:xfrm flipH="1">
            <a:off x="3371850" y="4306888"/>
            <a:ext cx="1550988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7" name="Freeform 106">
            <a:extLst>
              <a:ext uri="{FF2B5EF4-FFF2-40B4-BE49-F238E27FC236}">
                <a16:creationId xmlns:a16="http://schemas.microsoft.com/office/drawing/2014/main" id="{2EB4FC0F-32E7-4ED4-9A20-980B66E5AE59}"/>
              </a:ext>
            </a:extLst>
          </p:cNvPr>
          <p:cNvSpPr>
            <a:spLocks/>
          </p:cNvSpPr>
          <p:nvPr/>
        </p:nvSpPr>
        <p:spPr bwMode="auto">
          <a:xfrm>
            <a:off x="3406775" y="4430713"/>
            <a:ext cx="2905125" cy="1198562"/>
          </a:xfrm>
          <a:custGeom>
            <a:avLst/>
            <a:gdLst>
              <a:gd name="T0" fmla="*/ 2147483646 w 1830"/>
              <a:gd name="T1" fmla="*/ 2147483646 h 755"/>
              <a:gd name="T2" fmla="*/ 2147483646 w 1830"/>
              <a:gd name="T3" fmla="*/ 2147483646 h 755"/>
              <a:gd name="T4" fmla="*/ 2147483646 w 1830"/>
              <a:gd name="T5" fmla="*/ 2147483646 h 755"/>
              <a:gd name="T6" fmla="*/ 2147483646 w 1830"/>
              <a:gd name="T7" fmla="*/ 2147483646 h 755"/>
              <a:gd name="T8" fmla="*/ 2147483646 w 1830"/>
              <a:gd name="T9" fmla="*/ 2147483646 h 755"/>
              <a:gd name="T10" fmla="*/ 2147483646 w 1830"/>
              <a:gd name="T11" fmla="*/ 2147483646 h 755"/>
              <a:gd name="T12" fmla="*/ 2147483646 w 1830"/>
              <a:gd name="T13" fmla="*/ 2147483646 h 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0"/>
              <a:gd name="T22" fmla="*/ 0 h 755"/>
              <a:gd name="T23" fmla="*/ 1830 w 1830"/>
              <a:gd name="T24" fmla="*/ 755 h 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0" h="755">
                <a:moveTo>
                  <a:pt x="1034" y="737"/>
                </a:moveTo>
                <a:cubicBezTo>
                  <a:pt x="977" y="678"/>
                  <a:pt x="849" y="473"/>
                  <a:pt x="686" y="385"/>
                </a:cubicBezTo>
                <a:cubicBezTo>
                  <a:pt x="523" y="297"/>
                  <a:pt x="0" y="273"/>
                  <a:pt x="56" y="209"/>
                </a:cubicBezTo>
                <a:cubicBezTo>
                  <a:pt x="112" y="145"/>
                  <a:pt x="737" y="2"/>
                  <a:pt x="1022" y="1"/>
                </a:cubicBezTo>
                <a:cubicBezTo>
                  <a:pt x="1307" y="0"/>
                  <a:pt x="1702" y="129"/>
                  <a:pt x="1766" y="203"/>
                </a:cubicBezTo>
                <a:cubicBezTo>
                  <a:pt x="1830" y="277"/>
                  <a:pt x="1487" y="351"/>
                  <a:pt x="1406" y="443"/>
                </a:cubicBezTo>
                <a:cubicBezTo>
                  <a:pt x="1325" y="535"/>
                  <a:pt x="1306" y="690"/>
                  <a:pt x="1280" y="755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>
            <a:extLst>
              <a:ext uri="{FF2B5EF4-FFF2-40B4-BE49-F238E27FC236}">
                <a16:creationId xmlns:a16="http://schemas.microsoft.com/office/drawing/2014/main" id="{39CBBDBA-57BD-4804-AAEE-A8795A51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18435" name="Slide Number Placeholder 6">
            <a:extLst>
              <a:ext uri="{FF2B5EF4-FFF2-40B4-BE49-F238E27FC236}">
                <a16:creationId xmlns:a16="http://schemas.microsoft.com/office/drawing/2014/main" id="{CC4D098E-16DA-4388-B1D4-B8C1B6DB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5208CA-020F-4651-8D15-3DF75981D51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284FB50-124E-4AE2-B8D6-DA4D3F1F9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Heap-Sort</a:t>
            </a:r>
          </a:p>
        </p:txBody>
      </p:sp>
      <p:sp>
        <p:nvSpPr>
          <p:cNvPr id="1843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4046372-07BF-4D7B-86C3-BF3872415EF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810000" cy="4648200"/>
          </a:xfrm>
        </p:spPr>
        <p:txBody>
          <a:bodyPr/>
          <a:lstStyle/>
          <a:p>
            <a:pPr eaLnBrk="1" hangingPunct="1"/>
            <a:r>
              <a:rPr lang="en-US" altLang="en-US" sz="2400"/>
              <a:t>Consider a priority queue with 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/>
              <a:t> items implemented by means of a heap</a:t>
            </a:r>
          </a:p>
          <a:p>
            <a:pPr lvl="1" eaLnBrk="1" hangingPunct="1"/>
            <a:r>
              <a:rPr lang="en-US" altLang="en-US" sz="2000"/>
              <a:t>the space used is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methods </a:t>
            </a:r>
            <a:r>
              <a:rPr lang="en-US" altLang="en-US" sz="2000">
                <a:solidFill>
                  <a:schemeClr val="tx2"/>
                </a:solidFill>
              </a:rPr>
              <a:t>insert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chemeClr val="tx2"/>
                </a:solidFill>
              </a:rPr>
              <a:t>removeMin</a:t>
            </a:r>
            <a:r>
              <a:rPr lang="en-US" altLang="en-US" sz="2000"/>
              <a:t> take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r>
              <a:rPr lang="en-US" altLang="en-US" sz="2000"/>
              <a:t>time</a:t>
            </a:r>
          </a:p>
          <a:p>
            <a:pPr lvl="1" eaLnBrk="1" hangingPunct="1"/>
            <a:r>
              <a:rPr lang="en-US" altLang="en-US" sz="2000"/>
              <a:t>methods </a:t>
            </a:r>
            <a:r>
              <a:rPr lang="en-US" altLang="en-US" sz="2000">
                <a:solidFill>
                  <a:schemeClr val="tx2"/>
                </a:solidFill>
              </a:rPr>
              <a:t>size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tx2"/>
                </a:solidFill>
              </a:rPr>
              <a:t>isEmpty</a:t>
            </a:r>
            <a:r>
              <a:rPr lang="en-US" altLang="en-US" sz="2000"/>
              <a:t>, and </a:t>
            </a:r>
            <a:r>
              <a:rPr lang="en-US" altLang="en-US" sz="2000">
                <a:solidFill>
                  <a:schemeClr val="tx2"/>
                </a:solidFill>
              </a:rPr>
              <a:t>min</a:t>
            </a:r>
            <a:r>
              <a:rPr lang="en-US" altLang="en-US" sz="2000"/>
              <a:t> take time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(1) </a:t>
            </a:r>
            <a:r>
              <a:rPr lang="en-US" altLang="en-US" sz="2000"/>
              <a:t>time</a:t>
            </a:r>
          </a:p>
        </p:txBody>
      </p:sp>
      <p:sp>
        <p:nvSpPr>
          <p:cNvPr id="11776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44B22DB-CA02-44B5-A886-722B49C7E02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38100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Using a heap-based priority queue, we can sort a sequence of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/>
              <a:t> elements in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 log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/>
              <a:t>time</a:t>
            </a:r>
            <a:endParaRPr 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The resulting algorithm is called heap-sort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Heap-sort is much faster than quadratic sorting algorithms, such as insertion-sort and selection-sort</a:t>
            </a:r>
          </a:p>
        </p:txBody>
      </p:sp>
      <p:graphicFrame>
        <p:nvGraphicFramePr>
          <p:cNvPr id="18439" name="Object 5">
            <a:extLst>
              <a:ext uri="{FF2B5EF4-FFF2-40B4-BE49-F238E27FC236}">
                <a16:creationId xmlns:a16="http://schemas.microsoft.com/office/drawing/2014/main" id="{CA91F7C5-411A-4789-B3EC-229A59807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7613" y="252413"/>
          <a:ext cx="12715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49831" imgH="2404872" progId="MS_ClipArt_Gallery.2">
                  <p:embed/>
                </p:oleObj>
              </mc:Choice>
              <mc:Fallback>
                <p:oleObj name="Clip" r:id="rId2" imgW="1849831" imgH="2404872" progId="MS_ClipArt_Gallery.2">
                  <p:embed/>
                  <p:pic>
                    <p:nvPicPr>
                      <p:cNvPr id="18439" name="Object 5">
                        <a:extLst>
                          <a:ext uri="{FF2B5EF4-FFF2-40B4-BE49-F238E27FC236}">
                            <a16:creationId xmlns:a16="http://schemas.microsoft.com/office/drawing/2014/main" id="{CA91F7C5-411A-4789-B3EC-229A59807D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252413"/>
                        <a:ext cx="1271587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78E43F6F-7ED3-447C-9547-1220F65F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FD4ED1DE-FD70-4141-BEEF-9363C0B1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BC0663-14FC-46DE-89BB-3FC9801AC4C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B041F65-6E86-4307-92B8-EB9A2F1BF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Merging Two Heaps</a:t>
            </a:r>
          </a:p>
        </p:txBody>
      </p:sp>
      <p:sp>
        <p:nvSpPr>
          <p:cNvPr id="2048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6594A4D-20E3-407F-8E04-BEA7F31E0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We are given two heaps and a key </a:t>
            </a:r>
            <a:r>
              <a:rPr lang="en-US" altLang="en-US" sz="2400" b="1" i="1">
                <a:latin typeface="Times New Roman" panose="02020603050405020304" pitchFamily="18" charset="0"/>
              </a:rPr>
              <a:t>k</a:t>
            </a:r>
          </a:p>
          <a:p>
            <a:pPr eaLnBrk="1" hangingPunct="1"/>
            <a:r>
              <a:rPr lang="en-US" altLang="en-US" sz="2400"/>
              <a:t>We create a new heap with the root node storing </a:t>
            </a:r>
            <a:r>
              <a:rPr lang="en-US" altLang="en-US" sz="2400" b="1" i="1">
                <a:latin typeface="Times New Roman" panose="02020603050405020304" pitchFamily="18" charset="0"/>
              </a:rPr>
              <a:t>k</a:t>
            </a:r>
            <a:r>
              <a:rPr lang="en-US" altLang="en-US" sz="2400"/>
              <a:t> and with the two heaps as subtrees</a:t>
            </a:r>
          </a:p>
          <a:p>
            <a:pPr eaLnBrk="1" hangingPunct="1"/>
            <a:r>
              <a:rPr lang="en-US" altLang="en-US" sz="2400"/>
              <a:t>We perform downheap to restore the heap-order property </a:t>
            </a:r>
          </a:p>
        </p:txBody>
      </p:sp>
      <p:sp>
        <p:nvSpPr>
          <p:cNvPr id="20486" name="Oval 4">
            <a:extLst>
              <a:ext uri="{FF2B5EF4-FFF2-40B4-BE49-F238E27FC236}">
                <a16:creationId xmlns:a16="http://schemas.microsoft.com/office/drawing/2014/main" id="{53E5D426-5384-4D07-8A3C-06ABEB94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0487" name="AutoShape 5">
            <a:extLst>
              <a:ext uri="{FF2B5EF4-FFF2-40B4-BE49-F238E27FC236}">
                <a16:creationId xmlns:a16="http://schemas.microsoft.com/office/drawing/2014/main" id="{AE22F0BA-5F0E-4A41-956D-6DDC3E2604E6}"/>
              </a:ext>
            </a:extLst>
          </p:cNvPr>
          <p:cNvCxnSpPr>
            <a:cxnSpLocks noChangeShapeType="1"/>
            <a:stCxn id="20486" idx="3"/>
            <a:endCxn id="20489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AutoShape 6">
            <a:extLst>
              <a:ext uri="{FF2B5EF4-FFF2-40B4-BE49-F238E27FC236}">
                <a16:creationId xmlns:a16="http://schemas.microsoft.com/office/drawing/2014/main" id="{B88E3771-AD12-48FA-AE3E-5A6277D60752}"/>
              </a:ext>
            </a:extLst>
          </p:cNvPr>
          <p:cNvCxnSpPr>
            <a:cxnSpLocks noChangeShapeType="1"/>
            <a:stCxn id="20494" idx="1"/>
            <a:endCxn id="20486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Oval 8">
            <a:extLst>
              <a:ext uri="{FF2B5EF4-FFF2-40B4-BE49-F238E27FC236}">
                <a16:creationId xmlns:a16="http://schemas.microsoft.com/office/drawing/2014/main" id="{9264C924-5382-4B95-AD9D-AB86F1100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0490" name="Oval 9">
            <a:extLst>
              <a:ext uri="{FF2B5EF4-FFF2-40B4-BE49-F238E27FC236}">
                <a16:creationId xmlns:a16="http://schemas.microsoft.com/office/drawing/2014/main" id="{2EEED057-2C31-496C-97CD-C7C2D3B5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0491" name="AutoShape 14">
            <a:extLst>
              <a:ext uri="{FF2B5EF4-FFF2-40B4-BE49-F238E27FC236}">
                <a16:creationId xmlns:a16="http://schemas.microsoft.com/office/drawing/2014/main" id="{08E0C48E-A1D5-4DC5-9E6C-68BE1CB4D87B}"/>
              </a:ext>
            </a:extLst>
          </p:cNvPr>
          <p:cNvCxnSpPr>
            <a:cxnSpLocks noChangeShapeType="1"/>
            <a:stCxn id="20493" idx="7"/>
            <a:endCxn id="20489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5">
            <a:extLst>
              <a:ext uri="{FF2B5EF4-FFF2-40B4-BE49-F238E27FC236}">
                <a16:creationId xmlns:a16="http://schemas.microsoft.com/office/drawing/2014/main" id="{5296D6CE-651E-4509-876F-333923E66FA6}"/>
              </a:ext>
            </a:extLst>
          </p:cNvPr>
          <p:cNvCxnSpPr>
            <a:cxnSpLocks noChangeShapeType="1"/>
            <a:stCxn id="20490" idx="1"/>
            <a:endCxn id="20489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3" name="Oval 16">
            <a:extLst>
              <a:ext uri="{FF2B5EF4-FFF2-40B4-BE49-F238E27FC236}">
                <a16:creationId xmlns:a16="http://schemas.microsoft.com/office/drawing/2014/main" id="{CE3F4317-A9BF-44EC-85C0-F22A1306D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0494" name="Oval 22">
            <a:extLst>
              <a:ext uri="{FF2B5EF4-FFF2-40B4-BE49-F238E27FC236}">
                <a16:creationId xmlns:a16="http://schemas.microsoft.com/office/drawing/2014/main" id="{9E943CBA-2B17-411F-8B31-AD721B984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495" name="Oval 23">
            <a:extLst>
              <a:ext uri="{FF2B5EF4-FFF2-40B4-BE49-F238E27FC236}">
                <a16:creationId xmlns:a16="http://schemas.microsoft.com/office/drawing/2014/main" id="{CE408268-8D30-48EA-8946-C987E552D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0496" name="AutoShape 28">
            <a:extLst>
              <a:ext uri="{FF2B5EF4-FFF2-40B4-BE49-F238E27FC236}">
                <a16:creationId xmlns:a16="http://schemas.microsoft.com/office/drawing/2014/main" id="{EBD9659B-CABA-4EA7-A8DE-DA19E3BE90C5}"/>
              </a:ext>
            </a:extLst>
          </p:cNvPr>
          <p:cNvCxnSpPr>
            <a:cxnSpLocks noChangeShapeType="1"/>
            <a:stCxn id="20498" idx="7"/>
            <a:endCxn id="20494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29">
            <a:extLst>
              <a:ext uri="{FF2B5EF4-FFF2-40B4-BE49-F238E27FC236}">
                <a16:creationId xmlns:a16="http://schemas.microsoft.com/office/drawing/2014/main" id="{0BD07B4D-A598-4BB8-B997-5A55D06E1C95}"/>
              </a:ext>
            </a:extLst>
          </p:cNvPr>
          <p:cNvCxnSpPr>
            <a:cxnSpLocks noChangeShapeType="1"/>
            <a:stCxn id="20495" idx="1"/>
            <a:endCxn id="20494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8" name="Oval 30">
            <a:extLst>
              <a:ext uri="{FF2B5EF4-FFF2-40B4-BE49-F238E27FC236}">
                <a16:creationId xmlns:a16="http://schemas.microsoft.com/office/drawing/2014/main" id="{38382737-D138-4F98-AA9F-E5606967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0499" name="Oval 39">
            <a:extLst>
              <a:ext uri="{FF2B5EF4-FFF2-40B4-BE49-F238E27FC236}">
                <a16:creationId xmlns:a16="http://schemas.microsoft.com/office/drawing/2014/main" id="{50101991-3E58-4C01-9BA8-57A2ED310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15462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0500" name="Oval 40">
            <a:extLst>
              <a:ext uri="{FF2B5EF4-FFF2-40B4-BE49-F238E27FC236}">
                <a16:creationId xmlns:a16="http://schemas.microsoft.com/office/drawing/2014/main" id="{B147CA0F-247C-47B8-858C-6947FDDDE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2001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0501" name="AutoShape 45">
            <a:extLst>
              <a:ext uri="{FF2B5EF4-FFF2-40B4-BE49-F238E27FC236}">
                <a16:creationId xmlns:a16="http://schemas.microsoft.com/office/drawing/2014/main" id="{7C4317B1-217C-46FE-BE28-0E94C7E36CA7}"/>
              </a:ext>
            </a:extLst>
          </p:cNvPr>
          <p:cNvCxnSpPr>
            <a:cxnSpLocks noChangeShapeType="1"/>
            <a:stCxn id="20503" idx="7"/>
            <a:endCxn id="20499" idx="3"/>
          </p:cNvCxnSpPr>
          <p:nvPr/>
        </p:nvCxnSpPr>
        <p:spPr bwMode="auto">
          <a:xfrm flipV="1">
            <a:off x="5268913" y="17970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46">
            <a:extLst>
              <a:ext uri="{FF2B5EF4-FFF2-40B4-BE49-F238E27FC236}">
                <a16:creationId xmlns:a16="http://schemas.microsoft.com/office/drawing/2014/main" id="{590ECEAE-3038-4653-9BE3-B32AFF8E1C19}"/>
              </a:ext>
            </a:extLst>
          </p:cNvPr>
          <p:cNvCxnSpPr>
            <a:cxnSpLocks noChangeShapeType="1"/>
            <a:stCxn id="20500" idx="1"/>
            <a:endCxn id="20499" idx="5"/>
          </p:cNvCxnSpPr>
          <p:nvPr/>
        </p:nvCxnSpPr>
        <p:spPr bwMode="auto">
          <a:xfrm flipH="1" flipV="1">
            <a:off x="5791200" y="17970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3" name="Oval 47">
            <a:extLst>
              <a:ext uri="{FF2B5EF4-FFF2-40B4-BE49-F238E27FC236}">
                <a16:creationId xmlns:a16="http://schemas.microsoft.com/office/drawing/2014/main" id="{1674B5BF-1405-4875-9EDE-C1CBBC50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2001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0504" name="Oval 53">
            <a:extLst>
              <a:ext uri="{FF2B5EF4-FFF2-40B4-BE49-F238E27FC236}">
                <a16:creationId xmlns:a16="http://schemas.microsoft.com/office/drawing/2014/main" id="{1C3E4B3E-8CD7-480E-8557-C7FB7952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1547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505" name="Oval 54">
            <a:extLst>
              <a:ext uri="{FF2B5EF4-FFF2-40B4-BE49-F238E27FC236}">
                <a16:creationId xmlns:a16="http://schemas.microsoft.com/office/drawing/2014/main" id="{B98F8F7F-7A82-4E06-A932-B9ABF8939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20034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0506" name="AutoShape 59">
            <a:extLst>
              <a:ext uri="{FF2B5EF4-FFF2-40B4-BE49-F238E27FC236}">
                <a16:creationId xmlns:a16="http://schemas.microsoft.com/office/drawing/2014/main" id="{53F0EB44-4B26-4796-B7CE-29871CD31F35}"/>
              </a:ext>
            </a:extLst>
          </p:cNvPr>
          <p:cNvCxnSpPr>
            <a:cxnSpLocks noChangeShapeType="1"/>
            <a:stCxn id="20508" idx="7"/>
            <a:endCxn id="20504" idx="3"/>
          </p:cNvCxnSpPr>
          <p:nvPr/>
        </p:nvCxnSpPr>
        <p:spPr bwMode="auto">
          <a:xfrm flipV="1">
            <a:off x="7361238" y="17986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60">
            <a:extLst>
              <a:ext uri="{FF2B5EF4-FFF2-40B4-BE49-F238E27FC236}">
                <a16:creationId xmlns:a16="http://schemas.microsoft.com/office/drawing/2014/main" id="{C0D6335C-5406-4D72-9699-59E0E16B877E}"/>
              </a:ext>
            </a:extLst>
          </p:cNvPr>
          <p:cNvCxnSpPr>
            <a:cxnSpLocks noChangeShapeType="1"/>
            <a:stCxn id="20505" idx="1"/>
            <a:endCxn id="20504" idx="5"/>
          </p:cNvCxnSpPr>
          <p:nvPr/>
        </p:nvCxnSpPr>
        <p:spPr bwMode="auto">
          <a:xfrm flipH="1" flipV="1">
            <a:off x="7883525" y="17986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8" name="Oval 61">
            <a:extLst>
              <a:ext uri="{FF2B5EF4-FFF2-40B4-BE49-F238E27FC236}">
                <a16:creationId xmlns:a16="http://schemas.microsoft.com/office/drawing/2014/main" id="{B975BDCF-B3BA-4336-BA7B-84E9F4C71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2003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0509" name="Oval 69">
            <a:extLst>
              <a:ext uri="{FF2B5EF4-FFF2-40B4-BE49-F238E27FC236}">
                <a16:creationId xmlns:a16="http://schemas.microsoft.com/office/drawing/2014/main" id="{0D4354F7-0E98-46C1-A80C-2F542B8A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4724400"/>
            <a:ext cx="285750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20510" name="AutoShape 70">
            <a:extLst>
              <a:ext uri="{FF2B5EF4-FFF2-40B4-BE49-F238E27FC236}">
                <a16:creationId xmlns:a16="http://schemas.microsoft.com/office/drawing/2014/main" id="{6C248373-62B6-447A-9273-6E616FD2BEFA}"/>
              </a:ext>
            </a:extLst>
          </p:cNvPr>
          <p:cNvCxnSpPr>
            <a:cxnSpLocks noChangeShapeType="1"/>
            <a:stCxn id="20509" idx="3"/>
            <a:endCxn id="20512" idx="7"/>
          </p:cNvCxnSpPr>
          <p:nvPr/>
        </p:nvCxnSpPr>
        <p:spPr bwMode="auto">
          <a:xfrm flipH="1">
            <a:off x="5791200" y="4986338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71">
            <a:extLst>
              <a:ext uri="{FF2B5EF4-FFF2-40B4-BE49-F238E27FC236}">
                <a16:creationId xmlns:a16="http://schemas.microsoft.com/office/drawing/2014/main" id="{F51F88CC-092F-46CE-8778-AA8BD74C11B3}"/>
              </a:ext>
            </a:extLst>
          </p:cNvPr>
          <p:cNvCxnSpPr>
            <a:cxnSpLocks noChangeShapeType="1"/>
            <a:stCxn id="20517" idx="1"/>
            <a:endCxn id="20509" idx="5"/>
          </p:cNvCxnSpPr>
          <p:nvPr/>
        </p:nvCxnSpPr>
        <p:spPr bwMode="auto">
          <a:xfrm flipH="1" flipV="1">
            <a:off x="6880225" y="4986338"/>
            <a:ext cx="801688" cy="217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2" name="Oval 72">
            <a:extLst>
              <a:ext uri="{FF2B5EF4-FFF2-40B4-BE49-F238E27FC236}">
                <a16:creationId xmlns:a16="http://schemas.microsoft.com/office/drawing/2014/main" id="{0FE02ABE-AEED-4A58-AC4F-8C34546D2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51800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0513" name="Oval 73">
            <a:extLst>
              <a:ext uri="{FF2B5EF4-FFF2-40B4-BE49-F238E27FC236}">
                <a16:creationId xmlns:a16="http://schemas.microsoft.com/office/drawing/2014/main" id="{8F6AB600-B2DA-438E-979D-75F185A1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56356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0514" name="AutoShape 78">
            <a:extLst>
              <a:ext uri="{FF2B5EF4-FFF2-40B4-BE49-F238E27FC236}">
                <a16:creationId xmlns:a16="http://schemas.microsoft.com/office/drawing/2014/main" id="{EA0BEFD1-B73D-44EA-B070-104F0EB0A0A4}"/>
              </a:ext>
            </a:extLst>
          </p:cNvPr>
          <p:cNvCxnSpPr>
            <a:cxnSpLocks noChangeShapeType="1"/>
            <a:stCxn id="20516" idx="7"/>
            <a:endCxn id="20512" idx="3"/>
          </p:cNvCxnSpPr>
          <p:nvPr/>
        </p:nvCxnSpPr>
        <p:spPr bwMode="auto">
          <a:xfrm flipV="1">
            <a:off x="5268913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5" name="AutoShape 79">
            <a:extLst>
              <a:ext uri="{FF2B5EF4-FFF2-40B4-BE49-F238E27FC236}">
                <a16:creationId xmlns:a16="http://schemas.microsoft.com/office/drawing/2014/main" id="{2BDB7829-2947-4FF8-9C26-9BAF15B29D3F}"/>
              </a:ext>
            </a:extLst>
          </p:cNvPr>
          <p:cNvCxnSpPr>
            <a:cxnSpLocks noChangeShapeType="1"/>
            <a:stCxn id="20513" idx="1"/>
            <a:endCxn id="20512" idx="5"/>
          </p:cNvCxnSpPr>
          <p:nvPr/>
        </p:nvCxnSpPr>
        <p:spPr bwMode="auto">
          <a:xfrm flipH="1" flipV="1">
            <a:off x="5791200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6" name="Oval 80">
            <a:extLst>
              <a:ext uri="{FF2B5EF4-FFF2-40B4-BE49-F238E27FC236}">
                <a16:creationId xmlns:a16="http://schemas.microsoft.com/office/drawing/2014/main" id="{7846BA3B-1D67-426B-A8A1-68256DF64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5635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0517" name="Oval 85">
            <a:extLst>
              <a:ext uri="{FF2B5EF4-FFF2-40B4-BE49-F238E27FC236}">
                <a16:creationId xmlns:a16="http://schemas.microsoft.com/office/drawing/2014/main" id="{CECF3E01-2F5A-4915-A76E-4F8B62525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5181600"/>
            <a:ext cx="284162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0518" name="Oval 86">
            <a:extLst>
              <a:ext uri="{FF2B5EF4-FFF2-40B4-BE49-F238E27FC236}">
                <a16:creationId xmlns:a16="http://schemas.microsoft.com/office/drawing/2014/main" id="{5BE93D5D-B342-41A6-9B47-3DE6D70D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56372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0519" name="AutoShape 91">
            <a:extLst>
              <a:ext uri="{FF2B5EF4-FFF2-40B4-BE49-F238E27FC236}">
                <a16:creationId xmlns:a16="http://schemas.microsoft.com/office/drawing/2014/main" id="{1F55B718-BE20-4C67-BC50-0E878538164E}"/>
              </a:ext>
            </a:extLst>
          </p:cNvPr>
          <p:cNvCxnSpPr>
            <a:cxnSpLocks noChangeShapeType="1"/>
            <a:stCxn id="20521" idx="7"/>
            <a:endCxn id="20517" idx="3"/>
          </p:cNvCxnSpPr>
          <p:nvPr/>
        </p:nvCxnSpPr>
        <p:spPr bwMode="auto">
          <a:xfrm flipV="1">
            <a:off x="7361238" y="5445125"/>
            <a:ext cx="3206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AutoShape 92">
            <a:extLst>
              <a:ext uri="{FF2B5EF4-FFF2-40B4-BE49-F238E27FC236}">
                <a16:creationId xmlns:a16="http://schemas.microsoft.com/office/drawing/2014/main" id="{68FA057B-BA8A-4AC9-B9E0-2F7B84716B42}"/>
              </a:ext>
            </a:extLst>
          </p:cNvPr>
          <p:cNvCxnSpPr>
            <a:cxnSpLocks noChangeShapeType="1"/>
            <a:stCxn id="20518" idx="1"/>
            <a:endCxn id="20517" idx="5"/>
          </p:cNvCxnSpPr>
          <p:nvPr/>
        </p:nvCxnSpPr>
        <p:spPr bwMode="auto">
          <a:xfrm flipH="1" flipV="1">
            <a:off x="7883525" y="5445125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1" name="Oval 93">
            <a:extLst>
              <a:ext uri="{FF2B5EF4-FFF2-40B4-BE49-F238E27FC236}">
                <a16:creationId xmlns:a16="http://schemas.microsoft.com/office/drawing/2014/main" id="{792AD49A-689C-4266-98B1-995DBBE1A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5637213"/>
            <a:ext cx="284163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20646259-04E6-4BA3-8E33-78CC8351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60852AC0-CC0E-465E-8E50-C392E63F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8E2FD-1C78-4388-9F13-67D23C89D6D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150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90EFE7-EB85-47D4-B0DF-E7CAD40B3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267200"/>
          </a:xfrm>
        </p:spPr>
        <p:txBody>
          <a:bodyPr/>
          <a:lstStyle/>
          <a:p>
            <a:pPr eaLnBrk="1" hangingPunct="1"/>
            <a:r>
              <a:rPr lang="en-US" altLang="en-US" sz="2400"/>
              <a:t>We can construct a heap storing 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/>
              <a:t> given keys using a bottom-up construction with </a:t>
            </a:r>
            <a:r>
              <a:rPr lang="en-US" altLang="en-US" sz="2400">
                <a:latin typeface="Times New Roman" panose="02020603050405020304" pitchFamily="18" charset="0"/>
              </a:rPr>
              <a:t>log 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/>
              <a:t> phases</a:t>
            </a:r>
          </a:p>
          <a:p>
            <a:pPr eaLnBrk="1" hangingPunct="1"/>
            <a:r>
              <a:rPr lang="en-US" altLang="en-US" sz="2400"/>
              <a:t>In phase </a:t>
            </a:r>
            <a:r>
              <a:rPr lang="en-US" altLang="en-US" sz="2400" b="1" i="1">
                <a:latin typeface="Times New Roman" panose="02020603050405020304" pitchFamily="18" charset="0"/>
              </a:rPr>
              <a:t>i</a:t>
            </a:r>
            <a:r>
              <a:rPr lang="en-US" altLang="en-US" sz="2400"/>
              <a:t>, pairs of heaps with </a:t>
            </a: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b="1" i="1" baseline="30000">
                <a:latin typeface="Times New Roman" panose="02020603050405020304" pitchFamily="18" charset="0"/>
              </a:rPr>
              <a:t>i </a:t>
            </a:r>
            <a:r>
              <a:rPr lang="en-US" altLang="en-US" sz="2400">
                <a:latin typeface="Symbol" panose="05050102010706020507" pitchFamily="18" charset="2"/>
              </a:rPr>
              <a:t>-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  <a:r>
              <a:rPr lang="en-US" altLang="en-US" sz="2400"/>
              <a:t> keys are merged into heaps with </a:t>
            </a: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b="1" i="1" baseline="3000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>
                <a:latin typeface="Symbol" panose="05050102010706020507" pitchFamily="18" charset="2"/>
              </a:rPr>
              <a:t>+</a:t>
            </a:r>
            <a:r>
              <a:rPr lang="en-US" altLang="en-US" sz="2400" baseline="30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Symbol" panose="05050102010706020507" pitchFamily="18" charset="2"/>
              </a:rPr>
              <a:t>-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  <a:r>
              <a:rPr lang="en-US" altLang="en-US" sz="2400"/>
              <a:t> keys</a:t>
            </a:r>
          </a:p>
        </p:txBody>
      </p:sp>
      <p:sp>
        <p:nvSpPr>
          <p:cNvPr id="21509" name="Rectangle 6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F8D373D-9DDE-48C5-ADCA-6F2E48D20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76400"/>
            <a:ext cx="396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n-US" sz="2400"/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E1C9AE31-CB67-4C1F-A320-901477CCB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Bottom-up Heap Construction</a:t>
            </a:r>
          </a:p>
        </p:txBody>
      </p:sp>
      <p:grpSp>
        <p:nvGrpSpPr>
          <p:cNvPr id="21511" name="Group 24">
            <a:extLst>
              <a:ext uri="{FF2B5EF4-FFF2-40B4-BE49-F238E27FC236}">
                <a16:creationId xmlns:a16="http://schemas.microsoft.com/office/drawing/2014/main" id="{AD4FDC95-2A36-4AC0-B967-0480BB7B7BCA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2209800"/>
            <a:ext cx="2514600" cy="838200"/>
            <a:chOff x="3360" y="1392"/>
            <a:chExt cx="1584" cy="528"/>
          </a:xfrm>
        </p:grpSpPr>
        <p:sp>
          <p:nvSpPr>
            <p:cNvPr id="21521" name="AutoShape 9">
              <a:extLst>
                <a:ext uri="{FF2B5EF4-FFF2-40B4-BE49-F238E27FC236}">
                  <a16:creationId xmlns:a16="http://schemas.microsoft.com/office/drawing/2014/main" id="{FC2A5398-9861-46F7-A933-BB06DBB06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en-US" sz="2000">
                  <a:latin typeface="Symbol" panose="05050102010706020507" pitchFamily="18" charset="2"/>
                </a:rPr>
                <a:t>-</a:t>
              </a:r>
              <a:r>
                <a:rPr lang="en-US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22" name="AutoShape 10">
              <a:extLst>
                <a:ext uri="{FF2B5EF4-FFF2-40B4-BE49-F238E27FC236}">
                  <a16:creationId xmlns:a16="http://schemas.microsoft.com/office/drawing/2014/main" id="{A0076AEC-9AD2-426B-81BB-B2171AA57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en-US" sz="2000">
                  <a:latin typeface="Symbol" panose="05050102010706020507" pitchFamily="18" charset="2"/>
                </a:rPr>
                <a:t>-</a:t>
              </a:r>
              <a:r>
                <a:rPr lang="en-US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512" name="AutoShape 18">
            <a:extLst>
              <a:ext uri="{FF2B5EF4-FFF2-40B4-BE49-F238E27FC236}">
                <a16:creationId xmlns:a16="http://schemas.microsoft.com/office/drawing/2014/main" id="{6B7FBF6B-3D6D-4603-912D-EBDF9A55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3429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9829" name="Freeform 21">
            <a:extLst>
              <a:ext uri="{FF2B5EF4-FFF2-40B4-BE49-F238E27FC236}">
                <a16:creationId xmlns:a16="http://schemas.microsoft.com/office/drawing/2014/main" id="{18A2534E-B6E2-419D-9522-4FEB4AF61DEA}"/>
              </a:ext>
            </a:extLst>
          </p:cNvPr>
          <p:cNvSpPr>
            <a:spLocks/>
          </p:cNvSpPr>
          <p:nvPr/>
        </p:nvSpPr>
        <p:spPr bwMode="auto">
          <a:xfrm>
            <a:off x="4773613" y="4191000"/>
            <a:ext cx="3684587" cy="1771650"/>
          </a:xfrm>
          <a:custGeom>
            <a:avLst/>
            <a:gdLst/>
            <a:ahLst/>
            <a:cxnLst>
              <a:cxn ang="0">
                <a:pos x="857" y="147"/>
              </a:cxn>
              <a:cxn ang="0">
                <a:pos x="210" y="981"/>
              </a:cxn>
              <a:cxn ang="0">
                <a:pos x="2119" y="975"/>
              </a:cxn>
              <a:cxn ang="0">
                <a:pos x="1424" y="138"/>
              </a:cxn>
              <a:cxn ang="0">
                <a:pos x="857" y="147"/>
              </a:cxn>
            </a:cxnLst>
            <a:rect l="0" t="0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514" name="AutoShape 11">
            <a:extLst>
              <a:ext uri="{FF2B5EF4-FFF2-40B4-BE49-F238E27FC236}">
                <a16:creationId xmlns:a16="http://schemas.microsoft.com/office/drawing/2014/main" id="{0CD90166-7423-4D2A-909F-EE54696D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5" name="AutoShape 12">
            <a:extLst>
              <a:ext uri="{FF2B5EF4-FFF2-40B4-BE49-F238E27FC236}">
                <a16:creationId xmlns:a16="http://schemas.microsoft.com/office/drawing/2014/main" id="{796E4169-FFEF-4B3C-BD8B-60EAE84B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6" name="Oval 13">
            <a:extLst>
              <a:ext uri="{FF2B5EF4-FFF2-40B4-BE49-F238E27FC236}">
                <a16:creationId xmlns:a16="http://schemas.microsoft.com/office/drawing/2014/main" id="{2F982F1B-FD56-4523-BD67-126413226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41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1517" name="AutoShape 15">
            <a:extLst>
              <a:ext uri="{FF2B5EF4-FFF2-40B4-BE49-F238E27FC236}">
                <a16:creationId xmlns:a16="http://schemas.microsoft.com/office/drawing/2014/main" id="{0EE5D883-90B5-4F94-8C95-EC6B1F47B12A}"/>
              </a:ext>
            </a:extLst>
          </p:cNvPr>
          <p:cNvCxnSpPr>
            <a:cxnSpLocks noChangeShapeType="1"/>
            <a:stCxn id="21516" idx="3"/>
            <a:endCxn id="21514" idx="0"/>
          </p:cNvCxnSpPr>
          <p:nvPr/>
        </p:nvCxnSpPr>
        <p:spPr bwMode="auto">
          <a:xfrm flipH="1">
            <a:off x="582930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6">
            <a:extLst>
              <a:ext uri="{FF2B5EF4-FFF2-40B4-BE49-F238E27FC236}">
                <a16:creationId xmlns:a16="http://schemas.microsoft.com/office/drawing/2014/main" id="{5C856CD8-AA90-4331-A387-A7E97000E78B}"/>
              </a:ext>
            </a:extLst>
          </p:cNvPr>
          <p:cNvCxnSpPr>
            <a:cxnSpLocks noChangeShapeType="1"/>
            <a:stCxn id="21516" idx="5"/>
            <a:endCxn id="21515" idx="0"/>
          </p:cNvCxnSpPr>
          <p:nvPr/>
        </p:nvCxnSpPr>
        <p:spPr bwMode="auto">
          <a:xfrm>
            <a:off x="669925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Rectangle 22">
            <a:extLst>
              <a:ext uri="{FF2B5EF4-FFF2-40B4-BE49-F238E27FC236}">
                <a16:creationId xmlns:a16="http://schemas.microsoft.com/office/drawing/2014/main" id="{14B70C00-66B0-4089-84E3-92DB7992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4872038"/>
            <a:ext cx="92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b="1" i="1" baseline="3000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>
                <a:latin typeface="Symbol" panose="05050102010706020507" pitchFamily="18" charset="2"/>
              </a:rPr>
              <a:t>+</a:t>
            </a:r>
            <a:r>
              <a:rPr lang="en-US" altLang="en-US" sz="2400" baseline="30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Symbol" panose="05050102010706020507" pitchFamily="18" charset="2"/>
              </a:rPr>
              <a:t>-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21520" name="Object 25">
            <a:extLst>
              <a:ext uri="{FF2B5EF4-FFF2-40B4-BE49-F238E27FC236}">
                <a16:creationId xmlns:a16="http://schemas.microsoft.com/office/drawing/2014/main" id="{0862B7D5-C0DF-4D74-8636-EFF536BEF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90538"/>
          <a:ext cx="13716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744675" imgH="1584655" progId="MS_ClipArt_Gallery.2">
                  <p:embed/>
                </p:oleObj>
              </mc:Choice>
              <mc:Fallback>
                <p:oleObj name="Clip" r:id="rId3" imgW="1744675" imgH="1584655" progId="MS_ClipArt_Gallery.2">
                  <p:embed/>
                  <p:pic>
                    <p:nvPicPr>
                      <p:cNvPr id="21520" name="Object 25">
                        <a:extLst>
                          <a:ext uri="{FF2B5EF4-FFF2-40B4-BE49-F238E27FC236}">
                            <a16:creationId xmlns:a16="http://schemas.microsoft.com/office/drawing/2014/main" id="{0862B7D5-C0DF-4D74-8636-EFF536BEF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90538"/>
                        <a:ext cx="137160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49DB1545-50FE-4E8E-9854-8FB418B7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8CD4F4F0-1A4F-4ED8-ACAA-6E5A4CD8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CC9EE7-D800-4AC3-9FA2-25D7DD96E83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B9796329-4447-4C0B-A494-C6E548371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2533" name="Oval 85">
            <a:extLst>
              <a:ext uri="{FF2B5EF4-FFF2-40B4-BE49-F238E27FC236}">
                <a16:creationId xmlns:a16="http://schemas.microsoft.com/office/drawing/2014/main" id="{B417C8B5-6E87-4579-A49F-A97F0882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2534" name="AutoShape 86">
            <a:extLst>
              <a:ext uri="{FF2B5EF4-FFF2-40B4-BE49-F238E27FC236}">
                <a16:creationId xmlns:a16="http://schemas.microsoft.com/office/drawing/2014/main" id="{B92B5A8E-A65E-444F-B24A-B4DF6B4298E4}"/>
              </a:ext>
            </a:extLst>
          </p:cNvPr>
          <p:cNvCxnSpPr>
            <a:cxnSpLocks noChangeShapeType="1"/>
            <a:stCxn id="22533" idx="3"/>
            <a:endCxn id="22536" idx="7"/>
          </p:cNvCxnSpPr>
          <p:nvPr/>
        </p:nvCxnSpPr>
        <p:spPr bwMode="auto">
          <a:xfrm flipH="1">
            <a:off x="1663700" y="23463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87">
            <a:extLst>
              <a:ext uri="{FF2B5EF4-FFF2-40B4-BE49-F238E27FC236}">
                <a16:creationId xmlns:a16="http://schemas.microsoft.com/office/drawing/2014/main" id="{2371F95D-BD46-48DC-A958-4309FBF0FE3E}"/>
              </a:ext>
            </a:extLst>
          </p:cNvPr>
          <p:cNvCxnSpPr>
            <a:cxnSpLocks noChangeShapeType="1"/>
            <a:stCxn id="22541" idx="1"/>
            <a:endCxn id="22533" idx="5"/>
          </p:cNvCxnSpPr>
          <p:nvPr/>
        </p:nvCxnSpPr>
        <p:spPr bwMode="auto">
          <a:xfrm flipH="1" flipV="1">
            <a:off x="2724150" y="2346325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6" name="Oval 89">
            <a:extLst>
              <a:ext uri="{FF2B5EF4-FFF2-40B4-BE49-F238E27FC236}">
                <a16:creationId xmlns:a16="http://schemas.microsoft.com/office/drawing/2014/main" id="{9603F122-03BB-44D7-B6C0-0071C341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2559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37" name="Oval 90">
            <a:extLst>
              <a:ext uri="{FF2B5EF4-FFF2-40B4-BE49-F238E27FC236}">
                <a16:creationId xmlns:a16="http://schemas.microsoft.com/office/drawing/2014/main" id="{C2EB4566-E268-479D-9AEB-C474D32D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22538" name="AutoShape 95">
            <a:extLst>
              <a:ext uri="{FF2B5EF4-FFF2-40B4-BE49-F238E27FC236}">
                <a16:creationId xmlns:a16="http://schemas.microsoft.com/office/drawing/2014/main" id="{47DC8BBC-13E9-4A9F-9A78-C130EB243DAE}"/>
              </a:ext>
            </a:extLst>
          </p:cNvPr>
          <p:cNvCxnSpPr>
            <a:cxnSpLocks noChangeShapeType="1"/>
            <a:stCxn id="22540" idx="7"/>
            <a:endCxn id="22536" idx="3"/>
          </p:cNvCxnSpPr>
          <p:nvPr/>
        </p:nvCxnSpPr>
        <p:spPr bwMode="auto">
          <a:xfrm flipV="1">
            <a:off x="1141413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96">
            <a:extLst>
              <a:ext uri="{FF2B5EF4-FFF2-40B4-BE49-F238E27FC236}">
                <a16:creationId xmlns:a16="http://schemas.microsoft.com/office/drawing/2014/main" id="{BFD38B60-00A4-49DB-AA59-69E62E3C52AE}"/>
              </a:ext>
            </a:extLst>
          </p:cNvPr>
          <p:cNvCxnSpPr>
            <a:cxnSpLocks noChangeShapeType="1"/>
            <a:stCxn id="22537" idx="1"/>
            <a:endCxn id="22536" idx="5"/>
          </p:cNvCxnSpPr>
          <p:nvPr/>
        </p:nvCxnSpPr>
        <p:spPr bwMode="auto">
          <a:xfrm flipH="1" flipV="1">
            <a:off x="1663700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Oval 97">
            <a:extLst>
              <a:ext uri="{FF2B5EF4-FFF2-40B4-BE49-F238E27FC236}">
                <a16:creationId xmlns:a16="http://schemas.microsoft.com/office/drawing/2014/main" id="{82465553-9FCE-420E-B9F8-CBC56AE8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30146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2541" name="Oval 103">
            <a:extLst>
              <a:ext uri="{FF2B5EF4-FFF2-40B4-BE49-F238E27FC236}">
                <a16:creationId xmlns:a16="http://schemas.microsoft.com/office/drawing/2014/main" id="{8EAB0CFE-E78A-4DB5-A441-D0A577BEB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5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42" name="Oval 104">
            <a:extLst>
              <a:ext uri="{FF2B5EF4-FFF2-40B4-BE49-F238E27FC236}">
                <a16:creationId xmlns:a16="http://schemas.microsoft.com/office/drawing/2014/main" id="{3A488B8C-49CC-470F-A9C9-107A5B82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2543" name="AutoShape 109">
            <a:extLst>
              <a:ext uri="{FF2B5EF4-FFF2-40B4-BE49-F238E27FC236}">
                <a16:creationId xmlns:a16="http://schemas.microsoft.com/office/drawing/2014/main" id="{1A8D5822-0D96-4B1B-896C-FA58FB7A4C4C}"/>
              </a:ext>
            </a:extLst>
          </p:cNvPr>
          <p:cNvCxnSpPr>
            <a:cxnSpLocks noChangeShapeType="1"/>
            <a:stCxn id="22545" idx="7"/>
            <a:endCxn id="22541" idx="3"/>
          </p:cNvCxnSpPr>
          <p:nvPr/>
        </p:nvCxnSpPr>
        <p:spPr bwMode="auto">
          <a:xfrm flipV="1">
            <a:off x="32607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10">
            <a:extLst>
              <a:ext uri="{FF2B5EF4-FFF2-40B4-BE49-F238E27FC236}">
                <a16:creationId xmlns:a16="http://schemas.microsoft.com/office/drawing/2014/main" id="{BBD26F1E-AE92-4073-B663-18EF9C5CBA47}"/>
              </a:ext>
            </a:extLst>
          </p:cNvPr>
          <p:cNvCxnSpPr>
            <a:cxnSpLocks noChangeShapeType="1"/>
            <a:stCxn id="22542" idx="1"/>
            <a:endCxn id="22541" idx="5"/>
          </p:cNvCxnSpPr>
          <p:nvPr/>
        </p:nvCxnSpPr>
        <p:spPr bwMode="auto">
          <a:xfrm flipH="1" flipV="1">
            <a:off x="37830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111">
            <a:extLst>
              <a:ext uri="{FF2B5EF4-FFF2-40B4-BE49-F238E27FC236}">
                <a16:creationId xmlns:a16="http://schemas.microsoft.com/office/drawing/2014/main" id="{F1D6BCB8-8374-4F29-BF1A-B8CA78B3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2546" name="Oval 116">
            <a:extLst>
              <a:ext uri="{FF2B5EF4-FFF2-40B4-BE49-F238E27FC236}">
                <a16:creationId xmlns:a16="http://schemas.microsoft.com/office/drawing/2014/main" id="{F9544772-A17A-4580-BA0A-99302AE97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1676400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2547" name="AutoShape 117">
            <a:extLst>
              <a:ext uri="{FF2B5EF4-FFF2-40B4-BE49-F238E27FC236}">
                <a16:creationId xmlns:a16="http://schemas.microsoft.com/office/drawing/2014/main" id="{41F1E5AA-EEE8-42F5-97A9-859D13247494}"/>
              </a:ext>
            </a:extLst>
          </p:cNvPr>
          <p:cNvCxnSpPr>
            <a:cxnSpLocks noChangeShapeType="1"/>
            <a:stCxn id="22546" idx="5"/>
            <a:endCxn id="22549" idx="1"/>
          </p:cNvCxnSpPr>
          <p:nvPr/>
        </p:nvCxnSpPr>
        <p:spPr bwMode="auto">
          <a:xfrm>
            <a:off x="4843463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118">
            <a:extLst>
              <a:ext uri="{FF2B5EF4-FFF2-40B4-BE49-F238E27FC236}">
                <a16:creationId xmlns:a16="http://schemas.microsoft.com/office/drawing/2014/main" id="{C817BB7E-79AC-4BBA-9530-8655E613C56D}"/>
              </a:ext>
            </a:extLst>
          </p:cNvPr>
          <p:cNvCxnSpPr>
            <a:cxnSpLocks noChangeShapeType="1"/>
            <a:stCxn id="22546" idx="3"/>
            <a:endCxn id="22533" idx="7"/>
          </p:cNvCxnSpPr>
          <p:nvPr/>
        </p:nvCxnSpPr>
        <p:spPr bwMode="auto">
          <a:xfrm flipH="1">
            <a:off x="2724150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Oval 119">
            <a:extLst>
              <a:ext uri="{FF2B5EF4-FFF2-40B4-BE49-F238E27FC236}">
                <a16:creationId xmlns:a16="http://schemas.microsoft.com/office/drawing/2014/main" id="{374748BE-6846-4722-9E1C-704676A0B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21050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2550" name="AutoShape 120">
            <a:extLst>
              <a:ext uri="{FF2B5EF4-FFF2-40B4-BE49-F238E27FC236}">
                <a16:creationId xmlns:a16="http://schemas.microsoft.com/office/drawing/2014/main" id="{F2BD6DDE-323F-4587-B179-2D36F8B0E525}"/>
              </a:ext>
            </a:extLst>
          </p:cNvPr>
          <p:cNvCxnSpPr>
            <a:cxnSpLocks noChangeShapeType="1"/>
            <a:stCxn id="22549" idx="3"/>
            <a:endCxn id="22552" idx="7"/>
          </p:cNvCxnSpPr>
          <p:nvPr/>
        </p:nvCxnSpPr>
        <p:spPr bwMode="auto">
          <a:xfrm flipH="1">
            <a:off x="5903913" y="2347913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121">
            <a:extLst>
              <a:ext uri="{FF2B5EF4-FFF2-40B4-BE49-F238E27FC236}">
                <a16:creationId xmlns:a16="http://schemas.microsoft.com/office/drawing/2014/main" id="{8A7D6271-4E65-43E8-98CD-CFE300DC4693}"/>
              </a:ext>
            </a:extLst>
          </p:cNvPr>
          <p:cNvCxnSpPr>
            <a:cxnSpLocks noChangeShapeType="1"/>
            <a:stCxn id="22557" idx="1"/>
            <a:endCxn id="22549" idx="5"/>
          </p:cNvCxnSpPr>
          <p:nvPr/>
        </p:nvCxnSpPr>
        <p:spPr bwMode="auto">
          <a:xfrm flipH="1" flipV="1">
            <a:off x="6964363" y="2347913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Oval 123">
            <a:extLst>
              <a:ext uri="{FF2B5EF4-FFF2-40B4-BE49-F238E27FC236}">
                <a16:creationId xmlns:a16="http://schemas.microsoft.com/office/drawing/2014/main" id="{6C8AE44F-A1DE-4678-A78B-E405A084F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53" name="Oval 124">
            <a:extLst>
              <a:ext uri="{FF2B5EF4-FFF2-40B4-BE49-F238E27FC236}">
                <a16:creationId xmlns:a16="http://schemas.microsoft.com/office/drawing/2014/main" id="{5D9E091A-F4A0-416D-B8DA-E2A7BD7B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2554" name="AutoShape 129">
            <a:extLst>
              <a:ext uri="{FF2B5EF4-FFF2-40B4-BE49-F238E27FC236}">
                <a16:creationId xmlns:a16="http://schemas.microsoft.com/office/drawing/2014/main" id="{A586519F-7417-4301-BBAF-30CFF5B83278}"/>
              </a:ext>
            </a:extLst>
          </p:cNvPr>
          <p:cNvCxnSpPr>
            <a:cxnSpLocks noChangeShapeType="1"/>
            <a:stCxn id="22556" idx="7"/>
            <a:endCxn id="22552" idx="3"/>
          </p:cNvCxnSpPr>
          <p:nvPr/>
        </p:nvCxnSpPr>
        <p:spPr bwMode="auto">
          <a:xfrm flipV="1">
            <a:off x="53816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130">
            <a:extLst>
              <a:ext uri="{FF2B5EF4-FFF2-40B4-BE49-F238E27FC236}">
                <a16:creationId xmlns:a16="http://schemas.microsoft.com/office/drawing/2014/main" id="{5ECBDEFD-67DB-4506-A061-BFEE17490851}"/>
              </a:ext>
            </a:extLst>
          </p:cNvPr>
          <p:cNvCxnSpPr>
            <a:cxnSpLocks noChangeShapeType="1"/>
            <a:stCxn id="22553" idx="1"/>
            <a:endCxn id="22552" idx="5"/>
          </p:cNvCxnSpPr>
          <p:nvPr/>
        </p:nvCxnSpPr>
        <p:spPr bwMode="auto">
          <a:xfrm flipH="1" flipV="1">
            <a:off x="59039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6" name="Oval 131">
            <a:extLst>
              <a:ext uri="{FF2B5EF4-FFF2-40B4-BE49-F238E27FC236}">
                <a16:creationId xmlns:a16="http://schemas.microsoft.com/office/drawing/2014/main" id="{AF70BA21-736C-46E5-84EC-8614392C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2557" name="Oval 137">
            <a:extLst>
              <a:ext uri="{FF2B5EF4-FFF2-40B4-BE49-F238E27FC236}">
                <a16:creationId xmlns:a16="http://schemas.microsoft.com/office/drawing/2014/main" id="{F3520D6B-66C9-4026-93EC-00E840E5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38" y="2562225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58" name="Oval 138">
            <a:extLst>
              <a:ext uri="{FF2B5EF4-FFF2-40B4-BE49-F238E27FC236}">
                <a16:creationId xmlns:a16="http://schemas.microsoft.com/office/drawing/2014/main" id="{8111EF6A-2BB0-4AE3-9E2F-831BEBBAA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5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2559" name="AutoShape 143">
            <a:extLst>
              <a:ext uri="{FF2B5EF4-FFF2-40B4-BE49-F238E27FC236}">
                <a16:creationId xmlns:a16="http://schemas.microsoft.com/office/drawing/2014/main" id="{4DFC9038-61AB-4F41-ABB5-04F00B03E340}"/>
              </a:ext>
            </a:extLst>
          </p:cNvPr>
          <p:cNvCxnSpPr>
            <a:cxnSpLocks noChangeShapeType="1"/>
            <a:stCxn id="22561" idx="7"/>
            <a:endCxn id="22557" idx="3"/>
          </p:cNvCxnSpPr>
          <p:nvPr/>
        </p:nvCxnSpPr>
        <p:spPr bwMode="auto">
          <a:xfrm flipV="1">
            <a:off x="7500938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144">
            <a:extLst>
              <a:ext uri="{FF2B5EF4-FFF2-40B4-BE49-F238E27FC236}">
                <a16:creationId xmlns:a16="http://schemas.microsoft.com/office/drawing/2014/main" id="{645C8197-F7E2-421F-9FBD-9F51E89AD0BC}"/>
              </a:ext>
            </a:extLst>
          </p:cNvPr>
          <p:cNvCxnSpPr>
            <a:cxnSpLocks noChangeShapeType="1"/>
            <a:stCxn id="22558" idx="1"/>
            <a:endCxn id="22557" idx="5"/>
          </p:cNvCxnSpPr>
          <p:nvPr/>
        </p:nvCxnSpPr>
        <p:spPr bwMode="auto">
          <a:xfrm flipH="1" flipV="1">
            <a:off x="8023225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1" name="Oval 145">
            <a:extLst>
              <a:ext uri="{FF2B5EF4-FFF2-40B4-BE49-F238E27FC236}">
                <a16:creationId xmlns:a16="http://schemas.microsoft.com/office/drawing/2014/main" id="{09D1EEF4-63CC-4667-87B9-E67FA4131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3017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2562" name="Oval 150">
            <a:extLst>
              <a:ext uri="{FF2B5EF4-FFF2-40B4-BE49-F238E27FC236}">
                <a16:creationId xmlns:a16="http://schemas.microsoft.com/office/drawing/2014/main" id="{04953B1C-3823-4AE4-8308-E14328424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2563" name="AutoShape 151">
            <a:extLst>
              <a:ext uri="{FF2B5EF4-FFF2-40B4-BE49-F238E27FC236}">
                <a16:creationId xmlns:a16="http://schemas.microsoft.com/office/drawing/2014/main" id="{8F7212D5-6463-4B42-A49F-D6B15BFD28A0}"/>
              </a:ext>
            </a:extLst>
          </p:cNvPr>
          <p:cNvCxnSpPr>
            <a:cxnSpLocks noChangeShapeType="1"/>
            <a:stCxn id="22562" idx="3"/>
            <a:endCxn id="22565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AutoShape 152">
            <a:extLst>
              <a:ext uri="{FF2B5EF4-FFF2-40B4-BE49-F238E27FC236}">
                <a16:creationId xmlns:a16="http://schemas.microsoft.com/office/drawing/2014/main" id="{F00B9B67-DE90-4D20-B0D0-C36215750203}"/>
              </a:ext>
            </a:extLst>
          </p:cNvPr>
          <p:cNvCxnSpPr>
            <a:cxnSpLocks noChangeShapeType="1"/>
            <a:stCxn id="22570" idx="1"/>
            <a:endCxn id="22562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5" name="Oval 153">
            <a:extLst>
              <a:ext uri="{FF2B5EF4-FFF2-40B4-BE49-F238E27FC236}">
                <a16:creationId xmlns:a16="http://schemas.microsoft.com/office/drawing/2014/main" id="{E0F104C2-3751-4827-A88D-5C12581B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22566" name="Oval 154">
            <a:extLst>
              <a:ext uri="{FF2B5EF4-FFF2-40B4-BE49-F238E27FC236}">
                <a16:creationId xmlns:a16="http://schemas.microsoft.com/office/drawing/2014/main" id="{B6FA87B7-3930-4F70-A9D0-F8B51835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22567" name="AutoShape 159">
            <a:extLst>
              <a:ext uri="{FF2B5EF4-FFF2-40B4-BE49-F238E27FC236}">
                <a16:creationId xmlns:a16="http://schemas.microsoft.com/office/drawing/2014/main" id="{EB6354A9-4CA5-4114-9AB3-EC1D19C4D50D}"/>
              </a:ext>
            </a:extLst>
          </p:cNvPr>
          <p:cNvCxnSpPr>
            <a:cxnSpLocks noChangeShapeType="1"/>
            <a:stCxn id="22569" idx="7"/>
            <a:endCxn id="22565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160">
            <a:extLst>
              <a:ext uri="{FF2B5EF4-FFF2-40B4-BE49-F238E27FC236}">
                <a16:creationId xmlns:a16="http://schemas.microsoft.com/office/drawing/2014/main" id="{E717A2EA-CD83-4BFB-86E3-3956D626211A}"/>
              </a:ext>
            </a:extLst>
          </p:cNvPr>
          <p:cNvCxnSpPr>
            <a:cxnSpLocks noChangeShapeType="1"/>
            <a:stCxn id="22566" idx="1"/>
            <a:endCxn id="22565" idx="5"/>
          </p:cNvCxnSpPr>
          <p:nvPr/>
        </p:nvCxnSpPr>
        <p:spPr bwMode="auto">
          <a:xfrm flipH="1" flipV="1">
            <a:off x="1636713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9" name="Oval 161">
            <a:extLst>
              <a:ext uri="{FF2B5EF4-FFF2-40B4-BE49-F238E27FC236}">
                <a16:creationId xmlns:a16="http://schemas.microsoft.com/office/drawing/2014/main" id="{4BFE6253-731F-49BA-9223-D28A73FAE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2570" name="Oval 166">
            <a:extLst>
              <a:ext uri="{FF2B5EF4-FFF2-40B4-BE49-F238E27FC236}">
                <a16:creationId xmlns:a16="http://schemas.microsoft.com/office/drawing/2014/main" id="{E009E9B2-1159-4EEB-9E35-8FF4FAE6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2571" name="Oval 167">
            <a:extLst>
              <a:ext uri="{FF2B5EF4-FFF2-40B4-BE49-F238E27FC236}">
                <a16:creationId xmlns:a16="http://schemas.microsoft.com/office/drawing/2014/main" id="{2E33DE46-B6E6-4543-81B4-E7A6DC63E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2572" name="AutoShape 172">
            <a:extLst>
              <a:ext uri="{FF2B5EF4-FFF2-40B4-BE49-F238E27FC236}">
                <a16:creationId xmlns:a16="http://schemas.microsoft.com/office/drawing/2014/main" id="{DF20ACCB-CFBC-4A56-A9FE-2300AF21BD39}"/>
              </a:ext>
            </a:extLst>
          </p:cNvPr>
          <p:cNvCxnSpPr>
            <a:cxnSpLocks noChangeShapeType="1"/>
            <a:stCxn id="22574" idx="7"/>
            <a:endCxn id="22570" idx="3"/>
          </p:cNvCxnSpPr>
          <p:nvPr/>
        </p:nvCxnSpPr>
        <p:spPr bwMode="auto">
          <a:xfrm flipV="1">
            <a:off x="32337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173">
            <a:extLst>
              <a:ext uri="{FF2B5EF4-FFF2-40B4-BE49-F238E27FC236}">
                <a16:creationId xmlns:a16="http://schemas.microsoft.com/office/drawing/2014/main" id="{C0960460-4FC5-4099-8805-C446C15E4CD8}"/>
              </a:ext>
            </a:extLst>
          </p:cNvPr>
          <p:cNvCxnSpPr>
            <a:cxnSpLocks noChangeShapeType="1"/>
            <a:stCxn id="22571" idx="1"/>
            <a:endCxn id="22570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4" name="Oval 174">
            <a:extLst>
              <a:ext uri="{FF2B5EF4-FFF2-40B4-BE49-F238E27FC236}">
                <a16:creationId xmlns:a16="http://schemas.microsoft.com/office/drawing/2014/main" id="{B986B2A0-122B-450E-AD81-197A17D53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2575" name="Oval 179">
            <a:extLst>
              <a:ext uri="{FF2B5EF4-FFF2-40B4-BE49-F238E27FC236}">
                <a16:creationId xmlns:a16="http://schemas.microsoft.com/office/drawing/2014/main" id="{9ACBD5B1-4CB0-40E4-81CF-2B598FC0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2576" name="AutoShape 180">
            <a:extLst>
              <a:ext uri="{FF2B5EF4-FFF2-40B4-BE49-F238E27FC236}">
                <a16:creationId xmlns:a16="http://schemas.microsoft.com/office/drawing/2014/main" id="{00FD28B8-BBE8-4E9B-9E6E-00E7D23D16D5}"/>
              </a:ext>
            </a:extLst>
          </p:cNvPr>
          <p:cNvCxnSpPr>
            <a:cxnSpLocks noChangeShapeType="1"/>
            <a:stCxn id="22575" idx="5"/>
            <a:endCxn id="22578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AutoShape 181">
            <a:extLst>
              <a:ext uri="{FF2B5EF4-FFF2-40B4-BE49-F238E27FC236}">
                <a16:creationId xmlns:a16="http://schemas.microsoft.com/office/drawing/2014/main" id="{DE7524B8-4C5E-4AF1-AACC-5346BBFA42D6}"/>
              </a:ext>
            </a:extLst>
          </p:cNvPr>
          <p:cNvCxnSpPr>
            <a:cxnSpLocks noChangeShapeType="1"/>
            <a:stCxn id="22575" idx="3"/>
            <a:endCxn id="22562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8" name="Oval 182">
            <a:extLst>
              <a:ext uri="{FF2B5EF4-FFF2-40B4-BE49-F238E27FC236}">
                <a16:creationId xmlns:a16="http://schemas.microsoft.com/office/drawing/2014/main" id="{3D96805F-0873-4104-B6A0-1923B42E8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2579" name="AutoShape 183">
            <a:extLst>
              <a:ext uri="{FF2B5EF4-FFF2-40B4-BE49-F238E27FC236}">
                <a16:creationId xmlns:a16="http://schemas.microsoft.com/office/drawing/2014/main" id="{CEF526C0-159E-4BC5-B4A4-B71D03432EE4}"/>
              </a:ext>
            </a:extLst>
          </p:cNvPr>
          <p:cNvCxnSpPr>
            <a:cxnSpLocks noChangeShapeType="1"/>
            <a:stCxn id="22578" idx="3"/>
            <a:endCxn id="22581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0" name="AutoShape 184">
            <a:extLst>
              <a:ext uri="{FF2B5EF4-FFF2-40B4-BE49-F238E27FC236}">
                <a16:creationId xmlns:a16="http://schemas.microsoft.com/office/drawing/2014/main" id="{BEE0A0A7-125B-4F3B-B7A6-6F8C737E09BD}"/>
              </a:ext>
            </a:extLst>
          </p:cNvPr>
          <p:cNvCxnSpPr>
            <a:cxnSpLocks noChangeShapeType="1"/>
            <a:stCxn id="22586" idx="1"/>
            <a:endCxn id="22578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1" name="Oval 185">
            <a:extLst>
              <a:ext uri="{FF2B5EF4-FFF2-40B4-BE49-F238E27FC236}">
                <a16:creationId xmlns:a16="http://schemas.microsoft.com/office/drawing/2014/main" id="{56CFE5D4-78D6-44F3-BFB6-FB7A44738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2582" name="Oval 186">
            <a:extLst>
              <a:ext uri="{FF2B5EF4-FFF2-40B4-BE49-F238E27FC236}">
                <a16:creationId xmlns:a16="http://schemas.microsoft.com/office/drawing/2014/main" id="{2B09669E-87FE-489B-A44B-5A6827A7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2583" name="AutoShape 191">
            <a:extLst>
              <a:ext uri="{FF2B5EF4-FFF2-40B4-BE49-F238E27FC236}">
                <a16:creationId xmlns:a16="http://schemas.microsoft.com/office/drawing/2014/main" id="{6D29603A-00A5-4EF9-8F9F-F0CB4AF817B5}"/>
              </a:ext>
            </a:extLst>
          </p:cNvPr>
          <p:cNvCxnSpPr>
            <a:cxnSpLocks noChangeShapeType="1"/>
            <a:stCxn id="22585" idx="7"/>
            <a:endCxn id="22581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4" name="AutoShape 192">
            <a:extLst>
              <a:ext uri="{FF2B5EF4-FFF2-40B4-BE49-F238E27FC236}">
                <a16:creationId xmlns:a16="http://schemas.microsoft.com/office/drawing/2014/main" id="{3D55BA35-D249-4819-822E-F36972334EEC}"/>
              </a:ext>
            </a:extLst>
          </p:cNvPr>
          <p:cNvCxnSpPr>
            <a:cxnSpLocks noChangeShapeType="1"/>
            <a:stCxn id="22582" idx="1"/>
            <a:endCxn id="22581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5" name="Oval 193">
            <a:extLst>
              <a:ext uri="{FF2B5EF4-FFF2-40B4-BE49-F238E27FC236}">
                <a16:creationId xmlns:a16="http://schemas.microsoft.com/office/drawing/2014/main" id="{9F5F86A0-0FAD-4CB5-842B-2675FC483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2586" name="Oval 198">
            <a:extLst>
              <a:ext uri="{FF2B5EF4-FFF2-40B4-BE49-F238E27FC236}">
                <a16:creationId xmlns:a16="http://schemas.microsoft.com/office/drawing/2014/main" id="{27D1C8E3-8278-492E-8379-6C263B1E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2587" name="Oval 199">
            <a:extLst>
              <a:ext uri="{FF2B5EF4-FFF2-40B4-BE49-F238E27FC236}">
                <a16:creationId xmlns:a16="http://schemas.microsoft.com/office/drawing/2014/main" id="{19C54700-DF91-4B7C-BFE1-E4D6C137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2588" name="AutoShape 204">
            <a:extLst>
              <a:ext uri="{FF2B5EF4-FFF2-40B4-BE49-F238E27FC236}">
                <a16:creationId xmlns:a16="http://schemas.microsoft.com/office/drawing/2014/main" id="{8B29C9D3-4680-4E1D-8B4D-A5D1D3BC61E6}"/>
              </a:ext>
            </a:extLst>
          </p:cNvPr>
          <p:cNvCxnSpPr>
            <a:cxnSpLocks noChangeShapeType="1"/>
            <a:stCxn id="22590" idx="7"/>
            <a:endCxn id="22586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AutoShape 205">
            <a:extLst>
              <a:ext uri="{FF2B5EF4-FFF2-40B4-BE49-F238E27FC236}">
                <a16:creationId xmlns:a16="http://schemas.microsoft.com/office/drawing/2014/main" id="{F4555BF4-C958-4F07-8A18-7454756D2B34}"/>
              </a:ext>
            </a:extLst>
          </p:cNvPr>
          <p:cNvCxnSpPr>
            <a:cxnSpLocks noChangeShapeType="1"/>
            <a:stCxn id="22587" idx="1"/>
            <a:endCxn id="22586" idx="5"/>
          </p:cNvCxnSpPr>
          <p:nvPr/>
        </p:nvCxnSpPr>
        <p:spPr bwMode="auto">
          <a:xfrm flipH="1" flipV="1">
            <a:off x="7996238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0" name="Oval 206">
            <a:extLst>
              <a:ext uri="{FF2B5EF4-FFF2-40B4-BE49-F238E27FC236}">
                <a16:creationId xmlns:a16="http://schemas.microsoft.com/office/drawing/2014/main" id="{9E4FF78C-E30C-44CF-BF80-CB737E424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65023BC7-6998-4F0A-A800-489E5AEA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2433FAD1-2095-4ED8-A841-6B9E4585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301958-1A0B-4B62-9A7B-7D36FD2DDB7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08F96B9C-CAB1-4FC2-807A-4BF9588B2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(contd.)</a:t>
            </a:r>
          </a:p>
        </p:txBody>
      </p:sp>
      <p:sp>
        <p:nvSpPr>
          <p:cNvPr id="23557" name="Oval 4">
            <a:extLst>
              <a:ext uri="{FF2B5EF4-FFF2-40B4-BE49-F238E27FC236}">
                <a16:creationId xmlns:a16="http://schemas.microsoft.com/office/drawing/2014/main" id="{2A87399E-D099-4874-AF47-7F9E812A6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3558" name="AutoShape 5">
            <a:extLst>
              <a:ext uri="{FF2B5EF4-FFF2-40B4-BE49-F238E27FC236}">
                <a16:creationId xmlns:a16="http://schemas.microsoft.com/office/drawing/2014/main" id="{BCD0CF19-4887-4EFB-B3D4-05D2C1300C50}"/>
              </a:ext>
            </a:extLst>
          </p:cNvPr>
          <p:cNvCxnSpPr>
            <a:cxnSpLocks noChangeShapeType="1"/>
            <a:stCxn id="23557" idx="3"/>
            <a:endCxn id="23560" idx="7"/>
          </p:cNvCxnSpPr>
          <p:nvPr/>
        </p:nvCxnSpPr>
        <p:spPr bwMode="auto">
          <a:xfrm flipH="1">
            <a:off x="1712913" y="23463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AutoShape 6">
            <a:extLst>
              <a:ext uri="{FF2B5EF4-FFF2-40B4-BE49-F238E27FC236}">
                <a16:creationId xmlns:a16="http://schemas.microsoft.com/office/drawing/2014/main" id="{8635C266-8868-4C0C-9582-8E527220A17B}"/>
              </a:ext>
            </a:extLst>
          </p:cNvPr>
          <p:cNvCxnSpPr>
            <a:cxnSpLocks noChangeShapeType="1"/>
            <a:stCxn id="23565" idx="1"/>
            <a:endCxn id="23557" idx="5"/>
          </p:cNvCxnSpPr>
          <p:nvPr/>
        </p:nvCxnSpPr>
        <p:spPr bwMode="auto">
          <a:xfrm flipH="1" flipV="1">
            <a:off x="2773363" y="23463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0" name="Oval 7">
            <a:extLst>
              <a:ext uri="{FF2B5EF4-FFF2-40B4-BE49-F238E27FC236}">
                <a16:creationId xmlns:a16="http://schemas.microsoft.com/office/drawing/2014/main" id="{964DEBE3-3E4C-49A5-B4A8-301B5641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25" y="2559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23561" name="Oval 8">
            <a:extLst>
              <a:ext uri="{FF2B5EF4-FFF2-40B4-BE49-F238E27FC236}">
                <a16:creationId xmlns:a16="http://schemas.microsoft.com/office/drawing/2014/main" id="{BA77FF8A-CE87-400C-8187-E33F4E89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23562" name="AutoShape 13">
            <a:extLst>
              <a:ext uri="{FF2B5EF4-FFF2-40B4-BE49-F238E27FC236}">
                <a16:creationId xmlns:a16="http://schemas.microsoft.com/office/drawing/2014/main" id="{66F95AB1-E89C-475A-8853-5B54CDB5B084}"/>
              </a:ext>
            </a:extLst>
          </p:cNvPr>
          <p:cNvCxnSpPr>
            <a:cxnSpLocks noChangeShapeType="1"/>
            <a:stCxn id="23564" idx="7"/>
            <a:endCxn id="23560" idx="3"/>
          </p:cNvCxnSpPr>
          <p:nvPr/>
        </p:nvCxnSpPr>
        <p:spPr bwMode="auto">
          <a:xfrm flipV="1">
            <a:off x="1190625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AutoShape 14">
            <a:extLst>
              <a:ext uri="{FF2B5EF4-FFF2-40B4-BE49-F238E27FC236}">
                <a16:creationId xmlns:a16="http://schemas.microsoft.com/office/drawing/2014/main" id="{66C7136A-3F1B-4506-8A09-8C0E020B8A11}"/>
              </a:ext>
            </a:extLst>
          </p:cNvPr>
          <p:cNvCxnSpPr>
            <a:cxnSpLocks noChangeShapeType="1"/>
            <a:stCxn id="23561" idx="1"/>
            <a:endCxn id="23560" idx="5"/>
          </p:cNvCxnSpPr>
          <p:nvPr/>
        </p:nvCxnSpPr>
        <p:spPr bwMode="auto">
          <a:xfrm flipH="1" flipV="1">
            <a:off x="1712913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4" name="Oval 15">
            <a:extLst>
              <a:ext uri="{FF2B5EF4-FFF2-40B4-BE49-F238E27FC236}">
                <a16:creationId xmlns:a16="http://schemas.microsoft.com/office/drawing/2014/main" id="{B3FBA7BA-A855-4DF4-845E-DAEF0239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3565" name="Oval 20">
            <a:extLst>
              <a:ext uri="{FF2B5EF4-FFF2-40B4-BE49-F238E27FC236}">
                <a16:creationId xmlns:a16="http://schemas.microsoft.com/office/drawing/2014/main" id="{F950F956-B0BC-421A-AAC7-47DA161D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3566" name="Oval 21">
            <a:extLst>
              <a:ext uri="{FF2B5EF4-FFF2-40B4-BE49-F238E27FC236}">
                <a16:creationId xmlns:a16="http://schemas.microsoft.com/office/drawing/2014/main" id="{39BADCA7-705C-4CDD-BA5B-B9DA4EEB5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3567" name="AutoShape 26">
            <a:extLst>
              <a:ext uri="{FF2B5EF4-FFF2-40B4-BE49-F238E27FC236}">
                <a16:creationId xmlns:a16="http://schemas.microsoft.com/office/drawing/2014/main" id="{C1B9C2BD-FB31-4836-974F-13A40316A33D}"/>
              </a:ext>
            </a:extLst>
          </p:cNvPr>
          <p:cNvCxnSpPr>
            <a:cxnSpLocks noChangeShapeType="1"/>
            <a:stCxn id="23569" idx="7"/>
            <a:endCxn id="23565" idx="3"/>
          </p:cNvCxnSpPr>
          <p:nvPr/>
        </p:nvCxnSpPr>
        <p:spPr bwMode="auto">
          <a:xfrm flipV="1">
            <a:off x="33099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27">
            <a:extLst>
              <a:ext uri="{FF2B5EF4-FFF2-40B4-BE49-F238E27FC236}">
                <a16:creationId xmlns:a16="http://schemas.microsoft.com/office/drawing/2014/main" id="{C0015016-016C-4A3D-A0AD-BAF4B14B35FC}"/>
              </a:ext>
            </a:extLst>
          </p:cNvPr>
          <p:cNvCxnSpPr>
            <a:cxnSpLocks noChangeShapeType="1"/>
            <a:stCxn id="23566" idx="1"/>
            <a:endCxn id="23565" idx="5"/>
          </p:cNvCxnSpPr>
          <p:nvPr/>
        </p:nvCxnSpPr>
        <p:spPr bwMode="auto">
          <a:xfrm flipH="1" flipV="1">
            <a:off x="38322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9" name="Oval 28">
            <a:extLst>
              <a:ext uri="{FF2B5EF4-FFF2-40B4-BE49-F238E27FC236}">
                <a16:creationId xmlns:a16="http://schemas.microsoft.com/office/drawing/2014/main" id="{BD037C9C-939B-4FB3-930E-1548CDA83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3570" name="Oval 33">
            <a:extLst>
              <a:ext uri="{FF2B5EF4-FFF2-40B4-BE49-F238E27FC236}">
                <a16:creationId xmlns:a16="http://schemas.microsoft.com/office/drawing/2014/main" id="{229C5B65-54CE-4756-A427-3FFF685B7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3571" name="AutoShape 34">
            <a:extLst>
              <a:ext uri="{FF2B5EF4-FFF2-40B4-BE49-F238E27FC236}">
                <a16:creationId xmlns:a16="http://schemas.microsoft.com/office/drawing/2014/main" id="{38164B2C-6972-4BB6-BA63-1F2A7A15FB0E}"/>
              </a:ext>
            </a:extLst>
          </p:cNvPr>
          <p:cNvCxnSpPr>
            <a:cxnSpLocks noChangeShapeType="1"/>
            <a:stCxn id="23570" idx="5"/>
            <a:endCxn id="23573" idx="1"/>
          </p:cNvCxnSpPr>
          <p:nvPr/>
        </p:nvCxnSpPr>
        <p:spPr bwMode="auto">
          <a:xfrm>
            <a:off x="4892675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35">
            <a:extLst>
              <a:ext uri="{FF2B5EF4-FFF2-40B4-BE49-F238E27FC236}">
                <a16:creationId xmlns:a16="http://schemas.microsoft.com/office/drawing/2014/main" id="{ECEB9B66-8A15-4E15-880D-250408B33387}"/>
              </a:ext>
            </a:extLst>
          </p:cNvPr>
          <p:cNvCxnSpPr>
            <a:cxnSpLocks noChangeShapeType="1"/>
            <a:stCxn id="23570" idx="3"/>
            <a:endCxn id="23557" idx="7"/>
          </p:cNvCxnSpPr>
          <p:nvPr/>
        </p:nvCxnSpPr>
        <p:spPr bwMode="auto">
          <a:xfrm flipH="1">
            <a:off x="2773363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3" name="Oval 36">
            <a:extLst>
              <a:ext uri="{FF2B5EF4-FFF2-40B4-BE49-F238E27FC236}">
                <a16:creationId xmlns:a16="http://schemas.microsoft.com/office/drawing/2014/main" id="{9D7E9A07-7DEA-417A-B149-6534562FE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21050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3574" name="AutoShape 37">
            <a:extLst>
              <a:ext uri="{FF2B5EF4-FFF2-40B4-BE49-F238E27FC236}">
                <a16:creationId xmlns:a16="http://schemas.microsoft.com/office/drawing/2014/main" id="{01D3A313-9A3E-434D-8141-6B509F78EE49}"/>
              </a:ext>
            </a:extLst>
          </p:cNvPr>
          <p:cNvCxnSpPr>
            <a:cxnSpLocks noChangeShapeType="1"/>
            <a:stCxn id="23573" idx="3"/>
            <a:endCxn id="23576" idx="7"/>
          </p:cNvCxnSpPr>
          <p:nvPr/>
        </p:nvCxnSpPr>
        <p:spPr bwMode="auto">
          <a:xfrm flipH="1">
            <a:off x="5953125" y="23479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38">
            <a:extLst>
              <a:ext uri="{FF2B5EF4-FFF2-40B4-BE49-F238E27FC236}">
                <a16:creationId xmlns:a16="http://schemas.microsoft.com/office/drawing/2014/main" id="{ED7B93B2-DD7C-4C29-A6ED-9160175B5CA0}"/>
              </a:ext>
            </a:extLst>
          </p:cNvPr>
          <p:cNvCxnSpPr>
            <a:cxnSpLocks noChangeShapeType="1"/>
            <a:stCxn id="23581" idx="1"/>
            <a:endCxn id="23573" idx="5"/>
          </p:cNvCxnSpPr>
          <p:nvPr/>
        </p:nvCxnSpPr>
        <p:spPr bwMode="auto">
          <a:xfrm flipH="1" flipV="1">
            <a:off x="7013575" y="23479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6" name="Oval 39">
            <a:extLst>
              <a:ext uri="{FF2B5EF4-FFF2-40B4-BE49-F238E27FC236}">
                <a16:creationId xmlns:a16="http://schemas.microsoft.com/office/drawing/2014/main" id="{BBD44F65-833D-4A18-B7CA-15497BD1A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3577" name="Oval 40">
            <a:extLst>
              <a:ext uri="{FF2B5EF4-FFF2-40B4-BE49-F238E27FC236}">
                <a16:creationId xmlns:a16="http://schemas.microsoft.com/office/drawing/2014/main" id="{7F3E569C-BD1F-45CC-99C2-72BADE79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3578" name="AutoShape 45">
            <a:extLst>
              <a:ext uri="{FF2B5EF4-FFF2-40B4-BE49-F238E27FC236}">
                <a16:creationId xmlns:a16="http://schemas.microsoft.com/office/drawing/2014/main" id="{5B63331F-B86D-40B5-A6C8-92E5B863AAA3}"/>
              </a:ext>
            </a:extLst>
          </p:cNvPr>
          <p:cNvCxnSpPr>
            <a:cxnSpLocks noChangeShapeType="1"/>
            <a:stCxn id="23580" idx="7"/>
            <a:endCxn id="23576" idx="3"/>
          </p:cNvCxnSpPr>
          <p:nvPr/>
        </p:nvCxnSpPr>
        <p:spPr bwMode="auto">
          <a:xfrm flipV="1">
            <a:off x="54308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AutoShape 46">
            <a:extLst>
              <a:ext uri="{FF2B5EF4-FFF2-40B4-BE49-F238E27FC236}">
                <a16:creationId xmlns:a16="http://schemas.microsoft.com/office/drawing/2014/main" id="{5E8AFE96-843B-4D73-8F66-BB303E8AA586}"/>
              </a:ext>
            </a:extLst>
          </p:cNvPr>
          <p:cNvCxnSpPr>
            <a:cxnSpLocks noChangeShapeType="1"/>
            <a:stCxn id="23577" idx="1"/>
            <a:endCxn id="23576" idx="5"/>
          </p:cNvCxnSpPr>
          <p:nvPr/>
        </p:nvCxnSpPr>
        <p:spPr bwMode="auto">
          <a:xfrm flipH="1" flipV="1">
            <a:off x="59531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0" name="Oval 47">
            <a:extLst>
              <a:ext uri="{FF2B5EF4-FFF2-40B4-BE49-F238E27FC236}">
                <a16:creationId xmlns:a16="http://schemas.microsoft.com/office/drawing/2014/main" id="{6764A9B2-F720-4C3A-99BA-A74C7F2C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3581" name="Oval 52">
            <a:extLst>
              <a:ext uri="{FF2B5EF4-FFF2-40B4-BE49-F238E27FC236}">
                <a16:creationId xmlns:a16="http://schemas.microsoft.com/office/drawing/2014/main" id="{B7A97493-D0FE-4A3E-89A6-2AAD71818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25622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3582" name="Oval 53">
            <a:extLst>
              <a:ext uri="{FF2B5EF4-FFF2-40B4-BE49-F238E27FC236}">
                <a16:creationId xmlns:a16="http://schemas.microsoft.com/office/drawing/2014/main" id="{1A771C62-A350-4901-A492-56153472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3583" name="AutoShape 58">
            <a:extLst>
              <a:ext uri="{FF2B5EF4-FFF2-40B4-BE49-F238E27FC236}">
                <a16:creationId xmlns:a16="http://schemas.microsoft.com/office/drawing/2014/main" id="{3916B1AA-9B39-46FF-AC62-D523BA8EC88E}"/>
              </a:ext>
            </a:extLst>
          </p:cNvPr>
          <p:cNvCxnSpPr>
            <a:cxnSpLocks noChangeShapeType="1"/>
            <a:stCxn id="23585" idx="7"/>
            <a:endCxn id="23581" idx="3"/>
          </p:cNvCxnSpPr>
          <p:nvPr/>
        </p:nvCxnSpPr>
        <p:spPr bwMode="auto">
          <a:xfrm flipV="1">
            <a:off x="7550150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4" name="AutoShape 59">
            <a:extLst>
              <a:ext uri="{FF2B5EF4-FFF2-40B4-BE49-F238E27FC236}">
                <a16:creationId xmlns:a16="http://schemas.microsoft.com/office/drawing/2014/main" id="{4A6A267E-A738-4316-A464-984CE40CE375}"/>
              </a:ext>
            </a:extLst>
          </p:cNvPr>
          <p:cNvCxnSpPr>
            <a:cxnSpLocks noChangeShapeType="1"/>
            <a:stCxn id="23582" idx="1"/>
            <a:endCxn id="23581" idx="5"/>
          </p:cNvCxnSpPr>
          <p:nvPr/>
        </p:nvCxnSpPr>
        <p:spPr bwMode="auto">
          <a:xfrm flipH="1" flipV="1">
            <a:off x="8072438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5" name="Oval 60">
            <a:extLst>
              <a:ext uri="{FF2B5EF4-FFF2-40B4-BE49-F238E27FC236}">
                <a16:creationId xmlns:a16="http://schemas.microsoft.com/office/drawing/2014/main" id="{CDFC7C35-BB8A-4948-846B-6A22639E6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3586" name="Oval 65">
            <a:extLst>
              <a:ext uri="{FF2B5EF4-FFF2-40B4-BE49-F238E27FC236}">
                <a16:creationId xmlns:a16="http://schemas.microsoft.com/office/drawing/2014/main" id="{D82259FE-87EE-4017-B222-42E6A0407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3587" name="AutoShape 66">
            <a:extLst>
              <a:ext uri="{FF2B5EF4-FFF2-40B4-BE49-F238E27FC236}">
                <a16:creationId xmlns:a16="http://schemas.microsoft.com/office/drawing/2014/main" id="{3122A3EE-D65F-496A-83E0-97CBB275B21B}"/>
              </a:ext>
            </a:extLst>
          </p:cNvPr>
          <p:cNvCxnSpPr>
            <a:cxnSpLocks noChangeShapeType="1"/>
            <a:stCxn id="23586" idx="3"/>
            <a:endCxn id="23589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8" name="AutoShape 67">
            <a:extLst>
              <a:ext uri="{FF2B5EF4-FFF2-40B4-BE49-F238E27FC236}">
                <a16:creationId xmlns:a16="http://schemas.microsoft.com/office/drawing/2014/main" id="{BC2ABAF7-A0F7-4039-8BC1-7A83B999E39A}"/>
              </a:ext>
            </a:extLst>
          </p:cNvPr>
          <p:cNvCxnSpPr>
            <a:cxnSpLocks noChangeShapeType="1"/>
            <a:stCxn id="23594" idx="1"/>
            <a:endCxn id="23586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9" name="Oval 68">
            <a:extLst>
              <a:ext uri="{FF2B5EF4-FFF2-40B4-BE49-F238E27FC236}">
                <a16:creationId xmlns:a16="http://schemas.microsoft.com/office/drawing/2014/main" id="{4D59B855-1DAC-4E82-B8FE-B9E1B558A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3590" name="Oval 69">
            <a:extLst>
              <a:ext uri="{FF2B5EF4-FFF2-40B4-BE49-F238E27FC236}">
                <a16:creationId xmlns:a16="http://schemas.microsoft.com/office/drawing/2014/main" id="{1944602C-96F5-4659-AE6C-0493547C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3591" name="AutoShape 74">
            <a:extLst>
              <a:ext uri="{FF2B5EF4-FFF2-40B4-BE49-F238E27FC236}">
                <a16:creationId xmlns:a16="http://schemas.microsoft.com/office/drawing/2014/main" id="{A86C3F1E-0E32-4303-8E57-1F1A269AA46E}"/>
              </a:ext>
            </a:extLst>
          </p:cNvPr>
          <p:cNvCxnSpPr>
            <a:cxnSpLocks noChangeShapeType="1"/>
            <a:stCxn id="23593" idx="7"/>
            <a:endCxn id="23589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2" name="AutoShape 75">
            <a:extLst>
              <a:ext uri="{FF2B5EF4-FFF2-40B4-BE49-F238E27FC236}">
                <a16:creationId xmlns:a16="http://schemas.microsoft.com/office/drawing/2014/main" id="{D02654C0-5062-4409-A0F7-E4D37254DEE9}"/>
              </a:ext>
            </a:extLst>
          </p:cNvPr>
          <p:cNvCxnSpPr>
            <a:cxnSpLocks noChangeShapeType="1"/>
            <a:stCxn id="23590" idx="1"/>
            <a:endCxn id="23589" idx="5"/>
          </p:cNvCxnSpPr>
          <p:nvPr/>
        </p:nvCxnSpPr>
        <p:spPr bwMode="auto">
          <a:xfrm flipH="1" flipV="1">
            <a:off x="1636713" y="5332413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3" name="Oval 76">
            <a:extLst>
              <a:ext uri="{FF2B5EF4-FFF2-40B4-BE49-F238E27FC236}">
                <a16:creationId xmlns:a16="http://schemas.microsoft.com/office/drawing/2014/main" id="{1561DA5E-336D-4008-A807-9A880E95A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3594" name="Oval 81">
            <a:extLst>
              <a:ext uri="{FF2B5EF4-FFF2-40B4-BE49-F238E27FC236}">
                <a16:creationId xmlns:a16="http://schemas.microsoft.com/office/drawing/2014/main" id="{59145974-C350-4AE4-9CF3-C2D1179F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3595" name="Oval 82">
            <a:extLst>
              <a:ext uri="{FF2B5EF4-FFF2-40B4-BE49-F238E27FC236}">
                <a16:creationId xmlns:a16="http://schemas.microsoft.com/office/drawing/2014/main" id="{CBBF02B5-8D73-45DE-A806-4A4AD80F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3596" name="AutoShape 87">
            <a:extLst>
              <a:ext uri="{FF2B5EF4-FFF2-40B4-BE49-F238E27FC236}">
                <a16:creationId xmlns:a16="http://schemas.microsoft.com/office/drawing/2014/main" id="{5C6CBA73-A1A5-488B-809F-C57F4810E0EC}"/>
              </a:ext>
            </a:extLst>
          </p:cNvPr>
          <p:cNvCxnSpPr>
            <a:cxnSpLocks noChangeShapeType="1"/>
            <a:stCxn id="23598" idx="7"/>
            <a:endCxn id="23594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7" name="AutoShape 88">
            <a:extLst>
              <a:ext uri="{FF2B5EF4-FFF2-40B4-BE49-F238E27FC236}">
                <a16:creationId xmlns:a16="http://schemas.microsoft.com/office/drawing/2014/main" id="{91E9BF95-6EA5-4DD1-B145-D24B8CF286AB}"/>
              </a:ext>
            </a:extLst>
          </p:cNvPr>
          <p:cNvCxnSpPr>
            <a:cxnSpLocks noChangeShapeType="1"/>
            <a:stCxn id="23595" idx="1"/>
            <a:endCxn id="23594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8" name="Oval 89">
            <a:extLst>
              <a:ext uri="{FF2B5EF4-FFF2-40B4-BE49-F238E27FC236}">
                <a16:creationId xmlns:a16="http://schemas.microsoft.com/office/drawing/2014/main" id="{97AF38AD-8EBA-4020-8F1F-0FBCD65F9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3599" name="Oval 94">
            <a:extLst>
              <a:ext uri="{FF2B5EF4-FFF2-40B4-BE49-F238E27FC236}">
                <a16:creationId xmlns:a16="http://schemas.microsoft.com/office/drawing/2014/main" id="{265D4D3F-4D51-4B0F-B31C-8C9BDFEE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3600" name="AutoShape 95">
            <a:extLst>
              <a:ext uri="{FF2B5EF4-FFF2-40B4-BE49-F238E27FC236}">
                <a16:creationId xmlns:a16="http://schemas.microsoft.com/office/drawing/2014/main" id="{CF2FAA64-7AA5-43E1-8B97-FAC960085B8C}"/>
              </a:ext>
            </a:extLst>
          </p:cNvPr>
          <p:cNvCxnSpPr>
            <a:cxnSpLocks noChangeShapeType="1"/>
            <a:stCxn id="23599" idx="5"/>
            <a:endCxn id="23602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AutoShape 96">
            <a:extLst>
              <a:ext uri="{FF2B5EF4-FFF2-40B4-BE49-F238E27FC236}">
                <a16:creationId xmlns:a16="http://schemas.microsoft.com/office/drawing/2014/main" id="{82BD716F-3C36-4AEA-9378-893412B58DFA}"/>
              </a:ext>
            </a:extLst>
          </p:cNvPr>
          <p:cNvCxnSpPr>
            <a:cxnSpLocks noChangeShapeType="1"/>
            <a:stCxn id="23599" idx="3"/>
            <a:endCxn id="23586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2" name="Oval 97">
            <a:extLst>
              <a:ext uri="{FF2B5EF4-FFF2-40B4-BE49-F238E27FC236}">
                <a16:creationId xmlns:a16="http://schemas.microsoft.com/office/drawing/2014/main" id="{E07DCB7D-7F5D-4EEF-A78A-D50BF5BAA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3603" name="AutoShape 98">
            <a:extLst>
              <a:ext uri="{FF2B5EF4-FFF2-40B4-BE49-F238E27FC236}">
                <a16:creationId xmlns:a16="http://schemas.microsoft.com/office/drawing/2014/main" id="{EF7AD78F-6A97-4401-9167-303F1F382168}"/>
              </a:ext>
            </a:extLst>
          </p:cNvPr>
          <p:cNvCxnSpPr>
            <a:cxnSpLocks noChangeShapeType="1"/>
            <a:stCxn id="23602" idx="3"/>
            <a:endCxn id="23605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4" name="AutoShape 99">
            <a:extLst>
              <a:ext uri="{FF2B5EF4-FFF2-40B4-BE49-F238E27FC236}">
                <a16:creationId xmlns:a16="http://schemas.microsoft.com/office/drawing/2014/main" id="{7B688FA6-3008-4C09-8707-4F4389D45681}"/>
              </a:ext>
            </a:extLst>
          </p:cNvPr>
          <p:cNvCxnSpPr>
            <a:cxnSpLocks noChangeShapeType="1"/>
            <a:stCxn id="23610" idx="1"/>
            <a:endCxn id="23602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5" name="Oval 100">
            <a:extLst>
              <a:ext uri="{FF2B5EF4-FFF2-40B4-BE49-F238E27FC236}">
                <a16:creationId xmlns:a16="http://schemas.microsoft.com/office/drawing/2014/main" id="{DABFDE14-7EC3-42F7-B678-C4E987C8B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3606" name="Oval 101">
            <a:extLst>
              <a:ext uri="{FF2B5EF4-FFF2-40B4-BE49-F238E27FC236}">
                <a16:creationId xmlns:a16="http://schemas.microsoft.com/office/drawing/2014/main" id="{00176FBB-5F5C-43A6-9DF1-5FB048E67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3607" name="AutoShape 106">
            <a:extLst>
              <a:ext uri="{FF2B5EF4-FFF2-40B4-BE49-F238E27FC236}">
                <a16:creationId xmlns:a16="http://schemas.microsoft.com/office/drawing/2014/main" id="{BF3487B3-9F1F-43F1-B6B8-7758482EE9EB}"/>
              </a:ext>
            </a:extLst>
          </p:cNvPr>
          <p:cNvCxnSpPr>
            <a:cxnSpLocks noChangeShapeType="1"/>
            <a:stCxn id="23609" idx="7"/>
            <a:endCxn id="23605" idx="3"/>
          </p:cNvCxnSpPr>
          <p:nvPr/>
        </p:nvCxnSpPr>
        <p:spPr bwMode="auto">
          <a:xfrm flipV="1">
            <a:off x="53546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8" name="AutoShape 107">
            <a:extLst>
              <a:ext uri="{FF2B5EF4-FFF2-40B4-BE49-F238E27FC236}">
                <a16:creationId xmlns:a16="http://schemas.microsoft.com/office/drawing/2014/main" id="{CD208D98-257D-4822-B9CD-DB0FFDC7194A}"/>
              </a:ext>
            </a:extLst>
          </p:cNvPr>
          <p:cNvCxnSpPr>
            <a:cxnSpLocks noChangeShapeType="1"/>
            <a:stCxn id="23606" idx="1"/>
            <a:endCxn id="23605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9" name="Oval 108">
            <a:extLst>
              <a:ext uri="{FF2B5EF4-FFF2-40B4-BE49-F238E27FC236}">
                <a16:creationId xmlns:a16="http://schemas.microsoft.com/office/drawing/2014/main" id="{5625CD92-04C7-473C-A845-20DBB4E0D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3610" name="Oval 113">
            <a:extLst>
              <a:ext uri="{FF2B5EF4-FFF2-40B4-BE49-F238E27FC236}">
                <a16:creationId xmlns:a16="http://schemas.microsoft.com/office/drawing/2014/main" id="{42A1E6F6-B3C0-40AF-97DD-4703D08D5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3611" name="Oval 114">
            <a:extLst>
              <a:ext uri="{FF2B5EF4-FFF2-40B4-BE49-F238E27FC236}">
                <a16:creationId xmlns:a16="http://schemas.microsoft.com/office/drawing/2014/main" id="{1A845544-2D09-4D85-8C33-509048C75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3612" name="AutoShape 119">
            <a:extLst>
              <a:ext uri="{FF2B5EF4-FFF2-40B4-BE49-F238E27FC236}">
                <a16:creationId xmlns:a16="http://schemas.microsoft.com/office/drawing/2014/main" id="{9B1886A2-44ED-4860-BA96-AE9A49861E57}"/>
              </a:ext>
            </a:extLst>
          </p:cNvPr>
          <p:cNvCxnSpPr>
            <a:cxnSpLocks noChangeShapeType="1"/>
            <a:stCxn id="23614" idx="7"/>
            <a:endCxn id="23610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3" name="AutoShape 120">
            <a:extLst>
              <a:ext uri="{FF2B5EF4-FFF2-40B4-BE49-F238E27FC236}">
                <a16:creationId xmlns:a16="http://schemas.microsoft.com/office/drawing/2014/main" id="{2CF2E2C7-E1B8-4444-8120-8D0FC5F1A0C7}"/>
              </a:ext>
            </a:extLst>
          </p:cNvPr>
          <p:cNvCxnSpPr>
            <a:cxnSpLocks noChangeShapeType="1"/>
            <a:stCxn id="23611" idx="1"/>
            <a:endCxn id="23610" idx="5"/>
          </p:cNvCxnSpPr>
          <p:nvPr/>
        </p:nvCxnSpPr>
        <p:spPr bwMode="auto">
          <a:xfrm flipH="1" flipV="1">
            <a:off x="7996238" y="5335588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14" name="Oval 121">
            <a:extLst>
              <a:ext uri="{FF2B5EF4-FFF2-40B4-BE49-F238E27FC236}">
                <a16:creationId xmlns:a16="http://schemas.microsoft.com/office/drawing/2014/main" id="{D394B86F-BA26-4787-9A99-4E1018645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C501EC6C-DE91-46B4-B8BC-CCA49D63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D26655B0-27E1-489E-B7DA-AE945183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C36AED-2980-4A69-ACF5-4BA7A8DE498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19F3CD8-5704-4930-B0AA-1430406B2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(contd.)</a:t>
            </a:r>
          </a:p>
        </p:txBody>
      </p:sp>
      <p:sp>
        <p:nvSpPr>
          <p:cNvPr id="24581" name="Oval 4">
            <a:extLst>
              <a:ext uri="{FF2B5EF4-FFF2-40B4-BE49-F238E27FC236}">
                <a16:creationId xmlns:a16="http://schemas.microsoft.com/office/drawing/2014/main" id="{EDB3463C-4839-4F71-A7B1-EE68C9FE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4582" name="AutoShape 5">
            <a:extLst>
              <a:ext uri="{FF2B5EF4-FFF2-40B4-BE49-F238E27FC236}">
                <a16:creationId xmlns:a16="http://schemas.microsoft.com/office/drawing/2014/main" id="{EECE823F-4100-4D7D-813C-8EEE0020994D}"/>
              </a:ext>
            </a:extLst>
          </p:cNvPr>
          <p:cNvCxnSpPr>
            <a:cxnSpLocks noChangeShapeType="1"/>
            <a:stCxn id="24581" idx="3"/>
            <a:endCxn id="24584" idx="7"/>
          </p:cNvCxnSpPr>
          <p:nvPr/>
        </p:nvCxnSpPr>
        <p:spPr bwMode="auto">
          <a:xfrm flipH="1">
            <a:off x="1636713" y="23606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AutoShape 6">
            <a:extLst>
              <a:ext uri="{FF2B5EF4-FFF2-40B4-BE49-F238E27FC236}">
                <a16:creationId xmlns:a16="http://schemas.microsoft.com/office/drawing/2014/main" id="{97A7346A-F15F-410A-9304-C17B69E063DE}"/>
              </a:ext>
            </a:extLst>
          </p:cNvPr>
          <p:cNvCxnSpPr>
            <a:cxnSpLocks noChangeShapeType="1"/>
            <a:stCxn id="24589" idx="1"/>
            <a:endCxn id="24581" idx="5"/>
          </p:cNvCxnSpPr>
          <p:nvPr/>
        </p:nvCxnSpPr>
        <p:spPr bwMode="auto">
          <a:xfrm flipH="1" flipV="1">
            <a:off x="2697163" y="2360613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4" name="Oval 7">
            <a:extLst>
              <a:ext uri="{FF2B5EF4-FFF2-40B4-BE49-F238E27FC236}">
                <a16:creationId xmlns:a16="http://schemas.microsoft.com/office/drawing/2014/main" id="{508529F4-DEC3-4D69-B9AB-74490964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4585" name="Oval 8">
            <a:extLst>
              <a:ext uri="{FF2B5EF4-FFF2-40B4-BE49-F238E27FC236}">
                <a16:creationId xmlns:a16="http://schemas.microsoft.com/office/drawing/2014/main" id="{948295B8-861F-486C-9B3A-ABA756F7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4586" name="AutoShape 13">
            <a:extLst>
              <a:ext uri="{FF2B5EF4-FFF2-40B4-BE49-F238E27FC236}">
                <a16:creationId xmlns:a16="http://schemas.microsoft.com/office/drawing/2014/main" id="{CC6628B5-DD4B-4689-AA13-55584EF24FEC}"/>
              </a:ext>
            </a:extLst>
          </p:cNvPr>
          <p:cNvCxnSpPr>
            <a:cxnSpLocks noChangeShapeType="1"/>
            <a:stCxn id="24588" idx="7"/>
            <a:endCxn id="24584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4">
            <a:extLst>
              <a:ext uri="{FF2B5EF4-FFF2-40B4-BE49-F238E27FC236}">
                <a16:creationId xmlns:a16="http://schemas.microsoft.com/office/drawing/2014/main" id="{4759C768-0B21-4067-8DA6-79FB15658851}"/>
              </a:ext>
            </a:extLst>
          </p:cNvPr>
          <p:cNvCxnSpPr>
            <a:cxnSpLocks noChangeShapeType="1"/>
            <a:stCxn id="24585" idx="1"/>
            <a:endCxn id="24584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Oval 15">
            <a:extLst>
              <a:ext uri="{FF2B5EF4-FFF2-40B4-BE49-F238E27FC236}">
                <a16:creationId xmlns:a16="http://schemas.microsoft.com/office/drawing/2014/main" id="{FE85371A-E156-4AC9-8FC0-12D8A10E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4589" name="Oval 20">
            <a:extLst>
              <a:ext uri="{FF2B5EF4-FFF2-40B4-BE49-F238E27FC236}">
                <a16:creationId xmlns:a16="http://schemas.microsoft.com/office/drawing/2014/main" id="{C334938F-DA55-41AA-B349-98D32A62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4590" name="Oval 21">
            <a:extLst>
              <a:ext uri="{FF2B5EF4-FFF2-40B4-BE49-F238E27FC236}">
                <a16:creationId xmlns:a16="http://schemas.microsoft.com/office/drawing/2014/main" id="{1D5BF553-65DE-4BB2-A37D-AD980FB96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4591" name="AutoShape 26">
            <a:extLst>
              <a:ext uri="{FF2B5EF4-FFF2-40B4-BE49-F238E27FC236}">
                <a16:creationId xmlns:a16="http://schemas.microsoft.com/office/drawing/2014/main" id="{6C38A994-AC15-4041-A2D7-3D928936CDC4}"/>
              </a:ext>
            </a:extLst>
          </p:cNvPr>
          <p:cNvCxnSpPr>
            <a:cxnSpLocks noChangeShapeType="1"/>
            <a:stCxn id="24593" idx="7"/>
            <a:endCxn id="24589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27">
            <a:extLst>
              <a:ext uri="{FF2B5EF4-FFF2-40B4-BE49-F238E27FC236}">
                <a16:creationId xmlns:a16="http://schemas.microsoft.com/office/drawing/2014/main" id="{72773E38-C3F7-4CA9-90F4-77E05FD5C0FF}"/>
              </a:ext>
            </a:extLst>
          </p:cNvPr>
          <p:cNvCxnSpPr>
            <a:cxnSpLocks noChangeShapeType="1"/>
            <a:stCxn id="24590" idx="1"/>
            <a:endCxn id="24589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Oval 28">
            <a:extLst>
              <a:ext uri="{FF2B5EF4-FFF2-40B4-BE49-F238E27FC236}">
                <a16:creationId xmlns:a16="http://schemas.microsoft.com/office/drawing/2014/main" id="{7D466CDD-47FC-4DB4-B23B-8A28A31B5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4594" name="Oval 33">
            <a:extLst>
              <a:ext uri="{FF2B5EF4-FFF2-40B4-BE49-F238E27FC236}">
                <a16:creationId xmlns:a16="http://schemas.microsoft.com/office/drawing/2014/main" id="{E4BC74D6-C17A-4D5B-B286-BF8AEF713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4595" name="AutoShape 34">
            <a:extLst>
              <a:ext uri="{FF2B5EF4-FFF2-40B4-BE49-F238E27FC236}">
                <a16:creationId xmlns:a16="http://schemas.microsoft.com/office/drawing/2014/main" id="{4A05F08A-61EA-4752-9CFA-5ED619A45412}"/>
              </a:ext>
            </a:extLst>
          </p:cNvPr>
          <p:cNvCxnSpPr>
            <a:cxnSpLocks noChangeShapeType="1"/>
            <a:stCxn id="24594" idx="5"/>
            <a:endCxn id="24597" idx="1"/>
          </p:cNvCxnSpPr>
          <p:nvPr/>
        </p:nvCxnSpPr>
        <p:spPr bwMode="auto">
          <a:xfrm>
            <a:off x="4816475" y="19192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AutoShape 35">
            <a:extLst>
              <a:ext uri="{FF2B5EF4-FFF2-40B4-BE49-F238E27FC236}">
                <a16:creationId xmlns:a16="http://schemas.microsoft.com/office/drawing/2014/main" id="{FD7217B4-97C1-47D0-A4BB-7C4F880752E2}"/>
              </a:ext>
            </a:extLst>
          </p:cNvPr>
          <p:cNvCxnSpPr>
            <a:cxnSpLocks noChangeShapeType="1"/>
            <a:stCxn id="24594" idx="3"/>
            <a:endCxn id="24581" idx="7"/>
          </p:cNvCxnSpPr>
          <p:nvPr/>
        </p:nvCxnSpPr>
        <p:spPr bwMode="auto">
          <a:xfrm flipH="1">
            <a:off x="2697163" y="19192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7" name="Oval 36">
            <a:extLst>
              <a:ext uri="{FF2B5EF4-FFF2-40B4-BE49-F238E27FC236}">
                <a16:creationId xmlns:a16="http://schemas.microsoft.com/office/drawing/2014/main" id="{DFAA58FD-8A91-43F0-8A8B-77B43FAA8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4598" name="AutoShape 37">
            <a:extLst>
              <a:ext uri="{FF2B5EF4-FFF2-40B4-BE49-F238E27FC236}">
                <a16:creationId xmlns:a16="http://schemas.microsoft.com/office/drawing/2014/main" id="{E8C58078-FCD8-45B3-AB7A-A7360BB04870}"/>
              </a:ext>
            </a:extLst>
          </p:cNvPr>
          <p:cNvCxnSpPr>
            <a:cxnSpLocks noChangeShapeType="1"/>
            <a:stCxn id="24597" idx="3"/>
            <a:endCxn id="24600" idx="7"/>
          </p:cNvCxnSpPr>
          <p:nvPr/>
        </p:nvCxnSpPr>
        <p:spPr bwMode="auto">
          <a:xfrm flipH="1">
            <a:off x="5876925" y="2362200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38">
            <a:extLst>
              <a:ext uri="{FF2B5EF4-FFF2-40B4-BE49-F238E27FC236}">
                <a16:creationId xmlns:a16="http://schemas.microsoft.com/office/drawing/2014/main" id="{F75580DD-BE6E-4777-BEF0-C8A199C757FA}"/>
              </a:ext>
            </a:extLst>
          </p:cNvPr>
          <p:cNvCxnSpPr>
            <a:cxnSpLocks noChangeShapeType="1"/>
            <a:stCxn id="24605" idx="1"/>
            <a:endCxn id="24597" idx="5"/>
          </p:cNvCxnSpPr>
          <p:nvPr/>
        </p:nvCxnSpPr>
        <p:spPr bwMode="auto">
          <a:xfrm flipH="1" flipV="1">
            <a:off x="6937375" y="23622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Oval 39">
            <a:extLst>
              <a:ext uri="{FF2B5EF4-FFF2-40B4-BE49-F238E27FC236}">
                <a16:creationId xmlns:a16="http://schemas.microsoft.com/office/drawing/2014/main" id="{A41F9B86-820C-4AAB-A2AC-E58D80C13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4601" name="Oval 40">
            <a:extLst>
              <a:ext uri="{FF2B5EF4-FFF2-40B4-BE49-F238E27FC236}">
                <a16:creationId xmlns:a16="http://schemas.microsoft.com/office/drawing/2014/main" id="{BD0445E5-2024-4205-84FD-B385E83E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4602" name="AutoShape 45">
            <a:extLst>
              <a:ext uri="{FF2B5EF4-FFF2-40B4-BE49-F238E27FC236}">
                <a16:creationId xmlns:a16="http://schemas.microsoft.com/office/drawing/2014/main" id="{463705AE-26EF-4458-92EB-2F344506D6FB}"/>
              </a:ext>
            </a:extLst>
          </p:cNvPr>
          <p:cNvCxnSpPr>
            <a:cxnSpLocks noChangeShapeType="1"/>
            <a:stCxn id="24604" idx="7"/>
            <a:endCxn id="24600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AutoShape 46">
            <a:extLst>
              <a:ext uri="{FF2B5EF4-FFF2-40B4-BE49-F238E27FC236}">
                <a16:creationId xmlns:a16="http://schemas.microsoft.com/office/drawing/2014/main" id="{DA866591-E0A1-47E3-9DFF-628888A4CF56}"/>
              </a:ext>
            </a:extLst>
          </p:cNvPr>
          <p:cNvCxnSpPr>
            <a:cxnSpLocks noChangeShapeType="1"/>
            <a:stCxn id="24601" idx="1"/>
            <a:endCxn id="24600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4" name="Oval 47">
            <a:extLst>
              <a:ext uri="{FF2B5EF4-FFF2-40B4-BE49-F238E27FC236}">
                <a16:creationId xmlns:a16="http://schemas.microsoft.com/office/drawing/2014/main" id="{6F197670-EE40-4C29-8A52-626F3BE03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4605" name="Oval 52">
            <a:extLst>
              <a:ext uri="{FF2B5EF4-FFF2-40B4-BE49-F238E27FC236}">
                <a16:creationId xmlns:a16="http://schemas.microsoft.com/office/drawing/2014/main" id="{D7B2F6AC-4ADF-4447-A9AA-6AFA3B97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4606" name="Oval 53">
            <a:extLst>
              <a:ext uri="{FF2B5EF4-FFF2-40B4-BE49-F238E27FC236}">
                <a16:creationId xmlns:a16="http://schemas.microsoft.com/office/drawing/2014/main" id="{00F89545-B19C-488E-81A9-DA117E20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4607" name="AutoShape 58">
            <a:extLst>
              <a:ext uri="{FF2B5EF4-FFF2-40B4-BE49-F238E27FC236}">
                <a16:creationId xmlns:a16="http://schemas.microsoft.com/office/drawing/2014/main" id="{C23D15A2-25A5-48C2-8A2B-7B4DEBC1272A}"/>
              </a:ext>
            </a:extLst>
          </p:cNvPr>
          <p:cNvCxnSpPr>
            <a:cxnSpLocks noChangeShapeType="1"/>
            <a:stCxn id="24609" idx="7"/>
            <a:endCxn id="24605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AutoShape 59">
            <a:extLst>
              <a:ext uri="{FF2B5EF4-FFF2-40B4-BE49-F238E27FC236}">
                <a16:creationId xmlns:a16="http://schemas.microsoft.com/office/drawing/2014/main" id="{D066DD9C-28CD-4F86-A4CF-41D56063824C}"/>
              </a:ext>
            </a:extLst>
          </p:cNvPr>
          <p:cNvCxnSpPr>
            <a:cxnSpLocks noChangeShapeType="1"/>
            <a:stCxn id="24606" idx="1"/>
            <a:endCxn id="24605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9" name="Oval 60">
            <a:extLst>
              <a:ext uri="{FF2B5EF4-FFF2-40B4-BE49-F238E27FC236}">
                <a16:creationId xmlns:a16="http://schemas.microsoft.com/office/drawing/2014/main" id="{1E298B1A-5736-4175-A3A1-3AC90DCA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4610" name="Oval 65">
            <a:extLst>
              <a:ext uri="{FF2B5EF4-FFF2-40B4-BE49-F238E27FC236}">
                <a16:creationId xmlns:a16="http://schemas.microsoft.com/office/drawing/2014/main" id="{FAB7C146-DC4A-4233-BF31-769509B8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4611" name="AutoShape 66">
            <a:extLst>
              <a:ext uri="{FF2B5EF4-FFF2-40B4-BE49-F238E27FC236}">
                <a16:creationId xmlns:a16="http://schemas.microsoft.com/office/drawing/2014/main" id="{E5660051-97B8-4126-B32A-E36628B76FB7}"/>
              </a:ext>
            </a:extLst>
          </p:cNvPr>
          <p:cNvCxnSpPr>
            <a:cxnSpLocks noChangeShapeType="1"/>
            <a:stCxn id="24610" idx="3"/>
            <a:endCxn id="24613" idx="7"/>
          </p:cNvCxnSpPr>
          <p:nvPr/>
        </p:nvCxnSpPr>
        <p:spPr bwMode="auto">
          <a:xfrm flipH="1">
            <a:off x="1636713" y="48752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2" name="AutoShape 67">
            <a:extLst>
              <a:ext uri="{FF2B5EF4-FFF2-40B4-BE49-F238E27FC236}">
                <a16:creationId xmlns:a16="http://schemas.microsoft.com/office/drawing/2014/main" id="{6AF528D0-7F1F-4687-8F6C-5869C8B7543C}"/>
              </a:ext>
            </a:extLst>
          </p:cNvPr>
          <p:cNvCxnSpPr>
            <a:cxnSpLocks noChangeShapeType="1"/>
            <a:stCxn id="24618" idx="1"/>
            <a:endCxn id="24610" idx="5"/>
          </p:cNvCxnSpPr>
          <p:nvPr/>
        </p:nvCxnSpPr>
        <p:spPr bwMode="auto">
          <a:xfrm flipH="1" flipV="1">
            <a:off x="2697163" y="48752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3" name="Oval 68">
            <a:extLst>
              <a:ext uri="{FF2B5EF4-FFF2-40B4-BE49-F238E27FC236}">
                <a16:creationId xmlns:a16="http://schemas.microsoft.com/office/drawing/2014/main" id="{59447195-39EE-4B75-939C-19612191D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4614" name="Oval 69">
            <a:extLst>
              <a:ext uri="{FF2B5EF4-FFF2-40B4-BE49-F238E27FC236}">
                <a16:creationId xmlns:a16="http://schemas.microsoft.com/office/drawing/2014/main" id="{5EA4A0D2-37F0-4C11-AB20-0DF39C415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4615" name="AutoShape 74">
            <a:extLst>
              <a:ext uri="{FF2B5EF4-FFF2-40B4-BE49-F238E27FC236}">
                <a16:creationId xmlns:a16="http://schemas.microsoft.com/office/drawing/2014/main" id="{50E4A5E0-EBCB-49C4-9EF1-0B51287AE53D}"/>
              </a:ext>
            </a:extLst>
          </p:cNvPr>
          <p:cNvCxnSpPr>
            <a:cxnSpLocks noChangeShapeType="1"/>
            <a:stCxn id="24617" idx="7"/>
            <a:endCxn id="24613" idx="3"/>
          </p:cNvCxnSpPr>
          <p:nvPr/>
        </p:nvCxnSpPr>
        <p:spPr bwMode="auto">
          <a:xfrm flipV="1">
            <a:off x="1114425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AutoShape 75">
            <a:extLst>
              <a:ext uri="{FF2B5EF4-FFF2-40B4-BE49-F238E27FC236}">
                <a16:creationId xmlns:a16="http://schemas.microsoft.com/office/drawing/2014/main" id="{FF6F976A-3C00-4687-8011-E6D79978CCD7}"/>
              </a:ext>
            </a:extLst>
          </p:cNvPr>
          <p:cNvCxnSpPr>
            <a:cxnSpLocks noChangeShapeType="1"/>
            <a:stCxn id="24614" idx="1"/>
            <a:endCxn id="24613" idx="5"/>
          </p:cNvCxnSpPr>
          <p:nvPr/>
        </p:nvCxnSpPr>
        <p:spPr bwMode="auto">
          <a:xfrm flipH="1" flipV="1">
            <a:off x="1636713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7" name="Oval 76">
            <a:extLst>
              <a:ext uri="{FF2B5EF4-FFF2-40B4-BE49-F238E27FC236}">
                <a16:creationId xmlns:a16="http://schemas.microsoft.com/office/drawing/2014/main" id="{ED392ECD-2C3A-421C-A344-56571B100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4618" name="Oval 81">
            <a:extLst>
              <a:ext uri="{FF2B5EF4-FFF2-40B4-BE49-F238E27FC236}">
                <a16:creationId xmlns:a16="http://schemas.microsoft.com/office/drawing/2014/main" id="{8E936780-2A0F-4FD3-A405-D03470B3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4619" name="Oval 82">
            <a:extLst>
              <a:ext uri="{FF2B5EF4-FFF2-40B4-BE49-F238E27FC236}">
                <a16:creationId xmlns:a16="http://schemas.microsoft.com/office/drawing/2014/main" id="{0126EB4D-0C66-47A5-B579-D4565AC15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4620" name="AutoShape 87">
            <a:extLst>
              <a:ext uri="{FF2B5EF4-FFF2-40B4-BE49-F238E27FC236}">
                <a16:creationId xmlns:a16="http://schemas.microsoft.com/office/drawing/2014/main" id="{EC417883-DB01-418D-B3DF-8D4FE6C0B541}"/>
              </a:ext>
            </a:extLst>
          </p:cNvPr>
          <p:cNvCxnSpPr>
            <a:cxnSpLocks noChangeShapeType="1"/>
            <a:stCxn id="24622" idx="7"/>
            <a:endCxn id="24618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1" name="AutoShape 88">
            <a:extLst>
              <a:ext uri="{FF2B5EF4-FFF2-40B4-BE49-F238E27FC236}">
                <a16:creationId xmlns:a16="http://schemas.microsoft.com/office/drawing/2014/main" id="{9DC123AF-291E-41F7-AC95-AF2FC4B5DCBD}"/>
              </a:ext>
            </a:extLst>
          </p:cNvPr>
          <p:cNvCxnSpPr>
            <a:cxnSpLocks noChangeShapeType="1"/>
            <a:stCxn id="24619" idx="1"/>
            <a:endCxn id="24618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2" name="Oval 89">
            <a:extLst>
              <a:ext uri="{FF2B5EF4-FFF2-40B4-BE49-F238E27FC236}">
                <a16:creationId xmlns:a16="http://schemas.microsoft.com/office/drawing/2014/main" id="{55A568EA-E71F-401D-8959-AFE4A3E99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4623" name="Oval 94">
            <a:extLst>
              <a:ext uri="{FF2B5EF4-FFF2-40B4-BE49-F238E27FC236}">
                <a16:creationId xmlns:a16="http://schemas.microsoft.com/office/drawing/2014/main" id="{6E2E0403-7AAF-4422-87F1-15B0B76CA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4624" name="AutoShape 95">
            <a:extLst>
              <a:ext uri="{FF2B5EF4-FFF2-40B4-BE49-F238E27FC236}">
                <a16:creationId xmlns:a16="http://schemas.microsoft.com/office/drawing/2014/main" id="{F92F1AC7-1661-4914-9FAD-9C9D34EEAB01}"/>
              </a:ext>
            </a:extLst>
          </p:cNvPr>
          <p:cNvCxnSpPr>
            <a:cxnSpLocks noChangeShapeType="1"/>
            <a:stCxn id="24623" idx="5"/>
            <a:endCxn id="24626" idx="1"/>
          </p:cNvCxnSpPr>
          <p:nvPr/>
        </p:nvCxnSpPr>
        <p:spPr bwMode="auto">
          <a:xfrm>
            <a:off x="4816475" y="44338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5" name="AutoShape 96">
            <a:extLst>
              <a:ext uri="{FF2B5EF4-FFF2-40B4-BE49-F238E27FC236}">
                <a16:creationId xmlns:a16="http://schemas.microsoft.com/office/drawing/2014/main" id="{A556CDF8-142F-44F1-82CC-B4C3BF4A0FB7}"/>
              </a:ext>
            </a:extLst>
          </p:cNvPr>
          <p:cNvCxnSpPr>
            <a:cxnSpLocks noChangeShapeType="1"/>
            <a:stCxn id="24623" idx="3"/>
            <a:endCxn id="24610" idx="7"/>
          </p:cNvCxnSpPr>
          <p:nvPr/>
        </p:nvCxnSpPr>
        <p:spPr bwMode="auto">
          <a:xfrm flipH="1">
            <a:off x="2697163" y="44338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6" name="Oval 97">
            <a:extLst>
              <a:ext uri="{FF2B5EF4-FFF2-40B4-BE49-F238E27FC236}">
                <a16:creationId xmlns:a16="http://schemas.microsoft.com/office/drawing/2014/main" id="{5EDE025D-B3C2-4C3D-B573-C2604998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4627" name="AutoShape 98">
            <a:extLst>
              <a:ext uri="{FF2B5EF4-FFF2-40B4-BE49-F238E27FC236}">
                <a16:creationId xmlns:a16="http://schemas.microsoft.com/office/drawing/2014/main" id="{F5822467-D1F3-47A8-9062-F31F0DD10524}"/>
              </a:ext>
            </a:extLst>
          </p:cNvPr>
          <p:cNvCxnSpPr>
            <a:cxnSpLocks noChangeShapeType="1"/>
            <a:stCxn id="24626" idx="3"/>
            <a:endCxn id="24629" idx="7"/>
          </p:cNvCxnSpPr>
          <p:nvPr/>
        </p:nvCxnSpPr>
        <p:spPr bwMode="auto">
          <a:xfrm flipH="1">
            <a:off x="5876925" y="4876800"/>
            <a:ext cx="857250" cy="22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8" name="AutoShape 99">
            <a:extLst>
              <a:ext uri="{FF2B5EF4-FFF2-40B4-BE49-F238E27FC236}">
                <a16:creationId xmlns:a16="http://schemas.microsoft.com/office/drawing/2014/main" id="{4A61CA51-0767-4B34-B4C0-47ABD1D30211}"/>
              </a:ext>
            </a:extLst>
          </p:cNvPr>
          <p:cNvCxnSpPr>
            <a:cxnSpLocks noChangeShapeType="1"/>
            <a:stCxn id="24634" idx="1"/>
            <a:endCxn id="24626" idx="5"/>
          </p:cNvCxnSpPr>
          <p:nvPr/>
        </p:nvCxnSpPr>
        <p:spPr bwMode="auto">
          <a:xfrm flipH="1" flipV="1">
            <a:off x="6937375" y="48768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9" name="Oval 100">
            <a:extLst>
              <a:ext uri="{FF2B5EF4-FFF2-40B4-BE49-F238E27FC236}">
                <a16:creationId xmlns:a16="http://schemas.microsoft.com/office/drawing/2014/main" id="{EB578A7B-DECA-435D-80C3-FA13A3FC7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4630" name="Oval 101">
            <a:extLst>
              <a:ext uri="{FF2B5EF4-FFF2-40B4-BE49-F238E27FC236}">
                <a16:creationId xmlns:a16="http://schemas.microsoft.com/office/drawing/2014/main" id="{EB707587-6BB4-4222-A3A4-14A74F33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4631" name="AutoShape 106">
            <a:extLst>
              <a:ext uri="{FF2B5EF4-FFF2-40B4-BE49-F238E27FC236}">
                <a16:creationId xmlns:a16="http://schemas.microsoft.com/office/drawing/2014/main" id="{63A79074-058D-4230-BB31-D63A03C5FFEA}"/>
              </a:ext>
            </a:extLst>
          </p:cNvPr>
          <p:cNvCxnSpPr>
            <a:cxnSpLocks noChangeShapeType="1"/>
            <a:stCxn id="24633" idx="7"/>
            <a:endCxn id="24629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2" name="AutoShape 107">
            <a:extLst>
              <a:ext uri="{FF2B5EF4-FFF2-40B4-BE49-F238E27FC236}">
                <a16:creationId xmlns:a16="http://schemas.microsoft.com/office/drawing/2014/main" id="{862F4AA2-0804-4A7C-B7BD-68BF24B1DD38}"/>
              </a:ext>
            </a:extLst>
          </p:cNvPr>
          <p:cNvCxnSpPr>
            <a:cxnSpLocks noChangeShapeType="1"/>
            <a:stCxn id="24630" idx="1"/>
            <a:endCxn id="24629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3" name="Oval 108">
            <a:extLst>
              <a:ext uri="{FF2B5EF4-FFF2-40B4-BE49-F238E27FC236}">
                <a16:creationId xmlns:a16="http://schemas.microsoft.com/office/drawing/2014/main" id="{6DFB301F-8182-4DB9-A25D-BDA026A61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4634" name="Oval 113">
            <a:extLst>
              <a:ext uri="{FF2B5EF4-FFF2-40B4-BE49-F238E27FC236}">
                <a16:creationId xmlns:a16="http://schemas.microsoft.com/office/drawing/2014/main" id="{005AF22B-DD5D-4041-87BB-C68AD4023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4635" name="Oval 114">
            <a:extLst>
              <a:ext uri="{FF2B5EF4-FFF2-40B4-BE49-F238E27FC236}">
                <a16:creationId xmlns:a16="http://schemas.microsoft.com/office/drawing/2014/main" id="{5A3B4DEF-C512-4D1B-8735-1872EC287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4636" name="AutoShape 119">
            <a:extLst>
              <a:ext uri="{FF2B5EF4-FFF2-40B4-BE49-F238E27FC236}">
                <a16:creationId xmlns:a16="http://schemas.microsoft.com/office/drawing/2014/main" id="{49530FAD-C19C-4333-A3F7-CAE848358456}"/>
              </a:ext>
            </a:extLst>
          </p:cNvPr>
          <p:cNvCxnSpPr>
            <a:cxnSpLocks noChangeShapeType="1"/>
            <a:stCxn id="24638" idx="7"/>
            <a:endCxn id="24634" idx="3"/>
          </p:cNvCxnSpPr>
          <p:nvPr/>
        </p:nvCxnSpPr>
        <p:spPr bwMode="auto">
          <a:xfrm flipV="1">
            <a:off x="7473950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7" name="AutoShape 120">
            <a:extLst>
              <a:ext uri="{FF2B5EF4-FFF2-40B4-BE49-F238E27FC236}">
                <a16:creationId xmlns:a16="http://schemas.microsoft.com/office/drawing/2014/main" id="{A914C423-3FBF-44E7-B736-A13DEA0E9ADD}"/>
              </a:ext>
            </a:extLst>
          </p:cNvPr>
          <p:cNvCxnSpPr>
            <a:cxnSpLocks noChangeShapeType="1"/>
            <a:stCxn id="24635" idx="1"/>
            <a:endCxn id="24634" idx="5"/>
          </p:cNvCxnSpPr>
          <p:nvPr/>
        </p:nvCxnSpPr>
        <p:spPr bwMode="auto">
          <a:xfrm flipH="1" flipV="1">
            <a:off x="7996238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8" name="Oval 121">
            <a:extLst>
              <a:ext uri="{FF2B5EF4-FFF2-40B4-BE49-F238E27FC236}">
                <a16:creationId xmlns:a16="http://schemas.microsoft.com/office/drawing/2014/main" id="{04058BD2-4FC7-49B3-B017-8F7BD9A82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9D6AA41F-810B-4C6B-9297-83896822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867E6F04-1EC0-44A2-A7E2-EC86DB9B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DA72FD-06D2-4572-97F1-731EFBEB57C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F366006-8EE5-4705-9E8F-26EBB6DCB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(end)</a:t>
            </a:r>
          </a:p>
        </p:txBody>
      </p:sp>
      <p:sp>
        <p:nvSpPr>
          <p:cNvPr id="25605" name="Oval 64">
            <a:extLst>
              <a:ext uri="{FF2B5EF4-FFF2-40B4-BE49-F238E27FC236}">
                <a16:creationId xmlns:a16="http://schemas.microsoft.com/office/drawing/2014/main" id="{D9BE9CB6-3071-4909-947B-166B29780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5606" name="AutoShape 65">
            <a:extLst>
              <a:ext uri="{FF2B5EF4-FFF2-40B4-BE49-F238E27FC236}">
                <a16:creationId xmlns:a16="http://schemas.microsoft.com/office/drawing/2014/main" id="{CD130C71-3FA9-4C65-B119-2A8BC845CD5C}"/>
              </a:ext>
            </a:extLst>
          </p:cNvPr>
          <p:cNvCxnSpPr>
            <a:cxnSpLocks noChangeShapeType="1"/>
            <a:stCxn id="25605" idx="3"/>
            <a:endCxn id="25608" idx="7"/>
          </p:cNvCxnSpPr>
          <p:nvPr/>
        </p:nvCxnSpPr>
        <p:spPr bwMode="auto">
          <a:xfrm flipH="1">
            <a:off x="1636713" y="23558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66">
            <a:extLst>
              <a:ext uri="{FF2B5EF4-FFF2-40B4-BE49-F238E27FC236}">
                <a16:creationId xmlns:a16="http://schemas.microsoft.com/office/drawing/2014/main" id="{38C3BF6D-E120-4522-82CF-8514C2C3C394}"/>
              </a:ext>
            </a:extLst>
          </p:cNvPr>
          <p:cNvCxnSpPr>
            <a:cxnSpLocks noChangeShapeType="1"/>
            <a:stCxn id="25613" idx="1"/>
            <a:endCxn id="25605" idx="5"/>
          </p:cNvCxnSpPr>
          <p:nvPr/>
        </p:nvCxnSpPr>
        <p:spPr bwMode="auto">
          <a:xfrm flipH="1" flipV="1">
            <a:off x="2697163" y="23558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Oval 67">
            <a:extLst>
              <a:ext uri="{FF2B5EF4-FFF2-40B4-BE49-F238E27FC236}">
                <a16:creationId xmlns:a16="http://schemas.microsoft.com/office/drawing/2014/main" id="{A948F1BA-6233-4A58-A198-25557666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5609" name="Oval 68">
            <a:extLst>
              <a:ext uri="{FF2B5EF4-FFF2-40B4-BE49-F238E27FC236}">
                <a16:creationId xmlns:a16="http://schemas.microsoft.com/office/drawing/2014/main" id="{E0BA7150-5CCC-41A3-9EAC-C09C959A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5610" name="AutoShape 73">
            <a:extLst>
              <a:ext uri="{FF2B5EF4-FFF2-40B4-BE49-F238E27FC236}">
                <a16:creationId xmlns:a16="http://schemas.microsoft.com/office/drawing/2014/main" id="{17BB2C62-1F04-4162-ACEA-074E3C05E12B}"/>
              </a:ext>
            </a:extLst>
          </p:cNvPr>
          <p:cNvCxnSpPr>
            <a:cxnSpLocks noChangeShapeType="1"/>
            <a:stCxn id="25612" idx="7"/>
            <a:endCxn id="25608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74">
            <a:extLst>
              <a:ext uri="{FF2B5EF4-FFF2-40B4-BE49-F238E27FC236}">
                <a16:creationId xmlns:a16="http://schemas.microsoft.com/office/drawing/2014/main" id="{A891A1AF-A8F6-4E8E-9BD2-A04802EB840F}"/>
              </a:ext>
            </a:extLst>
          </p:cNvPr>
          <p:cNvCxnSpPr>
            <a:cxnSpLocks noChangeShapeType="1"/>
            <a:stCxn id="25609" idx="1"/>
            <a:endCxn id="25608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Oval 75">
            <a:extLst>
              <a:ext uri="{FF2B5EF4-FFF2-40B4-BE49-F238E27FC236}">
                <a16:creationId xmlns:a16="http://schemas.microsoft.com/office/drawing/2014/main" id="{3A7C8148-6A5B-4106-9A2C-C7B09193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5613" name="Oval 80">
            <a:extLst>
              <a:ext uri="{FF2B5EF4-FFF2-40B4-BE49-F238E27FC236}">
                <a16:creationId xmlns:a16="http://schemas.microsoft.com/office/drawing/2014/main" id="{1E9531BA-E417-495A-A222-405D926C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5614" name="Oval 81">
            <a:extLst>
              <a:ext uri="{FF2B5EF4-FFF2-40B4-BE49-F238E27FC236}">
                <a16:creationId xmlns:a16="http://schemas.microsoft.com/office/drawing/2014/main" id="{F85CE2A8-81B4-4D14-9542-29E7EC43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5615" name="AutoShape 86">
            <a:extLst>
              <a:ext uri="{FF2B5EF4-FFF2-40B4-BE49-F238E27FC236}">
                <a16:creationId xmlns:a16="http://schemas.microsoft.com/office/drawing/2014/main" id="{1160ACF4-968B-47D7-A6A4-8E363B813D95}"/>
              </a:ext>
            </a:extLst>
          </p:cNvPr>
          <p:cNvCxnSpPr>
            <a:cxnSpLocks noChangeShapeType="1"/>
            <a:stCxn id="25617" idx="7"/>
            <a:endCxn id="25613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87">
            <a:extLst>
              <a:ext uri="{FF2B5EF4-FFF2-40B4-BE49-F238E27FC236}">
                <a16:creationId xmlns:a16="http://schemas.microsoft.com/office/drawing/2014/main" id="{6E4ADE44-D454-4FAA-8C1F-A2A6AC7BDAB0}"/>
              </a:ext>
            </a:extLst>
          </p:cNvPr>
          <p:cNvCxnSpPr>
            <a:cxnSpLocks noChangeShapeType="1"/>
            <a:stCxn id="25614" idx="1"/>
            <a:endCxn id="25613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Oval 88">
            <a:extLst>
              <a:ext uri="{FF2B5EF4-FFF2-40B4-BE49-F238E27FC236}">
                <a16:creationId xmlns:a16="http://schemas.microsoft.com/office/drawing/2014/main" id="{870A2831-A528-4048-BB5E-2E02F154A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5618" name="Oval 93">
            <a:extLst>
              <a:ext uri="{FF2B5EF4-FFF2-40B4-BE49-F238E27FC236}">
                <a16:creationId xmlns:a16="http://schemas.microsoft.com/office/drawing/2014/main" id="{1FBD0CDB-92F3-4BB3-9BD2-5B3A96D1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cxnSp>
        <p:nvCxnSpPr>
          <p:cNvPr id="25619" name="AutoShape 94">
            <a:extLst>
              <a:ext uri="{FF2B5EF4-FFF2-40B4-BE49-F238E27FC236}">
                <a16:creationId xmlns:a16="http://schemas.microsoft.com/office/drawing/2014/main" id="{90D64CD0-F616-489F-B471-959C7E49FCF3}"/>
              </a:ext>
            </a:extLst>
          </p:cNvPr>
          <p:cNvCxnSpPr>
            <a:cxnSpLocks noChangeShapeType="1"/>
            <a:stCxn id="25618" idx="5"/>
            <a:endCxn id="25621" idx="1"/>
          </p:cNvCxnSpPr>
          <p:nvPr/>
        </p:nvCxnSpPr>
        <p:spPr bwMode="auto">
          <a:xfrm>
            <a:off x="4816475" y="19335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95">
            <a:extLst>
              <a:ext uri="{FF2B5EF4-FFF2-40B4-BE49-F238E27FC236}">
                <a16:creationId xmlns:a16="http://schemas.microsoft.com/office/drawing/2014/main" id="{7E612EA8-6A0E-4B48-A244-5DEA6CFBDE8F}"/>
              </a:ext>
            </a:extLst>
          </p:cNvPr>
          <p:cNvCxnSpPr>
            <a:cxnSpLocks noChangeShapeType="1"/>
            <a:stCxn id="25618" idx="3"/>
            <a:endCxn id="25605" idx="7"/>
          </p:cNvCxnSpPr>
          <p:nvPr/>
        </p:nvCxnSpPr>
        <p:spPr bwMode="auto">
          <a:xfrm flipH="1">
            <a:off x="2697163" y="1933575"/>
            <a:ext cx="1917700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1" name="Oval 96">
            <a:extLst>
              <a:ext uri="{FF2B5EF4-FFF2-40B4-BE49-F238E27FC236}">
                <a16:creationId xmlns:a16="http://schemas.microsoft.com/office/drawing/2014/main" id="{F55C1A54-A6E4-44A7-A3F5-ABDF8A398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5622" name="AutoShape 97">
            <a:extLst>
              <a:ext uri="{FF2B5EF4-FFF2-40B4-BE49-F238E27FC236}">
                <a16:creationId xmlns:a16="http://schemas.microsoft.com/office/drawing/2014/main" id="{D4CE4DF1-4F7C-4213-9A79-802E19003B4E}"/>
              </a:ext>
            </a:extLst>
          </p:cNvPr>
          <p:cNvCxnSpPr>
            <a:cxnSpLocks noChangeShapeType="1"/>
            <a:stCxn id="25621" idx="3"/>
            <a:endCxn id="25624" idx="7"/>
          </p:cNvCxnSpPr>
          <p:nvPr/>
        </p:nvCxnSpPr>
        <p:spPr bwMode="auto">
          <a:xfrm flipH="1">
            <a:off x="5876925" y="23574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98">
            <a:extLst>
              <a:ext uri="{FF2B5EF4-FFF2-40B4-BE49-F238E27FC236}">
                <a16:creationId xmlns:a16="http://schemas.microsoft.com/office/drawing/2014/main" id="{5595B3A2-4151-43AE-9C04-4F59215C5552}"/>
              </a:ext>
            </a:extLst>
          </p:cNvPr>
          <p:cNvCxnSpPr>
            <a:cxnSpLocks noChangeShapeType="1"/>
            <a:stCxn id="25629" idx="1"/>
            <a:endCxn id="25621" idx="5"/>
          </p:cNvCxnSpPr>
          <p:nvPr/>
        </p:nvCxnSpPr>
        <p:spPr bwMode="auto">
          <a:xfrm flipH="1" flipV="1">
            <a:off x="6937375" y="23574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4" name="Oval 99">
            <a:extLst>
              <a:ext uri="{FF2B5EF4-FFF2-40B4-BE49-F238E27FC236}">
                <a16:creationId xmlns:a16="http://schemas.microsoft.com/office/drawing/2014/main" id="{4FC79475-308A-440C-9492-77B8F50ED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5625" name="Oval 100">
            <a:extLst>
              <a:ext uri="{FF2B5EF4-FFF2-40B4-BE49-F238E27FC236}">
                <a16:creationId xmlns:a16="http://schemas.microsoft.com/office/drawing/2014/main" id="{B709286E-98EB-495E-BE01-7224F000E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5626" name="AutoShape 105">
            <a:extLst>
              <a:ext uri="{FF2B5EF4-FFF2-40B4-BE49-F238E27FC236}">
                <a16:creationId xmlns:a16="http://schemas.microsoft.com/office/drawing/2014/main" id="{0D8DD70E-B65C-4FDE-9AEC-426FE6532EAF}"/>
              </a:ext>
            </a:extLst>
          </p:cNvPr>
          <p:cNvCxnSpPr>
            <a:cxnSpLocks noChangeShapeType="1"/>
            <a:stCxn id="25628" idx="7"/>
            <a:endCxn id="25624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106">
            <a:extLst>
              <a:ext uri="{FF2B5EF4-FFF2-40B4-BE49-F238E27FC236}">
                <a16:creationId xmlns:a16="http://schemas.microsoft.com/office/drawing/2014/main" id="{B8F26E7C-7092-4DA9-833F-0BF17B954208}"/>
              </a:ext>
            </a:extLst>
          </p:cNvPr>
          <p:cNvCxnSpPr>
            <a:cxnSpLocks noChangeShapeType="1"/>
            <a:stCxn id="25625" idx="1"/>
            <a:endCxn id="25624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8" name="Oval 107">
            <a:extLst>
              <a:ext uri="{FF2B5EF4-FFF2-40B4-BE49-F238E27FC236}">
                <a16:creationId xmlns:a16="http://schemas.microsoft.com/office/drawing/2014/main" id="{F3E10EC4-0EC4-439F-8806-350069777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5629" name="Oval 112">
            <a:extLst>
              <a:ext uri="{FF2B5EF4-FFF2-40B4-BE49-F238E27FC236}">
                <a16:creationId xmlns:a16="http://schemas.microsoft.com/office/drawing/2014/main" id="{2B619823-6A19-4E2D-A820-757B2C12E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5630" name="Oval 113">
            <a:extLst>
              <a:ext uri="{FF2B5EF4-FFF2-40B4-BE49-F238E27FC236}">
                <a16:creationId xmlns:a16="http://schemas.microsoft.com/office/drawing/2014/main" id="{25ACF691-C1A9-433D-9C20-D22FD595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5631" name="AutoShape 118">
            <a:extLst>
              <a:ext uri="{FF2B5EF4-FFF2-40B4-BE49-F238E27FC236}">
                <a16:creationId xmlns:a16="http://schemas.microsoft.com/office/drawing/2014/main" id="{B4C0C041-5F38-440F-A229-EBEBE6006C6D}"/>
              </a:ext>
            </a:extLst>
          </p:cNvPr>
          <p:cNvCxnSpPr>
            <a:cxnSpLocks noChangeShapeType="1"/>
            <a:stCxn id="25633" idx="7"/>
            <a:endCxn id="25629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2" name="AutoShape 119">
            <a:extLst>
              <a:ext uri="{FF2B5EF4-FFF2-40B4-BE49-F238E27FC236}">
                <a16:creationId xmlns:a16="http://schemas.microsoft.com/office/drawing/2014/main" id="{36E3A508-B224-4FBF-AE2A-0422B71037C0}"/>
              </a:ext>
            </a:extLst>
          </p:cNvPr>
          <p:cNvCxnSpPr>
            <a:cxnSpLocks noChangeShapeType="1"/>
            <a:stCxn id="25630" idx="1"/>
            <a:endCxn id="25629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3" name="Oval 120">
            <a:extLst>
              <a:ext uri="{FF2B5EF4-FFF2-40B4-BE49-F238E27FC236}">
                <a16:creationId xmlns:a16="http://schemas.microsoft.com/office/drawing/2014/main" id="{65297F9B-FD42-486A-B4FA-D3B3BCE03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5634" name="Oval 125">
            <a:extLst>
              <a:ext uri="{FF2B5EF4-FFF2-40B4-BE49-F238E27FC236}">
                <a16:creationId xmlns:a16="http://schemas.microsoft.com/office/drawing/2014/main" id="{F841B240-79B3-4029-AEF1-DF2D9126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45418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5635" name="AutoShape 126">
            <a:extLst>
              <a:ext uri="{FF2B5EF4-FFF2-40B4-BE49-F238E27FC236}">
                <a16:creationId xmlns:a16="http://schemas.microsoft.com/office/drawing/2014/main" id="{497C2B6E-E9E9-42E1-936C-3E94611E9326}"/>
              </a:ext>
            </a:extLst>
          </p:cNvPr>
          <p:cNvCxnSpPr>
            <a:cxnSpLocks noChangeShapeType="1"/>
            <a:stCxn id="25634" idx="3"/>
            <a:endCxn id="25637" idx="7"/>
          </p:cNvCxnSpPr>
          <p:nvPr/>
        </p:nvCxnSpPr>
        <p:spPr bwMode="auto">
          <a:xfrm flipH="1">
            <a:off x="1636713" y="47990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6" name="AutoShape 127">
            <a:extLst>
              <a:ext uri="{FF2B5EF4-FFF2-40B4-BE49-F238E27FC236}">
                <a16:creationId xmlns:a16="http://schemas.microsoft.com/office/drawing/2014/main" id="{2D4520D8-85AA-4262-BEA6-12A918F1E7EE}"/>
              </a:ext>
            </a:extLst>
          </p:cNvPr>
          <p:cNvCxnSpPr>
            <a:cxnSpLocks noChangeShapeType="1"/>
            <a:stCxn id="25642" idx="1"/>
            <a:endCxn id="25634" idx="5"/>
          </p:cNvCxnSpPr>
          <p:nvPr/>
        </p:nvCxnSpPr>
        <p:spPr bwMode="auto">
          <a:xfrm flipH="1" flipV="1">
            <a:off x="2697163" y="47990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7" name="Oval 128">
            <a:extLst>
              <a:ext uri="{FF2B5EF4-FFF2-40B4-BE49-F238E27FC236}">
                <a16:creationId xmlns:a16="http://schemas.microsoft.com/office/drawing/2014/main" id="{521C8E8A-6A7F-4E42-A19B-C37F8E08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49974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5638" name="Oval 129">
            <a:extLst>
              <a:ext uri="{FF2B5EF4-FFF2-40B4-BE49-F238E27FC236}">
                <a16:creationId xmlns:a16="http://schemas.microsoft.com/office/drawing/2014/main" id="{67521BC3-8AE4-4770-87EC-86CE0657D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54530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5639" name="AutoShape 134">
            <a:extLst>
              <a:ext uri="{FF2B5EF4-FFF2-40B4-BE49-F238E27FC236}">
                <a16:creationId xmlns:a16="http://schemas.microsoft.com/office/drawing/2014/main" id="{6896D16A-DFF6-408C-9370-D4AC8069C71E}"/>
              </a:ext>
            </a:extLst>
          </p:cNvPr>
          <p:cNvCxnSpPr>
            <a:cxnSpLocks noChangeShapeType="1"/>
            <a:stCxn id="25641" idx="7"/>
            <a:endCxn id="25637" idx="3"/>
          </p:cNvCxnSpPr>
          <p:nvPr/>
        </p:nvCxnSpPr>
        <p:spPr bwMode="auto">
          <a:xfrm flipV="1">
            <a:off x="1114425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0" name="AutoShape 135">
            <a:extLst>
              <a:ext uri="{FF2B5EF4-FFF2-40B4-BE49-F238E27FC236}">
                <a16:creationId xmlns:a16="http://schemas.microsoft.com/office/drawing/2014/main" id="{EA38B77D-2C35-4195-9562-78C1B887A4DD}"/>
              </a:ext>
            </a:extLst>
          </p:cNvPr>
          <p:cNvCxnSpPr>
            <a:cxnSpLocks noChangeShapeType="1"/>
            <a:stCxn id="25638" idx="1"/>
            <a:endCxn id="25637" idx="5"/>
          </p:cNvCxnSpPr>
          <p:nvPr/>
        </p:nvCxnSpPr>
        <p:spPr bwMode="auto">
          <a:xfrm flipH="1" flipV="1">
            <a:off x="1636713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1" name="Oval 136">
            <a:extLst>
              <a:ext uri="{FF2B5EF4-FFF2-40B4-BE49-F238E27FC236}">
                <a16:creationId xmlns:a16="http://schemas.microsoft.com/office/drawing/2014/main" id="{20A070DC-B140-4990-A33E-427B99D2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54530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5642" name="Oval 141">
            <a:extLst>
              <a:ext uri="{FF2B5EF4-FFF2-40B4-BE49-F238E27FC236}">
                <a16:creationId xmlns:a16="http://schemas.microsoft.com/office/drawing/2014/main" id="{B5FBF4FC-264B-4C80-B9DF-19283F5CA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49990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5643" name="Oval 142">
            <a:extLst>
              <a:ext uri="{FF2B5EF4-FFF2-40B4-BE49-F238E27FC236}">
                <a16:creationId xmlns:a16="http://schemas.microsoft.com/office/drawing/2014/main" id="{E9083A65-2DC4-4264-9C3D-4445ECDCB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5644" name="AutoShape 147">
            <a:extLst>
              <a:ext uri="{FF2B5EF4-FFF2-40B4-BE49-F238E27FC236}">
                <a16:creationId xmlns:a16="http://schemas.microsoft.com/office/drawing/2014/main" id="{949CC9D9-F6B3-41A6-901C-0646F117DDAE}"/>
              </a:ext>
            </a:extLst>
          </p:cNvPr>
          <p:cNvCxnSpPr>
            <a:cxnSpLocks noChangeShapeType="1"/>
            <a:stCxn id="25646" idx="7"/>
            <a:endCxn id="25642" idx="3"/>
          </p:cNvCxnSpPr>
          <p:nvPr/>
        </p:nvCxnSpPr>
        <p:spPr bwMode="auto">
          <a:xfrm flipV="1">
            <a:off x="3233738" y="52578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AutoShape 148">
            <a:extLst>
              <a:ext uri="{FF2B5EF4-FFF2-40B4-BE49-F238E27FC236}">
                <a16:creationId xmlns:a16="http://schemas.microsoft.com/office/drawing/2014/main" id="{C44203C3-5039-4EF5-BF0D-DF4F331F3882}"/>
              </a:ext>
            </a:extLst>
          </p:cNvPr>
          <p:cNvCxnSpPr>
            <a:cxnSpLocks noChangeShapeType="1"/>
            <a:stCxn id="25643" idx="1"/>
            <a:endCxn id="25642" idx="5"/>
          </p:cNvCxnSpPr>
          <p:nvPr/>
        </p:nvCxnSpPr>
        <p:spPr bwMode="auto">
          <a:xfrm flipH="1" flipV="1">
            <a:off x="3756025" y="52578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6" name="Oval 149">
            <a:extLst>
              <a:ext uri="{FF2B5EF4-FFF2-40B4-BE49-F238E27FC236}">
                <a16:creationId xmlns:a16="http://schemas.microsoft.com/office/drawing/2014/main" id="{DA016B18-4247-4008-8D68-79D0BDF65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5454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5647" name="Oval 154">
            <a:extLst>
              <a:ext uri="{FF2B5EF4-FFF2-40B4-BE49-F238E27FC236}">
                <a16:creationId xmlns:a16="http://schemas.microsoft.com/office/drawing/2014/main" id="{C5B171BF-302F-43F5-BD17-C9F5AE2AF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148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5648" name="AutoShape 155">
            <a:extLst>
              <a:ext uri="{FF2B5EF4-FFF2-40B4-BE49-F238E27FC236}">
                <a16:creationId xmlns:a16="http://schemas.microsoft.com/office/drawing/2014/main" id="{748D23B2-02DA-40F2-98F6-D24CB9B7EA98}"/>
              </a:ext>
            </a:extLst>
          </p:cNvPr>
          <p:cNvCxnSpPr>
            <a:cxnSpLocks noChangeShapeType="1"/>
            <a:stCxn id="25647" idx="5"/>
            <a:endCxn id="25650" idx="1"/>
          </p:cNvCxnSpPr>
          <p:nvPr/>
        </p:nvCxnSpPr>
        <p:spPr bwMode="auto">
          <a:xfrm>
            <a:off x="4816475" y="43719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9" name="AutoShape 156">
            <a:extLst>
              <a:ext uri="{FF2B5EF4-FFF2-40B4-BE49-F238E27FC236}">
                <a16:creationId xmlns:a16="http://schemas.microsoft.com/office/drawing/2014/main" id="{54A56EE6-6F79-41DB-ACCF-D4D5CBD4C904}"/>
              </a:ext>
            </a:extLst>
          </p:cNvPr>
          <p:cNvCxnSpPr>
            <a:cxnSpLocks noChangeShapeType="1"/>
            <a:stCxn id="25647" idx="3"/>
            <a:endCxn id="25634" idx="7"/>
          </p:cNvCxnSpPr>
          <p:nvPr/>
        </p:nvCxnSpPr>
        <p:spPr bwMode="auto">
          <a:xfrm flipH="1">
            <a:off x="2697163" y="4371975"/>
            <a:ext cx="1917700" cy="196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0" name="Oval 157">
            <a:extLst>
              <a:ext uri="{FF2B5EF4-FFF2-40B4-BE49-F238E27FC236}">
                <a16:creationId xmlns:a16="http://schemas.microsoft.com/office/drawing/2014/main" id="{9B88CEA8-8BEA-4F5A-B590-57390686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4543425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5651" name="AutoShape 158">
            <a:extLst>
              <a:ext uri="{FF2B5EF4-FFF2-40B4-BE49-F238E27FC236}">
                <a16:creationId xmlns:a16="http://schemas.microsoft.com/office/drawing/2014/main" id="{D99093BE-1C14-4969-8C11-BB58071DB35D}"/>
              </a:ext>
            </a:extLst>
          </p:cNvPr>
          <p:cNvCxnSpPr>
            <a:cxnSpLocks noChangeShapeType="1"/>
            <a:stCxn id="25650" idx="3"/>
            <a:endCxn id="25653" idx="7"/>
          </p:cNvCxnSpPr>
          <p:nvPr/>
        </p:nvCxnSpPr>
        <p:spPr bwMode="auto">
          <a:xfrm flipH="1">
            <a:off x="5876925" y="47958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2" name="AutoShape 159">
            <a:extLst>
              <a:ext uri="{FF2B5EF4-FFF2-40B4-BE49-F238E27FC236}">
                <a16:creationId xmlns:a16="http://schemas.microsoft.com/office/drawing/2014/main" id="{4178AB7A-37EA-4D7D-BBAC-DB1E6328A735}"/>
              </a:ext>
            </a:extLst>
          </p:cNvPr>
          <p:cNvCxnSpPr>
            <a:cxnSpLocks noChangeShapeType="1"/>
            <a:stCxn id="25658" idx="1"/>
            <a:endCxn id="25650" idx="5"/>
          </p:cNvCxnSpPr>
          <p:nvPr/>
        </p:nvCxnSpPr>
        <p:spPr bwMode="auto">
          <a:xfrm flipH="1" flipV="1">
            <a:off x="6937375" y="47958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3" name="Oval 160">
            <a:extLst>
              <a:ext uri="{FF2B5EF4-FFF2-40B4-BE49-F238E27FC236}">
                <a16:creationId xmlns:a16="http://schemas.microsoft.com/office/drawing/2014/main" id="{64E6A4D6-A999-44F9-AEF3-6666163C3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49990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5654" name="Oval 161">
            <a:extLst>
              <a:ext uri="{FF2B5EF4-FFF2-40B4-BE49-F238E27FC236}">
                <a16:creationId xmlns:a16="http://schemas.microsoft.com/office/drawing/2014/main" id="{98235051-94C8-4070-BCCA-9C971C2F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5655" name="AutoShape 166">
            <a:extLst>
              <a:ext uri="{FF2B5EF4-FFF2-40B4-BE49-F238E27FC236}">
                <a16:creationId xmlns:a16="http://schemas.microsoft.com/office/drawing/2014/main" id="{06A91874-BB35-474C-A74C-DEFEB8CA3FB4}"/>
              </a:ext>
            </a:extLst>
          </p:cNvPr>
          <p:cNvCxnSpPr>
            <a:cxnSpLocks noChangeShapeType="1"/>
            <a:stCxn id="25657" idx="7"/>
            <a:endCxn id="25653" idx="3"/>
          </p:cNvCxnSpPr>
          <p:nvPr/>
        </p:nvCxnSpPr>
        <p:spPr bwMode="auto">
          <a:xfrm flipV="1">
            <a:off x="5354638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6" name="AutoShape 167">
            <a:extLst>
              <a:ext uri="{FF2B5EF4-FFF2-40B4-BE49-F238E27FC236}">
                <a16:creationId xmlns:a16="http://schemas.microsoft.com/office/drawing/2014/main" id="{83944A8F-8AD9-4EFB-8C79-478C909B6445}"/>
              </a:ext>
            </a:extLst>
          </p:cNvPr>
          <p:cNvCxnSpPr>
            <a:cxnSpLocks noChangeShapeType="1"/>
            <a:stCxn id="25654" idx="1"/>
            <a:endCxn id="25653" idx="5"/>
          </p:cNvCxnSpPr>
          <p:nvPr/>
        </p:nvCxnSpPr>
        <p:spPr bwMode="auto">
          <a:xfrm flipH="1" flipV="1">
            <a:off x="5876925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7" name="Oval 168">
            <a:extLst>
              <a:ext uri="{FF2B5EF4-FFF2-40B4-BE49-F238E27FC236}">
                <a16:creationId xmlns:a16="http://schemas.microsoft.com/office/drawing/2014/main" id="{8469AE39-9AE5-4B8F-B1F6-BEBEFC5FD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454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5658" name="Oval 173">
            <a:extLst>
              <a:ext uri="{FF2B5EF4-FFF2-40B4-BE49-F238E27FC236}">
                <a16:creationId xmlns:a16="http://schemas.microsoft.com/office/drawing/2014/main" id="{D75D0669-5FEB-4FBB-A32F-F318F761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5000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5659" name="Oval 174">
            <a:extLst>
              <a:ext uri="{FF2B5EF4-FFF2-40B4-BE49-F238E27FC236}">
                <a16:creationId xmlns:a16="http://schemas.microsoft.com/office/drawing/2014/main" id="{1090C72D-866B-47A8-BB63-12899607F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54562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5660" name="AutoShape 179">
            <a:extLst>
              <a:ext uri="{FF2B5EF4-FFF2-40B4-BE49-F238E27FC236}">
                <a16:creationId xmlns:a16="http://schemas.microsoft.com/office/drawing/2014/main" id="{FAE0390C-D761-4F0E-B81E-72136A24D34B}"/>
              </a:ext>
            </a:extLst>
          </p:cNvPr>
          <p:cNvCxnSpPr>
            <a:cxnSpLocks noChangeShapeType="1"/>
            <a:stCxn id="25662" idx="7"/>
            <a:endCxn id="25658" idx="3"/>
          </p:cNvCxnSpPr>
          <p:nvPr/>
        </p:nvCxnSpPr>
        <p:spPr bwMode="auto">
          <a:xfrm flipV="1">
            <a:off x="7473950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1" name="AutoShape 180">
            <a:extLst>
              <a:ext uri="{FF2B5EF4-FFF2-40B4-BE49-F238E27FC236}">
                <a16:creationId xmlns:a16="http://schemas.microsoft.com/office/drawing/2014/main" id="{2304FDFF-31F5-4D9F-BF98-04D807261C20}"/>
              </a:ext>
            </a:extLst>
          </p:cNvPr>
          <p:cNvCxnSpPr>
            <a:cxnSpLocks noChangeShapeType="1"/>
            <a:stCxn id="25659" idx="1"/>
            <a:endCxn id="25658" idx="5"/>
          </p:cNvCxnSpPr>
          <p:nvPr/>
        </p:nvCxnSpPr>
        <p:spPr bwMode="auto">
          <a:xfrm flipH="1" flipV="1">
            <a:off x="7996238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2" name="Oval 181">
            <a:extLst>
              <a:ext uri="{FF2B5EF4-FFF2-40B4-BE49-F238E27FC236}">
                <a16:creationId xmlns:a16="http://schemas.microsoft.com/office/drawing/2014/main" id="{F3A85543-0709-414F-B82F-B00CB0CAA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5456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5FAE2CF6-A3BD-4946-8E78-B85F4131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23432396-2EF0-42B1-A61C-0C102E6D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8A53D3-2A71-4460-B840-A87F7D6CFEC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cxnSp>
        <p:nvCxnSpPr>
          <p:cNvPr id="26628" name="AutoShape 35">
            <a:extLst>
              <a:ext uri="{FF2B5EF4-FFF2-40B4-BE49-F238E27FC236}">
                <a16:creationId xmlns:a16="http://schemas.microsoft.com/office/drawing/2014/main" id="{9DB233D2-338D-4140-BCB4-C940A53E9530}"/>
              </a:ext>
            </a:extLst>
          </p:cNvPr>
          <p:cNvCxnSpPr>
            <a:cxnSpLocks noChangeShapeType="1"/>
            <a:stCxn id="26667" idx="3"/>
            <a:endCxn id="26660" idx="7"/>
          </p:cNvCxnSpPr>
          <p:nvPr/>
        </p:nvCxnSpPr>
        <p:spPr bwMode="auto">
          <a:xfrm flipH="1">
            <a:off x="2697163" y="4518025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9" name="Rectangle 2">
            <a:extLst>
              <a:ext uri="{FF2B5EF4-FFF2-40B4-BE49-F238E27FC236}">
                <a16:creationId xmlns:a16="http://schemas.microsoft.com/office/drawing/2014/main" id="{94252207-3647-4149-9C10-FD11E1C3F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</a:t>
            </a:r>
          </a:p>
        </p:txBody>
      </p:sp>
      <p:sp>
        <p:nvSpPr>
          <p:cNvPr id="2663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1C0513E-E6C8-45AA-BA46-6A1878293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2819400"/>
          </a:xfrm>
        </p:spPr>
        <p:txBody>
          <a:bodyPr/>
          <a:lstStyle/>
          <a:p>
            <a:pPr eaLnBrk="1" hangingPunct="1"/>
            <a:r>
              <a:rPr lang="en-US" altLang="en-US" sz="2000"/>
              <a:t>We visualize the worst-case time of a downheap with a proxy path that goes first right and then repeatedly goes left until the bottom of the heap (this path may differ from the actual downheap path)</a:t>
            </a:r>
          </a:p>
          <a:p>
            <a:pPr eaLnBrk="1" hangingPunct="1"/>
            <a:r>
              <a:rPr lang="en-US" altLang="en-US" sz="2000"/>
              <a:t>Since each node is traversed by at most two proxy paths, the total number of nodes of the proxy paths is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</a:t>
            </a:r>
          </a:p>
          <a:p>
            <a:pPr eaLnBrk="1" hangingPunct="1"/>
            <a:r>
              <a:rPr lang="en-US" altLang="en-US" sz="2000"/>
              <a:t>Thus, bottom-up heap construction runs in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r>
              <a:rPr lang="en-US" altLang="en-US" sz="2000"/>
              <a:t>time </a:t>
            </a:r>
          </a:p>
          <a:p>
            <a:pPr eaLnBrk="1" hangingPunct="1"/>
            <a:r>
              <a:rPr lang="en-US" altLang="en-US" sz="2000"/>
              <a:t>Bottom-up heap construction is faster than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/>
              <a:t> successive insertions and speeds up the first phase of heap-sort</a:t>
            </a:r>
          </a:p>
        </p:txBody>
      </p:sp>
      <p:cxnSp>
        <p:nvCxnSpPr>
          <p:cNvPr id="26631" name="AutoShape 5">
            <a:extLst>
              <a:ext uri="{FF2B5EF4-FFF2-40B4-BE49-F238E27FC236}">
                <a16:creationId xmlns:a16="http://schemas.microsoft.com/office/drawing/2014/main" id="{8282F4F9-5AB2-4050-BC99-8812AD1198CF}"/>
              </a:ext>
            </a:extLst>
          </p:cNvPr>
          <p:cNvCxnSpPr>
            <a:cxnSpLocks noChangeShapeType="1"/>
            <a:stCxn id="26660" idx="3"/>
            <a:endCxn id="26661" idx="7"/>
          </p:cNvCxnSpPr>
          <p:nvPr/>
        </p:nvCxnSpPr>
        <p:spPr bwMode="auto">
          <a:xfrm flipH="1">
            <a:off x="1636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6">
            <a:extLst>
              <a:ext uri="{FF2B5EF4-FFF2-40B4-BE49-F238E27FC236}">
                <a16:creationId xmlns:a16="http://schemas.microsoft.com/office/drawing/2014/main" id="{F6B222F9-E5CF-46EB-9EBF-0E06BC222D61}"/>
              </a:ext>
            </a:extLst>
          </p:cNvPr>
          <p:cNvCxnSpPr>
            <a:cxnSpLocks noChangeShapeType="1"/>
            <a:stCxn id="26664" idx="1"/>
            <a:endCxn id="26660" idx="5"/>
          </p:cNvCxnSpPr>
          <p:nvPr/>
        </p:nvCxnSpPr>
        <p:spPr bwMode="auto">
          <a:xfrm flipH="1" flipV="1">
            <a:off x="2697163" y="494506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11">
            <a:extLst>
              <a:ext uri="{FF2B5EF4-FFF2-40B4-BE49-F238E27FC236}">
                <a16:creationId xmlns:a16="http://schemas.microsoft.com/office/drawing/2014/main" id="{A3692AE3-CDFB-4C6D-8FFC-D9C52DD698C5}"/>
              </a:ext>
            </a:extLst>
          </p:cNvPr>
          <p:cNvCxnSpPr>
            <a:cxnSpLocks noChangeShapeType="1"/>
            <a:endCxn id="26662" idx="5"/>
          </p:cNvCxnSpPr>
          <p:nvPr/>
        </p:nvCxnSpPr>
        <p:spPr bwMode="auto">
          <a:xfrm flipH="1" flipV="1">
            <a:off x="2160588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12">
            <a:extLst>
              <a:ext uri="{FF2B5EF4-FFF2-40B4-BE49-F238E27FC236}">
                <a16:creationId xmlns:a16="http://schemas.microsoft.com/office/drawing/2014/main" id="{AEF310D9-5C31-419D-AB9D-F2664ADFEF9A}"/>
              </a:ext>
            </a:extLst>
          </p:cNvPr>
          <p:cNvCxnSpPr>
            <a:cxnSpLocks noChangeShapeType="1"/>
            <a:endCxn id="26662" idx="3"/>
          </p:cNvCxnSpPr>
          <p:nvPr/>
        </p:nvCxnSpPr>
        <p:spPr bwMode="auto">
          <a:xfrm flipV="1">
            <a:off x="1800225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3">
            <a:extLst>
              <a:ext uri="{FF2B5EF4-FFF2-40B4-BE49-F238E27FC236}">
                <a16:creationId xmlns:a16="http://schemas.microsoft.com/office/drawing/2014/main" id="{9C7BE69C-8023-4464-BC80-87F285760567}"/>
              </a:ext>
            </a:extLst>
          </p:cNvPr>
          <p:cNvCxnSpPr>
            <a:cxnSpLocks noChangeShapeType="1"/>
            <a:stCxn id="26663" idx="7"/>
            <a:endCxn id="26661" idx="3"/>
          </p:cNvCxnSpPr>
          <p:nvPr/>
        </p:nvCxnSpPr>
        <p:spPr bwMode="auto">
          <a:xfrm flipV="1">
            <a:off x="1114425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4">
            <a:extLst>
              <a:ext uri="{FF2B5EF4-FFF2-40B4-BE49-F238E27FC236}">
                <a16:creationId xmlns:a16="http://schemas.microsoft.com/office/drawing/2014/main" id="{796E8E17-9E63-4F36-87BC-7641815D53BD}"/>
              </a:ext>
            </a:extLst>
          </p:cNvPr>
          <p:cNvCxnSpPr>
            <a:cxnSpLocks noChangeShapeType="1"/>
            <a:stCxn id="26662" idx="1"/>
            <a:endCxn id="26661" idx="5"/>
          </p:cNvCxnSpPr>
          <p:nvPr/>
        </p:nvCxnSpPr>
        <p:spPr bwMode="auto">
          <a:xfrm flipH="1" flipV="1">
            <a:off x="1636713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8">
            <a:extLst>
              <a:ext uri="{FF2B5EF4-FFF2-40B4-BE49-F238E27FC236}">
                <a16:creationId xmlns:a16="http://schemas.microsoft.com/office/drawing/2014/main" id="{A517FCF7-B381-4EFC-8DE6-BF00509BEAFF}"/>
              </a:ext>
            </a:extLst>
          </p:cNvPr>
          <p:cNvCxnSpPr>
            <a:cxnSpLocks noChangeShapeType="1"/>
            <a:endCxn id="26663" idx="5"/>
          </p:cNvCxnSpPr>
          <p:nvPr/>
        </p:nvCxnSpPr>
        <p:spPr bwMode="auto">
          <a:xfrm flipH="1" flipV="1">
            <a:off x="1114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9">
            <a:extLst>
              <a:ext uri="{FF2B5EF4-FFF2-40B4-BE49-F238E27FC236}">
                <a16:creationId xmlns:a16="http://schemas.microsoft.com/office/drawing/2014/main" id="{363D7AA0-3102-48A0-9EF9-B62453F4CE22}"/>
              </a:ext>
            </a:extLst>
          </p:cNvPr>
          <p:cNvCxnSpPr>
            <a:cxnSpLocks noChangeShapeType="1"/>
            <a:endCxn id="26663" idx="3"/>
          </p:cNvCxnSpPr>
          <p:nvPr/>
        </p:nvCxnSpPr>
        <p:spPr bwMode="auto">
          <a:xfrm flipV="1">
            <a:off x="752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24">
            <a:extLst>
              <a:ext uri="{FF2B5EF4-FFF2-40B4-BE49-F238E27FC236}">
                <a16:creationId xmlns:a16="http://schemas.microsoft.com/office/drawing/2014/main" id="{77130A2A-3734-48C5-ACF4-FB52E7F72989}"/>
              </a:ext>
            </a:extLst>
          </p:cNvPr>
          <p:cNvCxnSpPr>
            <a:cxnSpLocks noChangeShapeType="1"/>
            <a:endCxn id="26665" idx="5"/>
          </p:cNvCxnSpPr>
          <p:nvPr/>
        </p:nvCxnSpPr>
        <p:spPr bwMode="auto">
          <a:xfrm flipH="1" flipV="1">
            <a:off x="42799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25">
            <a:extLst>
              <a:ext uri="{FF2B5EF4-FFF2-40B4-BE49-F238E27FC236}">
                <a16:creationId xmlns:a16="http://schemas.microsoft.com/office/drawing/2014/main" id="{7C7BF72D-EB50-425D-A254-11ED8360572E}"/>
              </a:ext>
            </a:extLst>
          </p:cNvPr>
          <p:cNvCxnSpPr>
            <a:cxnSpLocks noChangeShapeType="1"/>
            <a:endCxn id="26665" idx="3"/>
          </p:cNvCxnSpPr>
          <p:nvPr/>
        </p:nvCxnSpPr>
        <p:spPr bwMode="auto">
          <a:xfrm flipV="1">
            <a:off x="39195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26">
            <a:extLst>
              <a:ext uri="{FF2B5EF4-FFF2-40B4-BE49-F238E27FC236}">
                <a16:creationId xmlns:a16="http://schemas.microsoft.com/office/drawing/2014/main" id="{C12816D5-6D7C-4975-8810-080CD423F30D}"/>
              </a:ext>
            </a:extLst>
          </p:cNvPr>
          <p:cNvCxnSpPr>
            <a:cxnSpLocks noChangeShapeType="1"/>
            <a:stCxn id="26666" idx="7"/>
            <a:endCxn id="26664" idx="3"/>
          </p:cNvCxnSpPr>
          <p:nvPr/>
        </p:nvCxnSpPr>
        <p:spPr bwMode="auto">
          <a:xfrm flipV="1">
            <a:off x="32337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27">
            <a:extLst>
              <a:ext uri="{FF2B5EF4-FFF2-40B4-BE49-F238E27FC236}">
                <a16:creationId xmlns:a16="http://schemas.microsoft.com/office/drawing/2014/main" id="{A62CC566-F311-4474-ACB4-CE2E70D63A1B}"/>
              </a:ext>
            </a:extLst>
          </p:cNvPr>
          <p:cNvCxnSpPr>
            <a:cxnSpLocks noChangeShapeType="1"/>
            <a:stCxn id="26665" idx="1"/>
            <a:endCxn id="26664" idx="5"/>
          </p:cNvCxnSpPr>
          <p:nvPr/>
        </p:nvCxnSpPr>
        <p:spPr bwMode="auto">
          <a:xfrm flipH="1" flipV="1">
            <a:off x="37560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31">
            <a:extLst>
              <a:ext uri="{FF2B5EF4-FFF2-40B4-BE49-F238E27FC236}">
                <a16:creationId xmlns:a16="http://schemas.microsoft.com/office/drawing/2014/main" id="{46932DD8-3F75-47D5-86B5-58ABF04CCF7F}"/>
              </a:ext>
            </a:extLst>
          </p:cNvPr>
          <p:cNvCxnSpPr>
            <a:cxnSpLocks noChangeShapeType="1"/>
            <a:endCxn id="26666" idx="5"/>
          </p:cNvCxnSpPr>
          <p:nvPr/>
        </p:nvCxnSpPr>
        <p:spPr bwMode="auto">
          <a:xfrm flipH="1" flipV="1">
            <a:off x="32337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AutoShape 32">
            <a:extLst>
              <a:ext uri="{FF2B5EF4-FFF2-40B4-BE49-F238E27FC236}">
                <a16:creationId xmlns:a16="http://schemas.microsoft.com/office/drawing/2014/main" id="{6877FC63-FE1F-4D20-8E8C-CB657425035C}"/>
              </a:ext>
            </a:extLst>
          </p:cNvPr>
          <p:cNvCxnSpPr>
            <a:cxnSpLocks noChangeShapeType="1"/>
            <a:endCxn id="26666" idx="3"/>
          </p:cNvCxnSpPr>
          <p:nvPr/>
        </p:nvCxnSpPr>
        <p:spPr bwMode="auto">
          <a:xfrm flipV="1">
            <a:off x="28717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34">
            <a:extLst>
              <a:ext uri="{FF2B5EF4-FFF2-40B4-BE49-F238E27FC236}">
                <a16:creationId xmlns:a16="http://schemas.microsoft.com/office/drawing/2014/main" id="{63958859-BAE2-4D24-A168-7F7034C03484}"/>
              </a:ext>
            </a:extLst>
          </p:cNvPr>
          <p:cNvCxnSpPr>
            <a:cxnSpLocks noChangeShapeType="1"/>
            <a:stCxn id="26667" idx="5"/>
            <a:endCxn id="26668" idx="1"/>
          </p:cNvCxnSpPr>
          <p:nvPr/>
        </p:nvCxnSpPr>
        <p:spPr bwMode="auto">
          <a:xfrm>
            <a:off x="4816475" y="4518025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37">
            <a:extLst>
              <a:ext uri="{FF2B5EF4-FFF2-40B4-BE49-F238E27FC236}">
                <a16:creationId xmlns:a16="http://schemas.microsoft.com/office/drawing/2014/main" id="{BA61AE02-1D56-4A3B-BFDE-EB7B5D4D1BF8}"/>
              </a:ext>
            </a:extLst>
          </p:cNvPr>
          <p:cNvCxnSpPr>
            <a:cxnSpLocks noChangeShapeType="1"/>
            <a:stCxn id="26668" idx="3"/>
            <a:endCxn id="26669" idx="7"/>
          </p:cNvCxnSpPr>
          <p:nvPr/>
        </p:nvCxnSpPr>
        <p:spPr bwMode="auto">
          <a:xfrm flipH="1">
            <a:off x="5876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38">
            <a:extLst>
              <a:ext uri="{FF2B5EF4-FFF2-40B4-BE49-F238E27FC236}">
                <a16:creationId xmlns:a16="http://schemas.microsoft.com/office/drawing/2014/main" id="{C9A80314-2D2E-4CC0-A3F4-6920A8735652}"/>
              </a:ext>
            </a:extLst>
          </p:cNvPr>
          <p:cNvCxnSpPr>
            <a:cxnSpLocks noChangeShapeType="1"/>
            <a:stCxn id="26672" idx="1"/>
            <a:endCxn id="26668" idx="5"/>
          </p:cNvCxnSpPr>
          <p:nvPr/>
        </p:nvCxnSpPr>
        <p:spPr bwMode="auto">
          <a:xfrm flipH="1" flipV="1">
            <a:off x="6937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43">
            <a:extLst>
              <a:ext uri="{FF2B5EF4-FFF2-40B4-BE49-F238E27FC236}">
                <a16:creationId xmlns:a16="http://schemas.microsoft.com/office/drawing/2014/main" id="{8BFEB84E-911D-4F87-9A19-17B0B64DF8C2}"/>
              </a:ext>
            </a:extLst>
          </p:cNvPr>
          <p:cNvCxnSpPr>
            <a:cxnSpLocks noChangeShapeType="1"/>
            <a:endCxn id="26670" idx="5"/>
          </p:cNvCxnSpPr>
          <p:nvPr/>
        </p:nvCxnSpPr>
        <p:spPr bwMode="auto">
          <a:xfrm flipH="1" flipV="1">
            <a:off x="64008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44">
            <a:extLst>
              <a:ext uri="{FF2B5EF4-FFF2-40B4-BE49-F238E27FC236}">
                <a16:creationId xmlns:a16="http://schemas.microsoft.com/office/drawing/2014/main" id="{71E60E58-44FD-4289-BF30-6340D73159DF}"/>
              </a:ext>
            </a:extLst>
          </p:cNvPr>
          <p:cNvCxnSpPr>
            <a:cxnSpLocks noChangeShapeType="1"/>
            <a:endCxn id="26670" idx="3"/>
          </p:cNvCxnSpPr>
          <p:nvPr/>
        </p:nvCxnSpPr>
        <p:spPr bwMode="auto">
          <a:xfrm flipV="1">
            <a:off x="60404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45">
            <a:extLst>
              <a:ext uri="{FF2B5EF4-FFF2-40B4-BE49-F238E27FC236}">
                <a16:creationId xmlns:a16="http://schemas.microsoft.com/office/drawing/2014/main" id="{CF8EE7F9-94CE-4F18-810F-F7B419578AFC}"/>
              </a:ext>
            </a:extLst>
          </p:cNvPr>
          <p:cNvCxnSpPr>
            <a:cxnSpLocks noChangeShapeType="1"/>
            <a:stCxn id="26671" idx="7"/>
            <a:endCxn id="26669" idx="3"/>
          </p:cNvCxnSpPr>
          <p:nvPr/>
        </p:nvCxnSpPr>
        <p:spPr bwMode="auto">
          <a:xfrm flipV="1">
            <a:off x="53546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46">
            <a:extLst>
              <a:ext uri="{FF2B5EF4-FFF2-40B4-BE49-F238E27FC236}">
                <a16:creationId xmlns:a16="http://schemas.microsoft.com/office/drawing/2014/main" id="{C8C09E39-F229-4C5F-9C8B-97991ADC3D92}"/>
              </a:ext>
            </a:extLst>
          </p:cNvPr>
          <p:cNvCxnSpPr>
            <a:cxnSpLocks noChangeShapeType="1"/>
            <a:stCxn id="26670" idx="1"/>
            <a:endCxn id="26669" idx="5"/>
          </p:cNvCxnSpPr>
          <p:nvPr/>
        </p:nvCxnSpPr>
        <p:spPr bwMode="auto">
          <a:xfrm flipH="1" flipV="1">
            <a:off x="58769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50">
            <a:extLst>
              <a:ext uri="{FF2B5EF4-FFF2-40B4-BE49-F238E27FC236}">
                <a16:creationId xmlns:a16="http://schemas.microsoft.com/office/drawing/2014/main" id="{B2FA0145-8F69-4110-8D12-5E2749861ED1}"/>
              </a:ext>
            </a:extLst>
          </p:cNvPr>
          <p:cNvCxnSpPr>
            <a:cxnSpLocks noChangeShapeType="1"/>
            <a:endCxn id="26671" idx="5"/>
          </p:cNvCxnSpPr>
          <p:nvPr/>
        </p:nvCxnSpPr>
        <p:spPr bwMode="auto">
          <a:xfrm flipH="1" flipV="1">
            <a:off x="53546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51">
            <a:extLst>
              <a:ext uri="{FF2B5EF4-FFF2-40B4-BE49-F238E27FC236}">
                <a16:creationId xmlns:a16="http://schemas.microsoft.com/office/drawing/2014/main" id="{6234D47C-97FB-4E1B-8F68-601D4626AFB3}"/>
              </a:ext>
            </a:extLst>
          </p:cNvPr>
          <p:cNvCxnSpPr>
            <a:cxnSpLocks noChangeShapeType="1"/>
            <a:endCxn id="26671" idx="3"/>
          </p:cNvCxnSpPr>
          <p:nvPr/>
        </p:nvCxnSpPr>
        <p:spPr bwMode="auto">
          <a:xfrm flipV="1">
            <a:off x="49926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56">
            <a:extLst>
              <a:ext uri="{FF2B5EF4-FFF2-40B4-BE49-F238E27FC236}">
                <a16:creationId xmlns:a16="http://schemas.microsoft.com/office/drawing/2014/main" id="{A6810730-79BB-40CE-9E14-6EEC7BC839B2}"/>
              </a:ext>
            </a:extLst>
          </p:cNvPr>
          <p:cNvCxnSpPr>
            <a:cxnSpLocks noChangeShapeType="1"/>
            <a:endCxn id="26673" idx="5"/>
          </p:cNvCxnSpPr>
          <p:nvPr/>
        </p:nvCxnSpPr>
        <p:spPr bwMode="auto">
          <a:xfrm flipH="1" flipV="1">
            <a:off x="8520113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AutoShape 57">
            <a:extLst>
              <a:ext uri="{FF2B5EF4-FFF2-40B4-BE49-F238E27FC236}">
                <a16:creationId xmlns:a16="http://schemas.microsoft.com/office/drawing/2014/main" id="{CE886C8D-3C77-48E1-88BC-A0085F41DC24}"/>
              </a:ext>
            </a:extLst>
          </p:cNvPr>
          <p:cNvCxnSpPr>
            <a:cxnSpLocks noChangeShapeType="1"/>
            <a:endCxn id="26673" idx="3"/>
          </p:cNvCxnSpPr>
          <p:nvPr/>
        </p:nvCxnSpPr>
        <p:spPr bwMode="auto">
          <a:xfrm flipV="1">
            <a:off x="8159750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AutoShape 58">
            <a:extLst>
              <a:ext uri="{FF2B5EF4-FFF2-40B4-BE49-F238E27FC236}">
                <a16:creationId xmlns:a16="http://schemas.microsoft.com/office/drawing/2014/main" id="{CA2205D2-E81E-4F8A-926E-F9D5D66AF09D}"/>
              </a:ext>
            </a:extLst>
          </p:cNvPr>
          <p:cNvCxnSpPr>
            <a:cxnSpLocks noChangeShapeType="1"/>
            <a:stCxn id="26674" idx="7"/>
            <a:endCxn id="26672" idx="3"/>
          </p:cNvCxnSpPr>
          <p:nvPr/>
        </p:nvCxnSpPr>
        <p:spPr bwMode="auto">
          <a:xfrm flipV="1">
            <a:off x="7473950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AutoShape 59">
            <a:extLst>
              <a:ext uri="{FF2B5EF4-FFF2-40B4-BE49-F238E27FC236}">
                <a16:creationId xmlns:a16="http://schemas.microsoft.com/office/drawing/2014/main" id="{6CDA4AE5-A5E4-43BE-A718-B9BFD24249C9}"/>
              </a:ext>
            </a:extLst>
          </p:cNvPr>
          <p:cNvCxnSpPr>
            <a:cxnSpLocks noChangeShapeType="1"/>
            <a:stCxn id="26673" idx="1"/>
            <a:endCxn id="26672" idx="5"/>
          </p:cNvCxnSpPr>
          <p:nvPr/>
        </p:nvCxnSpPr>
        <p:spPr bwMode="auto">
          <a:xfrm flipH="1" flipV="1">
            <a:off x="7996238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AutoShape 63">
            <a:extLst>
              <a:ext uri="{FF2B5EF4-FFF2-40B4-BE49-F238E27FC236}">
                <a16:creationId xmlns:a16="http://schemas.microsoft.com/office/drawing/2014/main" id="{F3D29F72-867F-4EA1-9E08-59420BF9DD91}"/>
              </a:ext>
            </a:extLst>
          </p:cNvPr>
          <p:cNvCxnSpPr>
            <a:cxnSpLocks noChangeShapeType="1"/>
            <a:endCxn id="26674" idx="5"/>
          </p:cNvCxnSpPr>
          <p:nvPr/>
        </p:nvCxnSpPr>
        <p:spPr bwMode="auto">
          <a:xfrm flipH="1" flipV="1">
            <a:off x="7473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AutoShape 64">
            <a:extLst>
              <a:ext uri="{FF2B5EF4-FFF2-40B4-BE49-F238E27FC236}">
                <a16:creationId xmlns:a16="http://schemas.microsoft.com/office/drawing/2014/main" id="{34B9C242-42BD-49C1-A787-3DDFD22EDCEF}"/>
              </a:ext>
            </a:extLst>
          </p:cNvPr>
          <p:cNvCxnSpPr>
            <a:cxnSpLocks noChangeShapeType="1"/>
            <a:endCxn id="26674" idx="3"/>
          </p:cNvCxnSpPr>
          <p:nvPr/>
        </p:nvCxnSpPr>
        <p:spPr bwMode="auto">
          <a:xfrm flipV="1">
            <a:off x="7112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0" name="Oval 4">
            <a:extLst>
              <a:ext uri="{FF2B5EF4-FFF2-40B4-BE49-F238E27FC236}">
                <a16:creationId xmlns:a16="http://schemas.microsoft.com/office/drawing/2014/main" id="{BAF8C1FE-B0F6-4183-99CE-71491A9D3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469265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61" name="Oval 7">
            <a:extLst>
              <a:ext uri="{FF2B5EF4-FFF2-40B4-BE49-F238E27FC236}">
                <a16:creationId xmlns:a16="http://schemas.microsoft.com/office/drawing/2014/main" id="{AA40DD20-B5D6-44D6-8D3A-953E3FEE9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62" name="Oval 8">
            <a:extLst>
              <a:ext uri="{FF2B5EF4-FFF2-40B4-BE49-F238E27FC236}">
                <a16:creationId xmlns:a16="http://schemas.microsoft.com/office/drawing/2014/main" id="{7DFD75D8-C4A6-4B78-BB11-B095B30B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63" name="Oval 15">
            <a:extLst>
              <a:ext uri="{FF2B5EF4-FFF2-40B4-BE49-F238E27FC236}">
                <a16:creationId xmlns:a16="http://schemas.microsoft.com/office/drawing/2014/main" id="{E9857800-AE66-42AD-88E3-6949DE628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64" name="Oval 20">
            <a:extLst>
              <a:ext uri="{FF2B5EF4-FFF2-40B4-BE49-F238E27FC236}">
                <a16:creationId xmlns:a16="http://schemas.microsoft.com/office/drawing/2014/main" id="{890C4DE7-95AA-48C7-9559-EC512E13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65" name="Oval 21">
            <a:extLst>
              <a:ext uri="{FF2B5EF4-FFF2-40B4-BE49-F238E27FC236}">
                <a16:creationId xmlns:a16="http://schemas.microsoft.com/office/drawing/2014/main" id="{DB5F3FFF-2F81-4125-9546-E10B9E417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66" name="Oval 28">
            <a:extLst>
              <a:ext uri="{FF2B5EF4-FFF2-40B4-BE49-F238E27FC236}">
                <a16:creationId xmlns:a16="http://schemas.microsoft.com/office/drawing/2014/main" id="{F4F70041-E504-4E9C-B5F9-5E930C5E7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67" name="Oval 33">
            <a:extLst>
              <a:ext uri="{FF2B5EF4-FFF2-40B4-BE49-F238E27FC236}">
                <a16:creationId xmlns:a16="http://schemas.microsoft.com/office/drawing/2014/main" id="{E4D853C2-E61D-4665-AAE0-19D723F7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68" name="Oval 36">
            <a:extLst>
              <a:ext uri="{FF2B5EF4-FFF2-40B4-BE49-F238E27FC236}">
                <a16:creationId xmlns:a16="http://schemas.microsoft.com/office/drawing/2014/main" id="{687F5131-F525-4DCD-B37A-628923AD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69" name="Oval 39">
            <a:extLst>
              <a:ext uri="{FF2B5EF4-FFF2-40B4-BE49-F238E27FC236}">
                <a16:creationId xmlns:a16="http://schemas.microsoft.com/office/drawing/2014/main" id="{00F8530C-3DD3-4607-960F-059BD1374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70" name="Oval 40">
            <a:extLst>
              <a:ext uri="{FF2B5EF4-FFF2-40B4-BE49-F238E27FC236}">
                <a16:creationId xmlns:a16="http://schemas.microsoft.com/office/drawing/2014/main" id="{7CC172BF-94FC-4854-949B-E25876CF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71" name="Oval 47">
            <a:extLst>
              <a:ext uri="{FF2B5EF4-FFF2-40B4-BE49-F238E27FC236}">
                <a16:creationId xmlns:a16="http://schemas.microsoft.com/office/drawing/2014/main" id="{6C9ADFFC-E484-4D7B-97D8-644FC056C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72" name="Oval 52">
            <a:extLst>
              <a:ext uri="{FF2B5EF4-FFF2-40B4-BE49-F238E27FC236}">
                <a16:creationId xmlns:a16="http://schemas.microsoft.com/office/drawing/2014/main" id="{C3368391-930C-4F6F-857B-8652DB0C7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73" name="Oval 53">
            <a:extLst>
              <a:ext uri="{FF2B5EF4-FFF2-40B4-BE49-F238E27FC236}">
                <a16:creationId xmlns:a16="http://schemas.microsoft.com/office/drawing/2014/main" id="{07DE4D8E-507F-46FD-836E-46A0EEDF1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74" name="Oval 60">
            <a:extLst>
              <a:ext uri="{FF2B5EF4-FFF2-40B4-BE49-F238E27FC236}">
                <a16:creationId xmlns:a16="http://schemas.microsoft.com/office/drawing/2014/main" id="{BFE58F50-5881-4860-9DC3-F0952B04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75" name="Freeform 65">
            <a:extLst>
              <a:ext uri="{FF2B5EF4-FFF2-40B4-BE49-F238E27FC236}">
                <a16:creationId xmlns:a16="http://schemas.microsoft.com/office/drawing/2014/main" id="{6020BE0B-CCE4-41A2-8B6F-8E236F5CA354}"/>
              </a:ext>
            </a:extLst>
          </p:cNvPr>
          <p:cNvSpPr>
            <a:spLocks/>
          </p:cNvSpPr>
          <p:nvPr/>
        </p:nvSpPr>
        <p:spPr bwMode="auto">
          <a:xfrm>
            <a:off x="4800600" y="4648200"/>
            <a:ext cx="1801813" cy="1447800"/>
          </a:xfrm>
          <a:custGeom>
            <a:avLst/>
            <a:gdLst>
              <a:gd name="T0" fmla="*/ 0 w 1135"/>
              <a:gd name="T1" fmla="*/ 0 h 912"/>
              <a:gd name="T2" fmla="*/ 2147483646 w 1135"/>
              <a:gd name="T3" fmla="*/ 2147483646 h 912"/>
              <a:gd name="T4" fmla="*/ 2147483646 w 1135"/>
              <a:gd name="T5" fmla="*/ 2147483646 h 912"/>
              <a:gd name="T6" fmla="*/ 2147483646 w 1135"/>
              <a:gd name="T7" fmla="*/ 2147483646 h 912"/>
              <a:gd name="T8" fmla="*/ 0 w 1135"/>
              <a:gd name="T9" fmla="*/ 2147483646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6" name="Freeform 66">
            <a:extLst>
              <a:ext uri="{FF2B5EF4-FFF2-40B4-BE49-F238E27FC236}">
                <a16:creationId xmlns:a16="http://schemas.microsoft.com/office/drawing/2014/main" id="{B976351A-0CBA-4AE1-81D9-A8491BE7345C}"/>
              </a:ext>
            </a:extLst>
          </p:cNvPr>
          <p:cNvSpPr>
            <a:spLocks/>
          </p:cNvSpPr>
          <p:nvPr/>
        </p:nvSpPr>
        <p:spPr bwMode="auto">
          <a:xfrm>
            <a:off x="6848475" y="5086350"/>
            <a:ext cx="896938" cy="1009650"/>
          </a:xfrm>
          <a:custGeom>
            <a:avLst/>
            <a:gdLst>
              <a:gd name="T0" fmla="*/ 0 w 565"/>
              <a:gd name="T1" fmla="*/ 0 h 636"/>
              <a:gd name="T2" fmla="*/ 2147483646 w 565"/>
              <a:gd name="T3" fmla="*/ 2147483646 h 636"/>
              <a:gd name="T4" fmla="*/ 2147483646 w 565"/>
              <a:gd name="T5" fmla="*/ 2147483646 h 636"/>
              <a:gd name="T6" fmla="*/ 2147483646 w 565"/>
              <a:gd name="T7" fmla="*/ 2147483646 h 636"/>
              <a:gd name="T8" fmla="*/ 2147483646 w 565"/>
              <a:gd name="T9" fmla="*/ 214748364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Freeform 67">
            <a:extLst>
              <a:ext uri="{FF2B5EF4-FFF2-40B4-BE49-F238E27FC236}">
                <a16:creationId xmlns:a16="http://schemas.microsoft.com/office/drawing/2014/main" id="{7B1835E0-B1D8-4A40-A551-AE2BD34BFA8B}"/>
              </a:ext>
            </a:extLst>
          </p:cNvPr>
          <p:cNvSpPr>
            <a:spLocks/>
          </p:cNvSpPr>
          <p:nvPr/>
        </p:nvSpPr>
        <p:spPr bwMode="auto">
          <a:xfrm>
            <a:off x="2590800" y="5105400"/>
            <a:ext cx="896938" cy="1009650"/>
          </a:xfrm>
          <a:custGeom>
            <a:avLst/>
            <a:gdLst>
              <a:gd name="T0" fmla="*/ 0 w 565"/>
              <a:gd name="T1" fmla="*/ 0 h 636"/>
              <a:gd name="T2" fmla="*/ 2147483646 w 565"/>
              <a:gd name="T3" fmla="*/ 2147483646 h 636"/>
              <a:gd name="T4" fmla="*/ 2147483646 w 565"/>
              <a:gd name="T5" fmla="*/ 2147483646 h 636"/>
              <a:gd name="T6" fmla="*/ 2147483646 w 565"/>
              <a:gd name="T7" fmla="*/ 2147483646 h 636"/>
              <a:gd name="T8" fmla="*/ 2147483646 w 565"/>
              <a:gd name="T9" fmla="*/ 214748364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Freeform 68">
            <a:extLst>
              <a:ext uri="{FF2B5EF4-FFF2-40B4-BE49-F238E27FC236}">
                <a16:creationId xmlns:a16="http://schemas.microsoft.com/office/drawing/2014/main" id="{68690834-F7C0-45C8-A985-CC6DF108D8DF}"/>
              </a:ext>
            </a:extLst>
          </p:cNvPr>
          <p:cNvSpPr>
            <a:spLocks/>
          </p:cNvSpPr>
          <p:nvPr/>
        </p:nvSpPr>
        <p:spPr bwMode="auto">
          <a:xfrm>
            <a:off x="1533525" y="5495925"/>
            <a:ext cx="306388" cy="600075"/>
          </a:xfrm>
          <a:custGeom>
            <a:avLst/>
            <a:gdLst>
              <a:gd name="T0" fmla="*/ 0 w 193"/>
              <a:gd name="T1" fmla="*/ 0 h 378"/>
              <a:gd name="T2" fmla="*/ 2147483646 w 193"/>
              <a:gd name="T3" fmla="*/ 2147483646 h 378"/>
              <a:gd name="T4" fmla="*/ 2147483646 w 193"/>
              <a:gd name="T5" fmla="*/ 2147483646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9" name="Freeform 71">
            <a:extLst>
              <a:ext uri="{FF2B5EF4-FFF2-40B4-BE49-F238E27FC236}">
                <a16:creationId xmlns:a16="http://schemas.microsoft.com/office/drawing/2014/main" id="{AC0A7256-D238-4F56-9A2D-DDC343EA3C03}"/>
              </a:ext>
            </a:extLst>
          </p:cNvPr>
          <p:cNvSpPr>
            <a:spLocks/>
          </p:cNvSpPr>
          <p:nvPr/>
        </p:nvSpPr>
        <p:spPr bwMode="auto">
          <a:xfrm>
            <a:off x="3657600" y="5486400"/>
            <a:ext cx="306388" cy="600075"/>
          </a:xfrm>
          <a:custGeom>
            <a:avLst/>
            <a:gdLst>
              <a:gd name="T0" fmla="*/ 0 w 193"/>
              <a:gd name="T1" fmla="*/ 0 h 378"/>
              <a:gd name="T2" fmla="*/ 2147483646 w 193"/>
              <a:gd name="T3" fmla="*/ 2147483646 h 378"/>
              <a:gd name="T4" fmla="*/ 2147483646 w 193"/>
              <a:gd name="T5" fmla="*/ 2147483646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0" name="Freeform 72">
            <a:extLst>
              <a:ext uri="{FF2B5EF4-FFF2-40B4-BE49-F238E27FC236}">
                <a16:creationId xmlns:a16="http://schemas.microsoft.com/office/drawing/2014/main" id="{0B4644BA-403C-4CEB-8B0B-C584E0B0F54B}"/>
              </a:ext>
            </a:extLst>
          </p:cNvPr>
          <p:cNvSpPr>
            <a:spLocks/>
          </p:cNvSpPr>
          <p:nvPr/>
        </p:nvSpPr>
        <p:spPr bwMode="auto">
          <a:xfrm>
            <a:off x="5781675" y="5476875"/>
            <a:ext cx="306388" cy="600075"/>
          </a:xfrm>
          <a:custGeom>
            <a:avLst/>
            <a:gdLst>
              <a:gd name="T0" fmla="*/ 0 w 193"/>
              <a:gd name="T1" fmla="*/ 0 h 378"/>
              <a:gd name="T2" fmla="*/ 2147483646 w 193"/>
              <a:gd name="T3" fmla="*/ 2147483646 h 378"/>
              <a:gd name="T4" fmla="*/ 2147483646 w 193"/>
              <a:gd name="T5" fmla="*/ 2147483646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1" name="Freeform 73">
            <a:extLst>
              <a:ext uri="{FF2B5EF4-FFF2-40B4-BE49-F238E27FC236}">
                <a16:creationId xmlns:a16="http://schemas.microsoft.com/office/drawing/2014/main" id="{E215A5CF-2C9B-4C4B-B4D7-4FE15BF30C3F}"/>
              </a:ext>
            </a:extLst>
          </p:cNvPr>
          <p:cNvSpPr>
            <a:spLocks/>
          </p:cNvSpPr>
          <p:nvPr/>
        </p:nvSpPr>
        <p:spPr bwMode="auto">
          <a:xfrm>
            <a:off x="7905750" y="5467350"/>
            <a:ext cx="306388" cy="600075"/>
          </a:xfrm>
          <a:custGeom>
            <a:avLst/>
            <a:gdLst>
              <a:gd name="T0" fmla="*/ 0 w 193"/>
              <a:gd name="T1" fmla="*/ 0 h 378"/>
              <a:gd name="T2" fmla="*/ 2147483646 w 193"/>
              <a:gd name="T3" fmla="*/ 2147483646 h 378"/>
              <a:gd name="T4" fmla="*/ 2147483646 w 193"/>
              <a:gd name="T5" fmla="*/ 2147483646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82" name="AutoShape 84">
            <a:extLst>
              <a:ext uri="{FF2B5EF4-FFF2-40B4-BE49-F238E27FC236}">
                <a16:creationId xmlns:a16="http://schemas.microsoft.com/office/drawing/2014/main" id="{426E9BDF-BCF2-4292-8F17-3F1CF525C85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12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3" name="AutoShape 85">
            <a:extLst>
              <a:ext uri="{FF2B5EF4-FFF2-40B4-BE49-F238E27FC236}">
                <a16:creationId xmlns:a16="http://schemas.microsoft.com/office/drawing/2014/main" id="{5354F9BA-9A69-4EB0-AF73-CF3C830BCE2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66800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4" name="AutoShape 86">
            <a:extLst>
              <a:ext uri="{FF2B5EF4-FFF2-40B4-BE49-F238E27FC236}">
                <a16:creationId xmlns:a16="http://schemas.microsoft.com/office/drawing/2014/main" id="{D1D9569A-B064-412E-8341-A51BD48CF84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322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5" name="AutoShape 87">
            <a:extLst>
              <a:ext uri="{FF2B5EF4-FFF2-40B4-BE49-F238E27FC236}">
                <a16:creationId xmlns:a16="http://schemas.microsoft.com/office/drawing/2014/main" id="{A5A1B858-2073-4A50-883D-9C41449AD13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186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6" name="AutoShape 88">
            <a:extLst>
              <a:ext uri="{FF2B5EF4-FFF2-40B4-BE49-F238E27FC236}">
                <a16:creationId xmlns:a16="http://schemas.microsoft.com/office/drawing/2014/main" id="{11A65FB0-56A1-43EC-A44B-CF2858900DF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3531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7" name="AutoShape 89">
            <a:extLst>
              <a:ext uri="{FF2B5EF4-FFF2-40B4-BE49-F238E27FC236}">
                <a16:creationId xmlns:a16="http://schemas.microsoft.com/office/drawing/2014/main" id="{5EB4D73F-AFD5-4E1E-A645-8DF7DA705CA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307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8" name="AutoShape 90">
            <a:extLst>
              <a:ext uri="{FF2B5EF4-FFF2-40B4-BE49-F238E27FC236}">
                <a16:creationId xmlns:a16="http://schemas.microsoft.com/office/drawing/2014/main" id="{684CBF4E-2091-48F2-9EB7-3457948A0D5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482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9" name="AutoShape 91">
            <a:extLst>
              <a:ext uri="{FF2B5EF4-FFF2-40B4-BE49-F238E27FC236}">
                <a16:creationId xmlns:a16="http://schemas.microsoft.com/office/drawing/2014/main" id="{96243F61-4791-44C0-9C87-866DE74D0CE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426325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6690" name="Object 92">
            <a:extLst>
              <a:ext uri="{FF2B5EF4-FFF2-40B4-BE49-F238E27FC236}">
                <a16:creationId xmlns:a16="http://schemas.microsoft.com/office/drawing/2014/main" id="{DA4C1153-4C6C-4272-AA5B-C000F3A43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28600"/>
          <a:ext cx="15144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352392" imgH="2088333" progId="MS_ClipArt_Gallery.2">
                  <p:embed/>
                </p:oleObj>
              </mc:Choice>
              <mc:Fallback>
                <p:oleObj name="Clip" r:id="rId2" imgW="2352392" imgH="2088333" progId="MS_ClipArt_Gallery.2">
                  <p:embed/>
                  <p:pic>
                    <p:nvPicPr>
                      <p:cNvPr id="26690" name="Object 92">
                        <a:extLst>
                          <a:ext uri="{FF2B5EF4-FFF2-40B4-BE49-F238E27FC236}">
                            <a16:creationId xmlns:a16="http://schemas.microsoft.com/office/drawing/2014/main" id="{DA4C1153-4C6C-4272-AA5B-C000F3A43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144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91" name="Oval 93">
            <a:extLst>
              <a:ext uri="{FF2B5EF4-FFF2-40B4-BE49-F238E27FC236}">
                <a16:creationId xmlns:a16="http://schemas.microsoft.com/office/drawing/2014/main" id="{72ECCA3B-7137-4B2C-912A-E61C980A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92" name="Oval 94">
            <a:extLst>
              <a:ext uri="{FF2B5EF4-FFF2-40B4-BE49-F238E27FC236}">
                <a16:creationId xmlns:a16="http://schemas.microsoft.com/office/drawing/2014/main" id="{3ED5D078-8C78-431F-9200-056FE1954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93" name="Oval 95">
            <a:extLst>
              <a:ext uri="{FF2B5EF4-FFF2-40B4-BE49-F238E27FC236}">
                <a16:creationId xmlns:a16="http://schemas.microsoft.com/office/drawing/2014/main" id="{0CE8A1F2-848E-4BA9-B6F2-CF8B3D5A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94" name="Oval 96">
            <a:extLst>
              <a:ext uri="{FF2B5EF4-FFF2-40B4-BE49-F238E27FC236}">
                <a16:creationId xmlns:a16="http://schemas.microsoft.com/office/drawing/2014/main" id="{4E5F5F64-C5E9-4EDD-85DE-A1B3F6ED2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95" name="Oval 97">
            <a:extLst>
              <a:ext uri="{FF2B5EF4-FFF2-40B4-BE49-F238E27FC236}">
                <a16:creationId xmlns:a16="http://schemas.microsoft.com/office/drawing/2014/main" id="{880B54FC-184D-4B6B-B8A1-27C3DE558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96" name="Oval 98">
            <a:extLst>
              <a:ext uri="{FF2B5EF4-FFF2-40B4-BE49-F238E27FC236}">
                <a16:creationId xmlns:a16="http://schemas.microsoft.com/office/drawing/2014/main" id="{F7C27A3B-4115-4D02-B309-47B30A1E9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97" name="Oval 99">
            <a:extLst>
              <a:ext uri="{FF2B5EF4-FFF2-40B4-BE49-F238E27FC236}">
                <a16:creationId xmlns:a16="http://schemas.microsoft.com/office/drawing/2014/main" id="{866D9965-7883-4AD2-AF68-712ECA3C6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98" name="Oval 100">
            <a:extLst>
              <a:ext uri="{FF2B5EF4-FFF2-40B4-BE49-F238E27FC236}">
                <a16:creationId xmlns:a16="http://schemas.microsoft.com/office/drawing/2014/main" id="{ECB721D9-2B3F-46FC-9AA2-D6C65E4D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99" name="Oval 101">
            <a:extLst>
              <a:ext uri="{FF2B5EF4-FFF2-40B4-BE49-F238E27FC236}">
                <a16:creationId xmlns:a16="http://schemas.microsoft.com/office/drawing/2014/main" id="{24B8858D-7710-47DE-9010-61FB5884F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700" name="Oval 102">
            <a:extLst>
              <a:ext uri="{FF2B5EF4-FFF2-40B4-BE49-F238E27FC236}">
                <a16:creationId xmlns:a16="http://schemas.microsoft.com/office/drawing/2014/main" id="{38AC7640-A24E-4DA1-8D25-4304EB5B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701" name="Oval 103">
            <a:extLst>
              <a:ext uri="{FF2B5EF4-FFF2-40B4-BE49-F238E27FC236}">
                <a16:creationId xmlns:a16="http://schemas.microsoft.com/office/drawing/2014/main" id="{A2625BB1-0243-4D47-BB33-8E15C79C6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702" name="Oval 104">
            <a:extLst>
              <a:ext uri="{FF2B5EF4-FFF2-40B4-BE49-F238E27FC236}">
                <a16:creationId xmlns:a16="http://schemas.microsoft.com/office/drawing/2014/main" id="{C598C916-2623-4C77-9200-2B1ED7FE2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703" name="Oval 105">
            <a:extLst>
              <a:ext uri="{FF2B5EF4-FFF2-40B4-BE49-F238E27FC236}">
                <a16:creationId xmlns:a16="http://schemas.microsoft.com/office/drawing/2014/main" id="{39400946-7F6C-404A-A615-4B69A160A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704" name="Oval 106">
            <a:extLst>
              <a:ext uri="{FF2B5EF4-FFF2-40B4-BE49-F238E27FC236}">
                <a16:creationId xmlns:a16="http://schemas.microsoft.com/office/drawing/2014/main" id="{153B90AC-664E-4883-A3DE-935CD2B3D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705" name="Oval 107">
            <a:extLst>
              <a:ext uri="{FF2B5EF4-FFF2-40B4-BE49-F238E27FC236}">
                <a16:creationId xmlns:a16="http://schemas.microsoft.com/office/drawing/2014/main" id="{AF772024-BBE1-49FC-9B2F-E15997902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706" name="Oval 108">
            <a:extLst>
              <a:ext uri="{FF2B5EF4-FFF2-40B4-BE49-F238E27FC236}">
                <a16:creationId xmlns:a16="http://schemas.microsoft.com/office/drawing/2014/main" id="{747D3A8F-82FC-42C0-9DF1-41D090DA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C7C-955D-4AD2-A2C6-48328597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FAA2-A6FE-432E-AA89-EF5378E9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495800"/>
            <a:ext cx="6094343" cy="1600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Main methods: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add (E 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poll 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size()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733C-FC4A-49A5-B05A-9E533B75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6DE1B-D577-4BA8-A453-99AB1DAD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D339F-665A-4AFB-A83D-F754FC2E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B2D77-4265-426C-9CA4-C4CA6869A81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46B750-3BCC-4B33-84C5-EB994C3C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0" t="14445" r="10826" b="54444"/>
          <a:stretch/>
        </p:blipFill>
        <p:spPr>
          <a:xfrm>
            <a:off x="745671" y="1752600"/>
            <a:ext cx="786492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0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>
            <a:extLst>
              <a:ext uri="{FF2B5EF4-FFF2-40B4-BE49-F238E27FC236}">
                <a16:creationId xmlns:a16="http://schemas.microsoft.com/office/drawing/2014/main" id="{96C08CAD-A2CF-4DF5-9F65-A4C4AABA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Priority Queues</a:t>
            </a:r>
          </a:p>
        </p:txBody>
      </p:sp>
      <p:sp>
        <p:nvSpPr>
          <p:cNvPr id="7171" name="Slide Number Placeholder 6">
            <a:extLst>
              <a:ext uri="{FF2B5EF4-FFF2-40B4-BE49-F238E27FC236}">
                <a16:creationId xmlns:a16="http://schemas.microsoft.com/office/drawing/2014/main" id="{9BCFCF85-B78F-407B-B897-F3AECA05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A158FC-41E8-4F24-A306-83FBE15917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9D59A42C-BE05-4479-86A1-FCA86898E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Priority Queue ADT</a:t>
            </a:r>
          </a:p>
        </p:txBody>
      </p:sp>
      <p:sp>
        <p:nvSpPr>
          <p:cNvPr id="717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88572A4-D7B6-4B64-9148-4AA2297341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 priority queue stores a collection of elements</a:t>
            </a:r>
          </a:p>
          <a:p>
            <a:pPr eaLnBrk="1" hangingPunct="1"/>
            <a:r>
              <a:rPr lang="en-US" altLang="en-US" sz="2000" dirty="0"/>
              <a:t>Main methods of the Priority Queue ADT</a:t>
            </a:r>
          </a:p>
          <a:p>
            <a:pPr lvl="1" eaLnBrk="1" hangingPunct="1"/>
            <a:r>
              <a:rPr lang="en-US" altLang="en-US" sz="1800" dirty="0">
                <a:solidFill>
                  <a:schemeClr val="tx2"/>
                </a:solidFill>
              </a:rPr>
              <a:t>insert</a:t>
            </a:r>
            <a:r>
              <a:rPr lang="en-US" altLang="en-US" sz="1800" dirty="0"/>
              <a:t>(k)</a:t>
            </a:r>
            <a:br>
              <a:rPr lang="en-US" altLang="en-US" sz="1800" dirty="0"/>
            </a:br>
            <a:r>
              <a:rPr lang="en-US" altLang="en-US" sz="1800" dirty="0"/>
              <a:t>inserts element k</a:t>
            </a:r>
          </a:p>
          <a:p>
            <a:pPr lvl="1" eaLnBrk="1" hangingPunct="1"/>
            <a:r>
              <a:rPr lang="en-US" altLang="en-US" sz="1800" dirty="0" err="1">
                <a:solidFill>
                  <a:schemeClr val="tx2"/>
                </a:solidFill>
              </a:rPr>
              <a:t>removeMin</a:t>
            </a:r>
            <a:r>
              <a:rPr lang="en-US" altLang="en-US" sz="1800" dirty="0"/>
              <a:t>()</a:t>
            </a:r>
            <a:br>
              <a:rPr lang="en-US" altLang="en-US" sz="1800" dirty="0"/>
            </a:br>
            <a:r>
              <a:rPr lang="en-US" altLang="en-US" sz="1800" dirty="0"/>
              <a:t>removes and returns the smallest element</a:t>
            </a:r>
            <a:endParaRPr lang="en-US" altLang="en-US" dirty="0"/>
          </a:p>
        </p:txBody>
      </p:sp>
      <p:sp>
        <p:nvSpPr>
          <p:cNvPr id="717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3B31CB8-38C7-4A39-B580-17900636754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Additional methods</a:t>
            </a:r>
          </a:p>
          <a:p>
            <a:pPr lvl="1" eaLnBrk="1" hangingPunct="1"/>
            <a:r>
              <a:rPr lang="en-US" altLang="en-US" sz="1800" dirty="0">
                <a:solidFill>
                  <a:schemeClr val="tx2"/>
                </a:solidFill>
              </a:rPr>
              <a:t>min</a:t>
            </a:r>
            <a:r>
              <a:rPr lang="en-US" altLang="en-US" sz="1800" dirty="0"/>
              <a:t>()</a:t>
            </a:r>
            <a:br>
              <a:rPr lang="en-US" altLang="en-US" sz="1800" dirty="0"/>
            </a:br>
            <a:r>
              <a:rPr lang="en-US" altLang="en-US" sz="1800" dirty="0"/>
              <a:t>returns, but does not remove the smallest element</a:t>
            </a:r>
          </a:p>
          <a:p>
            <a:pPr lvl="1" eaLnBrk="1" hangingPunct="1"/>
            <a:r>
              <a:rPr lang="en-US" altLang="en-US" sz="1800" dirty="0">
                <a:solidFill>
                  <a:schemeClr val="tx2"/>
                </a:solidFill>
              </a:rPr>
              <a:t>size</a:t>
            </a:r>
            <a:r>
              <a:rPr lang="en-US" altLang="en-US" sz="1800" dirty="0"/>
              <a:t>(), </a:t>
            </a:r>
            <a:r>
              <a:rPr lang="en-US" altLang="en-US" sz="1800" dirty="0" err="1">
                <a:solidFill>
                  <a:schemeClr val="tx2"/>
                </a:solidFill>
              </a:rPr>
              <a:t>isEmpty</a:t>
            </a:r>
            <a:r>
              <a:rPr lang="en-US" altLang="en-US" sz="1800" dirty="0"/>
              <a:t>()</a:t>
            </a:r>
          </a:p>
          <a:p>
            <a:pPr eaLnBrk="1" hangingPunct="1"/>
            <a:r>
              <a:rPr lang="en-US" altLang="en-US" sz="2000" dirty="0"/>
              <a:t>Applications:</a:t>
            </a:r>
          </a:p>
          <a:p>
            <a:pPr lvl="1" eaLnBrk="1" hangingPunct="1"/>
            <a:r>
              <a:rPr lang="en-US" altLang="en-US" sz="1800" dirty="0"/>
              <a:t>Standby flyers</a:t>
            </a:r>
          </a:p>
          <a:p>
            <a:pPr lvl="1" eaLnBrk="1" hangingPunct="1"/>
            <a:r>
              <a:rPr lang="en-US" altLang="en-US" sz="1800" dirty="0"/>
              <a:t>Auctions</a:t>
            </a:r>
          </a:p>
          <a:p>
            <a:pPr lvl="1" eaLnBrk="1" hangingPunct="1"/>
            <a:r>
              <a:rPr lang="en-US" altLang="en-US" sz="1800" dirty="0"/>
              <a:t>Stock market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938A134E-D8F4-414A-96E2-A933868B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07D0CAE8-25EE-49BA-9715-EF3B798E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521DE5-B838-4DD7-9440-E0557AA5309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74543659-AE3A-4D69-B52C-E0B026CC5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PQ Sorting</a:t>
            </a:r>
          </a:p>
        </p:txBody>
      </p:sp>
      <p:sp>
        <p:nvSpPr>
          <p:cNvPr id="819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35172D8-1563-4072-A2D2-F7BFB1584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4419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We use a priority queue</a:t>
            </a:r>
          </a:p>
          <a:p>
            <a:pPr marL="800100" lvl="1" indent="-342900" eaLnBrk="1" hangingPunct="1">
              <a:buSzTx/>
            </a:pPr>
            <a:r>
              <a:rPr lang="en-US" altLang="en-US" sz="1800" dirty="0"/>
              <a:t>Insert the elements with a series of </a:t>
            </a:r>
            <a:r>
              <a:rPr lang="en-US" altLang="en-US" sz="1800" dirty="0">
                <a:solidFill>
                  <a:schemeClr val="tx2"/>
                </a:solidFill>
              </a:rPr>
              <a:t>insert</a:t>
            </a:r>
            <a:r>
              <a:rPr lang="en-US" altLang="en-US" sz="1800" dirty="0"/>
              <a:t> operations</a:t>
            </a:r>
          </a:p>
          <a:p>
            <a:pPr marL="800100" lvl="1" indent="-342900" eaLnBrk="1" hangingPunct="1">
              <a:buSzTx/>
            </a:pPr>
            <a:r>
              <a:rPr lang="en-US" altLang="en-US" sz="1800" dirty="0"/>
              <a:t>Remove the elements in sorted order with a series of </a:t>
            </a:r>
            <a:r>
              <a:rPr lang="en-US" altLang="en-US" sz="1800" dirty="0" err="1">
                <a:solidFill>
                  <a:schemeClr val="tx2"/>
                </a:solidFill>
              </a:rPr>
              <a:t>removeMin</a:t>
            </a:r>
            <a:r>
              <a:rPr lang="en-US" altLang="en-US" sz="1800" dirty="0"/>
              <a:t> operations</a:t>
            </a:r>
          </a:p>
          <a:p>
            <a:pPr eaLnBrk="1" hangingPunct="1"/>
            <a:r>
              <a:rPr lang="en-US" altLang="en-US" sz="2000" dirty="0"/>
              <a:t>The running time depends on the priority queue implementation:</a:t>
            </a:r>
          </a:p>
          <a:p>
            <a:pPr marL="800100" lvl="1" indent="-342900" eaLnBrk="1" hangingPunct="1"/>
            <a:r>
              <a:rPr lang="en-US" altLang="en-US" sz="1800" dirty="0"/>
              <a:t>Unsorted sequence gives selection-sort: O(n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) time</a:t>
            </a:r>
          </a:p>
          <a:p>
            <a:pPr marL="800100" lvl="1" indent="-342900" eaLnBrk="1" hangingPunct="1"/>
            <a:r>
              <a:rPr lang="en-US" altLang="en-US" sz="1800" dirty="0"/>
              <a:t>Sorted sequence gives insertion-sort: O(n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) time</a:t>
            </a:r>
          </a:p>
          <a:p>
            <a:pPr eaLnBrk="1" hangingPunct="1"/>
            <a:r>
              <a:rPr lang="en-US" altLang="en-US" sz="2000" dirty="0"/>
              <a:t>Can we do better?</a:t>
            </a:r>
          </a:p>
        </p:txBody>
      </p:sp>
      <p:sp>
        <p:nvSpPr>
          <p:cNvPr id="8198" name="Text Box 4">
            <a:extLst>
              <a:ext uri="{FF2B5EF4-FFF2-40B4-BE49-F238E27FC236}">
                <a16:creationId xmlns:a16="http://schemas.microsoft.com/office/drawing/2014/main" id="{410B449D-13CA-4F20-B525-8E76DEC04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185988"/>
            <a:ext cx="4267200" cy="424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PQ-Sort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S, C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comparator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for the elements of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sorted  in increasing order according to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priority queue with 		comparator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en-US" sz="2000" b="1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S.isEmpty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S.remove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S.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first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P.insert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P.isEmpty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P.removeMin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S.addLast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8199" name="Object 6">
            <a:extLst>
              <a:ext uri="{FF2B5EF4-FFF2-40B4-BE49-F238E27FC236}">
                <a16:creationId xmlns:a16="http://schemas.microsoft.com/office/drawing/2014/main" id="{6DCBDC40-E145-4E35-8B22-5A36FDB2B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286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761744" imgH="761744" progId="MS_ClipArt_Gallery.2">
                  <p:embed/>
                </p:oleObj>
              </mc:Choice>
              <mc:Fallback>
                <p:oleObj name="Clip" r:id="rId2" imgW="761744" imgH="761744" progId="MS_ClipArt_Gallery.2">
                  <p:embed/>
                  <p:pic>
                    <p:nvPicPr>
                      <p:cNvPr id="8199" name="Object 6">
                        <a:extLst>
                          <a:ext uri="{FF2B5EF4-FFF2-40B4-BE49-F238E27FC236}">
                            <a16:creationId xmlns:a16="http://schemas.microsoft.com/office/drawing/2014/main" id="{6DCBDC40-E145-4E35-8B22-5A36FDB2B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86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>
            <a:extLst>
              <a:ext uri="{FF2B5EF4-FFF2-40B4-BE49-F238E27FC236}">
                <a16:creationId xmlns:a16="http://schemas.microsoft.com/office/drawing/2014/main" id="{59C0B5C5-48B7-4B34-ADEF-5E69D50B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C4A9F34E-5266-40D2-90D2-6FBCAAE4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CEEA89-05FE-499B-9543-CBA79B0DA42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87153E2-849F-47F0-B427-3E170F442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Heaps</a:t>
            </a:r>
          </a:p>
        </p:txBody>
      </p:sp>
      <p:sp>
        <p:nvSpPr>
          <p:cNvPr id="1013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22C62E-1CA9-4322-A45B-98D34E40EF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600200"/>
            <a:ext cx="4229100" cy="480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A heap is a binary tree storing keys at its nodes and satisfying the following properties: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2"/>
                </a:solidFill>
              </a:rPr>
              <a:t>Heap-Order:</a:t>
            </a:r>
            <a:r>
              <a:rPr lang="en-US" sz="2400" dirty="0"/>
              <a:t> for every internal node v other than the root,</a:t>
            </a:r>
            <a:br>
              <a:rPr lang="en-US" sz="2400" dirty="0"/>
            </a:br>
            <a:r>
              <a:rPr lang="en-US" sz="2400" b="1" i="1" dirty="0">
                <a:latin typeface="Times New Roman" pitchFamily="18" charset="0"/>
              </a:rPr>
              <a:t>key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</a:t>
            </a:r>
            <a:r>
              <a:rPr lang="en-US" sz="2400" dirty="0"/>
              <a:t> </a:t>
            </a:r>
            <a:r>
              <a:rPr lang="en-US" sz="2400" b="1" i="1" dirty="0">
                <a:latin typeface="Times New Roman" pitchFamily="18" charset="0"/>
              </a:rPr>
              <a:t>key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parent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</a:rPr>
              <a:t>))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2"/>
                </a:solidFill>
              </a:rPr>
              <a:t>Complete Binary Tree:</a:t>
            </a:r>
            <a:r>
              <a:rPr lang="en-US" sz="2400" dirty="0"/>
              <a:t> let </a:t>
            </a:r>
            <a:r>
              <a:rPr lang="en-US" sz="2400" b="1" i="1" dirty="0">
                <a:latin typeface="Times New Roman" pitchFamily="18" charset="0"/>
              </a:rPr>
              <a:t>h</a:t>
            </a:r>
            <a:r>
              <a:rPr lang="en-US" sz="2400" dirty="0"/>
              <a:t> be the height of the heap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for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= </a:t>
            </a:r>
            <a:r>
              <a:rPr lang="en-US" sz="2000" dirty="0">
                <a:latin typeface="Times New Roman" pitchFamily="18" charset="0"/>
              </a:rPr>
              <a:t>0, … , </a:t>
            </a:r>
            <a:r>
              <a:rPr lang="en-US" sz="2000" b="1" i="1" dirty="0">
                <a:latin typeface="Times New Roman" pitchFamily="18" charset="0"/>
              </a:rPr>
              <a:t>h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- </a:t>
            </a:r>
            <a:r>
              <a:rPr lang="en-US" sz="2000" dirty="0">
                <a:latin typeface="Times New Roman" pitchFamily="18" charset="0"/>
              </a:rPr>
              <a:t>1,</a:t>
            </a:r>
            <a:r>
              <a:rPr lang="en-US" sz="2000" dirty="0"/>
              <a:t> there are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="1" i="1" baseline="30000" dirty="0">
                <a:latin typeface="Times New Roman" pitchFamily="18" charset="0"/>
              </a:rPr>
              <a:t>i</a:t>
            </a:r>
            <a:r>
              <a:rPr lang="en-US" sz="2000" dirty="0"/>
              <a:t> nodes of depth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endParaRPr lang="en-US" sz="20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at depth </a:t>
            </a:r>
            <a:r>
              <a:rPr lang="en-US" sz="2000" b="1" i="1" dirty="0">
                <a:latin typeface="Times New Roman" pitchFamily="18" charset="0"/>
              </a:rPr>
              <a:t>h</a:t>
            </a:r>
            <a:r>
              <a:rPr lang="en-US" sz="2000" dirty="0"/>
              <a:t>, all nodes are as far left as possible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2400" dirty="0"/>
          </a:p>
        </p:txBody>
      </p:sp>
      <p:sp>
        <p:nvSpPr>
          <p:cNvPr id="9222" name="Oval 7">
            <a:extLst>
              <a:ext uri="{FF2B5EF4-FFF2-40B4-BE49-F238E27FC236}">
                <a16:creationId xmlns:a16="http://schemas.microsoft.com/office/drawing/2014/main" id="{5C4FFA22-3D71-4452-9278-155474484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2083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223" name="Oval 8">
            <a:extLst>
              <a:ext uri="{FF2B5EF4-FFF2-40B4-BE49-F238E27FC236}">
                <a16:creationId xmlns:a16="http://schemas.microsoft.com/office/drawing/2014/main" id="{A533A7ED-D8D4-48A5-A61A-2EDB761D2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38179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9224" name="Oval 9">
            <a:extLst>
              <a:ext uri="{FF2B5EF4-FFF2-40B4-BE49-F238E27FC236}">
                <a16:creationId xmlns:a16="http://schemas.microsoft.com/office/drawing/2014/main" id="{31890DC5-83C6-4C57-BFB0-C3C1165D1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38179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9225" name="Oval 10">
            <a:extLst>
              <a:ext uri="{FF2B5EF4-FFF2-40B4-BE49-F238E27FC236}">
                <a16:creationId xmlns:a16="http://schemas.microsoft.com/office/drawing/2014/main" id="{8DDEC0BF-9A99-4DDB-BE80-CB83BDA44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44275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9226" name="AutoShape 16">
            <a:extLst>
              <a:ext uri="{FF2B5EF4-FFF2-40B4-BE49-F238E27FC236}">
                <a16:creationId xmlns:a16="http://schemas.microsoft.com/office/drawing/2014/main" id="{91D479A3-E0E0-44DE-866F-EEF52EC58FB8}"/>
              </a:ext>
            </a:extLst>
          </p:cNvPr>
          <p:cNvCxnSpPr>
            <a:cxnSpLocks noChangeShapeType="1"/>
            <a:stCxn id="9222" idx="3"/>
            <a:endCxn id="9224" idx="7"/>
          </p:cNvCxnSpPr>
          <p:nvPr/>
        </p:nvCxnSpPr>
        <p:spPr bwMode="auto">
          <a:xfrm flipH="1">
            <a:off x="6181725" y="3543300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17">
            <a:extLst>
              <a:ext uri="{FF2B5EF4-FFF2-40B4-BE49-F238E27FC236}">
                <a16:creationId xmlns:a16="http://schemas.microsoft.com/office/drawing/2014/main" id="{F8DC0400-F8B2-4F56-A28E-8034583B78AC}"/>
              </a:ext>
            </a:extLst>
          </p:cNvPr>
          <p:cNvCxnSpPr>
            <a:cxnSpLocks noChangeShapeType="1"/>
            <a:stCxn id="9223" idx="1"/>
            <a:endCxn id="9222" idx="5"/>
          </p:cNvCxnSpPr>
          <p:nvPr/>
        </p:nvCxnSpPr>
        <p:spPr bwMode="auto">
          <a:xfrm flipH="1" flipV="1">
            <a:off x="7318375" y="3543300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22">
            <a:extLst>
              <a:ext uri="{FF2B5EF4-FFF2-40B4-BE49-F238E27FC236}">
                <a16:creationId xmlns:a16="http://schemas.microsoft.com/office/drawing/2014/main" id="{252C011E-A926-41A8-909D-413A98F613A0}"/>
              </a:ext>
            </a:extLst>
          </p:cNvPr>
          <p:cNvCxnSpPr>
            <a:cxnSpLocks noChangeShapeType="1"/>
            <a:stCxn id="9230" idx="7"/>
            <a:endCxn id="9224" idx="3"/>
          </p:cNvCxnSpPr>
          <p:nvPr/>
        </p:nvCxnSpPr>
        <p:spPr bwMode="auto">
          <a:xfrm flipV="1">
            <a:off x="5481638" y="4152900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23">
            <a:extLst>
              <a:ext uri="{FF2B5EF4-FFF2-40B4-BE49-F238E27FC236}">
                <a16:creationId xmlns:a16="http://schemas.microsoft.com/office/drawing/2014/main" id="{6CC87D65-549C-4076-B71F-85A41AAD82EE}"/>
              </a:ext>
            </a:extLst>
          </p:cNvPr>
          <p:cNvCxnSpPr>
            <a:cxnSpLocks noChangeShapeType="1"/>
            <a:stCxn id="9225" idx="1"/>
            <a:endCxn id="9224" idx="5"/>
          </p:cNvCxnSpPr>
          <p:nvPr/>
        </p:nvCxnSpPr>
        <p:spPr bwMode="auto">
          <a:xfrm flipH="1" flipV="1">
            <a:off x="6181725" y="4152900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0" name="Oval 24">
            <a:extLst>
              <a:ext uri="{FF2B5EF4-FFF2-40B4-BE49-F238E27FC236}">
                <a16:creationId xmlns:a16="http://schemas.microsoft.com/office/drawing/2014/main" id="{E170EF02-B30A-44E0-B526-AB427F7EA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44275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9231" name="Rectangle 30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AD02636-012E-4051-904E-FD9031E3717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00200"/>
            <a:ext cx="3810000" cy="14478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/>
              <a:t>The</a:t>
            </a:r>
            <a:r>
              <a:rPr lang="en-US" altLang="en-US" sz="2400" dirty="0">
                <a:solidFill>
                  <a:schemeClr val="tx2"/>
                </a:solidFill>
              </a:rPr>
              <a:t> last node</a:t>
            </a:r>
            <a:r>
              <a:rPr lang="en-US" altLang="en-US" sz="2400" dirty="0"/>
              <a:t> of a heap is the rightmost node of maximum depth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232" name="Freeform 31">
            <a:extLst>
              <a:ext uri="{FF2B5EF4-FFF2-40B4-BE49-F238E27FC236}">
                <a16:creationId xmlns:a16="http://schemas.microsoft.com/office/drawing/2014/main" id="{9F975B03-4ED4-44E0-BD37-611B0ADC1340}"/>
              </a:ext>
            </a:extLst>
          </p:cNvPr>
          <p:cNvSpPr>
            <a:spLocks/>
          </p:cNvSpPr>
          <p:nvPr/>
        </p:nvSpPr>
        <p:spPr bwMode="auto">
          <a:xfrm>
            <a:off x="7010400" y="4686300"/>
            <a:ext cx="1247775" cy="1047750"/>
          </a:xfrm>
          <a:custGeom>
            <a:avLst/>
            <a:gdLst>
              <a:gd name="T0" fmla="*/ 2147483646 w 786"/>
              <a:gd name="T1" fmla="*/ 2147483646 h 660"/>
              <a:gd name="T2" fmla="*/ 2147483646 w 786"/>
              <a:gd name="T3" fmla="*/ 2147483646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Text Box 32">
            <a:extLst>
              <a:ext uri="{FF2B5EF4-FFF2-40B4-BE49-F238E27FC236}">
                <a16:creationId xmlns:a16="http://schemas.microsoft.com/office/drawing/2014/main" id="{32B2A6CC-FF81-4FE4-AE2C-DD9FFC1A3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175" y="569277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last node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>
            <a:extLst>
              <a:ext uri="{FF2B5EF4-FFF2-40B4-BE49-F238E27FC236}">
                <a16:creationId xmlns:a16="http://schemas.microsoft.com/office/drawing/2014/main" id="{59C0B5C5-48B7-4B34-ADEF-5E69D50B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C4A9F34E-5266-40D2-90D2-6FBCAAE4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CEEA89-05FE-499B-9543-CBA79B0DA42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87153E2-849F-47F0-B427-3E170F442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Heaps and Priority Queues</a:t>
            </a:r>
          </a:p>
        </p:txBody>
      </p:sp>
      <p:sp>
        <p:nvSpPr>
          <p:cNvPr id="1013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22C62E-1CA9-4322-A45B-98D34E40EF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600200"/>
            <a:ext cx="80391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/>
              <a:t>We can use a heap to implement a priority queue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/>
              <a:t>A heap storing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keys has height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(log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2400" dirty="0"/>
          </a:p>
        </p:txBody>
      </p:sp>
      <p:sp>
        <p:nvSpPr>
          <p:cNvPr id="9222" name="Oval 7">
            <a:extLst>
              <a:ext uri="{FF2B5EF4-FFF2-40B4-BE49-F238E27FC236}">
                <a16:creationId xmlns:a16="http://schemas.microsoft.com/office/drawing/2014/main" id="{5C4FFA22-3D71-4452-9278-155474484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05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223" name="Oval 8">
            <a:extLst>
              <a:ext uri="{FF2B5EF4-FFF2-40B4-BE49-F238E27FC236}">
                <a16:creationId xmlns:a16="http://schemas.microsoft.com/office/drawing/2014/main" id="{A533A7ED-D8D4-48A5-A61A-2EDB761D2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7" y="41148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9224" name="Oval 9">
            <a:extLst>
              <a:ext uri="{FF2B5EF4-FFF2-40B4-BE49-F238E27FC236}">
                <a16:creationId xmlns:a16="http://schemas.microsoft.com/office/drawing/2014/main" id="{31890DC5-83C6-4C57-BFB0-C3C1165D1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41148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9225" name="Oval 10">
            <a:extLst>
              <a:ext uri="{FF2B5EF4-FFF2-40B4-BE49-F238E27FC236}">
                <a16:creationId xmlns:a16="http://schemas.microsoft.com/office/drawing/2014/main" id="{8DDEC0BF-9A99-4DDB-BE80-CB83BDA44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4724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9226" name="AutoShape 16">
            <a:extLst>
              <a:ext uri="{FF2B5EF4-FFF2-40B4-BE49-F238E27FC236}">
                <a16:creationId xmlns:a16="http://schemas.microsoft.com/office/drawing/2014/main" id="{91D479A3-E0E0-44DE-866F-EEF52EC58FB8}"/>
              </a:ext>
            </a:extLst>
          </p:cNvPr>
          <p:cNvCxnSpPr>
            <a:cxnSpLocks noChangeShapeType="1"/>
            <a:stCxn id="9222" idx="3"/>
            <a:endCxn id="9224" idx="7"/>
          </p:cNvCxnSpPr>
          <p:nvPr/>
        </p:nvCxnSpPr>
        <p:spPr bwMode="auto">
          <a:xfrm flipH="1">
            <a:off x="3379787" y="3840162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17">
            <a:extLst>
              <a:ext uri="{FF2B5EF4-FFF2-40B4-BE49-F238E27FC236}">
                <a16:creationId xmlns:a16="http://schemas.microsoft.com/office/drawing/2014/main" id="{F8DC0400-F8B2-4F56-A28E-8034583B78AC}"/>
              </a:ext>
            </a:extLst>
          </p:cNvPr>
          <p:cNvCxnSpPr>
            <a:cxnSpLocks noChangeShapeType="1"/>
            <a:stCxn id="9223" idx="1"/>
            <a:endCxn id="9222" idx="5"/>
          </p:cNvCxnSpPr>
          <p:nvPr/>
        </p:nvCxnSpPr>
        <p:spPr bwMode="auto">
          <a:xfrm flipH="1" flipV="1">
            <a:off x="4516437" y="3840162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22">
            <a:extLst>
              <a:ext uri="{FF2B5EF4-FFF2-40B4-BE49-F238E27FC236}">
                <a16:creationId xmlns:a16="http://schemas.microsoft.com/office/drawing/2014/main" id="{252C011E-A926-41A8-909D-413A98F613A0}"/>
              </a:ext>
            </a:extLst>
          </p:cNvPr>
          <p:cNvCxnSpPr>
            <a:cxnSpLocks noChangeShapeType="1"/>
            <a:stCxn id="9230" idx="7"/>
            <a:endCxn id="9224" idx="3"/>
          </p:cNvCxnSpPr>
          <p:nvPr/>
        </p:nvCxnSpPr>
        <p:spPr bwMode="auto">
          <a:xfrm flipV="1">
            <a:off x="2679700" y="4449762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23">
            <a:extLst>
              <a:ext uri="{FF2B5EF4-FFF2-40B4-BE49-F238E27FC236}">
                <a16:creationId xmlns:a16="http://schemas.microsoft.com/office/drawing/2014/main" id="{6CC87D65-549C-4076-B71F-85A41AAD82EE}"/>
              </a:ext>
            </a:extLst>
          </p:cNvPr>
          <p:cNvCxnSpPr>
            <a:cxnSpLocks noChangeShapeType="1"/>
            <a:stCxn id="9225" idx="1"/>
            <a:endCxn id="9224" idx="5"/>
          </p:cNvCxnSpPr>
          <p:nvPr/>
        </p:nvCxnSpPr>
        <p:spPr bwMode="auto">
          <a:xfrm flipH="1" flipV="1">
            <a:off x="3379787" y="4449762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0" name="Oval 24">
            <a:extLst>
              <a:ext uri="{FF2B5EF4-FFF2-40B4-BE49-F238E27FC236}">
                <a16:creationId xmlns:a16="http://schemas.microsoft.com/office/drawing/2014/main" id="{E170EF02-B30A-44E0-B526-AB427F7EA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2" y="4724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7042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>
            <a:extLst>
              <a:ext uri="{FF2B5EF4-FFF2-40B4-BE49-F238E27FC236}">
                <a16:creationId xmlns:a16="http://schemas.microsoft.com/office/drawing/2014/main" id="{9387BCAA-17BE-4498-BEE4-CCE1D7BE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13315" name="Slide Number Placeholder 6">
            <a:extLst>
              <a:ext uri="{FF2B5EF4-FFF2-40B4-BE49-F238E27FC236}">
                <a16:creationId xmlns:a16="http://schemas.microsoft.com/office/drawing/2014/main" id="{BE3ECB40-68A6-4A10-B3D5-8CD8931B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4C0CB6-42C1-4AC7-9CEB-136720A8A22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FF21CB6-36B4-4BD9-9ECF-E6E95DB9E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/>
              <a:t>Insertion into a Heap</a:t>
            </a:r>
          </a:p>
        </p:txBody>
      </p:sp>
      <p:sp>
        <p:nvSpPr>
          <p:cNvPr id="133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1720898-BA8F-4408-9918-9EB54752D4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86200" cy="4648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Method </a:t>
            </a:r>
            <a:r>
              <a:rPr lang="en-US" altLang="en-US" sz="2400" dirty="0" err="1"/>
              <a:t>insertItem</a:t>
            </a:r>
            <a:r>
              <a:rPr lang="en-US" altLang="en-US" sz="2400" dirty="0"/>
              <a:t> of the priority queue ADT corresponds to the insertion of a key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/>
              <a:t> to the heap</a:t>
            </a:r>
          </a:p>
          <a:p>
            <a:pPr eaLnBrk="1" hangingPunct="1"/>
            <a:r>
              <a:rPr lang="en-US" altLang="en-US" sz="2400" dirty="0"/>
              <a:t>The insertion algorithm consists of three steps</a:t>
            </a:r>
          </a:p>
          <a:p>
            <a:pPr lvl="1" eaLnBrk="1" hangingPunct="1"/>
            <a:r>
              <a:rPr lang="en-US" altLang="en-US" sz="2000" dirty="0"/>
              <a:t>Find the insertion 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 (the new last node)</a:t>
            </a:r>
          </a:p>
          <a:p>
            <a:pPr lvl="1" eaLnBrk="1" hangingPunct="1"/>
            <a:r>
              <a:rPr lang="en-US" altLang="en-US" sz="2000" dirty="0"/>
              <a:t>Store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at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Restore the heap-order property (discussed next)</a:t>
            </a:r>
          </a:p>
        </p:txBody>
      </p:sp>
      <p:sp>
        <p:nvSpPr>
          <p:cNvPr id="13318" name="Oval 5">
            <a:extLst>
              <a:ext uri="{FF2B5EF4-FFF2-40B4-BE49-F238E27FC236}">
                <a16:creationId xmlns:a16="http://schemas.microsoft.com/office/drawing/2014/main" id="{54FB0C04-573A-4CFE-BD4F-E8E3901F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19" name="Oval 6">
            <a:extLst>
              <a:ext uri="{FF2B5EF4-FFF2-40B4-BE49-F238E27FC236}">
                <a16:creationId xmlns:a16="http://schemas.microsoft.com/office/drawing/2014/main" id="{7E82B53E-77E6-463A-B17C-070EB978B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3320" name="Oval 7">
            <a:extLst>
              <a:ext uri="{FF2B5EF4-FFF2-40B4-BE49-F238E27FC236}">
                <a16:creationId xmlns:a16="http://schemas.microsoft.com/office/drawing/2014/main" id="{2D72D147-A542-4BD5-BD4D-A8CE6D8D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321" name="Oval 8">
            <a:extLst>
              <a:ext uri="{FF2B5EF4-FFF2-40B4-BE49-F238E27FC236}">
                <a16:creationId xmlns:a16="http://schemas.microsoft.com/office/drawing/2014/main" id="{FDC3735D-74AB-4958-B59C-0B306355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3322" name="Rectangle 11">
            <a:extLst>
              <a:ext uri="{FF2B5EF4-FFF2-40B4-BE49-F238E27FC236}">
                <a16:creationId xmlns:a16="http://schemas.microsoft.com/office/drawing/2014/main" id="{9E9A2CC3-4E63-4AD5-9CF9-3D68CEA9EE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1688" y="277495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13323" name="AutoShape 13">
            <a:extLst>
              <a:ext uri="{FF2B5EF4-FFF2-40B4-BE49-F238E27FC236}">
                <a16:creationId xmlns:a16="http://schemas.microsoft.com/office/drawing/2014/main" id="{85B4C632-A321-4BBF-B20B-91776641D81B}"/>
              </a:ext>
            </a:extLst>
          </p:cNvPr>
          <p:cNvCxnSpPr>
            <a:cxnSpLocks noChangeShapeType="1"/>
            <a:stCxn id="13318" idx="3"/>
            <a:endCxn id="13320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4">
            <a:extLst>
              <a:ext uri="{FF2B5EF4-FFF2-40B4-BE49-F238E27FC236}">
                <a16:creationId xmlns:a16="http://schemas.microsoft.com/office/drawing/2014/main" id="{296A6F9E-4464-49D8-9A0C-75198A7E2574}"/>
              </a:ext>
            </a:extLst>
          </p:cNvPr>
          <p:cNvCxnSpPr>
            <a:cxnSpLocks noChangeShapeType="1"/>
            <a:stCxn id="13319" idx="1"/>
            <a:endCxn id="13318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6">
            <a:extLst>
              <a:ext uri="{FF2B5EF4-FFF2-40B4-BE49-F238E27FC236}">
                <a16:creationId xmlns:a16="http://schemas.microsoft.com/office/drawing/2014/main" id="{456248D9-BB55-41AD-B3DD-EC4CACF091E8}"/>
              </a:ext>
            </a:extLst>
          </p:cNvPr>
          <p:cNvCxnSpPr>
            <a:cxnSpLocks noChangeShapeType="1"/>
            <a:stCxn id="13322" idx="0"/>
            <a:endCxn id="13319" idx="3"/>
          </p:cNvCxnSpPr>
          <p:nvPr/>
        </p:nvCxnSpPr>
        <p:spPr bwMode="auto">
          <a:xfrm flipV="1">
            <a:off x="7267575" y="25447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9">
            <a:extLst>
              <a:ext uri="{FF2B5EF4-FFF2-40B4-BE49-F238E27FC236}">
                <a16:creationId xmlns:a16="http://schemas.microsoft.com/office/drawing/2014/main" id="{5B9E94ED-8F7C-4551-9B2F-A3728420BD28}"/>
              </a:ext>
            </a:extLst>
          </p:cNvPr>
          <p:cNvCxnSpPr>
            <a:cxnSpLocks noChangeShapeType="1"/>
            <a:stCxn id="13328" idx="7"/>
            <a:endCxn id="13320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20">
            <a:extLst>
              <a:ext uri="{FF2B5EF4-FFF2-40B4-BE49-F238E27FC236}">
                <a16:creationId xmlns:a16="http://schemas.microsoft.com/office/drawing/2014/main" id="{40AA381A-5B8B-40DE-9BBF-631D1670F86C}"/>
              </a:ext>
            </a:extLst>
          </p:cNvPr>
          <p:cNvCxnSpPr>
            <a:cxnSpLocks noChangeShapeType="1"/>
            <a:stCxn id="13321" idx="1"/>
            <a:endCxn id="13320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Oval 21">
            <a:extLst>
              <a:ext uri="{FF2B5EF4-FFF2-40B4-BE49-F238E27FC236}">
                <a16:creationId xmlns:a16="http://schemas.microsoft.com/office/drawing/2014/main" id="{F90DDE63-DCE8-4884-9792-4FBCE42B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329" name="Freeform 26">
            <a:extLst>
              <a:ext uri="{FF2B5EF4-FFF2-40B4-BE49-F238E27FC236}">
                <a16:creationId xmlns:a16="http://schemas.microsoft.com/office/drawing/2014/main" id="{58C52C17-9DDA-49D7-87D4-E0D7E98113D1}"/>
              </a:ext>
            </a:extLst>
          </p:cNvPr>
          <p:cNvSpPr>
            <a:spLocks/>
          </p:cNvSpPr>
          <p:nvPr/>
        </p:nvSpPr>
        <p:spPr bwMode="auto">
          <a:xfrm>
            <a:off x="7277100" y="3048000"/>
            <a:ext cx="600075" cy="457200"/>
          </a:xfrm>
          <a:custGeom>
            <a:avLst/>
            <a:gdLst>
              <a:gd name="T0" fmla="*/ 2147483646 w 378"/>
              <a:gd name="T1" fmla="*/ 2147483646 h 288"/>
              <a:gd name="T2" fmla="*/ 2147483646 w 378"/>
              <a:gd name="T3" fmla="*/ 2147483646 h 288"/>
              <a:gd name="T4" fmla="*/ 2147483646 w 378"/>
              <a:gd name="T5" fmla="*/ 2147483646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27">
            <a:extLst>
              <a:ext uri="{FF2B5EF4-FFF2-40B4-BE49-F238E27FC236}">
                <a16:creationId xmlns:a16="http://schemas.microsoft.com/office/drawing/2014/main" id="{9E382F72-568A-4250-B5F5-3BB1B6B03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3429000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insertion node</a:t>
            </a:r>
          </a:p>
        </p:txBody>
      </p:sp>
      <p:sp>
        <p:nvSpPr>
          <p:cNvPr id="13331" name="Oval 30">
            <a:extLst>
              <a:ext uri="{FF2B5EF4-FFF2-40B4-BE49-F238E27FC236}">
                <a16:creationId xmlns:a16="http://schemas.microsoft.com/office/drawing/2014/main" id="{11F8C389-294F-446E-A36D-004FFB5E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39624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32" name="Oval 31">
            <a:extLst>
              <a:ext uri="{FF2B5EF4-FFF2-40B4-BE49-F238E27FC236}">
                <a16:creationId xmlns:a16="http://schemas.microsoft.com/office/drawing/2014/main" id="{7FB6190F-8DAC-4308-9E8F-1BA059561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4735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3333" name="Oval 32">
            <a:extLst>
              <a:ext uri="{FF2B5EF4-FFF2-40B4-BE49-F238E27FC236}">
                <a16:creationId xmlns:a16="http://schemas.microsoft.com/office/drawing/2014/main" id="{7BA731CA-B86F-4F98-B6F5-FB9A9C0AF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4735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334" name="Oval 33">
            <a:extLst>
              <a:ext uri="{FF2B5EF4-FFF2-40B4-BE49-F238E27FC236}">
                <a16:creationId xmlns:a16="http://schemas.microsoft.com/office/drawing/2014/main" id="{CACAE773-7F07-43E9-B806-F5FBB848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9688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3335" name="AutoShape 38">
            <a:extLst>
              <a:ext uri="{FF2B5EF4-FFF2-40B4-BE49-F238E27FC236}">
                <a16:creationId xmlns:a16="http://schemas.microsoft.com/office/drawing/2014/main" id="{7504728B-EF77-4811-A23C-F1CFA12934D0}"/>
              </a:ext>
            </a:extLst>
          </p:cNvPr>
          <p:cNvCxnSpPr>
            <a:cxnSpLocks noChangeShapeType="1"/>
            <a:stCxn id="13331" idx="3"/>
            <a:endCxn id="13333" idx="7"/>
          </p:cNvCxnSpPr>
          <p:nvPr/>
        </p:nvCxnSpPr>
        <p:spPr bwMode="auto">
          <a:xfrm flipH="1">
            <a:off x="5910263" y="42433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39">
            <a:extLst>
              <a:ext uri="{FF2B5EF4-FFF2-40B4-BE49-F238E27FC236}">
                <a16:creationId xmlns:a16="http://schemas.microsoft.com/office/drawing/2014/main" id="{AE32BD3D-FC52-402F-9A70-09C6AE4B6547}"/>
              </a:ext>
            </a:extLst>
          </p:cNvPr>
          <p:cNvCxnSpPr>
            <a:cxnSpLocks noChangeShapeType="1"/>
            <a:stCxn id="13332" idx="1"/>
            <a:endCxn id="13331" idx="5"/>
          </p:cNvCxnSpPr>
          <p:nvPr/>
        </p:nvCxnSpPr>
        <p:spPr bwMode="auto">
          <a:xfrm flipH="1" flipV="1">
            <a:off x="6862763" y="4244975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41">
            <a:extLst>
              <a:ext uri="{FF2B5EF4-FFF2-40B4-BE49-F238E27FC236}">
                <a16:creationId xmlns:a16="http://schemas.microsoft.com/office/drawing/2014/main" id="{F343B12A-4CF2-4681-957E-1D23ACAEFFF0}"/>
              </a:ext>
            </a:extLst>
          </p:cNvPr>
          <p:cNvCxnSpPr>
            <a:cxnSpLocks noChangeShapeType="1"/>
            <a:stCxn id="13341" idx="7"/>
            <a:endCxn id="13332" idx="3"/>
          </p:cNvCxnSpPr>
          <p:nvPr/>
        </p:nvCxnSpPr>
        <p:spPr bwMode="auto">
          <a:xfrm flipV="1">
            <a:off x="7780338" y="4756150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44">
            <a:extLst>
              <a:ext uri="{FF2B5EF4-FFF2-40B4-BE49-F238E27FC236}">
                <a16:creationId xmlns:a16="http://schemas.microsoft.com/office/drawing/2014/main" id="{99F37E92-FC2D-4AA0-B6FB-BDFBCA70A009}"/>
              </a:ext>
            </a:extLst>
          </p:cNvPr>
          <p:cNvCxnSpPr>
            <a:cxnSpLocks noChangeShapeType="1"/>
            <a:stCxn id="13340" idx="7"/>
            <a:endCxn id="13333" idx="3"/>
          </p:cNvCxnSpPr>
          <p:nvPr/>
        </p:nvCxnSpPr>
        <p:spPr bwMode="auto">
          <a:xfrm flipV="1">
            <a:off x="5322888" y="47561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AutoShape 45">
            <a:extLst>
              <a:ext uri="{FF2B5EF4-FFF2-40B4-BE49-F238E27FC236}">
                <a16:creationId xmlns:a16="http://schemas.microsoft.com/office/drawing/2014/main" id="{09D9CE20-8BB4-4E66-AB9F-40AC100060FD}"/>
              </a:ext>
            </a:extLst>
          </p:cNvPr>
          <p:cNvCxnSpPr>
            <a:cxnSpLocks noChangeShapeType="1"/>
            <a:stCxn id="13334" idx="1"/>
            <a:endCxn id="13333" idx="5"/>
          </p:cNvCxnSpPr>
          <p:nvPr/>
        </p:nvCxnSpPr>
        <p:spPr bwMode="auto">
          <a:xfrm flipH="1" flipV="1">
            <a:off x="5910263" y="47561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0" name="Oval 46">
            <a:extLst>
              <a:ext uri="{FF2B5EF4-FFF2-40B4-BE49-F238E27FC236}">
                <a16:creationId xmlns:a16="http://schemas.microsoft.com/office/drawing/2014/main" id="{3019D247-3F98-4384-9EE2-F0775802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49688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341" name="Oval 51">
            <a:extLst>
              <a:ext uri="{FF2B5EF4-FFF2-40B4-BE49-F238E27FC236}">
                <a16:creationId xmlns:a16="http://schemas.microsoft.com/office/drawing/2014/main" id="{8D720AB7-14B3-4A99-A398-C10D532C6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8" y="4968875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3342" name="Text Box 57">
            <a:extLst>
              <a:ext uri="{FF2B5EF4-FFF2-40B4-BE49-F238E27FC236}">
                <a16:creationId xmlns:a16="http://schemas.microsoft.com/office/drawing/2014/main" id="{96067D0A-9F9E-4192-86D8-0876177B8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2327275"/>
            <a:ext cx="268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3343" name="Text Box 58">
            <a:extLst>
              <a:ext uri="{FF2B5EF4-FFF2-40B4-BE49-F238E27FC236}">
                <a16:creationId xmlns:a16="http://schemas.microsoft.com/office/drawing/2014/main" id="{E43BEF29-DE43-4014-83F7-C43033BF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4724400"/>
            <a:ext cx="268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47C3E2E7-E664-40CF-B69D-1C656A08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4B8AD611-553A-4183-9D74-932FF5D0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06059F-12D2-4563-A8AD-7F2C936E914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2923FB74-6BFA-4E0D-B92D-7B9E807A0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Upheap</a:t>
            </a:r>
          </a:p>
        </p:txBody>
      </p:sp>
      <p:sp>
        <p:nvSpPr>
          <p:cNvPr id="1434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C52150D-79F2-4815-9905-E85D834BD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2438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After the insertion of a new key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, the heap-order property may be violated</a:t>
            </a:r>
          </a:p>
          <a:p>
            <a:pPr eaLnBrk="1" hangingPunct="1"/>
            <a:r>
              <a:rPr lang="en-US" altLang="en-US" sz="2000" dirty="0"/>
              <a:t>Algorithm upheap restores the heap-order property by swapping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along an upward path from the insertion node</a:t>
            </a:r>
          </a:p>
          <a:p>
            <a:pPr eaLnBrk="1" hangingPunct="1"/>
            <a:r>
              <a:rPr lang="en-US" altLang="en-US" sz="2000" dirty="0"/>
              <a:t>Upheap terminates when the key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reaches the root or a node whose parent has a key smaller than or equal to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dirty="0"/>
              <a:t>Since a heap has height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, upheap runs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</a:t>
            </a:r>
          </a:p>
        </p:txBody>
      </p:sp>
      <p:sp>
        <p:nvSpPr>
          <p:cNvPr id="14342" name="Oval 4">
            <a:extLst>
              <a:ext uri="{FF2B5EF4-FFF2-40B4-BE49-F238E27FC236}">
                <a16:creationId xmlns:a16="http://schemas.microsoft.com/office/drawing/2014/main" id="{6413CCAC-AD0C-4251-A822-CDD583786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43592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43" name="Oval 5">
            <a:extLst>
              <a:ext uri="{FF2B5EF4-FFF2-40B4-BE49-F238E27FC236}">
                <a16:creationId xmlns:a16="http://schemas.microsoft.com/office/drawing/2014/main" id="{C29966B4-87E9-4B13-9A5B-1E819076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487045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4344" name="Oval 6">
            <a:extLst>
              <a:ext uri="{FF2B5EF4-FFF2-40B4-BE49-F238E27FC236}">
                <a16:creationId xmlns:a16="http://schemas.microsoft.com/office/drawing/2014/main" id="{E4AAF5FB-0466-4494-BDD9-9D8E38032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48704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4345" name="Oval 7">
            <a:extLst>
              <a:ext uri="{FF2B5EF4-FFF2-40B4-BE49-F238E27FC236}">
                <a16:creationId xmlns:a16="http://schemas.microsoft.com/office/drawing/2014/main" id="{F4127D89-002A-40A7-B8A0-D9BBE92D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53657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4346" name="AutoShape 11">
            <a:extLst>
              <a:ext uri="{FF2B5EF4-FFF2-40B4-BE49-F238E27FC236}">
                <a16:creationId xmlns:a16="http://schemas.microsoft.com/office/drawing/2014/main" id="{DBD1078C-8236-4900-9A5A-3C39F30C1A0D}"/>
              </a:ext>
            </a:extLst>
          </p:cNvPr>
          <p:cNvCxnSpPr>
            <a:cxnSpLocks noChangeShapeType="1"/>
            <a:stCxn id="14342" idx="3"/>
            <a:endCxn id="14344" idx="7"/>
          </p:cNvCxnSpPr>
          <p:nvPr/>
        </p:nvCxnSpPr>
        <p:spPr bwMode="auto">
          <a:xfrm flipH="1">
            <a:off x="1828800" y="4640263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2">
            <a:extLst>
              <a:ext uri="{FF2B5EF4-FFF2-40B4-BE49-F238E27FC236}">
                <a16:creationId xmlns:a16="http://schemas.microsoft.com/office/drawing/2014/main" id="{D1671CDD-3BD7-4B42-BBFD-4A7A706D399A}"/>
              </a:ext>
            </a:extLst>
          </p:cNvPr>
          <p:cNvCxnSpPr>
            <a:cxnSpLocks noChangeShapeType="1"/>
            <a:stCxn id="14343" idx="1"/>
            <a:endCxn id="14342" idx="5"/>
          </p:cNvCxnSpPr>
          <p:nvPr/>
        </p:nvCxnSpPr>
        <p:spPr bwMode="auto">
          <a:xfrm flipH="1" flipV="1">
            <a:off x="2781300" y="4641850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4">
            <a:extLst>
              <a:ext uri="{FF2B5EF4-FFF2-40B4-BE49-F238E27FC236}">
                <a16:creationId xmlns:a16="http://schemas.microsoft.com/office/drawing/2014/main" id="{CF8F0BF2-6A7B-4874-969E-294D4714B6D9}"/>
              </a:ext>
            </a:extLst>
          </p:cNvPr>
          <p:cNvCxnSpPr>
            <a:cxnSpLocks noChangeShapeType="1"/>
            <a:stCxn id="14352" idx="7"/>
            <a:endCxn id="14343" idx="3"/>
          </p:cNvCxnSpPr>
          <p:nvPr/>
        </p:nvCxnSpPr>
        <p:spPr bwMode="auto">
          <a:xfrm flipV="1">
            <a:off x="3698875" y="5162550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7">
            <a:extLst>
              <a:ext uri="{FF2B5EF4-FFF2-40B4-BE49-F238E27FC236}">
                <a16:creationId xmlns:a16="http://schemas.microsoft.com/office/drawing/2014/main" id="{8463915B-669A-4788-A7EF-BA8C1CF95499}"/>
              </a:ext>
            </a:extLst>
          </p:cNvPr>
          <p:cNvCxnSpPr>
            <a:cxnSpLocks noChangeShapeType="1"/>
            <a:stCxn id="14351" idx="7"/>
            <a:endCxn id="14344" idx="3"/>
          </p:cNvCxnSpPr>
          <p:nvPr/>
        </p:nvCxnSpPr>
        <p:spPr bwMode="auto">
          <a:xfrm flipV="1">
            <a:off x="1241425" y="5153025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8">
            <a:extLst>
              <a:ext uri="{FF2B5EF4-FFF2-40B4-BE49-F238E27FC236}">
                <a16:creationId xmlns:a16="http://schemas.microsoft.com/office/drawing/2014/main" id="{B4DC4ECA-94D9-44B5-A7F8-A3CB28148DBB}"/>
              </a:ext>
            </a:extLst>
          </p:cNvPr>
          <p:cNvCxnSpPr>
            <a:cxnSpLocks noChangeShapeType="1"/>
            <a:stCxn id="14345" idx="1"/>
            <a:endCxn id="14344" idx="5"/>
          </p:cNvCxnSpPr>
          <p:nvPr/>
        </p:nvCxnSpPr>
        <p:spPr bwMode="auto">
          <a:xfrm flipH="1" flipV="1">
            <a:off x="1828800" y="5153025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1" name="Oval 19">
            <a:extLst>
              <a:ext uri="{FF2B5EF4-FFF2-40B4-BE49-F238E27FC236}">
                <a16:creationId xmlns:a16="http://schemas.microsoft.com/office/drawing/2014/main" id="{CB1F3A57-3626-4D4C-A416-AF5DB14A7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" y="53657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4352" name="Oval 24">
            <a:extLst>
              <a:ext uri="{FF2B5EF4-FFF2-40B4-BE49-F238E27FC236}">
                <a16:creationId xmlns:a16="http://schemas.microsoft.com/office/drawing/2014/main" id="{644B220C-270E-4DE2-8DC1-AEEBE1C3A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5365750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4353" name="Text Box 29">
            <a:extLst>
              <a:ext uri="{FF2B5EF4-FFF2-40B4-BE49-F238E27FC236}">
                <a16:creationId xmlns:a16="http://schemas.microsoft.com/office/drawing/2014/main" id="{8DE7BDCB-3907-4AC0-945A-4D907F306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5121275"/>
            <a:ext cx="268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4354" name="Oval 30">
            <a:extLst>
              <a:ext uri="{FF2B5EF4-FFF2-40B4-BE49-F238E27FC236}">
                <a16:creationId xmlns:a16="http://schemas.microsoft.com/office/drawing/2014/main" id="{DCB04879-AF9A-4107-90DA-D9A09715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359275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4355" name="Oval 31">
            <a:extLst>
              <a:ext uri="{FF2B5EF4-FFF2-40B4-BE49-F238E27FC236}">
                <a16:creationId xmlns:a16="http://schemas.microsoft.com/office/drawing/2014/main" id="{8A26B2AE-1F6A-43D4-AA72-A903B668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88" y="487045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56" name="Oval 32">
            <a:extLst>
              <a:ext uri="{FF2B5EF4-FFF2-40B4-BE49-F238E27FC236}">
                <a16:creationId xmlns:a16="http://schemas.microsoft.com/office/drawing/2014/main" id="{4EB728BE-0A81-4F9F-B014-3F45C27A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8704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4357" name="Oval 33">
            <a:extLst>
              <a:ext uri="{FF2B5EF4-FFF2-40B4-BE49-F238E27FC236}">
                <a16:creationId xmlns:a16="http://schemas.microsoft.com/office/drawing/2014/main" id="{761410C9-B485-4ACF-A15C-716D1EFE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53657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4358" name="AutoShape 37">
            <a:extLst>
              <a:ext uri="{FF2B5EF4-FFF2-40B4-BE49-F238E27FC236}">
                <a16:creationId xmlns:a16="http://schemas.microsoft.com/office/drawing/2014/main" id="{01E54375-09AB-4ED4-A1BA-96E7A65887F8}"/>
              </a:ext>
            </a:extLst>
          </p:cNvPr>
          <p:cNvCxnSpPr>
            <a:cxnSpLocks noChangeShapeType="1"/>
            <a:stCxn id="14354" idx="3"/>
            <a:endCxn id="14356" idx="7"/>
          </p:cNvCxnSpPr>
          <p:nvPr/>
        </p:nvCxnSpPr>
        <p:spPr bwMode="auto">
          <a:xfrm flipH="1">
            <a:off x="6026150" y="4651375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38">
            <a:extLst>
              <a:ext uri="{FF2B5EF4-FFF2-40B4-BE49-F238E27FC236}">
                <a16:creationId xmlns:a16="http://schemas.microsoft.com/office/drawing/2014/main" id="{70E0FE88-450E-4BE2-A52B-A622BDDA2CFC}"/>
              </a:ext>
            </a:extLst>
          </p:cNvPr>
          <p:cNvCxnSpPr>
            <a:cxnSpLocks noChangeShapeType="1"/>
            <a:stCxn id="14355" idx="1"/>
            <a:endCxn id="14354" idx="5"/>
          </p:cNvCxnSpPr>
          <p:nvPr/>
        </p:nvCxnSpPr>
        <p:spPr bwMode="auto">
          <a:xfrm flipH="1" flipV="1">
            <a:off x="6978650" y="4651375"/>
            <a:ext cx="11842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40">
            <a:extLst>
              <a:ext uri="{FF2B5EF4-FFF2-40B4-BE49-F238E27FC236}">
                <a16:creationId xmlns:a16="http://schemas.microsoft.com/office/drawing/2014/main" id="{BDB4AB23-865B-48D8-8E20-8AB26F735166}"/>
              </a:ext>
            </a:extLst>
          </p:cNvPr>
          <p:cNvCxnSpPr>
            <a:cxnSpLocks noChangeShapeType="1"/>
            <a:stCxn id="14364" idx="7"/>
            <a:endCxn id="14355" idx="3"/>
          </p:cNvCxnSpPr>
          <p:nvPr/>
        </p:nvCxnSpPr>
        <p:spPr bwMode="auto">
          <a:xfrm flipV="1">
            <a:off x="7896225" y="5162550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43">
            <a:extLst>
              <a:ext uri="{FF2B5EF4-FFF2-40B4-BE49-F238E27FC236}">
                <a16:creationId xmlns:a16="http://schemas.microsoft.com/office/drawing/2014/main" id="{4FA4C7FF-1655-4B06-99B2-B6242D335B5E}"/>
              </a:ext>
            </a:extLst>
          </p:cNvPr>
          <p:cNvCxnSpPr>
            <a:cxnSpLocks noChangeShapeType="1"/>
            <a:stCxn id="14363" idx="7"/>
            <a:endCxn id="14356" idx="3"/>
          </p:cNvCxnSpPr>
          <p:nvPr/>
        </p:nvCxnSpPr>
        <p:spPr bwMode="auto">
          <a:xfrm flipV="1">
            <a:off x="5438775" y="5153025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44">
            <a:extLst>
              <a:ext uri="{FF2B5EF4-FFF2-40B4-BE49-F238E27FC236}">
                <a16:creationId xmlns:a16="http://schemas.microsoft.com/office/drawing/2014/main" id="{2B92378C-EBA4-4565-87C3-35BF29432935}"/>
              </a:ext>
            </a:extLst>
          </p:cNvPr>
          <p:cNvCxnSpPr>
            <a:cxnSpLocks noChangeShapeType="1"/>
            <a:stCxn id="14357" idx="1"/>
            <a:endCxn id="14356" idx="5"/>
          </p:cNvCxnSpPr>
          <p:nvPr/>
        </p:nvCxnSpPr>
        <p:spPr bwMode="auto">
          <a:xfrm flipH="1" flipV="1">
            <a:off x="6026150" y="5153025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3" name="Oval 45">
            <a:extLst>
              <a:ext uri="{FF2B5EF4-FFF2-40B4-BE49-F238E27FC236}">
                <a16:creationId xmlns:a16="http://schemas.microsoft.com/office/drawing/2014/main" id="{81F1D45C-6C09-462C-9560-0AE0B9A4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53657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4364" name="Oval 50">
            <a:extLst>
              <a:ext uri="{FF2B5EF4-FFF2-40B4-BE49-F238E27FC236}">
                <a16:creationId xmlns:a16="http://schemas.microsoft.com/office/drawing/2014/main" id="{FA59B10C-58AE-4DE1-B4B0-00F99F59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175" y="5365750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4365" name="Text Box 55">
            <a:extLst>
              <a:ext uri="{FF2B5EF4-FFF2-40B4-BE49-F238E27FC236}">
                <a16:creationId xmlns:a16="http://schemas.microsoft.com/office/drawing/2014/main" id="{F4F6B390-DA78-4329-A473-C5DEB140D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38" y="5121275"/>
            <a:ext cx="268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t</a:t>
            </a:r>
          </a:p>
        </p:txBody>
      </p:sp>
      <p:cxnSp>
        <p:nvCxnSpPr>
          <p:cNvPr id="14366" name="AutoShape 58">
            <a:extLst>
              <a:ext uri="{FF2B5EF4-FFF2-40B4-BE49-F238E27FC236}">
                <a16:creationId xmlns:a16="http://schemas.microsoft.com/office/drawing/2014/main" id="{3237B019-1FA7-4B50-9805-C1A374F4A99A}"/>
              </a:ext>
            </a:extLst>
          </p:cNvPr>
          <p:cNvCxnSpPr>
            <a:cxnSpLocks noChangeShapeType="1"/>
            <a:stCxn id="14355" idx="0"/>
            <a:endCxn id="14354" idx="7"/>
          </p:cNvCxnSpPr>
          <p:nvPr/>
        </p:nvCxnSpPr>
        <p:spPr bwMode="auto">
          <a:xfrm rot="5400000" flipH="1">
            <a:off x="7395369" y="3969544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59">
            <a:extLst>
              <a:ext uri="{FF2B5EF4-FFF2-40B4-BE49-F238E27FC236}">
                <a16:creationId xmlns:a16="http://schemas.microsoft.com/office/drawing/2014/main" id="{ED48296E-EB3F-43E9-98B3-CCBA52B72B49}"/>
              </a:ext>
            </a:extLst>
          </p:cNvPr>
          <p:cNvCxnSpPr>
            <a:cxnSpLocks noChangeShapeType="1"/>
            <a:stCxn id="14355" idx="2"/>
            <a:endCxn id="14364" idx="1"/>
          </p:cNvCxnSpPr>
          <p:nvPr/>
        </p:nvCxnSpPr>
        <p:spPr bwMode="auto">
          <a:xfrm rot="10800000" flipV="1">
            <a:off x="7670800" y="5030788"/>
            <a:ext cx="427038" cy="363537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8" name="AutoShape 60">
            <a:extLst>
              <a:ext uri="{FF2B5EF4-FFF2-40B4-BE49-F238E27FC236}">
                <a16:creationId xmlns:a16="http://schemas.microsoft.com/office/drawing/2014/main" id="{BBCE2323-3ECE-4E4B-988D-CC02406E08B6}"/>
              </a:ext>
            </a:extLst>
          </p:cNvPr>
          <p:cNvCxnSpPr>
            <a:cxnSpLocks noChangeShapeType="1"/>
            <a:stCxn id="14343" idx="2"/>
            <a:endCxn id="14352" idx="0"/>
          </p:cNvCxnSpPr>
          <p:nvPr/>
        </p:nvCxnSpPr>
        <p:spPr bwMode="auto">
          <a:xfrm rot="10800000" flipV="1">
            <a:off x="3586163" y="5030788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5D4B9E6A-D78A-4B84-9BBA-FE512BCE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402486D8-1364-45B8-BAF1-D8338E75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4960F2-2E47-441E-914C-822B134452A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91EFF479-D357-4908-BE0F-DEB3CD91C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Removal from a Heap</a:t>
            </a:r>
          </a:p>
        </p:txBody>
      </p:sp>
      <p:sp>
        <p:nvSpPr>
          <p:cNvPr id="1536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E15E91D-382A-4B4A-931B-0910441E6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Method </a:t>
            </a:r>
            <a:r>
              <a:rPr lang="en-US" altLang="en-US" sz="2400" dirty="0" err="1"/>
              <a:t>removeMin</a:t>
            </a:r>
            <a:r>
              <a:rPr lang="en-US" altLang="en-US" sz="2400" dirty="0"/>
              <a:t> of the priority queue ADT corresponds to the removal of the root key from the heap</a:t>
            </a:r>
          </a:p>
          <a:p>
            <a:pPr eaLnBrk="1" hangingPunct="1"/>
            <a:r>
              <a:rPr lang="en-US" altLang="en-US" sz="2400" dirty="0"/>
              <a:t>The removal algorithm consists of three steps</a:t>
            </a:r>
          </a:p>
          <a:p>
            <a:pPr lvl="1" eaLnBrk="1" hangingPunct="1"/>
            <a:r>
              <a:rPr lang="en-US" altLang="en-US" sz="2000" dirty="0"/>
              <a:t>Replace the root key with the key of the last 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w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Remove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w</a:t>
            </a:r>
            <a:r>
              <a:rPr lang="en-US" altLang="en-US" sz="2000" dirty="0"/>
              <a:t> </a:t>
            </a:r>
          </a:p>
          <a:p>
            <a:pPr lvl="1" eaLnBrk="1" hangingPunct="1"/>
            <a:r>
              <a:rPr lang="en-US" altLang="en-US" sz="2000" dirty="0"/>
              <a:t>Restore the heap-order property (discussed next)</a:t>
            </a:r>
          </a:p>
        </p:txBody>
      </p:sp>
      <p:sp>
        <p:nvSpPr>
          <p:cNvPr id="15366" name="Oval 5">
            <a:extLst>
              <a:ext uri="{FF2B5EF4-FFF2-40B4-BE49-F238E27FC236}">
                <a16:creationId xmlns:a16="http://schemas.microsoft.com/office/drawing/2014/main" id="{8163D454-F899-4578-8B85-AE90EBC9A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367" name="Oval 6">
            <a:extLst>
              <a:ext uri="{FF2B5EF4-FFF2-40B4-BE49-F238E27FC236}">
                <a16:creationId xmlns:a16="http://schemas.microsoft.com/office/drawing/2014/main" id="{589253B3-C152-4842-B09F-80BF2F4BD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5368" name="Oval 7">
            <a:extLst>
              <a:ext uri="{FF2B5EF4-FFF2-40B4-BE49-F238E27FC236}">
                <a16:creationId xmlns:a16="http://schemas.microsoft.com/office/drawing/2014/main" id="{6A36D015-FB76-46AB-A3D7-EE0540FA6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5369" name="Oval 8">
            <a:extLst>
              <a:ext uri="{FF2B5EF4-FFF2-40B4-BE49-F238E27FC236}">
                <a16:creationId xmlns:a16="http://schemas.microsoft.com/office/drawing/2014/main" id="{1529E4E6-2982-400B-8C99-97FB47F2C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5370" name="AutoShape 13">
            <a:extLst>
              <a:ext uri="{FF2B5EF4-FFF2-40B4-BE49-F238E27FC236}">
                <a16:creationId xmlns:a16="http://schemas.microsoft.com/office/drawing/2014/main" id="{58B37117-A28D-46E2-9501-2610D196392E}"/>
              </a:ext>
            </a:extLst>
          </p:cNvPr>
          <p:cNvCxnSpPr>
            <a:cxnSpLocks noChangeShapeType="1"/>
            <a:stCxn id="15366" idx="3"/>
            <a:endCxn id="15368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14">
            <a:extLst>
              <a:ext uri="{FF2B5EF4-FFF2-40B4-BE49-F238E27FC236}">
                <a16:creationId xmlns:a16="http://schemas.microsoft.com/office/drawing/2014/main" id="{1CD0F030-7949-4931-91D1-A503E3782773}"/>
              </a:ext>
            </a:extLst>
          </p:cNvPr>
          <p:cNvCxnSpPr>
            <a:cxnSpLocks noChangeShapeType="1"/>
            <a:stCxn id="15367" idx="1"/>
            <a:endCxn id="15366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19">
            <a:extLst>
              <a:ext uri="{FF2B5EF4-FFF2-40B4-BE49-F238E27FC236}">
                <a16:creationId xmlns:a16="http://schemas.microsoft.com/office/drawing/2014/main" id="{5530A8D6-C873-4484-9642-5F40412F27D4}"/>
              </a:ext>
            </a:extLst>
          </p:cNvPr>
          <p:cNvCxnSpPr>
            <a:cxnSpLocks noChangeShapeType="1"/>
            <a:stCxn id="15374" idx="7"/>
            <a:endCxn id="15368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20">
            <a:extLst>
              <a:ext uri="{FF2B5EF4-FFF2-40B4-BE49-F238E27FC236}">
                <a16:creationId xmlns:a16="http://schemas.microsoft.com/office/drawing/2014/main" id="{22EB6315-91B0-40F7-870B-A52BD9B704B8}"/>
              </a:ext>
            </a:extLst>
          </p:cNvPr>
          <p:cNvCxnSpPr>
            <a:cxnSpLocks noChangeShapeType="1"/>
            <a:stCxn id="15369" idx="1"/>
            <a:endCxn id="15368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4" name="Oval 21">
            <a:extLst>
              <a:ext uri="{FF2B5EF4-FFF2-40B4-BE49-F238E27FC236}">
                <a16:creationId xmlns:a16="http://schemas.microsoft.com/office/drawing/2014/main" id="{ACEE7E72-B391-4D03-98DE-81F1487FA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5375" name="Freeform 26">
            <a:extLst>
              <a:ext uri="{FF2B5EF4-FFF2-40B4-BE49-F238E27FC236}">
                <a16:creationId xmlns:a16="http://schemas.microsoft.com/office/drawing/2014/main" id="{BE4619AC-4375-4297-8036-8C1C8F8E4F87}"/>
              </a:ext>
            </a:extLst>
          </p:cNvPr>
          <p:cNvSpPr>
            <a:spLocks/>
          </p:cNvSpPr>
          <p:nvPr/>
        </p:nvSpPr>
        <p:spPr bwMode="auto">
          <a:xfrm>
            <a:off x="6553200" y="2979738"/>
            <a:ext cx="895350" cy="411162"/>
          </a:xfrm>
          <a:custGeom>
            <a:avLst/>
            <a:gdLst>
              <a:gd name="T0" fmla="*/ 2147483646 w 564"/>
              <a:gd name="T1" fmla="*/ 2147483646 h 259"/>
              <a:gd name="T2" fmla="*/ 2147483646 w 564"/>
              <a:gd name="T3" fmla="*/ 2147483646 h 259"/>
              <a:gd name="T4" fmla="*/ 0 w 564"/>
              <a:gd name="T5" fmla="*/ 2147483646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27">
            <a:extLst>
              <a:ext uri="{FF2B5EF4-FFF2-40B4-BE49-F238E27FC236}">
                <a16:creationId xmlns:a16="http://schemas.microsoft.com/office/drawing/2014/main" id="{F3C2573D-D809-4F5F-BB14-C19086DA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13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last node</a:t>
            </a:r>
          </a:p>
        </p:txBody>
      </p:sp>
      <p:sp>
        <p:nvSpPr>
          <p:cNvPr id="15377" name="Text Box 53">
            <a:extLst>
              <a:ext uri="{FF2B5EF4-FFF2-40B4-BE49-F238E27FC236}">
                <a16:creationId xmlns:a16="http://schemas.microsoft.com/office/drawing/2014/main" id="{1ED5FADD-1DEA-439C-9061-A2723B052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725" y="2466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5378" name="Oval 56">
            <a:extLst>
              <a:ext uri="{FF2B5EF4-FFF2-40B4-BE49-F238E27FC236}">
                <a16:creationId xmlns:a16="http://schemas.microsoft.com/office/drawing/2014/main" id="{B24FE910-B5A7-4AEE-A58A-9EB81D80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03860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5379" name="Oval 57">
            <a:extLst>
              <a:ext uri="{FF2B5EF4-FFF2-40B4-BE49-F238E27FC236}">
                <a16:creationId xmlns:a16="http://schemas.microsoft.com/office/drawing/2014/main" id="{62EC8F4C-7BF1-47C2-B340-5B0ECB560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4549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5380" name="Oval 58">
            <a:extLst>
              <a:ext uri="{FF2B5EF4-FFF2-40B4-BE49-F238E27FC236}">
                <a16:creationId xmlns:a16="http://schemas.microsoft.com/office/drawing/2014/main" id="{8D9C2506-22B0-4D4C-980B-A985299B8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3" y="4549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5381" name="AutoShape 64">
            <a:extLst>
              <a:ext uri="{FF2B5EF4-FFF2-40B4-BE49-F238E27FC236}">
                <a16:creationId xmlns:a16="http://schemas.microsoft.com/office/drawing/2014/main" id="{F7E056CF-6118-40E5-9042-A118456B5982}"/>
              </a:ext>
            </a:extLst>
          </p:cNvPr>
          <p:cNvCxnSpPr>
            <a:cxnSpLocks noChangeShapeType="1"/>
            <a:stCxn id="15378" idx="3"/>
            <a:endCxn id="15380" idx="7"/>
          </p:cNvCxnSpPr>
          <p:nvPr/>
        </p:nvCxnSpPr>
        <p:spPr bwMode="auto">
          <a:xfrm flipH="1">
            <a:off x="5834063" y="433070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65">
            <a:extLst>
              <a:ext uri="{FF2B5EF4-FFF2-40B4-BE49-F238E27FC236}">
                <a16:creationId xmlns:a16="http://schemas.microsoft.com/office/drawing/2014/main" id="{2E5AEACD-7A6E-4B32-B8E1-4CDE09EC7310}"/>
              </a:ext>
            </a:extLst>
          </p:cNvPr>
          <p:cNvCxnSpPr>
            <a:cxnSpLocks noChangeShapeType="1"/>
            <a:stCxn id="15379" idx="1"/>
            <a:endCxn id="15378" idx="5"/>
          </p:cNvCxnSpPr>
          <p:nvPr/>
        </p:nvCxnSpPr>
        <p:spPr bwMode="auto">
          <a:xfrm flipH="1" flipV="1">
            <a:off x="6786563" y="4330700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70">
            <a:extLst>
              <a:ext uri="{FF2B5EF4-FFF2-40B4-BE49-F238E27FC236}">
                <a16:creationId xmlns:a16="http://schemas.microsoft.com/office/drawing/2014/main" id="{4679359E-F9A3-431E-99D2-ECDCE7C19C96}"/>
              </a:ext>
            </a:extLst>
          </p:cNvPr>
          <p:cNvCxnSpPr>
            <a:cxnSpLocks noChangeShapeType="1"/>
            <a:stCxn id="15385" idx="7"/>
            <a:endCxn id="15380" idx="3"/>
          </p:cNvCxnSpPr>
          <p:nvPr/>
        </p:nvCxnSpPr>
        <p:spPr bwMode="auto">
          <a:xfrm flipV="1">
            <a:off x="5246688" y="4830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71">
            <a:extLst>
              <a:ext uri="{FF2B5EF4-FFF2-40B4-BE49-F238E27FC236}">
                <a16:creationId xmlns:a16="http://schemas.microsoft.com/office/drawing/2014/main" id="{F75B4DB7-B3F8-4374-BF48-F36C708A7171}"/>
              </a:ext>
            </a:extLst>
          </p:cNvPr>
          <p:cNvCxnSpPr>
            <a:cxnSpLocks noChangeShapeType="1"/>
            <a:stCxn id="15387" idx="0"/>
            <a:endCxn id="15380" idx="5"/>
          </p:cNvCxnSpPr>
          <p:nvPr/>
        </p:nvCxnSpPr>
        <p:spPr bwMode="auto">
          <a:xfrm flipH="1" flipV="1">
            <a:off x="5834063" y="483235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5" name="Oval 72">
            <a:extLst>
              <a:ext uri="{FF2B5EF4-FFF2-40B4-BE49-F238E27FC236}">
                <a16:creationId xmlns:a16="http://schemas.microsoft.com/office/drawing/2014/main" id="{54431D45-779B-4E98-89D9-EF7E6128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5060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5386" name="Text Box 79">
            <a:extLst>
              <a:ext uri="{FF2B5EF4-FFF2-40B4-BE49-F238E27FC236}">
                <a16:creationId xmlns:a16="http://schemas.microsoft.com/office/drawing/2014/main" id="{46822538-275D-4A67-B74D-66DD7EC9F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6672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5387" name="Rectangle 80">
            <a:extLst>
              <a:ext uri="{FF2B5EF4-FFF2-40B4-BE49-F238E27FC236}">
                <a16:creationId xmlns:a16="http://schemas.microsoft.com/office/drawing/2014/main" id="{FBD62711-FD00-4D28-9895-22E61D34A4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5064125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88" name="Freeform 81">
            <a:extLst>
              <a:ext uri="{FF2B5EF4-FFF2-40B4-BE49-F238E27FC236}">
                <a16:creationId xmlns:a16="http://schemas.microsoft.com/office/drawing/2014/main" id="{3620D931-8BC5-48E0-8EF3-D080938E5862}"/>
              </a:ext>
            </a:extLst>
          </p:cNvPr>
          <p:cNvSpPr>
            <a:spLocks/>
          </p:cNvSpPr>
          <p:nvPr/>
        </p:nvSpPr>
        <p:spPr bwMode="auto">
          <a:xfrm>
            <a:off x="5334000" y="5281613"/>
            <a:ext cx="895350" cy="411162"/>
          </a:xfrm>
          <a:custGeom>
            <a:avLst/>
            <a:gdLst>
              <a:gd name="T0" fmla="*/ 2147483646 w 564"/>
              <a:gd name="T1" fmla="*/ 2147483646 h 259"/>
              <a:gd name="T2" fmla="*/ 2147483646 w 564"/>
              <a:gd name="T3" fmla="*/ 2147483646 h 259"/>
              <a:gd name="T4" fmla="*/ 0 w 564"/>
              <a:gd name="T5" fmla="*/ 2147483646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Text Box 82">
            <a:extLst>
              <a:ext uri="{FF2B5EF4-FFF2-40B4-BE49-F238E27FC236}">
                <a16:creationId xmlns:a16="http://schemas.microsoft.com/office/drawing/2014/main" id="{E307DA20-B2D7-40D6-B1DA-1DCD9049E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71500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new last node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8FA07213-98DF-449B-945C-D1248662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Heaps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0F4CF33F-A1C1-4869-893C-DFD6011B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20AA7F-DB60-4E70-A2A8-8C55661B797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DAEAD64F-6BAF-4E87-B211-997E9EE9B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Downheap</a:t>
            </a:r>
          </a:p>
        </p:txBody>
      </p:sp>
      <p:sp>
        <p:nvSpPr>
          <p:cNvPr id="1638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A079135-855B-49C5-AF25-7FFA4B80A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438400"/>
          </a:xfrm>
        </p:spPr>
        <p:txBody>
          <a:bodyPr/>
          <a:lstStyle/>
          <a:p>
            <a:pPr eaLnBrk="1" hangingPunct="1"/>
            <a:r>
              <a:rPr lang="en-US" altLang="en-US" sz="2000"/>
              <a:t>After replacing the root key with the key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of the last node, the heap-order property may be violated</a:t>
            </a:r>
          </a:p>
          <a:p>
            <a:pPr eaLnBrk="1" hangingPunct="1"/>
            <a:r>
              <a:rPr lang="en-US" altLang="en-US" sz="2000"/>
              <a:t>Algorithm downheap restores the heap-order property by swapping key </a:t>
            </a:r>
            <a:r>
              <a:rPr lang="en-US" altLang="en-US" sz="2000" b="1" i="1">
                <a:latin typeface="Times New Roman" panose="02020603050405020304" pitchFamily="18" charset="0"/>
              </a:rPr>
              <a:t>k </a:t>
            </a:r>
            <a:r>
              <a:rPr lang="en-US" altLang="en-US" sz="2000" b="1">
                <a:latin typeface="Times New Roman" panose="02020603050405020304" pitchFamily="18" charset="0"/>
              </a:rPr>
              <a:t>(</a:t>
            </a:r>
            <a:r>
              <a:rPr lang="en-US" altLang="en-US" sz="2000"/>
              <a:t>with its smaller child</a:t>
            </a:r>
            <a:r>
              <a:rPr lang="en-US" altLang="en-US" sz="2000" b="1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along a downward path from the root</a:t>
            </a:r>
          </a:p>
          <a:p>
            <a:pPr eaLnBrk="1" hangingPunct="1"/>
            <a:r>
              <a:rPr lang="en-US" altLang="en-US" sz="2000"/>
              <a:t>Downheap terminates when key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reaches a leaf or a node whose children have keys greater than or equal to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</a:t>
            </a:r>
          </a:p>
          <a:p>
            <a:pPr eaLnBrk="1" hangingPunct="1"/>
            <a:r>
              <a:rPr lang="en-US" altLang="en-US" sz="2000"/>
              <a:t>Since a heap has height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, downheap runs in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time</a:t>
            </a:r>
          </a:p>
        </p:txBody>
      </p:sp>
      <p:sp>
        <p:nvSpPr>
          <p:cNvPr id="16390" name="Oval 22">
            <a:extLst>
              <a:ext uri="{FF2B5EF4-FFF2-40B4-BE49-F238E27FC236}">
                <a16:creationId xmlns:a16="http://schemas.microsoft.com/office/drawing/2014/main" id="{49308BE0-4E49-44F7-B338-541E86B8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4752975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6391" name="Oval 23">
            <a:extLst>
              <a:ext uri="{FF2B5EF4-FFF2-40B4-BE49-F238E27FC236}">
                <a16:creationId xmlns:a16="http://schemas.microsoft.com/office/drawing/2014/main" id="{FD726D06-2365-4A52-BBBC-6B45BDCEE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52641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6392" name="Oval 24">
            <a:extLst>
              <a:ext uri="{FF2B5EF4-FFF2-40B4-BE49-F238E27FC236}">
                <a16:creationId xmlns:a16="http://schemas.microsoft.com/office/drawing/2014/main" id="{A1609865-2490-46ED-BC9F-67FC1C9F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52641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6393" name="AutoShape 27">
            <a:extLst>
              <a:ext uri="{FF2B5EF4-FFF2-40B4-BE49-F238E27FC236}">
                <a16:creationId xmlns:a16="http://schemas.microsoft.com/office/drawing/2014/main" id="{E877A23F-7722-4BDF-940D-585E85699203}"/>
              </a:ext>
            </a:extLst>
          </p:cNvPr>
          <p:cNvCxnSpPr>
            <a:cxnSpLocks noChangeShapeType="1"/>
            <a:stCxn id="16390" idx="3"/>
            <a:endCxn id="16392" idx="7"/>
          </p:cNvCxnSpPr>
          <p:nvPr/>
        </p:nvCxnSpPr>
        <p:spPr bwMode="auto">
          <a:xfrm flipH="1">
            <a:off x="2100263" y="5045075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28">
            <a:extLst>
              <a:ext uri="{FF2B5EF4-FFF2-40B4-BE49-F238E27FC236}">
                <a16:creationId xmlns:a16="http://schemas.microsoft.com/office/drawing/2014/main" id="{DF933460-5C66-4E8F-A2EE-270C10667DA0}"/>
              </a:ext>
            </a:extLst>
          </p:cNvPr>
          <p:cNvCxnSpPr>
            <a:cxnSpLocks noChangeShapeType="1"/>
            <a:stCxn id="16391" idx="1"/>
            <a:endCxn id="16390" idx="5"/>
          </p:cNvCxnSpPr>
          <p:nvPr/>
        </p:nvCxnSpPr>
        <p:spPr bwMode="auto">
          <a:xfrm flipH="1" flipV="1">
            <a:off x="3052763" y="5045075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31">
            <a:extLst>
              <a:ext uri="{FF2B5EF4-FFF2-40B4-BE49-F238E27FC236}">
                <a16:creationId xmlns:a16="http://schemas.microsoft.com/office/drawing/2014/main" id="{B6A5E4AD-5BE7-44EE-BCD0-405053B88504}"/>
              </a:ext>
            </a:extLst>
          </p:cNvPr>
          <p:cNvCxnSpPr>
            <a:cxnSpLocks noChangeShapeType="1"/>
            <a:stCxn id="16397" idx="7"/>
            <a:endCxn id="16392" idx="3"/>
          </p:cNvCxnSpPr>
          <p:nvPr/>
        </p:nvCxnSpPr>
        <p:spPr bwMode="auto">
          <a:xfrm flipV="1">
            <a:off x="1512888" y="5546725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32">
            <a:extLst>
              <a:ext uri="{FF2B5EF4-FFF2-40B4-BE49-F238E27FC236}">
                <a16:creationId xmlns:a16="http://schemas.microsoft.com/office/drawing/2014/main" id="{4593CE2F-4266-4161-AB30-FEFB25E03620}"/>
              </a:ext>
            </a:extLst>
          </p:cNvPr>
          <p:cNvCxnSpPr>
            <a:cxnSpLocks noChangeShapeType="1"/>
            <a:stCxn id="16399" idx="0"/>
            <a:endCxn id="16392" idx="5"/>
          </p:cNvCxnSpPr>
          <p:nvPr/>
        </p:nvCxnSpPr>
        <p:spPr bwMode="auto">
          <a:xfrm flipH="1" flipV="1">
            <a:off x="2100263" y="5546725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Oval 33">
            <a:extLst>
              <a:ext uri="{FF2B5EF4-FFF2-40B4-BE49-F238E27FC236}">
                <a16:creationId xmlns:a16="http://schemas.microsoft.com/office/drawing/2014/main" id="{8E335C91-5C05-481F-82ED-25085B0D9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577532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6398" name="Text Box 38">
            <a:extLst>
              <a:ext uri="{FF2B5EF4-FFF2-40B4-BE49-F238E27FC236}">
                <a16:creationId xmlns:a16="http://schemas.microsoft.com/office/drawing/2014/main" id="{EEDE33DF-26B1-4A6F-B677-52E3BC1C9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8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6399" name="Rectangle 39">
            <a:extLst>
              <a:ext uri="{FF2B5EF4-FFF2-40B4-BE49-F238E27FC236}">
                <a16:creationId xmlns:a16="http://schemas.microsoft.com/office/drawing/2014/main" id="{BCDA6820-C083-43C1-9F5F-5FB3CFB831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0613" y="5778500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00" name="Oval 4">
            <a:extLst>
              <a:ext uri="{FF2B5EF4-FFF2-40B4-BE49-F238E27FC236}">
                <a16:creationId xmlns:a16="http://schemas.microsoft.com/office/drawing/2014/main" id="{0A518618-B775-48DC-9449-64DAD020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4752975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6401" name="Oval 5">
            <a:extLst>
              <a:ext uri="{FF2B5EF4-FFF2-40B4-BE49-F238E27FC236}">
                <a16:creationId xmlns:a16="http://schemas.microsoft.com/office/drawing/2014/main" id="{3A5EE880-BA51-4355-9530-5BAC39ED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52641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6402" name="Oval 6">
            <a:extLst>
              <a:ext uri="{FF2B5EF4-FFF2-40B4-BE49-F238E27FC236}">
                <a16:creationId xmlns:a16="http://schemas.microsoft.com/office/drawing/2014/main" id="{A8FFC5AD-C9EC-48FE-B6B5-E997B59ED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3" y="526415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6403" name="AutoShape 9">
            <a:extLst>
              <a:ext uri="{FF2B5EF4-FFF2-40B4-BE49-F238E27FC236}">
                <a16:creationId xmlns:a16="http://schemas.microsoft.com/office/drawing/2014/main" id="{CA0E0A89-5EBE-45EF-ACFE-0C3043EAD518}"/>
              </a:ext>
            </a:extLst>
          </p:cNvPr>
          <p:cNvCxnSpPr>
            <a:cxnSpLocks noChangeShapeType="1"/>
            <a:stCxn id="16400" idx="3"/>
            <a:endCxn id="16402" idx="7"/>
          </p:cNvCxnSpPr>
          <p:nvPr/>
        </p:nvCxnSpPr>
        <p:spPr bwMode="auto">
          <a:xfrm flipH="1">
            <a:off x="6215063" y="5045075"/>
            <a:ext cx="7270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10">
            <a:extLst>
              <a:ext uri="{FF2B5EF4-FFF2-40B4-BE49-F238E27FC236}">
                <a16:creationId xmlns:a16="http://schemas.microsoft.com/office/drawing/2014/main" id="{E6703770-66A0-4792-8923-631BB1A0EDA7}"/>
              </a:ext>
            </a:extLst>
          </p:cNvPr>
          <p:cNvCxnSpPr>
            <a:cxnSpLocks noChangeShapeType="1"/>
            <a:stCxn id="16401" idx="1"/>
            <a:endCxn id="16400" idx="5"/>
          </p:cNvCxnSpPr>
          <p:nvPr/>
        </p:nvCxnSpPr>
        <p:spPr bwMode="auto">
          <a:xfrm flipH="1" flipV="1">
            <a:off x="7167563" y="5045075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13">
            <a:extLst>
              <a:ext uri="{FF2B5EF4-FFF2-40B4-BE49-F238E27FC236}">
                <a16:creationId xmlns:a16="http://schemas.microsoft.com/office/drawing/2014/main" id="{6BA467F3-4802-4D15-A09D-05708588A51E}"/>
              </a:ext>
            </a:extLst>
          </p:cNvPr>
          <p:cNvCxnSpPr>
            <a:cxnSpLocks noChangeShapeType="1"/>
            <a:stCxn id="16407" idx="7"/>
            <a:endCxn id="16402" idx="3"/>
          </p:cNvCxnSpPr>
          <p:nvPr/>
        </p:nvCxnSpPr>
        <p:spPr bwMode="auto">
          <a:xfrm flipV="1">
            <a:off x="5627688" y="5556250"/>
            <a:ext cx="360362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14">
            <a:extLst>
              <a:ext uri="{FF2B5EF4-FFF2-40B4-BE49-F238E27FC236}">
                <a16:creationId xmlns:a16="http://schemas.microsoft.com/office/drawing/2014/main" id="{A197080C-4A58-4DDA-81CB-510F5C76862D}"/>
              </a:ext>
            </a:extLst>
          </p:cNvPr>
          <p:cNvCxnSpPr>
            <a:cxnSpLocks noChangeShapeType="1"/>
            <a:stCxn id="16409" idx="0"/>
            <a:endCxn id="16402" idx="5"/>
          </p:cNvCxnSpPr>
          <p:nvPr/>
        </p:nvCxnSpPr>
        <p:spPr bwMode="auto">
          <a:xfrm flipH="1" flipV="1">
            <a:off x="6215063" y="5556250"/>
            <a:ext cx="37623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7" name="Oval 15">
            <a:extLst>
              <a:ext uri="{FF2B5EF4-FFF2-40B4-BE49-F238E27FC236}">
                <a16:creationId xmlns:a16="http://schemas.microsoft.com/office/drawing/2014/main" id="{9AD11B69-5BF3-4A7F-AAD3-0E0C476D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577532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6408" name="Text Box 20">
            <a:extLst>
              <a:ext uri="{FF2B5EF4-FFF2-40B4-BE49-F238E27FC236}">
                <a16:creationId xmlns:a16="http://schemas.microsoft.com/office/drawing/2014/main" id="{FEFCE21B-A9D0-473B-BB53-086C05191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38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6409" name="Rectangle 21">
            <a:extLst>
              <a:ext uri="{FF2B5EF4-FFF2-40B4-BE49-F238E27FC236}">
                <a16:creationId xmlns:a16="http://schemas.microsoft.com/office/drawing/2014/main" id="{DFC59922-A486-4000-BBEF-E6FE982E5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5413" y="5778500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16410" name="AutoShape 40">
            <a:extLst>
              <a:ext uri="{FF2B5EF4-FFF2-40B4-BE49-F238E27FC236}">
                <a16:creationId xmlns:a16="http://schemas.microsoft.com/office/drawing/2014/main" id="{B4C50B3F-4642-4F40-A7A6-234BF3B6302A}"/>
              </a:ext>
            </a:extLst>
          </p:cNvPr>
          <p:cNvCxnSpPr>
            <a:cxnSpLocks noChangeShapeType="1"/>
            <a:stCxn id="16400" idx="1"/>
            <a:endCxn id="16402" idx="1"/>
          </p:cNvCxnSpPr>
          <p:nvPr/>
        </p:nvCxnSpPr>
        <p:spPr bwMode="auto">
          <a:xfrm rot="-5400000" flipH="1" flipV="1">
            <a:off x="6208713" y="4559300"/>
            <a:ext cx="512762" cy="954088"/>
          </a:xfrm>
          <a:prstGeom prst="curvedConnector3">
            <a:avLst>
              <a:gd name="adj1" fmla="val -4984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5855</TotalTime>
  <Words>1239</Words>
  <Application>Microsoft Office PowerPoint</Application>
  <PresentationFormat>On-screen Show (4:3)</PresentationFormat>
  <Paragraphs>337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Consolas</vt:lpstr>
      <vt:lpstr>Symbol</vt:lpstr>
      <vt:lpstr>Tahoma</vt:lpstr>
      <vt:lpstr>Times New Roman</vt:lpstr>
      <vt:lpstr>Wingdings</vt:lpstr>
      <vt:lpstr>Blueprint</vt:lpstr>
      <vt:lpstr>Clip</vt:lpstr>
      <vt:lpstr>Priority Queues</vt:lpstr>
      <vt:lpstr>Priority Queue ADT</vt:lpstr>
      <vt:lpstr>PQ Sorting</vt:lpstr>
      <vt:lpstr>Heaps</vt:lpstr>
      <vt:lpstr>Heaps and Priority Queues</vt:lpstr>
      <vt:lpstr>Insertion into a Heap</vt:lpstr>
      <vt:lpstr>Upheap</vt:lpstr>
      <vt:lpstr>Removal from a Heap</vt:lpstr>
      <vt:lpstr>Downheap</vt:lpstr>
      <vt:lpstr>Updating the Last Node</vt:lpstr>
      <vt:lpstr>Heap-Sort</vt:lpstr>
      <vt:lpstr>Merging Two Heaps</vt:lpstr>
      <vt:lpstr>Bottom-up Heap Construction</vt:lpstr>
      <vt:lpstr>Example</vt:lpstr>
      <vt:lpstr>Example (contd.)</vt:lpstr>
      <vt:lpstr>Example (contd.)</vt:lpstr>
      <vt:lpstr>Example (end)</vt:lpstr>
      <vt:lpstr>Analysis</vt:lpstr>
      <vt:lpstr>Priority Queue in Java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Silva, Yasin</cp:lastModifiedBy>
  <cp:revision>645</cp:revision>
  <cp:lastPrinted>2022-10-20T14:40:47Z</cp:lastPrinted>
  <dcterms:created xsi:type="dcterms:W3CDTF">2002-01-21T02:22:10Z</dcterms:created>
  <dcterms:modified xsi:type="dcterms:W3CDTF">2022-10-20T14:41:50Z</dcterms:modified>
</cp:coreProperties>
</file>