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36"/>
  </p:notesMasterIdLst>
  <p:handoutMasterIdLst>
    <p:handoutMasterId r:id="rId37"/>
  </p:handoutMasterIdLst>
  <p:sldIdLst>
    <p:sldId id="256" r:id="rId2"/>
    <p:sldId id="388" r:id="rId3"/>
    <p:sldId id="371" r:id="rId4"/>
    <p:sldId id="372" r:id="rId5"/>
    <p:sldId id="386" r:id="rId6"/>
    <p:sldId id="373" r:id="rId7"/>
    <p:sldId id="375" r:id="rId8"/>
    <p:sldId id="376" r:id="rId9"/>
    <p:sldId id="377" r:id="rId10"/>
    <p:sldId id="378" r:id="rId11"/>
    <p:sldId id="379" r:id="rId12"/>
    <p:sldId id="380" r:id="rId13"/>
    <p:sldId id="384" r:id="rId14"/>
    <p:sldId id="381" r:id="rId15"/>
    <p:sldId id="383" r:id="rId16"/>
    <p:sldId id="385" r:id="rId17"/>
    <p:sldId id="387" r:id="rId18"/>
    <p:sldId id="390" r:id="rId19"/>
    <p:sldId id="391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334" r:id="rId3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674F6"/>
    <a:srgbClr val="6289F8"/>
    <a:srgbClr val="8097F8"/>
    <a:srgbClr val="2C61F6"/>
    <a:srgbClr val="F8F0D0"/>
    <a:srgbClr val="F2E4AA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2328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5C115D2-EAC2-481E-99F3-9BD65C4980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400"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5038268-C591-4858-9CE2-18D0DC92DF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400"/>
            </a:lvl1pPr>
          </a:lstStyle>
          <a:p>
            <a:pPr>
              <a:defRPr/>
            </a:pPr>
            <a:fld id="{B02F9656-BE0B-48B9-B4B5-785C35A47905}" type="datetime8">
              <a:rPr lang="en-US"/>
              <a:pPr>
                <a:defRPr/>
              </a:pPr>
              <a:t>11/8/2022 11:01 AM</a:t>
            </a:fld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FA94C417-A4EF-43C1-8CC5-92744C2526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517C532B-7EEA-4827-8314-685B40333A4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400"/>
            </a:lvl1pPr>
          </a:lstStyle>
          <a:p>
            <a:fld id="{CD1CC870-DA5A-46C4-AC37-EB82A6AFEB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9E82DDA-0415-483D-9A41-604A040D22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400"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B9C95AC-CF73-43FF-948D-5F2ED49C736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400"/>
            </a:lvl1pPr>
          </a:lstStyle>
          <a:p>
            <a:pPr>
              <a:defRPr/>
            </a:pPr>
            <a:fld id="{46FC0D33-DEAE-4408-890F-0F0C51112EB2}" type="datetime8">
              <a:rPr lang="en-US"/>
              <a:pPr>
                <a:defRPr/>
              </a:pPr>
              <a:t>11/8/2022 10:51 AM</a:t>
            </a:fld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5B1AD27-7118-4099-97A3-5D939B3A11B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18514E8-3A66-4FF3-861C-F05313D1940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AA60D9B-0EE2-4166-B6B7-DF5ABB0484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9EB2AB7-8682-4619-ABA4-6A680812E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400"/>
            </a:lvl1pPr>
          </a:lstStyle>
          <a:p>
            <a:fld id="{8724CD2F-E649-4A36-8DFD-B36A856F264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9718BBB-103E-4625-B527-32ED2BB7D2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latin typeface="Tahoma" panose="020B0604030504040204" pitchFamily="34" charset="0"/>
              </a:rPr>
              <a:t>Merge Sort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A474553-9615-4B89-9C22-7B38CF68B84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0B1953F-0E86-43CB-B638-F9BD1960A385}" type="datetime8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11/8/2022 10:51 AM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6148" name="Rectangle 7">
            <a:extLst>
              <a:ext uri="{FF2B5EF4-FFF2-40B4-BE49-F238E27FC236}">
                <a16:creationId xmlns:a16="http://schemas.microsoft.com/office/drawing/2014/main" id="{2A5A01B5-D9AD-4D42-827D-8408D0BF98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4C2A69-6BD2-4186-A2EE-75F880C7CD3A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FCD9F4B8-D6B3-49FF-A665-7667A0F636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FEC40BC5-3414-491C-9B6D-8455106F0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99396D9-E12F-4FE4-A957-EE171F3F0AC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AD797B7C-1F3C-4BEF-9A0B-0E3286084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785EB9EE-E771-4CB0-940A-18A29CDC1F00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grpSp>
            <p:nvGrpSpPr>
              <p:cNvPr id="16" name="Group 5">
                <a:extLst>
                  <a:ext uri="{FF2B5EF4-FFF2-40B4-BE49-F238E27FC236}">
                    <a16:creationId xmlns:a16="http://schemas.microsoft.com/office/drawing/2014/main" id="{6F109189-9A68-4036-9E78-0BC7B1FF972B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>
                  <a:extLst>
                    <a:ext uri="{FF2B5EF4-FFF2-40B4-BE49-F238E27FC236}">
                      <a16:creationId xmlns:a16="http://schemas.microsoft.com/office/drawing/2014/main" id="{5B9D503C-3021-42A1-8EC1-17166A4DBA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>
                  <a:extLst>
                    <a:ext uri="{FF2B5EF4-FFF2-40B4-BE49-F238E27FC236}">
                      <a16:creationId xmlns:a16="http://schemas.microsoft.com/office/drawing/2014/main" id="{71BC32A6-EC01-4214-948F-90BD24B1B2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>
                  <a:extLst>
                    <a:ext uri="{FF2B5EF4-FFF2-40B4-BE49-F238E27FC236}">
                      <a16:creationId xmlns:a16="http://schemas.microsoft.com/office/drawing/2014/main" id="{8B1E48EF-5456-4AC6-90E7-28A3571B04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>
                  <a:extLst>
                    <a:ext uri="{FF2B5EF4-FFF2-40B4-BE49-F238E27FC236}">
                      <a16:creationId xmlns:a16="http://schemas.microsoft.com/office/drawing/2014/main" id="{4BE9C34D-A78E-4054-9A8B-394E5EA28B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>
                  <a:extLst>
                    <a:ext uri="{FF2B5EF4-FFF2-40B4-BE49-F238E27FC236}">
                      <a16:creationId xmlns:a16="http://schemas.microsoft.com/office/drawing/2014/main" id="{D7FA74CF-B7ED-43B9-BE14-96DF722917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>
                  <a:extLst>
                    <a:ext uri="{FF2B5EF4-FFF2-40B4-BE49-F238E27FC236}">
                      <a16:creationId xmlns:a16="http://schemas.microsoft.com/office/drawing/2014/main" id="{BBD330C0-6BB7-4821-9D93-67C180F58D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>
                  <a:extLst>
                    <a:ext uri="{FF2B5EF4-FFF2-40B4-BE49-F238E27FC236}">
                      <a16:creationId xmlns:a16="http://schemas.microsoft.com/office/drawing/2014/main" id="{3E19DA5A-EA0A-46B8-94FC-EF56790CC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>
                  <a:extLst>
                    <a:ext uri="{FF2B5EF4-FFF2-40B4-BE49-F238E27FC236}">
                      <a16:creationId xmlns:a16="http://schemas.microsoft.com/office/drawing/2014/main" id="{C5EE4384-1755-4A95-B12D-807DD7E464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>
                  <a:extLst>
                    <a:ext uri="{FF2B5EF4-FFF2-40B4-BE49-F238E27FC236}">
                      <a16:creationId xmlns:a16="http://schemas.microsoft.com/office/drawing/2014/main" id="{FB01EB57-8CE1-4604-97DF-D14C79E9A2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>
                  <a:extLst>
                    <a:ext uri="{FF2B5EF4-FFF2-40B4-BE49-F238E27FC236}">
                      <a16:creationId xmlns:a16="http://schemas.microsoft.com/office/drawing/2014/main" id="{B18B84B2-4137-4889-9C27-C3270E80A3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>
                  <a:extLst>
                    <a:ext uri="{FF2B5EF4-FFF2-40B4-BE49-F238E27FC236}">
                      <a16:creationId xmlns:a16="http://schemas.microsoft.com/office/drawing/2014/main" id="{D0D4E30C-49F7-491C-AF7E-9F20436105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>
                  <a:extLst>
                    <a:ext uri="{FF2B5EF4-FFF2-40B4-BE49-F238E27FC236}">
                      <a16:creationId xmlns:a16="http://schemas.microsoft.com/office/drawing/2014/main" id="{009A3290-1A7B-4503-8A97-D0FD56E8A0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>
                  <a:extLst>
                    <a:ext uri="{FF2B5EF4-FFF2-40B4-BE49-F238E27FC236}">
                      <a16:creationId xmlns:a16="http://schemas.microsoft.com/office/drawing/2014/main" id="{44FC131E-27B5-428B-908A-CC2D118894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>
                  <a:extLst>
                    <a:ext uri="{FF2B5EF4-FFF2-40B4-BE49-F238E27FC236}">
                      <a16:creationId xmlns:a16="http://schemas.microsoft.com/office/drawing/2014/main" id="{80228E50-4D5D-4148-B702-5C25C4553C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>
                  <a:extLst>
                    <a:ext uri="{FF2B5EF4-FFF2-40B4-BE49-F238E27FC236}">
                      <a16:creationId xmlns:a16="http://schemas.microsoft.com/office/drawing/2014/main" id="{F88092F4-8723-4C48-B4A0-E269F50248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>
                  <a:extLst>
                    <a:ext uri="{FF2B5EF4-FFF2-40B4-BE49-F238E27FC236}">
                      <a16:creationId xmlns:a16="http://schemas.microsoft.com/office/drawing/2014/main" id="{D01B10B1-B6B4-443A-925C-34C98AD4BB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>
                  <a:extLst>
                    <a:ext uri="{FF2B5EF4-FFF2-40B4-BE49-F238E27FC236}">
                      <a16:creationId xmlns:a16="http://schemas.microsoft.com/office/drawing/2014/main" id="{F8C9A22F-0B84-4A24-9733-C010284806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>
                  <a:extLst>
                    <a:ext uri="{FF2B5EF4-FFF2-40B4-BE49-F238E27FC236}">
                      <a16:creationId xmlns:a16="http://schemas.microsoft.com/office/drawing/2014/main" id="{8F2CE469-0B6E-4971-9A3B-95BF71F076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>
                  <a:extLst>
                    <a:ext uri="{FF2B5EF4-FFF2-40B4-BE49-F238E27FC236}">
                      <a16:creationId xmlns:a16="http://schemas.microsoft.com/office/drawing/2014/main" id="{3BAB2197-6431-4570-9477-65BC674574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>
                  <a:extLst>
                    <a:ext uri="{FF2B5EF4-FFF2-40B4-BE49-F238E27FC236}">
                      <a16:creationId xmlns:a16="http://schemas.microsoft.com/office/drawing/2014/main" id="{381D7D41-6572-42F9-A678-AF28DE4F7D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>
                  <a:extLst>
                    <a:ext uri="{FF2B5EF4-FFF2-40B4-BE49-F238E27FC236}">
                      <a16:creationId xmlns:a16="http://schemas.microsoft.com/office/drawing/2014/main" id="{26F03403-8721-4464-BC04-8558207A76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>
                  <a:extLst>
                    <a:ext uri="{FF2B5EF4-FFF2-40B4-BE49-F238E27FC236}">
                      <a16:creationId xmlns:a16="http://schemas.microsoft.com/office/drawing/2014/main" id="{F99CA309-2478-4DA6-87D4-5EF2C9D085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>
                  <a:extLst>
                    <a:ext uri="{FF2B5EF4-FFF2-40B4-BE49-F238E27FC236}">
                      <a16:creationId xmlns:a16="http://schemas.microsoft.com/office/drawing/2014/main" id="{2E9370F5-3D79-4401-B5E8-B263DE451A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>
                  <a:extLst>
                    <a:ext uri="{FF2B5EF4-FFF2-40B4-BE49-F238E27FC236}">
                      <a16:creationId xmlns:a16="http://schemas.microsoft.com/office/drawing/2014/main" id="{8BA38015-8CD9-458A-92BD-D355C63704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>
                  <a:extLst>
                    <a:ext uri="{FF2B5EF4-FFF2-40B4-BE49-F238E27FC236}">
                      <a16:creationId xmlns:a16="http://schemas.microsoft.com/office/drawing/2014/main" id="{38FBF447-5D85-4C5F-9A0C-68FEBED643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>
                  <a:extLst>
                    <a:ext uri="{FF2B5EF4-FFF2-40B4-BE49-F238E27FC236}">
                      <a16:creationId xmlns:a16="http://schemas.microsoft.com/office/drawing/2014/main" id="{835FA9DF-4C2E-42EA-8D6E-1660C49F23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>
                  <a:extLst>
                    <a:ext uri="{FF2B5EF4-FFF2-40B4-BE49-F238E27FC236}">
                      <a16:creationId xmlns:a16="http://schemas.microsoft.com/office/drawing/2014/main" id="{56315AF0-2467-4C12-BCE4-104E58B2F7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>
                  <a:extLst>
                    <a:ext uri="{FF2B5EF4-FFF2-40B4-BE49-F238E27FC236}">
                      <a16:creationId xmlns:a16="http://schemas.microsoft.com/office/drawing/2014/main" id="{B7351F0C-C670-47B5-B737-48E8423A7C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>
                  <a:extLst>
                    <a:ext uri="{FF2B5EF4-FFF2-40B4-BE49-F238E27FC236}">
                      <a16:creationId xmlns:a16="http://schemas.microsoft.com/office/drawing/2014/main" id="{66C01CB3-C960-4667-907B-34B5278085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>
                  <a:extLst>
                    <a:ext uri="{FF2B5EF4-FFF2-40B4-BE49-F238E27FC236}">
                      <a16:creationId xmlns:a16="http://schemas.microsoft.com/office/drawing/2014/main" id="{8CF23543-D3BD-4621-869F-BB3C26C6C9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>
                  <a:extLst>
                    <a:ext uri="{FF2B5EF4-FFF2-40B4-BE49-F238E27FC236}">
                      <a16:creationId xmlns:a16="http://schemas.microsoft.com/office/drawing/2014/main" id="{8621840A-DB3A-4545-9CC3-DFA7F2738E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>
                  <a:extLst>
                    <a:ext uri="{FF2B5EF4-FFF2-40B4-BE49-F238E27FC236}">
                      <a16:creationId xmlns:a16="http://schemas.microsoft.com/office/drawing/2014/main" id="{ABFB84FB-71F3-4DB7-90A3-445C895C05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>
                  <a:extLst>
                    <a:ext uri="{FF2B5EF4-FFF2-40B4-BE49-F238E27FC236}">
                      <a16:creationId xmlns:a16="http://schemas.microsoft.com/office/drawing/2014/main" id="{AD4B1761-6A26-49B6-BF03-8471AD75A9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>
                  <a:extLst>
                    <a:ext uri="{FF2B5EF4-FFF2-40B4-BE49-F238E27FC236}">
                      <a16:creationId xmlns:a16="http://schemas.microsoft.com/office/drawing/2014/main" id="{1253F06E-35AB-44C2-8085-89D681A7EB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>
                  <a:extLst>
                    <a:ext uri="{FF2B5EF4-FFF2-40B4-BE49-F238E27FC236}">
                      <a16:creationId xmlns:a16="http://schemas.microsoft.com/office/drawing/2014/main" id="{D2664CEB-8D59-4A1C-8B71-1ADDC15E68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>
                  <a:extLst>
                    <a:ext uri="{FF2B5EF4-FFF2-40B4-BE49-F238E27FC236}">
                      <a16:creationId xmlns:a16="http://schemas.microsoft.com/office/drawing/2014/main" id="{6D4B886E-93B3-4CE5-80E5-6ABCF7B774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>
                  <a:extLst>
                    <a:ext uri="{FF2B5EF4-FFF2-40B4-BE49-F238E27FC236}">
                      <a16:creationId xmlns:a16="http://schemas.microsoft.com/office/drawing/2014/main" id="{BF01D672-092A-4E33-809A-90C8299E47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>
                  <a:extLst>
                    <a:ext uri="{FF2B5EF4-FFF2-40B4-BE49-F238E27FC236}">
                      <a16:creationId xmlns:a16="http://schemas.microsoft.com/office/drawing/2014/main" id="{B893A8E0-0B2F-4632-B6CC-36B3BCCF09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>
                  <a:extLst>
                    <a:ext uri="{FF2B5EF4-FFF2-40B4-BE49-F238E27FC236}">
                      <a16:creationId xmlns:a16="http://schemas.microsoft.com/office/drawing/2014/main" id="{26171BB5-BDE0-4A71-9F66-8E280E8433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>
                  <a:extLst>
                    <a:ext uri="{FF2B5EF4-FFF2-40B4-BE49-F238E27FC236}">
                      <a16:creationId xmlns:a16="http://schemas.microsoft.com/office/drawing/2014/main" id="{3C75EB2D-FDBC-45BB-A352-7049ECF0B0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>
                  <a:extLst>
                    <a:ext uri="{FF2B5EF4-FFF2-40B4-BE49-F238E27FC236}">
                      <a16:creationId xmlns:a16="http://schemas.microsoft.com/office/drawing/2014/main" id="{DE54374C-D764-480F-BFB8-52539465A3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>
                  <a:extLst>
                    <a:ext uri="{FF2B5EF4-FFF2-40B4-BE49-F238E27FC236}">
                      <a16:creationId xmlns:a16="http://schemas.microsoft.com/office/drawing/2014/main" id="{42C66D1F-3E56-4326-BD70-892237E3A2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>
                  <a:extLst>
                    <a:ext uri="{FF2B5EF4-FFF2-40B4-BE49-F238E27FC236}">
                      <a16:creationId xmlns:a16="http://schemas.microsoft.com/office/drawing/2014/main" id="{76B64785-743E-44B1-9860-1F97CD6C57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>
                  <a:extLst>
                    <a:ext uri="{FF2B5EF4-FFF2-40B4-BE49-F238E27FC236}">
                      <a16:creationId xmlns:a16="http://schemas.microsoft.com/office/drawing/2014/main" id="{1CD6F95C-DC82-4AA6-97AE-C473B1D952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>
                  <a:extLst>
                    <a:ext uri="{FF2B5EF4-FFF2-40B4-BE49-F238E27FC236}">
                      <a16:creationId xmlns:a16="http://schemas.microsoft.com/office/drawing/2014/main" id="{FB027AA8-4C1A-4134-B58A-898FD6605F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>
                  <a:extLst>
                    <a:ext uri="{FF2B5EF4-FFF2-40B4-BE49-F238E27FC236}">
                      <a16:creationId xmlns:a16="http://schemas.microsoft.com/office/drawing/2014/main" id="{59089FD9-2577-45EC-97B3-EDF3FD41E7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>
                  <a:extLst>
                    <a:ext uri="{FF2B5EF4-FFF2-40B4-BE49-F238E27FC236}">
                      <a16:creationId xmlns:a16="http://schemas.microsoft.com/office/drawing/2014/main" id="{8041F9D2-2824-44A7-AC00-77F2A2B5A4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>
                  <a:extLst>
                    <a:ext uri="{FF2B5EF4-FFF2-40B4-BE49-F238E27FC236}">
                      <a16:creationId xmlns:a16="http://schemas.microsoft.com/office/drawing/2014/main" id="{1EA4707E-4E1D-464F-BC80-C0AFC15621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>
                  <a:extLst>
                    <a:ext uri="{FF2B5EF4-FFF2-40B4-BE49-F238E27FC236}">
                      <a16:creationId xmlns:a16="http://schemas.microsoft.com/office/drawing/2014/main" id="{725F5C0B-5F72-4284-930C-32698488D0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>
                  <a:extLst>
                    <a:ext uri="{FF2B5EF4-FFF2-40B4-BE49-F238E27FC236}">
                      <a16:creationId xmlns:a16="http://schemas.microsoft.com/office/drawing/2014/main" id="{56B3E2DB-CA3B-42B3-A172-36A695F0D1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>
                  <a:extLst>
                    <a:ext uri="{FF2B5EF4-FFF2-40B4-BE49-F238E27FC236}">
                      <a16:creationId xmlns:a16="http://schemas.microsoft.com/office/drawing/2014/main" id="{09521C53-4B89-40A2-A44F-FDF64D0DEB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>
                <a:extLst>
                  <a:ext uri="{FF2B5EF4-FFF2-40B4-BE49-F238E27FC236}">
                    <a16:creationId xmlns:a16="http://schemas.microsoft.com/office/drawing/2014/main" id="{8EB8BF67-EE24-4BA2-9641-CBF39F5384C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>
              <a:extLst>
                <a:ext uri="{FF2B5EF4-FFF2-40B4-BE49-F238E27FC236}">
                  <a16:creationId xmlns:a16="http://schemas.microsoft.com/office/drawing/2014/main" id="{2A295452-FA41-41C9-8824-6EC008871C5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>
                <a:extLst>
                  <a:ext uri="{FF2B5EF4-FFF2-40B4-BE49-F238E27FC236}">
                    <a16:creationId xmlns:a16="http://schemas.microsoft.com/office/drawing/2014/main" id="{E3851743-A48A-42D5-9B18-9ED58A5A931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>
                <a:extLst>
                  <a:ext uri="{FF2B5EF4-FFF2-40B4-BE49-F238E27FC236}">
                    <a16:creationId xmlns:a16="http://schemas.microsoft.com/office/drawing/2014/main" id="{3499F506-2459-44F1-B38F-434859999DF2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>
                <a:extLst>
                  <a:ext uri="{FF2B5EF4-FFF2-40B4-BE49-F238E27FC236}">
                    <a16:creationId xmlns:a16="http://schemas.microsoft.com/office/drawing/2014/main" id="{69D33734-2193-4908-A94F-55710D6F48B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>
                <a:extLst>
                  <a:ext uri="{FF2B5EF4-FFF2-40B4-BE49-F238E27FC236}">
                    <a16:creationId xmlns:a16="http://schemas.microsoft.com/office/drawing/2014/main" id="{BC8A7DBF-213F-4432-B264-8266B1C4670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>
              <a:extLst>
                <a:ext uri="{FF2B5EF4-FFF2-40B4-BE49-F238E27FC236}">
                  <a16:creationId xmlns:a16="http://schemas.microsoft.com/office/drawing/2014/main" id="{65C90F8A-FFFD-4C71-827E-A8B180C40C9C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>
                <a:extLst>
                  <a:ext uri="{FF2B5EF4-FFF2-40B4-BE49-F238E27FC236}">
                    <a16:creationId xmlns:a16="http://schemas.microsoft.com/office/drawing/2014/main" id="{4CE5B5F1-ED3C-4C0F-A06A-F0008418158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>
                <a:extLst>
                  <a:ext uri="{FF2B5EF4-FFF2-40B4-BE49-F238E27FC236}">
                    <a16:creationId xmlns:a16="http://schemas.microsoft.com/office/drawing/2014/main" id="{5EA57022-8E14-4DC6-AE17-FB3B48430752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>
                <a:extLst>
                  <a:ext uri="{FF2B5EF4-FFF2-40B4-BE49-F238E27FC236}">
                    <a16:creationId xmlns:a16="http://schemas.microsoft.com/office/drawing/2014/main" id="{AB15AA8A-DE89-4CBF-B4CE-26EC93108AB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68">
            <a:extLst>
              <a:ext uri="{FF2B5EF4-FFF2-40B4-BE49-F238E27FC236}">
                <a16:creationId xmlns:a16="http://schemas.microsoft.com/office/drawing/2014/main" id="{D654CB33-6A18-4008-8A07-D91DF5CCD48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B6498-9DF8-4CEB-989C-BB324783C539}" type="datetime8">
              <a:rPr lang="en-US"/>
              <a:pPr>
                <a:defRPr/>
              </a:pPr>
              <a:t>11/8/2022 10:51 AM</a:t>
            </a:fld>
            <a:endParaRPr lang="en-US"/>
          </a:p>
        </p:txBody>
      </p:sp>
      <p:sp>
        <p:nvSpPr>
          <p:cNvPr id="70" name="Footer Placeholder 69">
            <a:extLst>
              <a:ext uri="{FF2B5EF4-FFF2-40B4-BE49-F238E27FC236}">
                <a16:creationId xmlns:a16="http://schemas.microsoft.com/office/drawing/2014/main" id="{600B275A-152A-4278-9E6D-7422F8020B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9E6669CB-04AA-433B-9FC4-E9EA0D265F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83922-76F8-49D1-A52C-76445BDB6D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82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3F702655-36F6-46A7-A48D-7EEDD857A8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D5EA-34C4-4C64-B6F5-82AE503C1B23}" type="datetime8">
              <a:rPr lang="en-US"/>
              <a:pPr>
                <a:defRPr/>
              </a:pPr>
              <a:t>11/8/2022 10:51 AM</a:t>
            </a:fld>
            <a:endParaRPr lang="en-US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037F32D1-BFC5-4769-80D8-33FBC7629C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B627EF6F-3770-489F-8C2B-516C8088E9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1C2874-7C1B-44DE-8059-0FCAA5FF84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320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FB63F5A5-403C-4484-9648-0CE3468328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B84C8-5757-4638-8AE6-5071C8CC459C}" type="datetime8">
              <a:rPr lang="en-US"/>
              <a:pPr>
                <a:defRPr/>
              </a:pPr>
              <a:t>11/8/2022 10:51 AM</a:t>
            </a:fld>
            <a:endParaRPr lang="en-US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394FD5AC-2770-4C5E-9951-C980068BFC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D44F968C-7EA3-41C6-B5C6-266BEB34C4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D0AC96-4415-443F-9F9B-BD06DD14D0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82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C600A959-4340-49F5-BE18-2BD7A062A4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96609-76EF-4786-810B-EB53AC43A8FB}" type="datetime8">
              <a:rPr lang="en-US"/>
              <a:pPr>
                <a:defRPr/>
              </a:pPr>
              <a:t>11/8/2022 10:51 AM</a:t>
            </a:fld>
            <a:endParaRPr lang="en-US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2D99279F-EE2B-49EB-9C3A-D83E645732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6E5C71FA-B278-48B8-A6CD-ABF72062FF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BD8CFE-024C-4FC4-BB34-CFEBAD200D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618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9AB517DD-AB0B-45B2-A0E0-675F87D5AB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020F-6B24-436E-8A90-8C623B5A15D2}" type="datetime8">
              <a:rPr lang="en-US"/>
              <a:pPr>
                <a:defRPr/>
              </a:pPr>
              <a:t>11/8/2022 10:51 AM</a:t>
            </a:fld>
            <a:endParaRPr lang="en-US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F971E264-96E5-4808-91EA-D5B20926F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C9BE5E12-FF7F-4B60-A8E4-55D30AE689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95E38F-664B-4D13-92BA-8C96397000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291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BCA91279-3334-49F4-B58C-2565F810A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7E01F-0F4F-4C88-A501-A18B68041040}" type="datetime8">
              <a:rPr lang="en-US"/>
              <a:pPr>
                <a:defRPr/>
              </a:pPr>
              <a:t>11/8/2022 10:51 AM</a:t>
            </a:fld>
            <a:endParaRPr lang="en-US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0BFA8596-AA92-45F1-8C6E-A0B4C82A95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E69FBA6E-7745-4086-AA1C-4B4D6D1749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7DA97-CBF7-4B64-BC6E-C4BE207FB6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24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19E05139-DFDB-4C49-A8FB-605CD96AA7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815C7-5F3C-403A-8236-D4323B2530AC}" type="datetime8">
              <a:rPr lang="en-US"/>
              <a:pPr>
                <a:defRPr/>
              </a:pPr>
              <a:t>11/8/2022 10:51 AM</a:t>
            </a:fld>
            <a:endParaRPr lang="en-US"/>
          </a:p>
        </p:txBody>
      </p:sp>
      <p:sp>
        <p:nvSpPr>
          <p:cNvPr id="8" name="Rectangle 66">
            <a:extLst>
              <a:ext uri="{FF2B5EF4-FFF2-40B4-BE49-F238E27FC236}">
                <a16:creationId xmlns:a16="http://schemas.microsoft.com/office/drawing/2014/main" id="{4406D46F-46EE-4FC7-8506-C9F05286B3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9" name="Rectangle 67">
            <a:extLst>
              <a:ext uri="{FF2B5EF4-FFF2-40B4-BE49-F238E27FC236}">
                <a16:creationId xmlns:a16="http://schemas.microsoft.com/office/drawing/2014/main" id="{D38199A0-B66B-485B-98ED-AFDD4154D4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DE76E3-4FD9-469F-9D6C-5F9CFCC6DF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44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>
            <a:extLst>
              <a:ext uri="{FF2B5EF4-FFF2-40B4-BE49-F238E27FC236}">
                <a16:creationId xmlns:a16="http://schemas.microsoft.com/office/drawing/2014/main" id="{926CE146-596F-417D-82A2-1392EEBE3C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92F5-3652-4B1A-8408-D44F0FE138E1}" type="datetime8">
              <a:rPr lang="en-US"/>
              <a:pPr>
                <a:defRPr/>
              </a:pPr>
              <a:t>11/8/2022 10:51 AM</a:t>
            </a:fld>
            <a:endParaRPr lang="en-US"/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C722DC93-59F8-4812-96F6-0456026CF9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7400CBE6-FF1E-4073-AF07-2F0337D061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D380D6-5F70-420D-9A7D-147C4AC3F7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81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07892BFA-E253-463E-A4CB-04981B48BD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E450B-F95C-4CE3-AF66-20F5FF11C2F5}" type="datetime8">
              <a:rPr lang="en-US"/>
              <a:pPr>
                <a:defRPr/>
              </a:pPr>
              <a:t>11/8/2022 10:51 AM</a:t>
            </a:fld>
            <a:endParaRPr lang="en-US"/>
          </a:p>
        </p:txBody>
      </p:sp>
      <p:sp>
        <p:nvSpPr>
          <p:cNvPr id="3" name="Rectangle 66">
            <a:extLst>
              <a:ext uri="{FF2B5EF4-FFF2-40B4-BE49-F238E27FC236}">
                <a16:creationId xmlns:a16="http://schemas.microsoft.com/office/drawing/2014/main" id="{694E8279-BF8A-4C75-9EB1-36A9E43A35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05CA341D-8D72-4D46-9D97-C803D27881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C017DE-B1C2-4AFA-BB87-1525003C4B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084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E041056D-172B-43CB-9EB4-18F8D59857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F48F8-6B59-4A7A-9751-D6799E43CE9E}" type="datetime8">
              <a:rPr lang="en-US"/>
              <a:pPr>
                <a:defRPr/>
              </a:pPr>
              <a:t>11/8/2022 10:51 AM</a:t>
            </a:fld>
            <a:endParaRPr lang="en-US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0779F113-22BF-4DE2-8DA8-DFD309B68B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E8481B17-8894-4487-B938-FC829FA9A7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30F57-F259-4EA6-B06E-83E8673F91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64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FD47E685-7FC5-4604-A493-2B16123C2C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AAF61-3C88-46AA-B523-2A434210C253}" type="datetime8">
              <a:rPr lang="en-US"/>
              <a:pPr>
                <a:defRPr/>
              </a:pPr>
              <a:t>11/8/2022 10:51 AM</a:t>
            </a:fld>
            <a:endParaRPr lang="en-US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CD527D61-2CE0-43B5-B92C-6A9382D291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ED6E4AB0-6A36-4169-AC8F-941D86A1E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32611B-2AA4-4DDA-BB78-E7E78BE644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18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E391A95-9B55-4BEE-A9CF-8FED4089BCB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BBBAA2E6-687A-49FC-AD3D-AA292EEFD4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>
                <a:extLst>
                  <a:ext uri="{FF2B5EF4-FFF2-40B4-BE49-F238E27FC236}">
                    <a16:creationId xmlns:a16="http://schemas.microsoft.com/office/drawing/2014/main" id="{68A11349-B272-4523-8B2A-95C3922B61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>
                  <a:extLst>
                    <a:ext uri="{FF2B5EF4-FFF2-40B4-BE49-F238E27FC236}">
                      <a16:creationId xmlns:a16="http://schemas.microsoft.com/office/drawing/2014/main" id="{5D34B37C-A3BC-4F5F-B3AF-8F4A805A74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>
                  <a:extLst>
                    <a:ext uri="{FF2B5EF4-FFF2-40B4-BE49-F238E27FC236}">
                      <a16:creationId xmlns:a16="http://schemas.microsoft.com/office/drawing/2014/main" id="{FEE786C1-54D2-43FE-8474-EC8EE985FF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>
                  <a:extLst>
                    <a:ext uri="{FF2B5EF4-FFF2-40B4-BE49-F238E27FC236}">
                      <a16:creationId xmlns:a16="http://schemas.microsoft.com/office/drawing/2014/main" id="{B9A3C01D-ECAF-414B-A5A7-71A5A45968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>
                  <a:extLst>
                    <a:ext uri="{FF2B5EF4-FFF2-40B4-BE49-F238E27FC236}">
                      <a16:creationId xmlns:a16="http://schemas.microsoft.com/office/drawing/2014/main" id="{CAC7422A-DEC1-45FF-A62A-3B9D9BE9F7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>
                  <a:extLst>
                    <a:ext uri="{FF2B5EF4-FFF2-40B4-BE49-F238E27FC236}">
                      <a16:creationId xmlns:a16="http://schemas.microsoft.com/office/drawing/2014/main" id="{D3CD0F9B-BAD8-434B-B0A7-5513CE76CE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>
                  <a:extLst>
                    <a:ext uri="{FF2B5EF4-FFF2-40B4-BE49-F238E27FC236}">
                      <a16:creationId xmlns:a16="http://schemas.microsoft.com/office/drawing/2014/main" id="{C0059FFF-52A6-4C98-A576-E1A83BDFA2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>
                  <a:extLst>
                    <a:ext uri="{FF2B5EF4-FFF2-40B4-BE49-F238E27FC236}">
                      <a16:creationId xmlns:a16="http://schemas.microsoft.com/office/drawing/2014/main" id="{CE5ADD4D-36C1-46D2-8F46-7B78DEB1B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>
                  <a:extLst>
                    <a:ext uri="{FF2B5EF4-FFF2-40B4-BE49-F238E27FC236}">
                      <a16:creationId xmlns:a16="http://schemas.microsoft.com/office/drawing/2014/main" id="{E05698EC-49C3-4E20-8151-4C15CDB918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>
                  <a:extLst>
                    <a:ext uri="{FF2B5EF4-FFF2-40B4-BE49-F238E27FC236}">
                      <a16:creationId xmlns:a16="http://schemas.microsoft.com/office/drawing/2014/main" id="{B6A5565B-EEC3-434B-8FE7-9952C6048A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>
                  <a:extLst>
                    <a:ext uri="{FF2B5EF4-FFF2-40B4-BE49-F238E27FC236}">
                      <a16:creationId xmlns:a16="http://schemas.microsoft.com/office/drawing/2014/main" id="{4E5D8081-8E69-4692-B1FC-7420EAD0D1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>
                  <a:extLst>
                    <a:ext uri="{FF2B5EF4-FFF2-40B4-BE49-F238E27FC236}">
                      <a16:creationId xmlns:a16="http://schemas.microsoft.com/office/drawing/2014/main" id="{1C15D1AD-E183-4579-87FD-245245339A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>
                  <a:extLst>
                    <a:ext uri="{FF2B5EF4-FFF2-40B4-BE49-F238E27FC236}">
                      <a16:creationId xmlns:a16="http://schemas.microsoft.com/office/drawing/2014/main" id="{2090A2DD-0669-4082-8AAE-2DEC2A45E0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>
                  <a:extLst>
                    <a:ext uri="{FF2B5EF4-FFF2-40B4-BE49-F238E27FC236}">
                      <a16:creationId xmlns:a16="http://schemas.microsoft.com/office/drawing/2014/main" id="{B0B3740B-8419-4A6C-A59D-0CEF1744F9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>
                  <a:extLst>
                    <a:ext uri="{FF2B5EF4-FFF2-40B4-BE49-F238E27FC236}">
                      <a16:creationId xmlns:a16="http://schemas.microsoft.com/office/drawing/2014/main" id="{88B9B97D-BBA5-4CF4-94F0-79CAB3D8F4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>
                  <a:extLst>
                    <a:ext uri="{FF2B5EF4-FFF2-40B4-BE49-F238E27FC236}">
                      <a16:creationId xmlns:a16="http://schemas.microsoft.com/office/drawing/2014/main" id="{9EB4F9B2-187F-48B8-9600-F9E3E6DA7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>
                  <a:extLst>
                    <a:ext uri="{FF2B5EF4-FFF2-40B4-BE49-F238E27FC236}">
                      <a16:creationId xmlns:a16="http://schemas.microsoft.com/office/drawing/2014/main" id="{8F6FE374-E45D-404A-8661-C5D91B827D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>
                  <a:extLst>
                    <a:ext uri="{FF2B5EF4-FFF2-40B4-BE49-F238E27FC236}">
                      <a16:creationId xmlns:a16="http://schemas.microsoft.com/office/drawing/2014/main" id="{98915BF8-73E4-4206-B381-AA5E95F9D5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>
                  <a:extLst>
                    <a:ext uri="{FF2B5EF4-FFF2-40B4-BE49-F238E27FC236}">
                      <a16:creationId xmlns:a16="http://schemas.microsoft.com/office/drawing/2014/main" id="{54C56017-318A-4F52-A134-F45AEE1636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>
                  <a:extLst>
                    <a:ext uri="{FF2B5EF4-FFF2-40B4-BE49-F238E27FC236}">
                      <a16:creationId xmlns:a16="http://schemas.microsoft.com/office/drawing/2014/main" id="{89F4F58B-28AA-4083-BDDB-3F0E9CC704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>
                  <a:extLst>
                    <a:ext uri="{FF2B5EF4-FFF2-40B4-BE49-F238E27FC236}">
                      <a16:creationId xmlns:a16="http://schemas.microsoft.com/office/drawing/2014/main" id="{4BBE4541-028E-4EB5-B375-DEDE23E202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>
                  <a:extLst>
                    <a:ext uri="{FF2B5EF4-FFF2-40B4-BE49-F238E27FC236}">
                      <a16:creationId xmlns:a16="http://schemas.microsoft.com/office/drawing/2014/main" id="{56B14829-4EC5-44DA-B1FC-E9D294AF9C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>
                  <a:extLst>
                    <a:ext uri="{FF2B5EF4-FFF2-40B4-BE49-F238E27FC236}">
                      <a16:creationId xmlns:a16="http://schemas.microsoft.com/office/drawing/2014/main" id="{2E9F27D9-2C06-4865-8009-50E9903266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64EF1B13-7141-4B0D-A154-F2342158EC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>
                  <a:extLst>
                    <a:ext uri="{FF2B5EF4-FFF2-40B4-BE49-F238E27FC236}">
                      <a16:creationId xmlns:a16="http://schemas.microsoft.com/office/drawing/2014/main" id="{4C457F34-C74C-46CF-84CF-18270DE979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>
                  <a:extLst>
                    <a:ext uri="{FF2B5EF4-FFF2-40B4-BE49-F238E27FC236}">
                      <a16:creationId xmlns:a16="http://schemas.microsoft.com/office/drawing/2014/main" id="{A9CE7EB9-012C-46E9-945C-5406A2DE8C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>
                  <a:extLst>
                    <a:ext uri="{FF2B5EF4-FFF2-40B4-BE49-F238E27FC236}">
                      <a16:creationId xmlns:a16="http://schemas.microsoft.com/office/drawing/2014/main" id="{35A9AB95-A312-4E73-AC60-44BE7AA6AC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>
                  <a:extLst>
                    <a:ext uri="{FF2B5EF4-FFF2-40B4-BE49-F238E27FC236}">
                      <a16:creationId xmlns:a16="http://schemas.microsoft.com/office/drawing/2014/main" id="{F4BD1105-0782-4CDB-B496-58FE643DA3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>
                  <a:extLst>
                    <a:ext uri="{FF2B5EF4-FFF2-40B4-BE49-F238E27FC236}">
                      <a16:creationId xmlns:a16="http://schemas.microsoft.com/office/drawing/2014/main" id="{2FA74D12-6B9B-4959-8AD2-7E8CD55887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>
                  <a:extLst>
                    <a:ext uri="{FF2B5EF4-FFF2-40B4-BE49-F238E27FC236}">
                      <a16:creationId xmlns:a16="http://schemas.microsoft.com/office/drawing/2014/main" id="{6FBA2648-3D52-41F1-B9EF-215E7CD353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>
                  <a:extLst>
                    <a:ext uri="{FF2B5EF4-FFF2-40B4-BE49-F238E27FC236}">
                      <a16:creationId xmlns:a16="http://schemas.microsoft.com/office/drawing/2014/main" id="{D2590939-0581-4BC3-8307-8E6D144572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>
                  <a:extLst>
                    <a:ext uri="{FF2B5EF4-FFF2-40B4-BE49-F238E27FC236}">
                      <a16:creationId xmlns:a16="http://schemas.microsoft.com/office/drawing/2014/main" id="{BEAF7F6F-5ADD-4A22-93DD-31BF0F21DD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>
                  <a:extLst>
                    <a:ext uri="{FF2B5EF4-FFF2-40B4-BE49-F238E27FC236}">
                      <a16:creationId xmlns:a16="http://schemas.microsoft.com/office/drawing/2014/main" id="{703EE5B2-89D2-4922-8CE1-B5C6A6519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>
                  <a:extLst>
                    <a:ext uri="{FF2B5EF4-FFF2-40B4-BE49-F238E27FC236}">
                      <a16:creationId xmlns:a16="http://schemas.microsoft.com/office/drawing/2014/main" id="{400207D8-ED7F-4F62-8C92-E32561D014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>
                  <a:extLst>
                    <a:ext uri="{FF2B5EF4-FFF2-40B4-BE49-F238E27FC236}">
                      <a16:creationId xmlns:a16="http://schemas.microsoft.com/office/drawing/2014/main" id="{DF243659-262A-4469-A0F7-2CE7B42561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>
                  <a:extLst>
                    <a:ext uri="{FF2B5EF4-FFF2-40B4-BE49-F238E27FC236}">
                      <a16:creationId xmlns:a16="http://schemas.microsoft.com/office/drawing/2014/main" id="{6FDEF0C4-C868-45E1-955B-830AD70A5A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>
                  <a:extLst>
                    <a:ext uri="{FF2B5EF4-FFF2-40B4-BE49-F238E27FC236}">
                      <a16:creationId xmlns:a16="http://schemas.microsoft.com/office/drawing/2014/main" id="{F550D7EF-C33C-42CF-A321-5B5BCA612E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>
                  <a:extLst>
                    <a:ext uri="{FF2B5EF4-FFF2-40B4-BE49-F238E27FC236}">
                      <a16:creationId xmlns:a16="http://schemas.microsoft.com/office/drawing/2014/main" id="{A20B8920-02DA-400A-B696-54310257F3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>
                  <a:extLst>
                    <a:ext uri="{FF2B5EF4-FFF2-40B4-BE49-F238E27FC236}">
                      <a16:creationId xmlns:a16="http://schemas.microsoft.com/office/drawing/2014/main" id="{21F1FB55-5C6A-4829-802C-0935CF7C33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>
                  <a:extLst>
                    <a:ext uri="{FF2B5EF4-FFF2-40B4-BE49-F238E27FC236}">
                      <a16:creationId xmlns:a16="http://schemas.microsoft.com/office/drawing/2014/main" id="{0BAE7EDD-4F1E-421B-9173-D17290A899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>
                  <a:extLst>
                    <a:ext uri="{FF2B5EF4-FFF2-40B4-BE49-F238E27FC236}">
                      <a16:creationId xmlns:a16="http://schemas.microsoft.com/office/drawing/2014/main" id="{15570D4B-D9CE-4AFE-8231-6D1046C52D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>
                  <a:extLst>
                    <a:ext uri="{FF2B5EF4-FFF2-40B4-BE49-F238E27FC236}">
                      <a16:creationId xmlns:a16="http://schemas.microsoft.com/office/drawing/2014/main" id="{AA31EE8B-2348-408A-8736-8612F88EB5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>
                  <a:extLst>
                    <a:ext uri="{FF2B5EF4-FFF2-40B4-BE49-F238E27FC236}">
                      <a16:creationId xmlns:a16="http://schemas.microsoft.com/office/drawing/2014/main" id="{820EF022-1266-4168-BCCD-C763F80D72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>
                  <a:extLst>
                    <a:ext uri="{FF2B5EF4-FFF2-40B4-BE49-F238E27FC236}">
                      <a16:creationId xmlns:a16="http://schemas.microsoft.com/office/drawing/2014/main" id="{FA8CECE2-974A-416F-BBED-CCBB6DD98E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>
                  <a:extLst>
                    <a:ext uri="{FF2B5EF4-FFF2-40B4-BE49-F238E27FC236}">
                      <a16:creationId xmlns:a16="http://schemas.microsoft.com/office/drawing/2014/main" id="{431ACAEB-C2FB-498F-9A2D-22E7704FBF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>
                  <a:extLst>
                    <a:ext uri="{FF2B5EF4-FFF2-40B4-BE49-F238E27FC236}">
                      <a16:creationId xmlns:a16="http://schemas.microsoft.com/office/drawing/2014/main" id="{8AA93769-5480-46D9-B909-5FD86209C7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>
                  <a:extLst>
                    <a:ext uri="{FF2B5EF4-FFF2-40B4-BE49-F238E27FC236}">
                      <a16:creationId xmlns:a16="http://schemas.microsoft.com/office/drawing/2014/main" id="{3D0EF5CF-9B94-45FA-A1F9-7013E64E94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>
                  <a:extLst>
                    <a:ext uri="{FF2B5EF4-FFF2-40B4-BE49-F238E27FC236}">
                      <a16:creationId xmlns:a16="http://schemas.microsoft.com/office/drawing/2014/main" id="{EC25C37F-B8B8-4011-A190-65F0493E37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>
                  <a:extLst>
                    <a:ext uri="{FF2B5EF4-FFF2-40B4-BE49-F238E27FC236}">
                      <a16:creationId xmlns:a16="http://schemas.microsoft.com/office/drawing/2014/main" id="{F645A4F6-FC2B-4733-8828-DE1961C0CB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>
                  <a:extLst>
                    <a:ext uri="{FF2B5EF4-FFF2-40B4-BE49-F238E27FC236}">
                      <a16:creationId xmlns:a16="http://schemas.microsoft.com/office/drawing/2014/main" id="{ADC8D82A-C844-4F30-9059-E30BE9BE10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>
                  <a:extLst>
                    <a:ext uri="{FF2B5EF4-FFF2-40B4-BE49-F238E27FC236}">
                      <a16:creationId xmlns:a16="http://schemas.microsoft.com/office/drawing/2014/main" id="{19D016FC-DC32-4367-A1AA-1EAEF922F1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>
                  <a:extLst>
                    <a:ext uri="{FF2B5EF4-FFF2-40B4-BE49-F238E27FC236}">
                      <a16:creationId xmlns:a16="http://schemas.microsoft.com/office/drawing/2014/main" id="{A30E710D-FA7E-439D-8CF6-DB8B9372C8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>
                  <a:extLst>
                    <a:ext uri="{FF2B5EF4-FFF2-40B4-BE49-F238E27FC236}">
                      <a16:creationId xmlns:a16="http://schemas.microsoft.com/office/drawing/2014/main" id="{9243074D-A6B4-4408-A4ED-D5B8D701DF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>
              <a:extLst>
                <a:ext uri="{FF2B5EF4-FFF2-40B4-BE49-F238E27FC236}">
                  <a16:creationId xmlns:a16="http://schemas.microsoft.com/office/drawing/2014/main" id="{AB277B65-42B0-4B9E-A0F5-79C6DA8F830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4" name="Line 58">
              <a:extLst>
                <a:ext uri="{FF2B5EF4-FFF2-40B4-BE49-F238E27FC236}">
                  <a16:creationId xmlns:a16="http://schemas.microsoft.com/office/drawing/2014/main" id="{6F2FB0A5-B27D-4E20-8C31-A4E685DF277A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>
              <a:extLst>
                <a:ext uri="{FF2B5EF4-FFF2-40B4-BE49-F238E27FC236}">
                  <a16:creationId xmlns:a16="http://schemas.microsoft.com/office/drawing/2014/main" id="{DE1EAEC3-AE0C-4617-A346-EC0B1BBBE5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>
                <a:extLst>
                  <a:ext uri="{FF2B5EF4-FFF2-40B4-BE49-F238E27FC236}">
                    <a16:creationId xmlns:a16="http://schemas.microsoft.com/office/drawing/2014/main" id="{7E004B5D-EFD4-4110-89D5-64346B19CA9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>
                <a:extLst>
                  <a:ext uri="{FF2B5EF4-FFF2-40B4-BE49-F238E27FC236}">
                    <a16:creationId xmlns:a16="http://schemas.microsoft.com/office/drawing/2014/main" id="{61760B10-0E76-436C-9F73-70CDB9665BDE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>
                <a:extLst>
                  <a:ext uri="{FF2B5EF4-FFF2-40B4-BE49-F238E27FC236}">
                    <a16:creationId xmlns:a16="http://schemas.microsoft.com/office/drawing/2014/main" id="{D0943BB6-C06B-4C9D-9851-5F4D05E4EC89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>
            <a:extLst>
              <a:ext uri="{FF2B5EF4-FFF2-40B4-BE49-F238E27FC236}">
                <a16:creationId xmlns:a16="http://schemas.microsoft.com/office/drawing/2014/main" id="{2E4D33AC-F830-408F-8115-073EFFDCC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4731A72-19BD-4C93-9743-2A89D82E0C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61" name="Rectangle 65">
            <a:extLst>
              <a:ext uri="{FF2B5EF4-FFF2-40B4-BE49-F238E27FC236}">
                <a16:creationId xmlns:a16="http://schemas.microsoft.com/office/drawing/2014/main" id="{B2392EC7-A730-4A17-B87E-84DEF41D40C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fld id="{FF084072-2974-400E-94BA-41615361B53B}" type="datetime8">
              <a:rPr lang="en-US"/>
              <a:pPr>
                <a:defRPr/>
              </a:pPr>
              <a:t>11/8/2022 10:51 AM</a:t>
            </a:fld>
            <a:endParaRPr lang="en-US"/>
          </a:p>
        </p:txBody>
      </p:sp>
      <p:sp>
        <p:nvSpPr>
          <p:cNvPr id="4162" name="Rectangle 66">
            <a:extLst>
              <a:ext uri="{FF2B5EF4-FFF2-40B4-BE49-F238E27FC236}">
                <a16:creationId xmlns:a16="http://schemas.microsoft.com/office/drawing/2014/main" id="{AF262968-269D-454A-A168-F86DBDBE21C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4163" name="Rectangle 67">
            <a:extLst>
              <a:ext uri="{FF2B5EF4-FFF2-40B4-BE49-F238E27FC236}">
                <a16:creationId xmlns:a16="http://schemas.microsoft.com/office/drawing/2014/main" id="{7DBD71ED-37AF-4BFB-BBF2-FA91466B17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ABFCF28-030A-4091-A8FD-0701DFB18CE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ice fields in terraces">
            <a:extLst>
              <a:ext uri="{FF2B5EF4-FFF2-40B4-BE49-F238E27FC236}">
                <a16:creationId xmlns:a16="http://schemas.microsoft.com/office/drawing/2014/main" id="{3F35EF56-0B81-4D39-8E53-9D7F4A79B66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124" name="Rectangle 71">
            <a:extLst>
              <a:ext uri="{FF2B5EF4-FFF2-40B4-BE49-F238E27FC236}">
                <a16:creationId xmlns:a16="http://schemas.microsoft.com/office/drawing/2014/main" id="{B62AA04D-8E5E-4AAA-B641-909B719EB4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2CBE4A-A877-41AE-ABC5-9AA42BD8A04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1AF56BC7-1725-41AD-B3D6-2F4BCBB09A4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Sorting</a:t>
            </a:r>
          </a:p>
        </p:txBody>
      </p:sp>
      <p:sp>
        <p:nvSpPr>
          <p:cNvPr id="21" name="TextBox 135">
            <a:extLst>
              <a:ext uri="{FF2B5EF4-FFF2-40B4-BE49-F238E27FC236}">
                <a16:creationId xmlns:a16="http://schemas.microsoft.com/office/drawing/2014/main" id="{5C1C70F8-A7C0-4082-9BA4-8065E1383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5" y="4068763"/>
            <a:ext cx="45767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COMP 272/400C: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Data Structures II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Prof. Silva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B828E6-DB2F-4393-84B9-0D14C9A43156}"/>
              </a:ext>
            </a:extLst>
          </p:cNvPr>
          <p:cNvSpPr txBox="1"/>
          <p:nvPr/>
        </p:nvSpPr>
        <p:spPr>
          <a:xfrm>
            <a:off x="268288" y="6146800"/>
            <a:ext cx="8232775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1400" dirty="0">
                <a:latin typeface="+mj-lt"/>
              </a:rPr>
              <a:t>These slides were prepared by Prof. Silva adapting the slides from Data Structures &amp; Algorithms in Java (Goodrich et al.) and Data Structures and Algorithm Analysis in Java (Weiss)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7E85A6F-7F89-48C3-BD5C-21598AB93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 (cont.)</a:t>
            </a:r>
          </a:p>
        </p:txBody>
      </p:sp>
      <p:sp>
        <p:nvSpPr>
          <p:cNvPr id="153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1DD1E77-2A6E-4477-8F3D-1C8E1FE6EF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Recursive call, base case</a:t>
            </a:r>
          </a:p>
        </p:txBody>
      </p:sp>
      <p:sp>
        <p:nvSpPr>
          <p:cNvPr id="15364" name="Footer Placeholder 4">
            <a:extLst>
              <a:ext uri="{FF2B5EF4-FFF2-40B4-BE49-F238E27FC236}">
                <a16:creationId xmlns:a16="http://schemas.microsoft.com/office/drawing/2014/main" id="{24CF6294-4AE2-4F7A-81A0-B8C4FAB2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Merge Sort</a:t>
            </a:r>
          </a:p>
        </p:txBody>
      </p:sp>
      <p:sp>
        <p:nvSpPr>
          <p:cNvPr id="15365" name="Slide Number Placeholder 5">
            <a:extLst>
              <a:ext uri="{FF2B5EF4-FFF2-40B4-BE49-F238E27FC236}">
                <a16:creationId xmlns:a16="http://schemas.microsoft.com/office/drawing/2014/main" id="{177054FA-562C-4AA0-A211-B840FC22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A3C914-5F2B-4BA7-9FFE-EB44B87C3CD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cxnSp>
        <p:nvCxnSpPr>
          <p:cNvPr id="15366" name="AutoShape 4">
            <a:extLst>
              <a:ext uri="{FF2B5EF4-FFF2-40B4-BE49-F238E27FC236}">
                <a16:creationId xmlns:a16="http://schemas.microsoft.com/office/drawing/2014/main" id="{67029959-2FCE-4894-A734-903FD078D370}"/>
              </a:ext>
            </a:extLst>
          </p:cNvPr>
          <p:cNvCxnSpPr>
            <a:cxnSpLocks noChangeShapeType="1"/>
            <a:stCxn id="15393" idx="0"/>
            <a:endCxn id="15372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AutoShape 5">
            <a:extLst>
              <a:ext uri="{FF2B5EF4-FFF2-40B4-BE49-F238E27FC236}">
                <a16:creationId xmlns:a16="http://schemas.microsoft.com/office/drawing/2014/main" id="{3DB831EC-AA4B-49CB-845D-0E3927B0FC9D}"/>
              </a:ext>
            </a:extLst>
          </p:cNvPr>
          <p:cNvCxnSpPr>
            <a:cxnSpLocks noChangeShapeType="1"/>
            <a:stCxn id="15394" idx="0"/>
            <a:endCxn id="15372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8" name="AutoShape 6">
            <a:extLst>
              <a:ext uri="{FF2B5EF4-FFF2-40B4-BE49-F238E27FC236}">
                <a16:creationId xmlns:a16="http://schemas.microsoft.com/office/drawing/2014/main" id="{532DB5E6-CE05-49A7-AB4F-E802DCEF6152}"/>
              </a:ext>
            </a:extLst>
          </p:cNvPr>
          <p:cNvCxnSpPr>
            <a:cxnSpLocks noChangeShapeType="1"/>
            <a:stCxn id="15375" idx="0"/>
            <a:endCxn id="15393" idx="2"/>
          </p:cNvCxnSpPr>
          <p:nvPr/>
        </p:nvCxnSpPr>
        <p:spPr bwMode="auto">
          <a:xfrm flipV="1">
            <a:off x="969963" y="5080000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AutoShape 7">
            <a:extLst>
              <a:ext uri="{FF2B5EF4-FFF2-40B4-BE49-F238E27FC236}">
                <a16:creationId xmlns:a16="http://schemas.microsoft.com/office/drawing/2014/main" id="{FE7E3987-E0C1-446F-AF3D-D709A14E5379}"/>
              </a:ext>
            </a:extLst>
          </p:cNvPr>
          <p:cNvCxnSpPr>
            <a:cxnSpLocks noChangeShapeType="1"/>
            <a:stCxn id="15377" idx="0"/>
            <a:endCxn id="15394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0" name="AutoShape 8">
            <a:extLst>
              <a:ext uri="{FF2B5EF4-FFF2-40B4-BE49-F238E27FC236}">
                <a16:creationId xmlns:a16="http://schemas.microsoft.com/office/drawing/2014/main" id="{36DD2DE3-7A9D-483B-97E4-3653A2F3C2BF}"/>
              </a:ext>
            </a:extLst>
          </p:cNvPr>
          <p:cNvCxnSpPr>
            <a:cxnSpLocks noChangeShapeType="1"/>
            <a:stCxn id="15393" idx="2"/>
            <a:endCxn id="15376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AutoShape 9">
            <a:extLst>
              <a:ext uri="{FF2B5EF4-FFF2-40B4-BE49-F238E27FC236}">
                <a16:creationId xmlns:a16="http://schemas.microsoft.com/office/drawing/2014/main" id="{99D79DDC-0DEA-4E26-A786-1D5D2DCAD788}"/>
              </a:ext>
            </a:extLst>
          </p:cNvPr>
          <p:cNvCxnSpPr>
            <a:cxnSpLocks noChangeShapeType="1"/>
            <a:stCxn id="15394" idx="2"/>
            <a:endCxn id="15378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2" name="AutoShape 10">
            <a:extLst>
              <a:ext uri="{FF2B5EF4-FFF2-40B4-BE49-F238E27FC236}">
                <a16:creationId xmlns:a16="http://schemas.microsoft.com/office/drawing/2014/main" id="{F3CE9AC6-5B6C-413B-A414-D15D5A665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373" name="AutoShape 11">
            <a:extLst>
              <a:ext uri="{FF2B5EF4-FFF2-40B4-BE49-F238E27FC236}">
                <a16:creationId xmlns:a16="http://schemas.microsoft.com/office/drawing/2014/main" id="{003FA2ED-C512-4196-808A-E7E81E499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15374" name="Group 12">
            <a:extLst>
              <a:ext uri="{FF2B5EF4-FFF2-40B4-BE49-F238E27FC236}">
                <a16:creationId xmlns:a16="http://schemas.microsoft.com/office/drawing/2014/main" id="{062EB81D-41FB-4C08-B5D0-8CA00CC56128}"/>
              </a:ext>
            </a:extLst>
          </p:cNvPr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5393" name="AutoShape 13">
              <a:extLst>
                <a:ext uri="{FF2B5EF4-FFF2-40B4-BE49-F238E27FC236}">
                  <a16:creationId xmlns:a16="http://schemas.microsoft.com/office/drawing/2014/main" id="{10A12B8E-8808-427D-9CCB-840DCD032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7 </a:t>
              </a:r>
              <a:r>
                <a:rPr lang="en-US" altLang="en-US" sz="1800" b="1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</a:t>
              </a:r>
              <a:r>
                <a:rPr lang="en-US" altLang="en-US" sz="1800"/>
                <a:t> 2</a:t>
              </a:r>
              <a:r>
                <a:rPr lang="en-US" altLang="en-US" sz="1800">
                  <a:solidFill>
                    <a:schemeClr val="accent1"/>
                  </a:solidFill>
                </a:rPr>
                <a:t>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2  7</a:t>
              </a:r>
            </a:p>
          </p:txBody>
        </p:sp>
        <p:sp>
          <p:nvSpPr>
            <p:cNvPr id="15394" name="AutoShape 14">
              <a:extLst>
                <a:ext uri="{FF2B5EF4-FFF2-40B4-BE49-F238E27FC236}">
                  <a16:creationId xmlns:a16="http://schemas.microsoft.com/office/drawing/2014/main" id="{C385E7C5-263E-4F6C-9F4F-500BE5E70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accent1"/>
                  </a:solidFill>
                </a:rPr>
                <a:t>9  4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15395" name="AutoShape 15">
              <a:extLst>
                <a:ext uri="{FF2B5EF4-FFF2-40B4-BE49-F238E27FC236}">
                  <a16:creationId xmlns:a16="http://schemas.microsoft.com/office/drawing/2014/main" id="{A2B18261-3E07-40B3-9B5D-1C9A86D0B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accent1"/>
                  </a:solidFill>
                </a:rPr>
                <a:t>3  8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15396" name="AutoShape 16">
              <a:extLst>
                <a:ext uri="{FF2B5EF4-FFF2-40B4-BE49-F238E27FC236}">
                  <a16:creationId xmlns:a16="http://schemas.microsoft.com/office/drawing/2014/main" id="{607B1914-E7B7-40F7-B0BA-3A4EF3F65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accent1"/>
                  </a:solidFill>
                </a:rPr>
                <a:t>6  1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sp>
        <p:nvSpPr>
          <p:cNvPr id="15375" name="AutoShape 18">
            <a:extLst>
              <a:ext uri="{FF2B5EF4-FFF2-40B4-BE49-F238E27FC236}">
                <a16:creationId xmlns:a16="http://schemas.microsoft.com/office/drawing/2014/main" id="{753D2BFE-A412-4CCF-96FD-7BE4D981B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376" name="AutoShape 19">
            <a:extLst>
              <a:ext uri="{FF2B5EF4-FFF2-40B4-BE49-F238E27FC236}">
                <a16:creationId xmlns:a16="http://schemas.microsoft.com/office/drawing/2014/main" id="{045C3CB8-96C3-436A-B58C-55E85BF05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2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15377" name="AutoShape 20">
            <a:extLst>
              <a:ext uri="{FF2B5EF4-FFF2-40B4-BE49-F238E27FC236}">
                <a16:creationId xmlns:a16="http://schemas.microsoft.com/office/drawing/2014/main" id="{186AA5E5-D63E-4DE7-8F35-992A9BE1E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5378" name="AutoShape 21">
            <a:extLst>
              <a:ext uri="{FF2B5EF4-FFF2-40B4-BE49-F238E27FC236}">
                <a16:creationId xmlns:a16="http://schemas.microsoft.com/office/drawing/2014/main" id="{F58D6335-91B7-444F-A294-0315B2469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4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5379" name="AutoShape 22">
            <a:extLst>
              <a:ext uri="{FF2B5EF4-FFF2-40B4-BE49-F238E27FC236}">
                <a16:creationId xmlns:a16="http://schemas.microsoft.com/office/drawing/2014/main" id="{B836280A-4001-422A-B3B7-85750BF10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5380" name="AutoShape 23">
            <a:extLst>
              <a:ext uri="{FF2B5EF4-FFF2-40B4-BE49-F238E27FC236}">
                <a16:creationId xmlns:a16="http://schemas.microsoft.com/office/drawing/2014/main" id="{D5E75BA4-BAF0-4983-8424-621013E4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5381" name="AutoShape 24">
            <a:extLst>
              <a:ext uri="{FF2B5EF4-FFF2-40B4-BE49-F238E27FC236}">
                <a16:creationId xmlns:a16="http://schemas.microsoft.com/office/drawing/2014/main" id="{1D48F179-D4AB-4A8A-976A-2B99E03DA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6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5382" name="AutoShape 25">
            <a:extLst>
              <a:ext uri="{FF2B5EF4-FFF2-40B4-BE49-F238E27FC236}">
                <a16:creationId xmlns:a16="http://schemas.microsoft.com/office/drawing/2014/main" id="{CBAF3263-8E8A-4017-B070-1DFDD0034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1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5383" name="AutoShape 26">
            <a:extLst>
              <a:ext uri="{FF2B5EF4-FFF2-40B4-BE49-F238E27FC236}">
                <a16:creationId xmlns:a16="http://schemas.microsoft.com/office/drawing/2014/main" id="{88CEF8DD-0107-4F04-86D7-88165D5E5E77}"/>
              </a:ext>
            </a:extLst>
          </p:cNvPr>
          <p:cNvCxnSpPr>
            <a:cxnSpLocks noChangeShapeType="1"/>
            <a:stCxn id="15395" idx="0"/>
            <a:endCxn id="15373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4" name="AutoShape 27">
            <a:extLst>
              <a:ext uri="{FF2B5EF4-FFF2-40B4-BE49-F238E27FC236}">
                <a16:creationId xmlns:a16="http://schemas.microsoft.com/office/drawing/2014/main" id="{265C9EEC-A6E4-499A-B8ED-D23C50702E7F}"/>
              </a:ext>
            </a:extLst>
          </p:cNvPr>
          <p:cNvCxnSpPr>
            <a:cxnSpLocks noChangeShapeType="1"/>
            <a:stCxn id="15396" idx="0"/>
            <a:endCxn id="15373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5" name="AutoShape 28">
            <a:extLst>
              <a:ext uri="{FF2B5EF4-FFF2-40B4-BE49-F238E27FC236}">
                <a16:creationId xmlns:a16="http://schemas.microsoft.com/office/drawing/2014/main" id="{DAFF4BA7-764E-470C-A511-6DDCA7ABB97D}"/>
              </a:ext>
            </a:extLst>
          </p:cNvPr>
          <p:cNvCxnSpPr>
            <a:cxnSpLocks noChangeShapeType="1"/>
            <a:stCxn id="15379" idx="0"/>
            <a:endCxn id="15395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6" name="AutoShape 29">
            <a:extLst>
              <a:ext uri="{FF2B5EF4-FFF2-40B4-BE49-F238E27FC236}">
                <a16:creationId xmlns:a16="http://schemas.microsoft.com/office/drawing/2014/main" id="{E1489C20-DF94-46C9-9E89-56CBF3A7AAF1}"/>
              </a:ext>
            </a:extLst>
          </p:cNvPr>
          <p:cNvCxnSpPr>
            <a:cxnSpLocks noChangeShapeType="1"/>
            <a:stCxn id="15381" idx="0"/>
            <a:endCxn id="15396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7" name="AutoShape 30">
            <a:extLst>
              <a:ext uri="{FF2B5EF4-FFF2-40B4-BE49-F238E27FC236}">
                <a16:creationId xmlns:a16="http://schemas.microsoft.com/office/drawing/2014/main" id="{9753F749-C7DB-40AD-BF17-947C434B3C64}"/>
              </a:ext>
            </a:extLst>
          </p:cNvPr>
          <p:cNvCxnSpPr>
            <a:cxnSpLocks noChangeShapeType="1"/>
            <a:stCxn id="15395" idx="2"/>
            <a:endCxn id="15380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8" name="AutoShape 31">
            <a:extLst>
              <a:ext uri="{FF2B5EF4-FFF2-40B4-BE49-F238E27FC236}">
                <a16:creationId xmlns:a16="http://schemas.microsoft.com/office/drawing/2014/main" id="{505D7070-6AF8-42F4-B95E-49A2A20A8599}"/>
              </a:ext>
            </a:extLst>
          </p:cNvPr>
          <p:cNvCxnSpPr>
            <a:cxnSpLocks noChangeShapeType="1"/>
            <a:stCxn id="15396" idx="2"/>
            <a:endCxn id="15382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9" name="AutoShape 32">
            <a:extLst>
              <a:ext uri="{FF2B5EF4-FFF2-40B4-BE49-F238E27FC236}">
                <a16:creationId xmlns:a16="http://schemas.microsoft.com/office/drawing/2014/main" id="{12033F39-A7E8-4280-86A7-4282F64DE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390" name="AutoShape 33">
            <a:extLst>
              <a:ext uri="{FF2B5EF4-FFF2-40B4-BE49-F238E27FC236}">
                <a16:creationId xmlns:a16="http://schemas.microsoft.com/office/drawing/2014/main" id="{4EE91D19-5EF2-4D2B-A946-F2553FC724B9}"/>
              </a:ext>
            </a:extLst>
          </p:cNvPr>
          <p:cNvCxnSpPr>
            <a:cxnSpLocks noChangeShapeType="1"/>
            <a:stCxn id="15372" idx="0"/>
            <a:endCxn id="15389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1" name="AutoShape 34">
            <a:extLst>
              <a:ext uri="{FF2B5EF4-FFF2-40B4-BE49-F238E27FC236}">
                <a16:creationId xmlns:a16="http://schemas.microsoft.com/office/drawing/2014/main" id="{A072EB27-9B84-4A2F-8315-EEB922DE091C}"/>
              </a:ext>
            </a:extLst>
          </p:cNvPr>
          <p:cNvCxnSpPr>
            <a:cxnSpLocks noChangeShapeType="1"/>
            <a:stCxn id="15373" idx="0"/>
            <a:endCxn id="15389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2" name="Line 35">
            <a:extLst>
              <a:ext uri="{FF2B5EF4-FFF2-40B4-BE49-F238E27FC236}">
                <a16:creationId xmlns:a16="http://schemas.microsoft.com/office/drawing/2014/main" id="{4AE25E9F-1B65-4DDC-B2EA-D453668821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48CE643-399E-4EDF-8861-314FE2628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 (cont.)</a:t>
            </a:r>
          </a:p>
        </p:txBody>
      </p:sp>
      <p:sp>
        <p:nvSpPr>
          <p:cNvPr id="1638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C2AD76E-034A-4FBC-BB88-A545106DE5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Recursive call, base case</a:t>
            </a:r>
          </a:p>
        </p:txBody>
      </p:sp>
      <p:sp>
        <p:nvSpPr>
          <p:cNvPr id="16388" name="Footer Placeholder 4">
            <a:extLst>
              <a:ext uri="{FF2B5EF4-FFF2-40B4-BE49-F238E27FC236}">
                <a16:creationId xmlns:a16="http://schemas.microsoft.com/office/drawing/2014/main" id="{793D2B5B-AF2A-4C7C-A3C0-9C41ED51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Merge Sort</a:t>
            </a:r>
          </a:p>
        </p:txBody>
      </p:sp>
      <p:sp>
        <p:nvSpPr>
          <p:cNvPr id="16389" name="Slide Number Placeholder 5">
            <a:extLst>
              <a:ext uri="{FF2B5EF4-FFF2-40B4-BE49-F238E27FC236}">
                <a16:creationId xmlns:a16="http://schemas.microsoft.com/office/drawing/2014/main" id="{D9C2123E-0EE6-4534-98E6-809AC01C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1D5B7C-E56A-45F3-A0AF-316933E9717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cxnSp>
        <p:nvCxnSpPr>
          <p:cNvPr id="16390" name="AutoShape 4">
            <a:extLst>
              <a:ext uri="{FF2B5EF4-FFF2-40B4-BE49-F238E27FC236}">
                <a16:creationId xmlns:a16="http://schemas.microsoft.com/office/drawing/2014/main" id="{D99B510B-F8FF-43E0-BC7C-DB90739BE4FA}"/>
              </a:ext>
            </a:extLst>
          </p:cNvPr>
          <p:cNvCxnSpPr>
            <a:cxnSpLocks noChangeShapeType="1"/>
            <a:stCxn id="16398" idx="0"/>
            <a:endCxn id="16396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AutoShape 5">
            <a:extLst>
              <a:ext uri="{FF2B5EF4-FFF2-40B4-BE49-F238E27FC236}">
                <a16:creationId xmlns:a16="http://schemas.microsoft.com/office/drawing/2014/main" id="{E7CFC562-B295-4AE9-B166-B1732078435F}"/>
              </a:ext>
            </a:extLst>
          </p:cNvPr>
          <p:cNvCxnSpPr>
            <a:cxnSpLocks noChangeShapeType="1"/>
            <a:stCxn id="16399" idx="0"/>
            <a:endCxn id="16396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AutoShape 6">
            <a:extLst>
              <a:ext uri="{FF2B5EF4-FFF2-40B4-BE49-F238E27FC236}">
                <a16:creationId xmlns:a16="http://schemas.microsoft.com/office/drawing/2014/main" id="{A0E55866-90BC-4F3B-A504-2760228141FD}"/>
              </a:ext>
            </a:extLst>
          </p:cNvPr>
          <p:cNvCxnSpPr>
            <a:cxnSpLocks noChangeShapeType="1"/>
            <a:stCxn id="16402" idx="0"/>
            <a:endCxn id="16398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AutoShape 7">
            <a:extLst>
              <a:ext uri="{FF2B5EF4-FFF2-40B4-BE49-F238E27FC236}">
                <a16:creationId xmlns:a16="http://schemas.microsoft.com/office/drawing/2014/main" id="{36A96009-1229-4442-A1A3-8376E2C1E898}"/>
              </a:ext>
            </a:extLst>
          </p:cNvPr>
          <p:cNvCxnSpPr>
            <a:cxnSpLocks noChangeShapeType="1"/>
            <a:stCxn id="16404" idx="0"/>
            <a:endCxn id="16399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AutoShape 8">
            <a:extLst>
              <a:ext uri="{FF2B5EF4-FFF2-40B4-BE49-F238E27FC236}">
                <a16:creationId xmlns:a16="http://schemas.microsoft.com/office/drawing/2014/main" id="{F5493C46-3737-46E9-B03E-02BC8D07210C}"/>
              </a:ext>
            </a:extLst>
          </p:cNvPr>
          <p:cNvCxnSpPr>
            <a:cxnSpLocks noChangeShapeType="1"/>
            <a:stCxn id="16398" idx="2"/>
            <a:endCxn id="16403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AutoShape 9">
            <a:extLst>
              <a:ext uri="{FF2B5EF4-FFF2-40B4-BE49-F238E27FC236}">
                <a16:creationId xmlns:a16="http://schemas.microsoft.com/office/drawing/2014/main" id="{FC51D0F8-1EE5-4D46-9A0D-1B0A3A22FA68}"/>
              </a:ext>
            </a:extLst>
          </p:cNvPr>
          <p:cNvCxnSpPr>
            <a:cxnSpLocks noChangeShapeType="1"/>
            <a:stCxn id="16399" idx="2"/>
            <a:endCxn id="16405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6" name="AutoShape 10">
            <a:extLst>
              <a:ext uri="{FF2B5EF4-FFF2-40B4-BE49-F238E27FC236}">
                <a16:creationId xmlns:a16="http://schemas.microsoft.com/office/drawing/2014/main" id="{810C7DCB-F7C6-4240-9DE0-E4A39B11D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6397" name="AutoShape 11">
            <a:extLst>
              <a:ext uri="{FF2B5EF4-FFF2-40B4-BE49-F238E27FC236}">
                <a16:creationId xmlns:a16="http://schemas.microsoft.com/office/drawing/2014/main" id="{A80AF513-3A2F-43D3-8ACB-627E4EA8F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6398" name="AutoShape 13">
            <a:extLst>
              <a:ext uri="{FF2B5EF4-FFF2-40B4-BE49-F238E27FC236}">
                <a16:creationId xmlns:a16="http://schemas.microsoft.com/office/drawing/2014/main" id="{6EF9D9B0-594C-4B61-99B3-E080C5A7B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16399" name="AutoShape 14">
            <a:extLst>
              <a:ext uri="{FF2B5EF4-FFF2-40B4-BE49-F238E27FC236}">
                <a16:creationId xmlns:a16="http://schemas.microsoft.com/office/drawing/2014/main" id="{B7F5366D-68F4-4A01-8A09-018795944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9  4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6400" name="AutoShape 15">
            <a:extLst>
              <a:ext uri="{FF2B5EF4-FFF2-40B4-BE49-F238E27FC236}">
                <a16:creationId xmlns:a16="http://schemas.microsoft.com/office/drawing/2014/main" id="{B62A1588-CBB2-4277-9140-A5446C72E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3  8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6401" name="AutoShape 16">
            <a:extLst>
              <a:ext uri="{FF2B5EF4-FFF2-40B4-BE49-F238E27FC236}">
                <a16:creationId xmlns:a16="http://schemas.microsoft.com/office/drawing/2014/main" id="{90F7FFFE-4F67-4858-A185-B34634AA0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6402" name="AutoShape 18">
            <a:extLst>
              <a:ext uri="{FF2B5EF4-FFF2-40B4-BE49-F238E27FC236}">
                <a16:creationId xmlns:a16="http://schemas.microsoft.com/office/drawing/2014/main" id="{2B58B599-FF37-4FC6-A902-34486E4AB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6403" name="AutoShape 19">
            <a:extLst>
              <a:ext uri="{FF2B5EF4-FFF2-40B4-BE49-F238E27FC236}">
                <a16:creationId xmlns:a16="http://schemas.microsoft.com/office/drawing/2014/main" id="{2649C51B-261C-4275-B006-C7E3A5F53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6404" name="AutoShape 20">
            <a:extLst>
              <a:ext uri="{FF2B5EF4-FFF2-40B4-BE49-F238E27FC236}">
                <a16:creationId xmlns:a16="http://schemas.microsoft.com/office/drawing/2014/main" id="{DA1F85C2-633A-4D00-BD5C-B77E365F0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6405" name="AutoShape 21">
            <a:extLst>
              <a:ext uri="{FF2B5EF4-FFF2-40B4-BE49-F238E27FC236}">
                <a16:creationId xmlns:a16="http://schemas.microsoft.com/office/drawing/2014/main" id="{14EC3699-7A42-432E-BA95-0B3C9000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4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6406" name="AutoShape 22">
            <a:extLst>
              <a:ext uri="{FF2B5EF4-FFF2-40B4-BE49-F238E27FC236}">
                <a16:creationId xmlns:a16="http://schemas.microsoft.com/office/drawing/2014/main" id="{7DFCAF51-6B80-4F49-8616-BB62E4F0F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6407" name="AutoShape 23">
            <a:extLst>
              <a:ext uri="{FF2B5EF4-FFF2-40B4-BE49-F238E27FC236}">
                <a16:creationId xmlns:a16="http://schemas.microsoft.com/office/drawing/2014/main" id="{808D2761-CD5D-4B28-83C0-FCE4018D5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6408" name="AutoShape 24">
            <a:extLst>
              <a:ext uri="{FF2B5EF4-FFF2-40B4-BE49-F238E27FC236}">
                <a16:creationId xmlns:a16="http://schemas.microsoft.com/office/drawing/2014/main" id="{F9F58D0D-4304-40C6-9969-2F6AFB2D6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6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6409" name="AutoShape 25">
            <a:extLst>
              <a:ext uri="{FF2B5EF4-FFF2-40B4-BE49-F238E27FC236}">
                <a16:creationId xmlns:a16="http://schemas.microsoft.com/office/drawing/2014/main" id="{F121355F-8D7D-4945-AF8B-120F13453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1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6410" name="AutoShape 26">
            <a:extLst>
              <a:ext uri="{FF2B5EF4-FFF2-40B4-BE49-F238E27FC236}">
                <a16:creationId xmlns:a16="http://schemas.microsoft.com/office/drawing/2014/main" id="{B8C5FD3E-2703-409A-BFA8-B19A2187B919}"/>
              </a:ext>
            </a:extLst>
          </p:cNvPr>
          <p:cNvCxnSpPr>
            <a:cxnSpLocks noChangeShapeType="1"/>
            <a:stCxn id="16400" idx="0"/>
            <a:endCxn id="16397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AutoShape 27">
            <a:extLst>
              <a:ext uri="{FF2B5EF4-FFF2-40B4-BE49-F238E27FC236}">
                <a16:creationId xmlns:a16="http://schemas.microsoft.com/office/drawing/2014/main" id="{4963B625-85EF-4133-9E52-3F18AACC4476}"/>
              </a:ext>
            </a:extLst>
          </p:cNvPr>
          <p:cNvCxnSpPr>
            <a:cxnSpLocks noChangeShapeType="1"/>
            <a:stCxn id="16401" idx="0"/>
            <a:endCxn id="16397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2" name="AutoShape 28">
            <a:extLst>
              <a:ext uri="{FF2B5EF4-FFF2-40B4-BE49-F238E27FC236}">
                <a16:creationId xmlns:a16="http://schemas.microsoft.com/office/drawing/2014/main" id="{11E29622-61D7-4D3B-92E2-6B4C51F634D0}"/>
              </a:ext>
            </a:extLst>
          </p:cNvPr>
          <p:cNvCxnSpPr>
            <a:cxnSpLocks noChangeShapeType="1"/>
            <a:stCxn id="16406" idx="0"/>
            <a:endCxn id="16400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3" name="AutoShape 29">
            <a:extLst>
              <a:ext uri="{FF2B5EF4-FFF2-40B4-BE49-F238E27FC236}">
                <a16:creationId xmlns:a16="http://schemas.microsoft.com/office/drawing/2014/main" id="{6A6AB8A0-8FF0-4B54-87B1-C02A99CBAE2C}"/>
              </a:ext>
            </a:extLst>
          </p:cNvPr>
          <p:cNvCxnSpPr>
            <a:cxnSpLocks noChangeShapeType="1"/>
            <a:stCxn id="16408" idx="0"/>
            <a:endCxn id="16401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4" name="AutoShape 30">
            <a:extLst>
              <a:ext uri="{FF2B5EF4-FFF2-40B4-BE49-F238E27FC236}">
                <a16:creationId xmlns:a16="http://schemas.microsoft.com/office/drawing/2014/main" id="{B130F6C8-DD1D-49FA-89E1-0A4B4F7B6A7F}"/>
              </a:ext>
            </a:extLst>
          </p:cNvPr>
          <p:cNvCxnSpPr>
            <a:cxnSpLocks noChangeShapeType="1"/>
            <a:stCxn id="16400" idx="2"/>
            <a:endCxn id="16407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5" name="AutoShape 31">
            <a:extLst>
              <a:ext uri="{FF2B5EF4-FFF2-40B4-BE49-F238E27FC236}">
                <a16:creationId xmlns:a16="http://schemas.microsoft.com/office/drawing/2014/main" id="{3B2EFFE1-8827-4E88-B693-C40B15AA5228}"/>
              </a:ext>
            </a:extLst>
          </p:cNvPr>
          <p:cNvCxnSpPr>
            <a:cxnSpLocks noChangeShapeType="1"/>
            <a:stCxn id="16401" idx="2"/>
            <a:endCxn id="16409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6" name="AutoShape 32">
            <a:extLst>
              <a:ext uri="{FF2B5EF4-FFF2-40B4-BE49-F238E27FC236}">
                <a16:creationId xmlns:a16="http://schemas.microsoft.com/office/drawing/2014/main" id="{9D757FEC-EAA7-402F-A3A2-F1C669A20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6417" name="AutoShape 33">
            <a:extLst>
              <a:ext uri="{FF2B5EF4-FFF2-40B4-BE49-F238E27FC236}">
                <a16:creationId xmlns:a16="http://schemas.microsoft.com/office/drawing/2014/main" id="{4C0FCAE9-0F86-4453-AAD8-0E331672AC45}"/>
              </a:ext>
            </a:extLst>
          </p:cNvPr>
          <p:cNvCxnSpPr>
            <a:cxnSpLocks noChangeShapeType="1"/>
            <a:stCxn id="16396" idx="0"/>
            <a:endCxn id="16416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8" name="AutoShape 34">
            <a:extLst>
              <a:ext uri="{FF2B5EF4-FFF2-40B4-BE49-F238E27FC236}">
                <a16:creationId xmlns:a16="http://schemas.microsoft.com/office/drawing/2014/main" id="{DCA990D5-4B18-4C0A-94ED-3ADD3FAAE5DB}"/>
              </a:ext>
            </a:extLst>
          </p:cNvPr>
          <p:cNvCxnSpPr>
            <a:cxnSpLocks noChangeShapeType="1"/>
            <a:stCxn id="16397" idx="0"/>
            <a:endCxn id="16416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9" name="Line 35">
            <a:extLst>
              <a:ext uri="{FF2B5EF4-FFF2-40B4-BE49-F238E27FC236}">
                <a16:creationId xmlns:a16="http://schemas.microsoft.com/office/drawing/2014/main" id="{E7DC8606-4735-4FDB-A92D-BBEE92C80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18533FE-F94B-40C7-ACD7-91037ABE8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 (cont.)</a:t>
            </a:r>
          </a:p>
        </p:txBody>
      </p:sp>
      <p:sp>
        <p:nvSpPr>
          <p:cNvPr id="174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DEAA763-E20F-4650-893B-19E12D8270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Merge</a:t>
            </a:r>
          </a:p>
        </p:txBody>
      </p:sp>
      <p:sp>
        <p:nvSpPr>
          <p:cNvPr id="17412" name="Footer Placeholder 4">
            <a:extLst>
              <a:ext uri="{FF2B5EF4-FFF2-40B4-BE49-F238E27FC236}">
                <a16:creationId xmlns:a16="http://schemas.microsoft.com/office/drawing/2014/main" id="{7727D275-2B67-4A03-9073-1F878A08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Merge Sort</a:t>
            </a:r>
          </a:p>
        </p:txBody>
      </p:sp>
      <p:sp>
        <p:nvSpPr>
          <p:cNvPr id="17413" name="Slide Number Placeholder 5">
            <a:extLst>
              <a:ext uri="{FF2B5EF4-FFF2-40B4-BE49-F238E27FC236}">
                <a16:creationId xmlns:a16="http://schemas.microsoft.com/office/drawing/2014/main" id="{B711E600-AB21-4074-AE83-352BE419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92B0E7-91C7-431F-95B4-6A598AAB2E9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cxnSp>
        <p:nvCxnSpPr>
          <p:cNvPr id="17414" name="AutoShape 4">
            <a:extLst>
              <a:ext uri="{FF2B5EF4-FFF2-40B4-BE49-F238E27FC236}">
                <a16:creationId xmlns:a16="http://schemas.microsoft.com/office/drawing/2014/main" id="{3A4D5F13-9E85-4097-9FEB-9E50027A1B36}"/>
              </a:ext>
            </a:extLst>
          </p:cNvPr>
          <p:cNvCxnSpPr>
            <a:cxnSpLocks noChangeShapeType="1"/>
            <a:stCxn id="17422" idx="0"/>
            <a:endCxn id="17420" idx="2"/>
          </p:cNvCxnSpPr>
          <p:nvPr/>
        </p:nvCxnSpPr>
        <p:spPr bwMode="auto">
          <a:xfrm flipV="1">
            <a:off x="1447800" y="4054475"/>
            <a:ext cx="10572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5" name="AutoShape 5">
            <a:extLst>
              <a:ext uri="{FF2B5EF4-FFF2-40B4-BE49-F238E27FC236}">
                <a16:creationId xmlns:a16="http://schemas.microsoft.com/office/drawing/2014/main" id="{6F1DEABB-3F59-4C97-A170-5DB20F689D86}"/>
              </a:ext>
            </a:extLst>
          </p:cNvPr>
          <p:cNvCxnSpPr>
            <a:cxnSpLocks noChangeShapeType="1"/>
            <a:stCxn id="17423" idx="0"/>
            <a:endCxn id="17420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6" name="AutoShape 6">
            <a:extLst>
              <a:ext uri="{FF2B5EF4-FFF2-40B4-BE49-F238E27FC236}">
                <a16:creationId xmlns:a16="http://schemas.microsoft.com/office/drawing/2014/main" id="{45AA9105-6F44-4EFD-A2AC-E17BB59CB4D1}"/>
              </a:ext>
            </a:extLst>
          </p:cNvPr>
          <p:cNvCxnSpPr>
            <a:cxnSpLocks noChangeShapeType="1"/>
            <a:stCxn id="17426" idx="0"/>
            <a:endCxn id="17422" idx="2"/>
          </p:cNvCxnSpPr>
          <p:nvPr/>
        </p:nvCxnSpPr>
        <p:spPr bwMode="auto">
          <a:xfrm flipV="1">
            <a:off x="969963" y="5089525"/>
            <a:ext cx="47783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7">
            <a:extLst>
              <a:ext uri="{FF2B5EF4-FFF2-40B4-BE49-F238E27FC236}">
                <a16:creationId xmlns:a16="http://schemas.microsoft.com/office/drawing/2014/main" id="{A237C3D0-1422-4F34-88BD-D81D2FA0CE38}"/>
              </a:ext>
            </a:extLst>
          </p:cNvPr>
          <p:cNvCxnSpPr>
            <a:cxnSpLocks noChangeShapeType="1"/>
            <a:stCxn id="17428" idx="0"/>
            <a:endCxn id="1742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AutoShape 8">
            <a:extLst>
              <a:ext uri="{FF2B5EF4-FFF2-40B4-BE49-F238E27FC236}">
                <a16:creationId xmlns:a16="http://schemas.microsoft.com/office/drawing/2014/main" id="{93D314DF-5B18-4111-9319-475A800604B4}"/>
              </a:ext>
            </a:extLst>
          </p:cNvPr>
          <p:cNvCxnSpPr>
            <a:cxnSpLocks noChangeShapeType="1"/>
            <a:stCxn id="17422" idx="2"/>
            <a:endCxn id="17427" idx="0"/>
          </p:cNvCxnSpPr>
          <p:nvPr/>
        </p:nvCxnSpPr>
        <p:spPr bwMode="auto">
          <a:xfrm>
            <a:off x="1447800" y="5089525"/>
            <a:ext cx="4953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9" name="AutoShape 9">
            <a:extLst>
              <a:ext uri="{FF2B5EF4-FFF2-40B4-BE49-F238E27FC236}">
                <a16:creationId xmlns:a16="http://schemas.microsoft.com/office/drawing/2014/main" id="{90E8F764-540E-4A50-90D8-7C755FE84385}"/>
              </a:ext>
            </a:extLst>
          </p:cNvPr>
          <p:cNvCxnSpPr>
            <a:cxnSpLocks noChangeShapeType="1"/>
            <a:stCxn id="17423" idx="2"/>
            <a:endCxn id="17429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0" name="AutoShape 10">
            <a:extLst>
              <a:ext uri="{FF2B5EF4-FFF2-40B4-BE49-F238E27FC236}">
                <a16:creationId xmlns:a16="http://schemas.microsoft.com/office/drawing/2014/main" id="{C2369095-546D-4B2C-A314-75B8B6860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7421" name="AutoShape 11">
            <a:extLst>
              <a:ext uri="{FF2B5EF4-FFF2-40B4-BE49-F238E27FC236}">
                <a16:creationId xmlns:a16="http://schemas.microsoft.com/office/drawing/2014/main" id="{8016071F-3671-4994-8841-10720BAFE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7422" name="AutoShape 13">
            <a:extLst>
              <a:ext uri="{FF2B5EF4-FFF2-40B4-BE49-F238E27FC236}">
                <a16:creationId xmlns:a16="http://schemas.microsoft.com/office/drawing/2014/main" id="{A9FB136D-A096-4C5F-ADC3-13B6874C3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7423" name="AutoShape 14">
            <a:extLst>
              <a:ext uri="{FF2B5EF4-FFF2-40B4-BE49-F238E27FC236}">
                <a16:creationId xmlns:a16="http://schemas.microsoft.com/office/drawing/2014/main" id="{F70A2A53-F6EA-4424-8C95-13B4A6BEA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9  4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7424" name="AutoShape 15">
            <a:extLst>
              <a:ext uri="{FF2B5EF4-FFF2-40B4-BE49-F238E27FC236}">
                <a16:creationId xmlns:a16="http://schemas.microsoft.com/office/drawing/2014/main" id="{B35196FE-A1E7-479F-9DD1-25E725AA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3  8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7425" name="AutoShape 16">
            <a:extLst>
              <a:ext uri="{FF2B5EF4-FFF2-40B4-BE49-F238E27FC236}">
                <a16:creationId xmlns:a16="http://schemas.microsoft.com/office/drawing/2014/main" id="{20E1D8CC-6EF1-44FF-BA29-6D83F3D04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7426" name="AutoShape 17">
            <a:extLst>
              <a:ext uri="{FF2B5EF4-FFF2-40B4-BE49-F238E27FC236}">
                <a16:creationId xmlns:a16="http://schemas.microsoft.com/office/drawing/2014/main" id="{FB1B76B2-FF7D-4856-B454-8CA9D5AB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7427" name="AutoShape 18">
            <a:extLst>
              <a:ext uri="{FF2B5EF4-FFF2-40B4-BE49-F238E27FC236}">
                <a16:creationId xmlns:a16="http://schemas.microsoft.com/office/drawing/2014/main" id="{6E286C7D-ED37-4AAD-AC7D-1B9AFC9F0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7428" name="AutoShape 19">
            <a:extLst>
              <a:ext uri="{FF2B5EF4-FFF2-40B4-BE49-F238E27FC236}">
                <a16:creationId xmlns:a16="http://schemas.microsoft.com/office/drawing/2014/main" id="{FFB13880-2E92-45B2-B575-B29603540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7429" name="AutoShape 20">
            <a:extLst>
              <a:ext uri="{FF2B5EF4-FFF2-40B4-BE49-F238E27FC236}">
                <a16:creationId xmlns:a16="http://schemas.microsoft.com/office/drawing/2014/main" id="{700CF1E7-419A-4B9A-8EDB-D5F0743D1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4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7430" name="AutoShape 21">
            <a:extLst>
              <a:ext uri="{FF2B5EF4-FFF2-40B4-BE49-F238E27FC236}">
                <a16:creationId xmlns:a16="http://schemas.microsoft.com/office/drawing/2014/main" id="{CF70C195-1D71-4580-B09F-BABBF0D43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7431" name="AutoShape 22">
            <a:extLst>
              <a:ext uri="{FF2B5EF4-FFF2-40B4-BE49-F238E27FC236}">
                <a16:creationId xmlns:a16="http://schemas.microsoft.com/office/drawing/2014/main" id="{619C6B57-848A-4835-A4D9-9B6A19203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7432" name="AutoShape 23">
            <a:extLst>
              <a:ext uri="{FF2B5EF4-FFF2-40B4-BE49-F238E27FC236}">
                <a16:creationId xmlns:a16="http://schemas.microsoft.com/office/drawing/2014/main" id="{4648BA74-77C9-4062-B7CA-0778A231B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6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7433" name="AutoShape 24">
            <a:extLst>
              <a:ext uri="{FF2B5EF4-FFF2-40B4-BE49-F238E27FC236}">
                <a16:creationId xmlns:a16="http://schemas.microsoft.com/office/drawing/2014/main" id="{C863D5B4-61D5-4B4D-A389-56C6FEE8D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1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7434" name="AutoShape 25">
            <a:extLst>
              <a:ext uri="{FF2B5EF4-FFF2-40B4-BE49-F238E27FC236}">
                <a16:creationId xmlns:a16="http://schemas.microsoft.com/office/drawing/2014/main" id="{34778E4A-955D-457E-8F3D-BB9A9717BECA}"/>
              </a:ext>
            </a:extLst>
          </p:cNvPr>
          <p:cNvCxnSpPr>
            <a:cxnSpLocks noChangeShapeType="1"/>
            <a:stCxn id="17424" idx="0"/>
            <a:endCxn id="17421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5" name="AutoShape 26">
            <a:extLst>
              <a:ext uri="{FF2B5EF4-FFF2-40B4-BE49-F238E27FC236}">
                <a16:creationId xmlns:a16="http://schemas.microsoft.com/office/drawing/2014/main" id="{BA30E421-1215-40B3-962E-A79A48B4A286}"/>
              </a:ext>
            </a:extLst>
          </p:cNvPr>
          <p:cNvCxnSpPr>
            <a:cxnSpLocks noChangeShapeType="1"/>
            <a:stCxn id="17425" idx="0"/>
            <a:endCxn id="17421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6" name="AutoShape 27">
            <a:extLst>
              <a:ext uri="{FF2B5EF4-FFF2-40B4-BE49-F238E27FC236}">
                <a16:creationId xmlns:a16="http://schemas.microsoft.com/office/drawing/2014/main" id="{AFDCA387-53BC-42B6-8A37-60E88A60E267}"/>
              </a:ext>
            </a:extLst>
          </p:cNvPr>
          <p:cNvCxnSpPr>
            <a:cxnSpLocks noChangeShapeType="1"/>
            <a:stCxn id="17430" idx="0"/>
            <a:endCxn id="17424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7" name="AutoShape 28">
            <a:extLst>
              <a:ext uri="{FF2B5EF4-FFF2-40B4-BE49-F238E27FC236}">
                <a16:creationId xmlns:a16="http://schemas.microsoft.com/office/drawing/2014/main" id="{47698B5C-14D1-48CB-A96A-F30CB12C0BB9}"/>
              </a:ext>
            </a:extLst>
          </p:cNvPr>
          <p:cNvCxnSpPr>
            <a:cxnSpLocks noChangeShapeType="1"/>
            <a:stCxn id="17432" idx="0"/>
            <a:endCxn id="17425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8" name="AutoShape 29">
            <a:extLst>
              <a:ext uri="{FF2B5EF4-FFF2-40B4-BE49-F238E27FC236}">
                <a16:creationId xmlns:a16="http://schemas.microsoft.com/office/drawing/2014/main" id="{591926AE-4CF9-4113-94DB-4F6FC0838DC3}"/>
              </a:ext>
            </a:extLst>
          </p:cNvPr>
          <p:cNvCxnSpPr>
            <a:cxnSpLocks noChangeShapeType="1"/>
            <a:stCxn id="17424" idx="2"/>
            <a:endCxn id="17431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9" name="AutoShape 30">
            <a:extLst>
              <a:ext uri="{FF2B5EF4-FFF2-40B4-BE49-F238E27FC236}">
                <a16:creationId xmlns:a16="http://schemas.microsoft.com/office/drawing/2014/main" id="{CD251AE1-5F1D-4044-BD8D-E42A639067C4}"/>
              </a:ext>
            </a:extLst>
          </p:cNvPr>
          <p:cNvCxnSpPr>
            <a:cxnSpLocks noChangeShapeType="1"/>
            <a:stCxn id="17425" idx="2"/>
            <a:endCxn id="17433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40" name="AutoShape 31">
            <a:extLst>
              <a:ext uri="{FF2B5EF4-FFF2-40B4-BE49-F238E27FC236}">
                <a16:creationId xmlns:a16="http://schemas.microsoft.com/office/drawing/2014/main" id="{E6E1A2B5-AB72-40DD-89F7-11234A722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7441" name="AutoShape 32">
            <a:extLst>
              <a:ext uri="{FF2B5EF4-FFF2-40B4-BE49-F238E27FC236}">
                <a16:creationId xmlns:a16="http://schemas.microsoft.com/office/drawing/2014/main" id="{36EA2E4F-5C8D-4D21-9D54-3D6B0982FE4D}"/>
              </a:ext>
            </a:extLst>
          </p:cNvPr>
          <p:cNvCxnSpPr>
            <a:cxnSpLocks noChangeShapeType="1"/>
            <a:stCxn id="17420" idx="0"/>
            <a:endCxn id="17440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2" name="AutoShape 33">
            <a:extLst>
              <a:ext uri="{FF2B5EF4-FFF2-40B4-BE49-F238E27FC236}">
                <a16:creationId xmlns:a16="http://schemas.microsoft.com/office/drawing/2014/main" id="{64E25F89-5750-4C36-9087-DE3B9C054544}"/>
              </a:ext>
            </a:extLst>
          </p:cNvPr>
          <p:cNvCxnSpPr>
            <a:cxnSpLocks noChangeShapeType="1"/>
            <a:stCxn id="17421" idx="0"/>
            <a:endCxn id="17440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43" name="Line 34">
            <a:extLst>
              <a:ext uri="{FF2B5EF4-FFF2-40B4-BE49-F238E27FC236}">
                <a16:creationId xmlns:a16="http://schemas.microsoft.com/office/drawing/2014/main" id="{E9C647DC-D925-4816-ADEB-06602DB67E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4" name="Line 35">
            <a:extLst>
              <a:ext uri="{FF2B5EF4-FFF2-40B4-BE49-F238E27FC236}">
                <a16:creationId xmlns:a16="http://schemas.microsoft.com/office/drawing/2014/main" id="{EB908D54-CDCA-4F71-B130-10B345B650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FC91C43-21FD-48A5-A3E5-3082D2FF8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 (cont.)</a:t>
            </a:r>
          </a:p>
        </p:txBody>
      </p:sp>
      <p:sp>
        <p:nvSpPr>
          <p:cNvPr id="184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F8876F3-31C4-4B58-BCBD-4277F47D49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Recursive call, …, base case, merge</a:t>
            </a: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E8D0638B-FCFE-40ED-BBEA-8F9A9713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Merge Sort</a:t>
            </a:r>
          </a:p>
        </p:txBody>
      </p:sp>
      <p:sp>
        <p:nvSpPr>
          <p:cNvPr id="18437" name="Slide Number Placeholder 5">
            <a:extLst>
              <a:ext uri="{FF2B5EF4-FFF2-40B4-BE49-F238E27FC236}">
                <a16:creationId xmlns:a16="http://schemas.microsoft.com/office/drawing/2014/main" id="{BE832901-C024-4C19-85A6-BD3BD892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05687E-677B-4A8C-B271-6FA1BA2E5A4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cxnSp>
        <p:nvCxnSpPr>
          <p:cNvPr id="18438" name="AutoShape 4">
            <a:extLst>
              <a:ext uri="{FF2B5EF4-FFF2-40B4-BE49-F238E27FC236}">
                <a16:creationId xmlns:a16="http://schemas.microsoft.com/office/drawing/2014/main" id="{6D7247F4-BEC9-484E-8DAD-C8EEDF27B161}"/>
              </a:ext>
            </a:extLst>
          </p:cNvPr>
          <p:cNvCxnSpPr>
            <a:cxnSpLocks noChangeShapeType="1"/>
            <a:stCxn id="18446" idx="0"/>
            <a:endCxn id="18444" idx="2"/>
          </p:cNvCxnSpPr>
          <p:nvPr/>
        </p:nvCxnSpPr>
        <p:spPr bwMode="auto">
          <a:xfrm flipV="1">
            <a:off x="1447800" y="4054475"/>
            <a:ext cx="10572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9" name="AutoShape 5">
            <a:extLst>
              <a:ext uri="{FF2B5EF4-FFF2-40B4-BE49-F238E27FC236}">
                <a16:creationId xmlns:a16="http://schemas.microsoft.com/office/drawing/2014/main" id="{36B7B124-59E3-4221-A249-4D2523068A12}"/>
              </a:ext>
            </a:extLst>
          </p:cNvPr>
          <p:cNvCxnSpPr>
            <a:cxnSpLocks noChangeShapeType="1"/>
            <a:stCxn id="18447" idx="0"/>
            <a:endCxn id="18444" idx="2"/>
          </p:cNvCxnSpPr>
          <p:nvPr/>
        </p:nvCxnSpPr>
        <p:spPr bwMode="auto">
          <a:xfrm flipH="1" flipV="1">
            <a:off x="2505075" y="4054475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0" name="AutoShape 6">
            <a:extLst>
              <a:ext uri="{FF2B5EF4-FFF2-40B4-BE49-F238E27FC236}">
                <a16:creationId xmlns:a16="http://schemas.microsoft.com/office/drawing/2014/main" id="{C99FF045-0126-47B2-91E7-438F4BE87BDB}"/>
              </a:ext>
            </a:extLst>
          </p:cNvPr>
          <p:cNvCxnSpPr>
            <a:cxnSpLocks noChangeShapeType="1"/>
            <a:stCxn id="18450" idx="0"/>
            <a:endCxn id="18446" idx="2"/>
          </p:cNvCxnSpPr>
          <p:nvPr/>
        </p:nvCxnSpPr>
        <p:spPr bwMode="auto">
          <a:xfrm flipV="1">
            <a:off x="969963" y="5080000"/>
            <a:ext cx="47783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AutoShape 7">
            <a:extLst>
              <a:ext uri="{FF2B5EF4-FFF2-40B4-BE49-F238E27FC236}">
                <a16:creationId xmlns:a16="http://schemas.microsoft.com/office/drawing/2014/main" id="{AE8DC27F-1387-4692-8B9E-295C7C253C26}"/>
              </a:ext>
            </a:extLst>
          </p:cNvPr>
          <p:cNvCxnSpPr>
            <a:cxnSpLocks noChangeShapeType="1"/>
            <a:endCxn id="18447" idx="2"/>
          </p:cNvCxnSpPr>
          <p:nvPr/>
        </p:nvCxnSpPr>
        <p:spPr bwMode="auto">
          <a:xfrm flipV="1">
            <a:off x="3092450" y="5089525"/>
            <a:ext cx="4794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AutoShape 8">
            <a:extLst>
              <a:ext uri="{FF2B5EF4-FFF2-40B4-BE49-F238E27FC236}">
                <a16:creationId xmlns:a16="http://schemas.microsoft.com/office/drawing/2014/main" id="{A3DE1207-F9A6-4C71-BD15-5CD02F190B26}"/>
              </a:ext>
            </a:extLst>
          </p:cNvPr>
          <p:cNvCxnSpPr>
            <a:cxnSpLocks noChangeShapeType="1"/>
            <a:stCxn id="18446" idx="2"/>
            <a:endCxn id="18451" idx="0"/>
          </p:cNvCxnSpPr>
          <p:nvPr/>
        </p:nvCxnSpPr>
        <p:spPr bwMode="auto">
          <a:xfrm>
            <a:off x="1447800" y="5080000"/>
            <a:ext cx="4953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AutoShape 9">
            <a:extLst>
              <a:ext uri="{FF2B5EF4-FFF2-40B4-BE49-F238E27FC236}">
                <a16:creationId xmlns:a16="http://schemas.microsoft.com/office/drawing/2014/main" id="{7939EDF7-8514-4979-80C4-235380AC7EC3}"/>
              </a:ext>
            </a:extLst>
          </p:cNvPr>
          <p:cNvCxnSpPr>
            <a:cxnSpLocks noChangeShapeType="1"/>
            <a:stCxn id="18447" idx="2"/>
          </p:cNvCxnSpPr>
          <p:nvPr/>
        </p:nvCxnSpPr>
        <p:spPr bwMode="auto">
          <a:xfrm>
            <a:off x="3571875" y="5089525"/>
            <a:ext cx="5048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4" name="AutoShape 10">
            <a:extLst>
              <a:ext uri="{FF2B5EF4-FFF2-40B4-BE49-F238E27FC236}">
                <a16:creationId xmlns:a16="http://schemas.microsoft.com/office/drawing/2014/main" id="{0C59F871-96D4-4CDD-A5AC-1FC9C9B5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8445" name="AutoShape 11">
            <a:extLst>
              <a:ext uri="{FF2B5EF4-FFF2-40B4-BE49-F238E27FC236}">
                <a16:creationId xmlns:a16="http://schemas.microsoft.com/office/drawing/2014/main" id="{B1DBFBDB-BB83-4279-A408-669D69E1C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8446" name="AutoShape 12">
            <a:extLst>
              <a:ext uri="{FF2B5EF4-FFF2-40B4-BE49-F238E27FC236}">
                <a16:creationId xmlns:a16="http://schemas.microsoft.com/office/drawing/2014/main" id="{33AB3271-8D0B-4409-A7A6-A38E1015A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8447" name="AutoShape 13">
            <a:extLst>
              <a:ext uri="{FF2B5EF4-FFF2-40B4-BE49-F238E27FC236}">
                <a16:creationId xmlns:a16="http://schemas.microsoft.com/office/drawing/2014/main" id="{AEE68530-A06E-4A30-B38D-D93398096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9  4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4  9</a:t>
            </a:r>
          </a:p>
        </p:txBody>
      </p:sp>
      <p:sp>
        <p:nvSpPr>
          <p:cNvPr id="18448" name="AutoShape 14">
            <a:extLst>
              <a:ext uri="{FF2B5EF4-FFF2-40B4-BE49-F238E27FC236}">
                <a16:creationId xmlns:a16="http://schemas.microsoft.com/office/drawing/2014/main" id="{4ECC1736-FBEB-4965-8D45-4ED3BA2C0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3  8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8449" name="AutoShape 15">
            <a:extLst>
              <a:ext uri="{FF2B5EF4-FFF2-40B4-BE49-F238E27FC236}">
                <a16:creationId xmlns:a16="http://schemas.microsoft.com/office/drawing/2014/main" id="{C4418E26-0894-473B-A5BF-C7900CFA3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8450" name="AutoShape 16">
            <a:extLst>
              <a:ext uri="{FF2B5EF4-FFF2-40B4-BE49-F238E27FC236}">
                <a16:creationId xmlns:a16="http://schemas.microsoft.com/office/drawing/2014/main" id="{CEA3441F-1461-44CE-9EED-C773149EA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8451" name="AutoShape 17">
            <a:extLst>
              <a:ext uri="{FF2B5EF4-FFF2-40B4-BE49-F238E27FC236}">
                <a16:creationId xmlns:a16="http://schemas.microsoft.com/office/drawing/2014/main" id="{FB47309D-20ED-46E8-8519-EBD444FF7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8452" name="AutoShape 20">
            <a:extLst>
              <a:ext uri="{FF2B5EF4-FFF2-40B4-BE49-F238E27FC236}">
                <a16:creationId xmlns:a16="http://schemas.microsoft.com/office/drawing/2014/main" id="{8CA4D2B8-4BD2-4FB1-BF40-874C3F1EF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8453" name="AutoShape 21">
            <a:extLst>
              <a:ext uri="{FF2B5EF4-FFF2-40B4-BE49-F238E27FC236}">
                <a16:creationId xmlns:a16="http://schemas.microsoft.com/office/drawing/2014/main" id="{43647E76-0DC1-4FDA-A766-32D609174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8454" name="AutoShape 22">
            <a:extLst>
              <a:ext uri="{FF2B5EF4-FFF2-40B4-BE49-F238E27FC236}">
                <a16:creationId xmlns:a16="http://schemas.microsoft.com/office/drawing/2014/main" id="{66536628-34F0-4C4D-A269-F224FC5BA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6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8455" name="AutoShape 23">
            <a:extLst>
              <a:ext uri="{FF2B5EF4-FFF2-40B4-BE49-F238E27FC236}">
                <a16:creationId xmlns:a16="http://schemas.microsoft.com/office/drawing/2014/main" id="{2C905A0C-DC95-46F2-9610-721999F19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1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8456" name="AutoShape 24">
            <a:extLst>
              <a:ext uri="{FF2B5EF4-FFF2-40B4-BE49-F238E27FC236}">
                <a16:creationId xmlns:a16="http://schemas.microsoft.com/office/drawing/2014/main" id="{F11D1978-78F8-4E92-AD4F-4A278B159B62}"/>
              </a:ext>
            </a:extLst>
          </p:cNvPr>
          <p:cNvCxnSpPr>
            <a:cxnSpLocks noChangeShapeType="1"/>
            <a:stCxn id="18448" idx="0"/>
            <a:endCxn id="18445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7" name="AutoShape 25">
            <a:extLst>
              <a:ext uri="{FF2B5EF4-FFF2-40B4-BE49-F238E27FC236}">
                <a16:creationId xmlns:a16="http://schemas.microsoft.com/office/drawing/2014/main" id="{81A43CA1-FAD7-4148-AEC9-7EE6E8A07007}"/>
              </a:ext>
            </a:extLst>
          </p:cNvPr>
          <p:cNvCxnSpPr>
            <a:cxnSpLocks noChangeShapeType="1"/>
            <a:stCxn id="18449" idx="0"/>
            <a:endCxn id="18445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8" name="AutoShape 26">
            <a:extLst>
              <a:ext uri="{FF2B5EF4-FFF2-40B4-BE49-F238E27FC236}">
                <a16:creationId xmlns:a16="http://schemas.microsoft.com/office/drawing/2014/main" id="{9F57C4DF-3247-4726-9796-0C5FC60FA77F}"/>
              </a:ext>
            </a:extLst>
          </p:cNvPr>
          <p:cNvCxnSpPr>
            <a:cxnSpLocks noChangeShapeType="1"/>
            <a:stCxn id="18452" idx="0"/>
            <a:endCxn id="18448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9" name="AutoShape 27">
            <a:extLst>
              <a:ext uri="{FF2B5EF4-FFF2-40B4-BE49-F238E27FC236}">
                <a16:creationId xmlns:a16="http://schemas.microsoft.com/office/drawing/2014/main" id="{4C6E007A-35DA-4A04-B4C5-95F00CC3FAE6}"/>
              </a:ext>
            </a:extLst>
          </p:cNvPr>
          <p:cNvCxnSpPr>
            <a:cxnSpLocks noChangeShapeType="1"/>
            <a:stCxn id="18454" idx="0"/>
            <a:endCxn id="18449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0" name="AutoShape 28">
            <a:extLst>
              <a:ext uri="{FF2B5EF4-FFF2-40B4-BE49-F238E27FC236}">
                <a16:creationId xmlns:a16="http://schemas.microsoft.com/office/drawing/2014/main" id="{4B1DD0E4-1A17-4724-92B0-5E756B28CDC2}"/>
              </a:ext>
            </a:extLst>
          </p:cNvPr>
          <p:cNvCxnSpPr>
            <a:cxnSpLocks noChangeShapeType="1"/>
            <a:stCxn id="18448" idx="2"/>
            <a:endCxn id="18453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1" name="AutoShape 29">
            <a:extLst>
              <a:ext uri="{FF2B5EF4-FFF2-40B4-BE49-F238E27FC236}">
                <a16:creationId xmlns:a16="http://schemas.microsoft.com/office/drawing/2014/main" id="{B5FC1977-F3EF-4051-AAB3-88A7F1D3521E}"/>
              </a:ext>
            </a:extLst>
          </p:cNvPr>
          <p:cNvCxnSpPr>
            <a:cxnSpLocks noChangeShapeType="1"/>
            <a:stCxn id="18449" idx="2"/>
            <a:endCxn id="18455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2" name="AutoShape 30">
            <a:extLst>
              <a:ext uri="{FF2B5EF4-FFF2-40B4-BE49-F238E27FC236}">
                <a16:creationId xmlns:a16="http://schemas.microsoft.com/office/drawing/2014/main" id="{B8158C0A-5403-4743-9F9D-77B61234F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8463" name="AutoShape 31">
            <a:extLst>
              <a:ext uri="{FF2B5EF4-FFF2-40B4-BE49-F238E27FC236}">
                <a16:creationId xmlns:a16="http://schemas.microsoft.com/office/drawing/2014/main" id="{0B6C0462-CF26-4D98-BA76-73B2B3437021}"/>
              </a:ext>
            </a:extLst>
          </p:cNvPr>
          <p:cNvCxnSpPr>
            <a:cxnSpLocks noChangeShapeType="1"/>
            <a:stCxn id="18444" idx="0"/>
            <a:endCxn id="18462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4" name="AutoShape 32">
            <a:extLst>
              <a:ext uri="{FF2B5EF4-FFF2-40B4-BE49-F238E27FC236}">
                <a16:creationId xmlns:a16="http://schemas.microsoft.com/office/drawing/2014/main" id="{FC601C7F-6BCB-40CA-85D8-06B4660B39EA}"/>
              </a:ext>
            </a:extLst>
          </p:cNvPr>
          <p:cNvCxnSpPr>
            <a:cxnSpLocks noChangeShapeType="1"/>
            <a:stCxn id="18445" idx="0"/>
            <a:endCxn id="18462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5" name="Line 33">
            <a:extLst>
              <a:ext uri="{FF2B5EF4-FFF2-40B4-BE49-F238E27FC236}">
                <a16:creationId xmlns:a16="http://schemas.microsoft.com/office/drawing/2014/main" id="{E35A623C-5ECE-4874-805D-41510E5FAD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6" name="Line 34">
            <a:extLst>
              <a:ext uri="{FF2B5EF4-FFF2-40B4-BE49-F238E27FC236}">
                <a16:creationId xmlns:a16="http://schemas.microsoft.com/office/drawing/2014/main" id="{B9DADD9C-176F-4B03-B8C5-0AF3135DF1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7" name="AutoShape 35">
            <a:extLst>
              <a:ext uri="{FF2B5EF4-FFF2-40B4-BE49-F238E27FC236}">
                <a16:creationId xmlns:a16="http://schemas.microsoft.com/office/drawing/2014/main" id="{C0965618-1CBB-4A14-9569-F7D1B8A85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8468" name="AutoShape 36">
            <a:extLst>
              <a:ext uri="{FF2B5EF4-FFF2-40B4-BE49-F238E27FC236}">
                <a16:creationId xmlns:a16="http://schemas.microsoft.com/office/drawing/2014/main" id="{6CC5B18C-DDA4-4B10-A722-39160402C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3207AC5-3A47-4007-BA63-7AB651AE5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 (cont.)</a:t>
            </a:r>
          </a:p>
        </p:txBody>
      </p:sp>
      <p:sp>
        <p:nvSpPr>
          <p:cNvPr id="1945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86129E7-ED1E-4F8D-AB4E-1A5221E3FF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Merge</a:t>
            </a:r>
          </a:p>
        </p:txBody>
      </p:sp>
      <p:sp>
        <p:nvSpPr>
          <p:cNvPr id="19460" name="Footer Placeholder 4">
            <a:extLst>
              <a:ext uri="{FF2B5EF4-FFF2-40B4-BE49-F238E27FC236}">
                <a16:creationId xmlns:a16="http://schemas.microsoft.com/office/drawing/2014/main" id="{81C807E0-2A94-4C10-8387-C85A11D2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Merge Sort</a:t>
            </a:r>
          </a:p>
        </p:txBody>
      </p:sp>
      <p:sp>
        <p:nvSpPr>
          <p:cNvPr id="19461" name="Slide Number Placeholder 5">
            <a:extLst>
              <a:ext uri="{FF2B5EF4-FFF2-40B4-BE49-F238E27FC236}">
                <a16:creationId xmlns:a16="http://schemas.microsoft.com/office/drawing/2014/main" id="{415F83C7-8089-4A09-B73B-DA18AD3B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5E109E-3915-4C61-B863-88D8C52A745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cxnSp>
        <p:nvCxnSpPr>
          <p:cNvPr id="19462" name="AutoShape 4">
            <a:extLst>
              <a:ext uri="{FF2B5EF4-FFF2-40B4-BE49-F238E27FC236}">
                <a16:creationId xmlns:a16="http://schemas.microsoft.com/office/drawing/2014/main" id="{002672B5-C71E-4D1D-868D-45148EE66EA5}"/>
              </a:ext>
            </a:extLst>
          </p:cNvPr>
          <p:cNvCxnSpPr>
            <a:cxnSpLocks noChangeShapeType="1"/>
            <a:stCxn id="19470" idx="0"/>
            <a:endCxn id="19468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3" name="AutoShape 5">
            <a:extLst>
              <a:ext uri="{FF2B5EF4-FFF2-40B4-BE49-F238E27FC236}">
                <a16:creationId xmlns:a16="http://schemas.microsoft.com/office/drawing/2014/main" id="{3BC79FA1-0F3A-416C-8A42-7BB675609413}"/>
              </a:ext>
            </a:extLst>
          </p:cNvPr>
          <p:cNvCxnSpPr>
            <a:cxnSpLocks noChangeShapeType="1"/>
            <a:stCxn id="19471" idx="0"/>
            <a:endCxn id="19468" idx="2"/>
          </p:cNvCxnSpPr>
          <p:nvPr/>
        </p:nvCxnSpPr>
        <p:spPr bwMode="auto">
          <a:xfrm flipH="1" flipV="1">
            <a:off x="2505075" y="4064000"/>
            <a:ext cx="109855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4" name="AutoShape 6">
            <a:extLst>
              <a:ext uri="{FF2B5EF4-FFF2-40B4-BE49-F238E27FC236}">
                <a16:creationId xmlns:a16="http://schemas.microsoft.com/office/drawing/2014/main" id="{CE018DAB-2541-459B-BCD8-A1DEAC166ABD}"/>
              </a:ext>
            </a:extLst>
          </p:cNvPr>
          <p:cNvCxnSpPr>
            <a:cxnSpLocks noChangeShapeType="1"/>
            <a:stCxn id="19474" idx="0"/>
            <a:endCxn id="19470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5" name="AutoShape 7">
            <a:extLst>
              <a:ext uri="{FF2B5EF4-FFF2-40B4-BE49-F238E27FC236}">
                <a16:creationId xmlns:a16="http://schemas.microsoft.com/office/drawing/2014/main" id="{259C6ADB-9EB8-4307-AA78-D50AE0C18267}"/>
              </a:ext>
            </a:extLst>
          </p:cNvPr>
          <p:cNvCxnSpPr>
            <a:cxnSpLocks noChangeShapeType="1"/>
            <a:stCxn id="19476" idx="0"/>
            <a:endCxn id="19471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AutoShape 8">
            <a:extLst>
              <a:ext uri="{FF2B5EF4-FFF2-40B4-BE49-F238E27FC236}">
                <a16:creationId xmlns:a16="http://schemas.microsoft.com/office/drawing/2014/main" id="{27771CAE-8F17-4910-A609-4A244B0271D8}"/>
              </a:ext>
            </a:extLst>
          </p:cNvPr>
          <p:cNvCxnSpPr>
            <a:cxnSpLocks noChangeShapeType="1"/>
            <a:stCxn id="19470" idx="2"/>
            <a:endCxn id="19475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AutoShape 9">
            <a:extLst>
              <a:ext uri="{FF2B5EF4-FFF2-40B4-BE49-F238E27FC236}">
                <a16:creationId xmlns:a16="http://schemas.microsoft.com/office/drawing/2014/main" id="{77B17513-5F1C-4318-85F2-EB5AA87679B3}"/>
              </a:ext>
            </a:extLst>
          </p:cNvPr>
          <p:cNvCxnSpPr>
            <a:cxnSpLocks noChangeShapeType="1"/>
            <a:stCxn id="19471" idx="2"/>
            <a:endCxn id="19477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8" name="AutoShape 10">
            <a:extLst>
              <a:ext uri="{FF2B5EF4-FFF2-40B4-BE49-F238E27FC236}">
                <a16:creationId xmlns:a16="http://schemas.microsoft.com/office/drawing/2014/main" id="{56B3284C-B485-46FA-939B-848A82D86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19469" name="AutoShape 11">
            <a:extLst>
              <a:ext uri="{FF2B5EF4-FFF2-40B4-BE49-F238E27FC236}">
                <a16:creationId xmlns:a16="http://schemas.microsoft.com/office/drawing/2014/main" id="{F1AD2613-7241-492F-855C-8C9D78E77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9470" name="AutoShape 13">
            <a:extLst>
              <a:ext uri="{FF2B5EF4-FFF2-40B4-BE49-F238E27FC236}">
                <a16:creationId xmlns:a16="http://schemas.microsoft.com/office/drawing/2014/main" id="{4D66BE32-94C5-4941-88D9-8C8B553BE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9471" name="AutoShape 14">
            <a:extLst>
              <a:ext uri="{FF2B5EF4-FFF2-40B4-BE49-F238E27FC236}">
                <a16:creationId xmlns:a16="http://schemas.microsoft.com/office/drawing/2014/main" id="{0061F0AE-F6F6-4B40-A70D-5171878F6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9  4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19472" name="AutoShape 15">
            <a:extLst>
              <a:ext uri="{FF2B5EF4-FFF2-40B4-BE49-F238E27FC236}">
                <a16:creationId xmlns:a16="http://schemas.microsoft.com/office/drawing/2014/main" id="{4395082B-BE3A-4BAF-9B1C-13B9BAEA9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3  8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9473" name="AutoShape 16">
            <a:extLst>
              <a:ext uri="{FF2B5EF4-FFF2-40B4-BE49-F238E27FC236}">
                <a16:creationId xmlns:a16="http://schemas.microsoft.com/office/drawing/2014/main" id="{C4CD18B8-2D86-434E-AD15-0AB4916E0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9474" name="AutoShape 17">
            <a:extLst>
              <a:ext uri="{FF2B5EF4-FFF2-40B4-BE49-F238E27FC236}">
                <a16:creationId xmlns:a16="http://schemas.microsoft.com/office/drawing/2014/main" id="{BE1A216E-53BF-43D4-8A4B-2FB4BEFB0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9475" name="AutoShape 18">
            <a:extLst>
              <a:ext uri="{FF2B5EF4-FFF2-40B4-BE49-F238E27FC236}">
                <a16:creationId xmlns:a16="http://schemas.microsoft.com/office/drawing/2014/main" id="{8C19A109-FAC6-4ACC-8EAF-6CE20A4EA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9476" name="AutoShape 19">
            <a:extLst>
              <a:ext uri="{FF2B5EF4-FFF2-40B4-BE49-F238E27FC236}">
                <a16:creationId xmlns:a16="http://schemas.microsoft.com/office/drawing/2014/main" id="{34B58405-5EB3-4791-912A-DA2551D49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9477" name="AutoShape 20">
            <a:extLst>
              <a:ext uri="{FF2B5EF4-FFF2-40B4-BE49-F238E27FC236}">
                <a16:creationId xmlns:a16="http://schemas.microsoft.com/office/drawing/2014/main" id="{74553EFB-64FD-4EBC-B994-ED6D9BE0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19478" name="AutoShape 21">
            <a:extLst>
              <a:ext uri="{FF2B5EF4-FFF2-40B4-BE49-F238E27FC236}">
                <a16:creationId xmlns:a16="http://schemas.microsoft.com/office/drawing/2014/main" id="{FA83FD85-9AAE-4AAD-9018-2C7F96B2E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9479" name="AutoShape 22">
            <a:extLst>
              <a:ext uri="{FF2B5EF4-FFF2-40B4-BE49-F238E27FC236}">
                <a16:creationId xmlns:a16="http://schemas.microsoft.com/office/drawing/2014/main" id="{3C9BBA54-7728-40E4-9584-48B3B3853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9480" name="AutoShape 23">
            <a:extLst>
              <a:ext uri="{FF2B5EF4-FFF2-40B4-BE49-F238E27FC236}">
                <a16:creationId xmlns:a16="http://schemas.microsoft.com/office/drawing/2014/main" id="{EE6D216B-C840-427D-B514-90F3967D1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6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9481" name="AutoShape 24">
            <a:extLst>
              <a:ext uri="{FF2B5EF4-FFF2-40B4-BE49-F238E27FC236}">
                <a16:creationId xmlns:a16="http://schemas.microsoft.com/office/drawing/2014/main" id="{D99718B7-681E-496C-9B02-8CBFDA26C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1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9482" name="AutoShape 25">
            <a:extLst>
              <a:ext uri="{FF2B5EF4-FFF2-40B4-BE49-F238E27FC236}">
                <a16:creationId xmlns:a16="http://schemas.microsoft.com/office/drawing/2014/main" id="{83372CC6-BB00-44C1-8A7C-97A923E1DBF7}"/>
              </a:ext>
            </a:extLst>
          </p:cNvPr>
          <p:cNvCxnSpPr>
            <a:cxnSpLocks noChangeShapeType="1"/>
            <a:stCxn id="19472" idx="0"/>
            <a:endCxn id="19469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3" name="AutoShape 26">
            <a:extLst>
              <a:ext uri="{FF2B5EF4-FFF2-40B4-BE49-F238E27FC236}">
                <a16:creationId xmlns:a16="http://schemas.microsoft.com/office/drawing/2014/main" id="{63AA0BA1-01AF-4DB3-84C3-08AD8142ED20}"/>
              </a:ext>
            </a:extLst>
          </p:cNvPr>
          <p:cNvCxnSpPr>
            <a:cxnSpLocks noChangeShapeType="1"/>
            <a:stCxn id="19473" idx="0"/>
            <a:endCxn id="19469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4" name="AutoShape 27">
            <a:extLst>
              <a:ext uri="{FF2B5EF4-FFF2-40B4-BE49-F238E27FC236}">
                <a16:creationId xmlns:a16="http://schemas.microsoft.com/office/drawing/2014/main" id="{A708CDB5-F934-47DF-99B6-BBBFB37EE930}"/>
              </a:ext>
            </a:extLst>
          </p:cNvPr>
          <p:cNvCxnSpPr>
            <a:cxnSpLocks noChangeShapeType="1"/>
            <a:stCxn id="19478" idx="0"/>
            <a:endCxn id="19472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5" name="AutoShape 28">
            <a:extLst>
              <a:ext uri="{FF2B5EF4-FFF2-40B4-BE49-F238E27FC236}">
                <a16:creationId xmlns:a16="http://schemas.microsoft.com/office/drawing/2014/main" id="{7FC1D07C-E697-42EB-AC9D-F39EC2984F61}"/>
              </a:ext>
            </a:extLst>
          </p:cNvPr>
          <p:cNvCxnSpPr>
            <a:cxnSpLocks noChangeShapeType="1"/>
            <a:stCxn id="19480" idx="0"/>
            <a:endCxn id="19473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6" name="AutoShape 29">
            <a:extLst>
              <a:ext uri="{FF2B5EF4-FFF2-40B4-BE49-F238E27FC236}">
                <a16:creationId xmlns:a16="http://schemas.microsoft.com/office/drawing/2014/main" id="{5278C29F-7ED9-460A-9EBB-5796A2CBB662}"/>
              </a:ext>
            </a:extLst>
          </p:cNvPr>
          <p:cNvCxnSpPr>
            <a:cxnSpLocks noChangeShapeType="1"/>
            <a:stCxn id="19472" idx="2"/>
            <a:endCxn id="19479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7" name="AutoShape 30">
            <a:extLst>
              <a:ext uri="{FF2B5EF4-FFF2-40B4-BE49-F238E27FC236}">
                <a16:creationId xmlns:a16="http://schemas.microsoft.com/office/drawing/2014/main" id="{44680475-064F-4317-86E2-3DA140D42E52}"/>
              </a:ext>
            </a:extLst>
          </p:cNvPr>
          <p:cNvCxnSpPr>
            <a:cxnSpLocks noChangeShapeType="1"/>
            <a:stCxn id="19473" idx="2"/>
            <a:endCxn id="19481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8" name="AutoShape 31">
            <a:extLst>
              <a:ext uri="{FF2B5EF4-FFF2-40B4-BE49-F238E27FC236}">
                <a16:creationId xmlns:a16="http://schemas.microsoft.com/office/drawing/2014/main" id="{92343CA0-0744-40DA-A32C-3C90FF874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9489" name="AutoShape 32">
            <a:extLst>
              <a:ext uri="{FF2B5EF4-FFF2-40B4-BE49-F238E27FC236}">
                <a16:creationId xmlns:a16="http://schemas.microsoft.com/office/drawing/2014/main" id="{6FCF78ED-F038-419A-9460-F57E39FA8E0C}"/>
              </a:ext>
            </a:extLst>
          </p:cNvPr>
          <p:cNvCxnSpPr>
            <a:cxnSpLocks noChangeShapeType="1"/>
            <a:stCxn id="19468" idx="0"/>
            <a:endCxn id="19488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0" name="AutoShape 33">
            <a:extLst>
              <a:ext uri="{FF2B5EF4-FFF2-40B4-BE49-F238E27FC236}">
                <a16:creationId xmlns:a16="http://schemas.microsoft.com/office/drawing/2014/main" id="{21550709-FBB2-4722-8E91-804721380EE1}"/>
              </a:ext>
            </a:extLst>
          </p:cNvPr>
          <p:cNvCxnSpPr>
            <a:cxnSpLocks noChangeShapeType="1"/>
            <a:stCxn id="19469" idx="0"/>
            <a:endCxn id="19488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1" name="Line 34">
            <a:extLst>
              <a:ext uri="{FF2B5EF4-FFF2-40B4-BE49-F238E27FC236}">
                <a16:creationId xmlns:a16="http://schemas.microsoft.com/office/drawing/2014/main" id="{CB18D491-110C-4082-A0A6-5A52747A66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Line 36">
            <a:extLst>
              <a:ext uri="{FF2B5EF4-FFF2-40B4-BE49-F238E27FC236}">
                <a16:creationId xmlns:a16="http://schemas.microsoft.com/office/drawing/2014/main" id="{56C59A2F-0687-43AE-A9E3-6D58FBD1B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A8847D6-26E5-45F9-8DCD-DC624A99E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 (cont.)</a:t>
            </a:r>
          </a:p>
        </p:txBody>
      </p:sp>
      <p:sp>
        <p:nvSpPr>
          <p:cNvPr id="2048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DFD7B8D-AFF2-4280-830C-6ECD3B10E8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Recursive call, …, merge, merge</a:t>
            </a:r>
          </a:p>
        </p:txBody>
      </p:sp>
      <p:sp>
        <p:nvSpPr>
          <p:cNvPr id="20484" name="Footer Placeholder 4">
            <a:extLst>
              <a:ext uri="{FF2B5EF4-FFF2-40B4-BE49-F238E27FC236}">
                <a16:creationId xmlns:a16="http://schemas.microsoft.com/office/drawing/2014/main" id="{F1A6B2A5-31C1-49BB-8B21-2157F840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Merge Sort</a:t>
            </a:r>
          </a:p>
        </p:txBody>
      </p:sp>
      <p:sp>
        <p:nvSpPr>
          <p:cNvPr id="20485" name="Slide Number Placeholder 5">
            <a:extLst>
              <a:ext uri="{FF2B5EF4-FFF2-40B4-BE49-F238E27FC236}">
                <a16:creationId xmlns:a16="http://schemas.microsoft.com/office/drawing/2014/main" id="{DF58D97B-3F9E-47AF-9965-ED0AF20A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21EBBD-A0CE-4922-96DB-07F366778B6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cxnSp>
        <p:nvCxnSpPr>
          <p:cNvPr id="20486" name="AutoShape 4">
            <a:extLst>
              <a:ext uri="{FF2B5EF4-FFF2-40B4-BE49-F238E27FC236}">
                <a16:creationId xmlns:a16="http://schemas.microsoft.com/office/drawing/2014/main" id="{549E51B7-AB8F-4ABB-9F35-6DD4C66C6BD2}"/>
              </a:ext>
            </a:extLst>
          </p:cNvPr>
          <p:cNvCxnSpPr>
            <a:cxnSpLocks noChangeShapeType="1"/>
            <a:stCxn id="20494" idx="0"/>
            <a:endCxn id="20492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AutoShape 5">
            <a:extLst>
              <a:ext uri="{FF2B5EF4-FFF2-40B4-BE49-F238E27FC236}">
                <a16:creationId xmlns:a16="http://schemas.microsoft.com/office/drawing/2014/main" id="{B7E8A66B-3299-4E7C-A04D-86852B810358}"/>
              </a:ext>
            </a:extLst>
          </p:cNvPr>
          <p:cNvCxnSpPr>
            <a:cxnSpLocks noChangeShapeType="1"/>
            <a:stCxn id="20495" idx="0"/>
            <a:endCxn id="20492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8" name="AutoShape 6">
            <a:extLst>
              <a:ext uri="{FF2B5EF4-FFF2-40B4-BE49-F238E27FC236}">
                <a16:creationId xmlns:a16="http://schemas.microsoft.com/office/drawing/2014/main" id="{42BFEEC3-ACAB-4E81-8248-06E1710EA032}"/>
              </a:ext>
            </a:extLst>
          </p:cNvPr>
          <p:cNvCxnSpPr>
            <a:cxnSpLocks noChangeShapeType="1"/>
            <a:stCxn id="20498" idx="0"/>
            <a:endCxn id="20494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9" name="AutoShape 7">
            <a:extLst>
              <a:ext uri="{FF2B5EF4-FFF2-40B4-BE49-F238E27FC236}">
                <a16:creationId xmlns:a16="http://schemas.microsoft.com/office/drawing/2014/main" id="{C162B788-5A08-49CA-86A3-C2211AD77FD4}"/>
              </a:ext>
            </a:extLst>
          </p:cNvPr>
          <p:cNvCxnSpPr>
            <a:cxnSpLocks noChangeShapeType="1"/>
            <a:stCxn id="20500" idx="0"/>
            <a:endCxn id="20495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" name="AutoShape 8">
            <a:extLst>
              <a:ext uri="{FF2B5EF4-FFF2-40B4-BE49-F238E27FC236}">
                <a16:creationId xmlns:a16="http://schemas.microsoft.com/office/drawing/2014/main" id="{8B1C6336-E7E1-44C5-B88C-1FA49841033E}"/>
              </a:ext>
            </a:extLst>
          </p:cNvPr>
          <p:cNvCxnSpPr>
            <a:cxnSpLocks noChangeShapeType="1"/>
            <a:stCxn id="20494" idx="2"/>
            <a:endCxn id="20499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1" name="AutoShape 9">
            <a:extLst>
              <a:ext uri="{FF2B5EF4-FFF2-40B4-BE49-F238E27FC236}">
                <a16:creationId xmlns:a16="http://schemas.microsoft.com/office/drawing/2014/main" id="{62BE1B45-A74F-47C1-BD49-7ADD3E924BDA}"/>
              </a:ext>
            </a:extLst>
          </p:cNvPr>
          <p:cNvCxnSpPr>
            <a:cxnSpLocks noChangeShapeType="1"/>
            <a:stCxn id="20495" idx="2"/>
            <a:endCxn id="20501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2" name="AutoShape 10">
            <a:extLst>
              <a:ext uri="{FF2B5EF4-FFF2-40B4-BE49-F238E27FC236}">
                <a16:creationId xmlns:a16="http://schemas.microsoft.com/office/drawing/2014/main" id="{3FC00E97-45FC-4E26-9581-32688C1E7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20493" name="AutoShape 11">
            <a:extLst>
              <a:ext uri="{FF2B5EF4-FFF2-40B4-BE49-F238E27FC236}">
                <a16:creationId xmlns:a16="http://schemas.microsoft.com/office/drawing/2014/main" id="{91C063DA-5000-41E6-9A00-ACD225BA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3  8  6  1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20494" name="AutoShape 12">
            <a:extLst>
              <a:ext uri="{FF2B5EF4-FFF2-40B4-BE49-F238E27FC236}">
                <a16:creationId xmlns:a16="http://schemas.microsoft.com/office/drawing/2014/main" id="{E256381D-4C73-4521-9068-A4DD5B9B9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0495" name="AutoShape 13">
            <a:extLst>
              <a:ext uri="{FF2B5EF4-FFF2-40B4-BE49-F238E27FC236}">
                <a16:creationId xmlns:a16="http://schemas.microsoft.com/office/drawing/2014/main" id="{FA0C0AD9-96ED-4865-A048-6850502D7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9  4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20496" name="AutoShape 14">
            <a:extLst>
              <a:ext uri="{FF2B5EF4-FFF2-40B4-BE49-F238E27FC236}">
                <a16:creationId xmlns:a16="http://schemas.microsoft.com/office/drawing/2014/main" id="{C444F086-8CEF-4E77-9399-22F67B95D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3  8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20497" name="AutoShape 15">
            <a:extLst>
              <a:ext uri="{FF2B5EF4-FFF2-40B4-BE49-F238E27FC236}">
                <a16:creationId xmlns:a16="http://schemas.microsoft.com/office/drawing/2014/main" id="{42CA1233-F7BA-4903-ADCA-0CFA54244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6  1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20498" name="AutoShape 16">
            <a:extLst>
              <a:ext uri="{FF2B5EF4-FFF2-40B4-BE49-F238E27FC236}">
                <a16:creationId xmlns:a16="http://schemas.microsoft.com/office/drawing/2014/main" id="{D73B1D3E-2EF2-4FE7-BFB7-7A18E6354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0499" name="AutoShape 17">
            <a:extLst>
              <a:ext uri="{FF2B5EF4-FFF2-40B4-BE49-F238E27FC236}">
                <a16:creationId xmlns:a16="http://schemas.microsoft.com/office/drawing/2014/main" id="{8B691932-4EE5-4879-8EC3-953A1E87E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0500" name="AutoShape 18">
            <a:extLst>
              <a:ext uri="{FF2B5EF4-FFF2-40B4-BE49-F238E27FC236}">
                <a16:creationId xmlns:a16="http://schemas.microsoft.com/office/drawing/2014/main" id="{DEA7231D-0520-4AFD-AEFB-DEB0ABD4C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0501" name="AutoShape 19">
            <a:extLst>
              <a:ext uri="{FF2B5EF4-FFF2-40B4-BE49-F238E27FC236}">
                <a16:creationId xmlns:a16="http://schemas.microsoft.com/office/drawing/2014/main" id="{2405F06A-77D7-43F6-A993-443122CD0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20502" name="AutoShape 20">
            <a:extLst>
              <a:ext uri="{FF2B5EF4-FFF2-40B4-BE49-F238E27FC236}">
                <a16:creationId xmlns:a16="http://schemas.microsoft.com/office/drawing/2014/main" id="{1137294F-9533-4767-8D49-BAD45B8B4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0503" name="AutoShape 21">
            <a:extLst>
              <a:ext uri="{FF2B5EF4-FFF2-40B4-BE49-F238E27FC236}">
                <a16:creationId xmlns:a16="http://schemas.microsoft.com/office/drawing/2014/main" id="{2424A149-5E23-468A-BB79-EC592EFA6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8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0504" name="AutoShape 22">
            <a:extLst>
              <a:ext uri="{FF2B5EF4-FFF2-40B4-BE49-F238E27FC236}">
                <a16:creationId xmlns:a16="http://schemas.microsoft.com/office/drawing/2014/main" id="{27471933-8A33-486A-9F7B-E1F2C115F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20505" name="AutoShape 23">
            <a:extLst>
              <a:ext uri="{FF2B5EF4-FFF2-40B4-BE49-F238E27FC236}">
                <a16:creationId xmlns:a16="http://schemas.microsoft.com/office/drawing/2014/main" id="{6055E32F-BD1C-4187-99E7-0531F823F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20506" name="AutoShape 24">
            <a:extLst>
              <a:ext uri="{FF2B5EF4-FFF2-40B4-BE49-F238E27FC236}">
                <a16:creationId xmlns:a16="http://schemas.microsoft.com/office/drawing/2014/main" id="{DF178D60-7322-4109-A1C6-48E6662B7F09}"/>
              </a:ext>
            </a:extLst>
          </p:cNvPr>
          <p:cNvCxnSpPr>
            <a:cxnSpLocks noChangeShapeType="1"/>
            <a:stCxn id="20496" idx="0"/>
            <a:endCxn id="20493" idx="2"/>
          </p:cNvCxnSpPr>
          <p:nvPr/>
        </p:nvCxnSpPr>
        <p:spPr bwMode="auto">
          <a:xfrm flipV="1">
            <a:off x="58562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AutoShape 25">
            <a:extLst>
              <a:ext uri="{FF2B5EF4-FFF2-40B4-BE49-F238E27FC236}">
                <a16:creationId xmlns:a16="http://schemas.microsoft.com/office/drawing/2014/main" id="{B2C218E0-7647-482D-AA55-61A295D847B7}"/>
              </a:ext>
            </a:extLst>
          </p:cNvPr>
          <p:cNvCxnSpPr>
            <a:cxnSpLocks noChangeShapeType="1"/>
            <a:stCxn id="20497" idx="0"/>
            <a:endCxn id="20493" idx="2"/>
          </p:cNvCxnSpPr>
          <p:nvPr/>
        </p:nvCxnSpPr>
        <p:spPr bwMode="auto">
          <a:xfrm flipH="1" flipV="1">
            <a:off x="69246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8" name="AutoShape 26">
            <a:extLst>
              <a:ext uri="{FF2B5EF4-FFF2-40B4-BE49-F238E27FC236}">
                <a16:creationId xmlns:a16="http://schemas.microsoft.com/office/drawing/2014/main" id="{F0A010F4-94C4-45A4-889D-3FFB3432FAE9}"/>
              </a:ext>
            </a:extLst>
          </p:cNvPr>
          <p:cNvCxnSpPr>
            <a:cxnSpLocks noChangeShapeType="1"/>
            <a:stCxn id="20502" idx="0"/>
            <a:endCxn id="20496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9" name="AutoShape 27">
            <a:extLst>
              <a:ext uri="{FF2B5EF4-FFF2-40B4-BE49-F238E27FC236}">
                <a16:creationId xmlns:a16="http://schemas.microsoft.com/office/drawing/2014/main" id="{3D92DA8E-65AA-435B-861F-D96AD4E03ADB}"/>
              </a:ext>
            </a:extLst>
          </p:cNvPr>
          <p:cNvCxnSpPr>
            <a:cxnSpLocks noChangeShapeType="1"/>
            <a:stCxn id="20504" idx="0"/>
            <a:endCxn id="20497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0" name="AutoShape 28">
            <a:extLst>
              <a:ext uri="{FF2B5EF4-FFF2-40B4-BE49-F238E27FC236}">
                <a16:creationId xmlns:a16="http://schemas.microsoft.com/office/drawing/2014/main" id="{42B6A485-9573-4D8B-90C8-F0FC0A4E2F3C}"/>
              </a:ext>
            </a:extLst>
          </p:cNvPr>
          <p:cNvCxnSpPr>
            <a:cxnSpLocks noChangeShapeType="1"/>
            <a:stCxn id="20496" idx="2"/>
            <a:endCxn id="20503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1" name="AutoShape 29">
            <a:extLst>
              <a:ext uri="{FF2B5EF4-FFF2-40B4-BE49-F238E27FC236}">
                <a16:creationId xmlns:a16="http://schemas.microsoft.com/office/drawing/2014/main" id="{428C4919-8B0A-4B70-AF33-5E061BBEC4D4}"/>
              </a:ext>
            </a:extLst>
          </p:cNvPr>
          <p:cNvCxnSpPr>
            <a:cxnSpLocks noChangeShapeType="1"/>
            <a:stCxn id="20497" idx="2"/>
            <a:endCxn id="20505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2" name="AutoShape 30">
            <a:extLst>
              <a:ext uri="{FF2B5EF4-FFF2-40B4-BE49-F238E27FC236}">
                <a16:creationId xmlns:a16="http://schemas.microsoft.com/office/drawing/2014/main" id="{7F365AF3-5816-4979-AAC8-632312056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0513" name="AutoShape 31">
            <a:extLst>
              <a:ext uri="{FF2B5EF4-FFF2-40B4-BE49-F238E27FC236}">
                <a16:creationId xmlns:a16="http://schemas.microsoft.com/office/drawing/2014/main" id="{28E98F8E-3156-4754-89AA-A1484BD896A7}"/>
              </a:ext>
            </a:extLst>
          </p:cNvPr>
          <p:cNvCxnSpPr>
            <a:cxnSpLocks noChangeShapeType="1"/>
            <a:stCxn id="20492" idx="0"/>
            <a:endCxn id="20512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4" name="AutoShape 32">
            <a:extLst>
              <a:ext uri="{FF2B5EF4-FFF2-40B4-BE49-F238E27FC236}">
                <a16:creationId xmlns:a16="http://schemas.microsoft.com/office/drawing/2014/main" id="{34663AE2-CD56-4CA5-ADDA-3251C60635B8}"/>
              </a:ext>
            </a:extLst>
          </p:cNvPr>
          <p:cNvCxnSpPr>
            <a:cxnSpLocks noChangeShapeType="1"/>
            <a:stCxn id="20493" idx="0"/>
            <a:endCxn id="20512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5" name="Line 33">
            <a:extLst>
              <a:ext uri="{FF2B5EF4-FFF2-40B4-BE49-F238E27FC236}">
                <a16:creationId xmlns:a16="http://schemas.microsoft.com/office/drawing/2014/main" id="{3CF6F020-9C95-4477-A7F4-F1A56A7444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Line 34">
            <a:extLst>
              <a:ext uri="{FF2B5EF4-FFF2-40B4-BE49-F238E27FC236}">
                <a16:creationId xmlns:a16="http://schemas.microsoft.com/office/drawing/2014/main" id="{38A152F1-F114-4EC0-AD44-60AF98BEC6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8F7ADD2-80C1-4C7F-9B94-E75330216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 (cont.)</a:t>
            </a:r>
          </a:p>
        </p:txBody>
      </p:sp>
      <p:sp>
        <p:nvSpPr>
          <p:cNvPr id="2150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773C9DB-3443-4DD2-BEC3-7BD2C0EAC7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Merge</a:t>
            </a:r>
          </a:p>
        </p:txBody>
      </p:sp>
      <p:sp>
        <p:nvSpPr>
          <p:cNvPr id="21508" name="Footer Placeholder 4">
            <a:extLst>
              <a:ext uri="{FF2B5EF4-FFF2-40B4-BE49-F238E27FC236}">
                <a16:creationId xmlns:a16="http://schemas.microsoft.com/office/drawing/2014/main" id="{0F069539-0EAE-4CA0-BCA2-BC29BEFC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Merge Sort</a:t>
            </a:r>
          </a:p>
        </p:txBody>
      </p:sp>
      <p:sp>
        <p:nvSpPr>
          <p:cNvPr id="21509" name="Slide Number Placeholder 5">
            <a:extLst>
              <a:ext uri="{FF2B5EF4-FFF2-40B4-BE49-F238E27FC236}">
                <a16:creationId xmlns:a16="http://schemas.microsoft.com/office/drawing/2014/main" id="{63E6E8F2-3ACF-4CBC-B663-E7429942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5FED10-A098-45A2-89BD-4A908B3CDE2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cxnSp>
        <p:nvCxnSpPr>
          <p:cNvPr id="21510" name="AutoShape 4">
            <a:extLst>
              <a:ext uri="{FF2B5EF4-FFF2-40B4-BE49-F238E27FC236}">
                <a16:creationId xmlns:a16="http://schemas.microsoft.com/office/drawing/2014/main" id="{DEE9F7CD-813F-439D-A335-96EAB1675345}"/>
              </a:ext>
            </a:extLst>
          </p:cNvPr>
          <p:cNvCxnSpPr>
            <a:cxnSpLocks noChangeShapeType="1"/>
            <a:stCxn id="21518" idx="0"/>
            <a:endCxn id="21516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AutoShape 5">
            <a:extLst>
              <a:ext uri="{FF2B5EF4-FFF2-40B4-BE49-F238E27FC236}">
                <a16:creationId xmlns:a16="http://schemas.microsoft.com/office/drawing/2014/main" id="{91713113-7005-4963-B8BF-389D8D799DCB}"/>
              </a:ext>
            </a:extLst>
          </p:cNvPr>
          <p:cNvCxnSpPr>
            <a:cxnSpLocks noChangeShapeType="1"/>
            <a:stCxn id="21519" idx="0"/>
            <a:endCxn id="21516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AutoShape 6">
            <a:extLst>
              <a:ext uri="{FF2B5EF4-FFF2-40B4-BE49-F238E27FC236}">
                <a16:creationId xmlns:a16="http://schemas.microsoft.com/office/drawing/2014/main" id="{D59DB4F4-2AF5-4872-90FA-9385A482B8DA}"/>
              </a:ext>
            </a:extLst>
          </p:cNvPr>
          <p:cNvCxnSpPr>
            <a:cxnSpLocks noChangeShapeType="1"/>
            <a:stCxn id="21522" idx="0"/>
            <a:endCxn id="21518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AutoShape 7">
            <a:extLst>
              <a:ext uri="{FF2B5EF4-FFF2-40B4-BE49-F238E27FC236}">
                <a16:creationId xmlns:a16="http://schemas.microsoft.com/office/drawing/2014/main" id="{CB7371A0-D93D-494D-ADBD-62D37013FBAB}"/>
              </a:ext>
            </a:extLst>
          </p:cNvPr>
          <p:cNvCxnSpPr>
            <a:cxnSpLocks noChangeShapeType="1"/>
            <a:stCxn id="21524" idx="0"/>
            <a:endCxn id="21519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AutoShape 8">
            <a:extLst>
              <a:ext uri="{FF2B5EF4-FFF2-40B4-BE49-F238E27FC236}">
                <a16:creationId xmlns:a16="http://schemas.microsoft.com/office/drawing/2014/main" id="{690A4C7F-C307-4BD0-9EBA-81748DE60140}"/>
              </a:ext>
            </a:extLst>
          </p:cNvPr>
          <p:cNvCxnSpPr>
            <a:cxnSpLocks noChangeShapeType="1"/>
            <a:stCxn id="21518" idx="2"/>
            <a:endCxn id="21523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AutoShape 9">
            <a:extLst>
              <a:ext uri="{FF2B5EF4-FFF2-40B4-BE49-F238E27FC236}">
                <a16:creationId xmlns:a16="http://schemas.microsoft.com/office/drawing/2014/main" id="{653DB0E8-36A7-42C1-BA25-B603BD645531}"/>
              </a:ext>
            </a:extLst>
          </p:cNvPr>
          <p:cNvCxnSpPr>
            <a:cxnSpLocks noChangeShapeType="1"/>
            <a:stCxn id="21519" idx="2"/>
            <a:endCxn id="21525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AutoShape 10">
            <a:extLst>
              <a:ext uri="{FF2B5EF4-FFF2-40B4-BE49-F238E27FC236}">
                <a16:creationId xmlns:a16="http://schemas.microsoft.com/office/drawing/2014/main" id="{EA7F3F54-864C-42F8-85DC-00BF1FF7B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21517" name="AutoShape 11">
            <a:extLst>
              <a:ext uri="{FF2B5EF4-FFF2-40B4-BE49-F238E27FC236}">
                <a16:creationId xmlns:a16="http://schemas.microsoft.com/office/drawing/2014/main" id="{C580CF6E-D1EF-4AAD-90B5-90BFB75B4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3  8  6  1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21518" name="AutoShape 12">
            <a:extLst>
              <a:ext uri="{FF2B5EF4-FFF2-40B4-BE49-F238E27FC236}">
                <a16:creationId xmlns:a16="http://schemas.microsoft.com/office/drawing/2014/main" id="{912E33E1-554F-4BD7-A634-CAF3F35C1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1519" name="AutoShape 13">
            <a:extLst>
              <a:ext uri="{FF2B5EF4-FFF2-40B4-BE49-F238E27FC236}">
                <a16:creationId xmlns:a16="http://schemas.microsoft.com/office/drawing/2014/main" id="{6A05C379-CEEA-4A91-BC52-E683FA87E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9  4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21520" name="AutoShape 14">
            <a:extLst>
              <a:ext uri="{FF2B5EF4-FFF2-40B4-BE49-F238E27FC236}">
                <a16:creationId xmlns:a16="http://schemas.microsoft.com/office/drawing/2014/main" id="{88EA93C5-8B98-4A9A-98E5-FC1D612B6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3  8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21521" name="AutoShape 15">
            <a:extLst>
              <a:ext uri="{FF2B5EF4-FFF2-40B4-BE49-F238E27FC236}">
                <a16:creationId xmlns:a16="http://schemas.microsoft.com/office/drawing/2014/main" id="{3F102196-CCED-4BAF-8134-524B0D77A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6  1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21522" name="AutoShape 16">
            <a:extLst>
              <a:ext uri="{FF2B5EF4-FFF2-40B4-BE49-F238E27FC236}">
                <a16:creationId xmlns:a16="http://schemas.microsoft.com/office/drawing/2014/main" id="{CE8F3C83-8787-4909-BFDB-9B9E134B2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1523" name="AutoShape 17">
            <a:extLst>
              <a:ext uri="{FF2B5EF4-FFF2-40B4-BE49-F238E27FC236}">
                <a16:creationId xmlns:a16="http://schemas.microsoft.com/office/drawing/2014/main" id="{199517BF-363C-4FED-AF25-032F75346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1524" name="AutoShape 18">
            <a:extLst>
              <a:ext uri="{FF2B5EF4-FFF2-40B4-BE49-F238E27FC236}">
                <a16:creationId xmlns:a16="http://schemas.microsoft.com/office/drawing/2014/main" id="{3FEEAB3B-43E5-41AB-98CC-A798CA694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1525" name="AutoShape 19">
            <a:extLst>
              <a:ext uri="{FF2B5EF4-FFF2-40B4-BE49-F238E27FC236}">
                <a16:creationId xmlns:a16="http://schemas.microsoft.com/office/drawing/2014/main" id="{E6458911-F2C2-4771-87A6-7A3B0852A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21526" name="AutoShape 20">
            <a:extLst>
              <a:ext uri="{FF2B5EF4-FFF2-40B4-BE49-F238E27FC236}">
                <a16:creationId xmlns:a16="http://schemas.microsoft.com/office/drawing/2014/main" id="{5DF6A5F6-D5E3-4E03-99F6-127765F37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1527" name="AutoShape 21">
            <a:extLst>
              <a:ext uri="{FF2B5EF4-FFF2-40B4-BE49-F238E27FC236}">
                <a16:creationId xmlns:a16="http://schemas.microsoft.com/office/drawing/2014/main" id="{ED2E14C0-CE72-4C7F-AF8B-3E56AA90F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8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1528" name="AutoShape 22">
            <a:extLst>
              <a:ext uri="{FF2B5EF4-FFF2-40B4-BE49-F238E27FC236}">
                <a16:creationId xmlns:a16="http://schemas.microsoft.com/office/drawing/2014/main" id="{F1E42451-3CFB-4653-A468-566569496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21529" name="AutoShape 23">
            <a:extLst>
              <a:ext uri="{FF2B5EF4-FFF2-40B4-BE49-F238E27FC236}">
                <a16:creationId xmlns:a16="http://schemas.microsoft.com/office/drawing/2014/main" id="{FE1227DC-89C1-41D5-B58D-42EA7FD5C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21530" name="AutoShape 24">
            <a:extLst>
              <a:ext uri="{FF2B5EF4-FFF2-40B4-BE49-F238E27FC236}">
                <a16:creationId xmlns:a16="http://schemas.microsoft.com/office/drawing/2014/main" id="{A84A2F29-AB36-4228-B6CB-EFFBE817283F}"/>
              </a:ext>
            </a:extLst>
          </p:cNvPr>
          <p:cNvCxnSpPr>
            <a:cxnSpLocks noChangeShapeType="1"/>
            <a:stCxn id="21520" idx="0"/>
            <a:endCxn id="21517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1" name="AutoShape 25">
            <a:extLst>
              <a:ext uri="{FF2B5EF4-FFF2-40B4-BE49-F238E27FC236}">
                <a16:creationId xmlns:a16="http://schemas.microsoft.com/office/drawing/2014/main" id="{B41E8121-6175-4642-98E5-EFCF070B6842}"/>
              </a:ext>
            </a:extLst>
          </p:cNvPr>
          <p:cNvCxnSpPr>
            <a:cxnSpLocks noChangeShapeType="1"/>
            <a:stCxn id="21521" idx="0"/>
            <a:endCxn id="21517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2" name="AutoShape 26">
            <a:extLst>
              <a:ext uri="{FF2B5EF4-FFF2-40B4-BE49-F238E27FC236}">
                <a16:creationId xmlns:a16="http://schemas.microsoft.com/office/drawing/2014/main" id="{468100FB-D667-41F8-A3DF-D7E802D4963F}"/>
              </a:ext>
            </a:extLst>
          </p:cNvPr>
          <p:cNvCxnSpPr>
            <a:cxnSpLocks noChangeShapeType="1"/>
            <a:stCxn id="21526" idx="0"/>
            <a:endCxn id="21520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3" name="AutoShape 27">
            <a:extLst>
              <a:ext uri="{FF2B5EF4-FFF2-40B4-BE49-F238E27FC236}">
                <a16:creationId xmlns:a16="http://schemas.microsoft.com/office/drawing/2014/main" id="{25F06CAD-ACEC-4DF7-8A90-76C1F9392684}"/>
              </a:ext>
            </a:extLst>
          </p:cNvPr>
          <p:cNvCxnSpPr>
            <a:cxnSpLocks noChangeShapeType="1"/>
            <a:stCxn id="21528" idx="0"/>
            <a:endCxn id="21521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4" name="AutoShape 28">
            <a:extLst>
              <a:ext uri="{FF2B5EF4-FFF2-40B4-BE49-F238E27FC236}">
                <a16:creationId xmlns:a16="http://schemas.microsoft.com/office/drawing/2014/main" id="{2FC48F32-AD89-4676-BAED-87A29378D76E}"/>
              </a:ext>
            </a:extLst>
          </p:cNvPr>
          <p:cNvCxnSpPr>
            <a:cxnSpLocks noChangeShapeType="1"/>
            <a:stCxn id="21520" idx="2"/>
            <a:endCxn id="21527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5" name="AutoShape 29">
            <a:extLst>
              <a:ext uri="{FF2B5EF4-FFF2-40B4-BE49-F238E27FC236}">
                <a16:creationId xmlns:a16="http://schemas.microsoft.com/office/drawing/2014/main" id="{DCF0B074-A6D3-431C-99B0-E7B416E34559}"/>
              </a:ext>
            </a:extLst>
          </p:cNvPr>
          <p:cNvCxnSpPr>
            <a:cxnSpLocks noChangeShapeType="1"/>
            <a:stCxn id="21521" idx="2"/>
            <a:endCxn id="21529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6" name="AutoShape 30">
            <a:extLst>
              <a:ext uri="{FF2B5EF4-FFF2-40B4-BE49-F238E27FC236}">
                <a16:creationId xmlns:a16="http://schemas.microsoft.com/office/drawing/2014/main" id="{FDE6915A-6D46-4A4D-9E4A-99F7DDB99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tx2"/>
                </a:solidFill>
              </a:rPr>
              <a:t>1  2  3  4  6  7  8  9</a:t>
            </a:r>
          </a:p>
        </p:txBody>
      </p:sp>
      <p:cxnSp>
        <p:nvCxnSpPr>
          <p:cNvPr id="21537" name="AutoShape 31">
            <a:extLst>
              <a:ext uri="{FF2B5EF4-FFF2-40B4-BE49-F238E27FC236}">
                <a16:creationId xmlns:a16="http://schemas.microsoft.com/office/drawing/2014/main" id="{E7B2951E-32A4-45D9-8A61-98AD0FA303A6}"/>
              </a:ext>
            </a:extLst>
          </p:cNvPr>
          <p:cNvCxnSpPr>
            <a:cxnSpLocks noChangeShapeType="1"/>
            <a:stCxn id="21516" idx="0"/>
            <a:endCxn id="21536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8" name="AutoShape 32">
            <a:extLst>
              <a:ext uri="{FF2B5EF4-FFF2-40B4-BE49-F238E27FC236}">
                <a16:creationId xmlns:a16="http://schemas.microsoft.com/office/drawing/2014/main" id="{56F3657F-A852-476A-90DB-D5BE08E6C388}"/>
              </a:ext>
            </a:extLst>
          </p:cNvPr>
          <p:cNvCxnSpPr>
            <a:cxnSpLocks noChangeShapeType="1"/>
            <a:stCxn id="21517" idx="0"/>
            <a:endCxn id="21536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9" name="Line 33">
            <a:extLst>
              <a:ext uri="{FF2B5EF4-FFF2-40B4-BE49-F238E27FC236}">
                <a16:creationId xmlns:a16="http://schemas.microsoft.com/office/drawing/2014/main" id="{D6EE691A-DC1C-4E4F-A604-CE586F8B6C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Line 35">
            <a:extLst>
              <a:ext uri="{FF2B5EF4-FFF2-40B4-BE49-F238E27FC236}">
                <a16:creationId xmlns:a16="http://schemas.microsoft.com/office/drawing/2014/main" id="{E159EDB1-5C61-406B-84BB-ECC978161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E1F6134-B88F-44CA-BAB0-EF57857EC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 of Merge-Sort</a:t>
            </a:r>
          </a:p>
        </p:txBody>
      </p:sp>
      <p:sp>
        <p:nvSpPr>
          <p:cNvPr id="2253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01C6666-6192-4E44-9418-5C54254445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924800" cy="2209800"/>
          </a:xfrm>
        </p:spPr>
        <p:txBody>
          <a:bodyPr/>
          <a:lstStyle/>
          <a:p>
            <a:pPr eaLnBrk="1" hangingPunct="1"/>
            <a:r>
              <a:rPr lang="en-US" altLang="en-US" sz="2000"/>
              <a:t>The height </a:t>
            </a:r>
            <a:r>
              <a:rPr lang="en-US" altLang="en-US" sz="2000" b="1" i="1">
                <a:latin typeface="Times New Roman" panose="02020603050405020304" pitchFamily="18" charset="0"/>
              </a:rPr>
              <a:t>h</a:t>
            </a:r>
            <a:r>
              <a:rPr lang="en-US" altLang="en-US" sz="2000"/>
              <a:t> of the merge-sort tree is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(log 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 </a:t>
            </a:r>
          </a:p>
          <a:p>
            <a:pPr lvl="1" eaLnBrk="1" hangingPunct="1"/>
            <a:r>
              <a:rPr lang="en-US" altLang="en-US" sz="1800"/>
              <a:t>at each recursive call we divide in half the sequence, </a:t>
            </a:r>
            <a:endParaRPr lang="en-US" altLang="en-US" sz="18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/>
              <a:t>The overall amount or work done at the nodes of depth </a:t>
            </a:r>
            <a:r>
              <a:rPr lang="en-US" altLang="en-US" sz="2000" b="1" i="1">
                <a:latin typeface="Times New Roman" panose="02020603050405020304" pitchFamily="18" charset="0"/>
              </a:rPr>
              <a:t>i </a:t>
            </a:r>
            <a:r>
              <a:rPr lang="en-US" altLang="en-US" sz="2000"/>
              <a:t>is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 </a:t>
            </a:r>
          </a:p>
          <a:p>
            <a:pPr lvl="1" eaLnBrk="1" hangingPunct="1"/>
            <a:r>
              <a:rPr lang="en-US" altLang="en-US" sz="1800"/>
              <a:t>we partition and merge </a:t>
            </a:r>
            <a:r>
              <a:rPr lang="en-US" altLang="en-US" sz="1800">
                <a:latin typeface="Times New Roman" panose="02020603050405020304" pitchFamily="18" charset="0"/>
              </a:rPr>
              <a:t>2</a:t>
            </a:r>
            <a:r>
              <a:rPr lang="en-US" altLang="en-US" sz="1800" b="1" i="1" baseline="30000">
                <a:latin typeface="Times New Roman" panose="02020603050405020304" pitchFamily="18" charset="0"/>
              </a:rPr>
              <a:t>i</a:t>
            </a:r>
            <a:r>
              <a:rPr lang="en-US" altLang="en-US" sz="1800"/>
              <a:t> sequences of size </a:t>
            </a:r>
            <a:r>
              <a:rPr lang="en-US" altLang="en-US" sz="1800" b="1" i="1">
                <a:latin typeface="Times New Roman" panose="02020603050405020304" pitchFamily="18" charset="0"/>
              </a:rPr>
              <a:t>n</a:t>
            </a:r>
            <a:r>
              <a:rPr lang="en-US" altLang="en-US" sz="1800" b="1">
                <a:latin typeface="Symbol" panose="05050102010706020507" pitchFamily="18" charset="2"/>
              </a:rPr>
              <a:t>/</a:t>
            </a:r>
            <a:r>
              <a:rPr lang="en-US" altLang="en-US" sz="1800">
                <a:latin typeface="Times New Roman" panose="02020603050405020304" pitchFamily="18" charset="0"/>
              </a:rPr>
              <a:t>2</a:t>
            </a:r>
            <a:r>
              <a:rPr lang="en-US" altLang="en-US" sz="1800" b="1" i="1" baseline="30000">
                <a:latin typeface="Times New Roman" panose="02020603050405020304" pitchFamily="18" charset="0"/>
              </a:rPr>
              <a:t>i</a:t>
            </a:r>
            <a:r>
              <a:rPr lang="en-US" altLang="en-US" sz="1800"/>
              <a:t> </a:t>
            </a:r>
          </a:p>
          <a:p>
            <a:pPr lvl="1" eaLnBrk="1" hangingPunct="1"/>
            <a:r>
              <a:rPr lang="en-US" altLang="en-US" sz="1800"/>
              <a:t>we make </a:t>
            </a:r>
            <a:r>
              <a:rPr lang="en-US" altLang="en-US" sz="1800">
                <a:latin typeface="Times New Roman" panose="02020603050405020304" pitchFamily="18" charset="0"/>
              </a:rPr>
              <a:t>2</a:t>
            </a:r>
            <a:r>
              <a:rPr lang="en-US" altLang="en-US" sz="1800" b="1" i="1" baseline="30000">
                <a:latin typeface="Times New Roman" panose="02020603050405020304" pitchFamily="18" charset="0"/>
              </a:rPr>
              <a:t>i</a:t>
            </a:r>
            <a:r>
              <a:rPr lang="en-US" altLang="en-US" sz="1800" baseline="30000">
                <a:latin typeface="Symbol" panose="05050102010706020507" pitchFamily="18" charset="2"/>
              </a:rPr>
              <a:t>+</a:t>
            </a:r>
            <a:r>
              <a:rPr lang="en-US" altLang="en-US" sz="1800" baseline="30000">
                <a:latin typeface="Times New Roman" panose="02020603050405020304" pitchFamily="18" charset="0"/>
              </a:rPr>
              <a:t>1</a:t>
            </a:r>
            <a:r>
              <a:rPr lang="en-US" altLang="en-US" sz="1800"/>
              <a:t> recursive calls</a:t>
            </a:r>
          </a:p>
          <a:p>
            <a:pPr eaLnBrk="1" hangingPunct="1"/>
            <a:r>
              <a:rPr lang="en-US" altLang="en-US" sz="2000"/>
              <a:t>Thus, the total running time of merge-sort is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 log 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2532" name="Footer Placeholder 4">
            <a:extLst>
              <a:ext uri="{FF2B5EF4-FFF2-40B4-BE49-F238E27FC236}">
                <a16:creationId xmlns:a16="http://schemas.microsoft.com/office/drawing/2014/main" id="{2A7C200C-E166-4CFB-80B1-CA8D4F68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Merge Sort</a:t>
            </a:r>
          </a:p>
        </p:txBody>
      </p:sp>
      <p:sp>
        <p:nvSpPr>
          <p:cNvPr id="22533" name="Slide Number Placeholder 5">
            <a:extLst>
              <a:ext uri="{FF2B5EF4-FFF2-40B4-BE49-F238E27FC236}">
                <a16:creationId xmlns:a16="http://schemas.microsoft.com/office/drawing/2014/main" id="{BCEC6A58-4D5E-4C08-9311-9D888F87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C60976-4106-4E8D-B626-C444D5A003B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grpSp>
        <p:nvGrpSpPr>
          <p:cNvPr id="22534" name="Group 36">
            <a:extLst>
              <a:ext uri="{FF2B5EF4-FFF2-40B4-BE49-F238E27FC236}">
                <a16:creationId xmlns:a16="http://schemas.microsoft.com/office/drawing/2014/main" id="{69C4A02D-0FC1-43E8-8865-8CE8039C44F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391025"/>
            <a:ext cx="4191000" cy="1785938"/>
            <a:chOff x="384" y="1632"/>
            <a:chExt cx="5184" cy="2208"/>
          </a:xfrm>
        </p:grpSpPr>
        <p:cxnSp>
          <p:nvCxnSpPr>
            <p:cNvPr id="22551" name="AutoShape 4">
              <a:extLst>
                <a:ext uri="{FF2B5EF4-FFF2-40B4-BE49-F238E27FC236}">
                  <a16:creationId xmlns:a16="http://schemas.microsoft.com/office/drawing/2014/main" id="{51430F28-4A01-40F7-88B5-1F7B66D6AF55}"/>
                </a:ext>
              </a:extLst>
            </p:cNvPr>
            <p:cNvCxnSpPr>
              <a:cxnSpLocks noChangeShapeType="1"/>
              <a:stCxn id="22578" idx="0"/>
              <a:endCxn id="22557" idx="2"/>
            </p:cNvCxnSpPr>
            <p:nvPr/>
          </p:nvCxnSpPr>
          <p:spPr bwMode="auto">
            <a:xfrm flipV="1">
              <a:off x="905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2" name="AutoShape 5">
              <a:extLst>
                <a:ext uri="{FF2B5EF4-FFF2-40B4-BE49-F238E27FC236}">
                  <a16:creationId xmlns:a16="http://schemas.microsoft.com/office/drawing/2014/main" id="{B95FA255-CDBA-4FD8-ACC0-1DCEDB72E5FA}"/>
                </a:ext>
              </a:extLst>
            </p:cNvPr>
            <p:cNvCxnSpPr>
              <a:cxnSpLocks noChangeShapeType="1"/>
              <a:stCxn id="22579" idx="0"/>
              <a:endCxn id="22557" idx="2"/>
            </p:cNvCxnSpPr>
            <p:nvPr/>
          </p:nvCxnSpPr>
          <p:spPr bwMode="auto">
            <a:xfrm flipH="1" flipV="1">
              <a:off x="1578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3" name="AutoShape 6">
              <a:extLst>
                <a:ext uri="{FF2B5EF4-FFF2-40B4-BE49-F238E27FC236}">
                  <a16:creationId xmlns:a16="http://schemas.microsoft.com/office/drawing/2014/main" id="{C00EB5CC-1EBB-47B7-A633-16B78B3BB415}"/>
                </a:ext>
              </a:extLst>
            </p:cNvPr>
            <p:cNvCxnSpPr>
              <a:cxnSpLocks noChangeShapeType="1"/>
              <a:stCxn id="22570" idx="0"/>
              <a:endCxn id="22578" idx="2"/>
            </p:cNvCxnSpPr>
            <p:nvPr/>
          </p:nvCxnSpPr>
          <p:spPr bwMode="auto">
            <a:xfrm flipV="1">
              <a:off x="611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4" name="AutoShape 7">
              <a:extLst>
                <a:ext uri="{FF2B5EF4-FFF2-40B4-BE49-F238E27FC236}">
                  <a16:creationId xmlns:a16="http://schemas.microsoft.com/office/drawing/2014/main" id="{916B4FA0-58AC-4E82-ABD7-A3FA789DD911}"/>
                </a:ext>
              </a:extLst>
            </p:cNvPr>
            <p:cNvCxnSpPr>
              <a:cxnSpLocks noChangeShapeType="1"/>
              <a:stCxn id="22572" idx="0"/>
              <a:endCxn id="22579" idx="2"/>
            </p:cNvCxnSpPr>
            <p:nvPr/>
          </p:nvCxnSpPr>
          <p:spPr bwMode="auto">
            <a:xfrm flipV="1">
              <a:off x="1948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5" name="AutoShape 8">
              <a:extLst>
                <a:ext uri="{FF2B5EF4-FFF2-40B4-BE49-F238E27FC236}">
                  <a16:creationId xmlns:a16="http://schemas.microsoft.com/office/drawing/2014/main" id="{C40BDB30-A257-4576-A028-494FAB3F78F2}"/>
                </a:ext>
              </a:extLst>
            </p:cNvPr>
            <p:cNvCxnSpPr>
              <a:cxnSpLocks noChangeShapeType="1"/>
              <a:stCxn id="22578" idx="2"/>
              <a:endCxn id="22571" idx="0"/>
            </p:cNvCxnSpPr>
            <p:nvPr/>
          </p:nvCxnSpPr>
          <p:spPr bwMode="auto">
            <a:xfrm>
              <a:off x="905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6" name="AutoShape 9">
              <a:extLst>
                <a:ext uri="{FF2B5EF4-FFF2-40B4-BE49-F238E27FC236}">
                  <a16:creationId xmlns:a16="http://schemas.microsoft.com/office/drawing/2014/main" id="{3FA35D48-4662-46E3-B8A7-7C9E3478DCC6}"/>
                </a:ext>
              </a:extLst>
            </p:cNvPr>
            <p:cNvCxnSpPr>
              <a:cxnSpLocks noChangeShapeType="1"/>
              <a:stCxn id="22579" idx="2"/>
              <a:endCxn id="22573" idx="0"/>
            </p:cNvCxnSpPr>
            <p:nvPr/>
          </p:nvCxnSpPr>
          <p:spPr bwMode="auto">
            <a:xfrm>
              <a:off x="2250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57" name="AutoShape 10">
              <a:extLst>
                <a:ext uri="{FF2B5EF4-FFF2-40B4-BE49-F238E27FC236}">
                  <a16:creationId xmlns:a16="http://schemas.microsoft.com/office/drawing/2014/main" id="{3CB5ECD2-DB9E-4095-B270-B28635D6C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2558" name="AutoShape 11">
              <a:extLst>
                <a:ext uri="{FF2B5EF4-FFF2-40B4-BE49-F238E27FC236}">
                  <a16:creationId xmlns:a16="http://schemas.microsoft.com/office/drawing/2014/main" id="{F348EF11-3E09-4894-954F-60AFC18DA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accent1"/>
                </a:solidFill>
              </a:endParaRPr>
            </a:p>
          </p:txBody>
        </p:sp>
        <p:grpSp>
          <p:nvGrpSpPr>
            <p:cNvPr id="22559" name="Group 12">
              <a:extLst>
                <a:ext uri="{FF2B5EF4-FFF2-40B4-BE49-F238E27FC236}">
                  <a16:creationId xmlns:a16="http://schemas.microsoft.com/office/drawing/2014/main" id="{A9D8A25B-7177-43AA-8757-7A666791F6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" y="2925"/>
              <a:ext cx="5037" cy="269"/>
              <a:chOff x="468" y="3168"/>
              <a:chExt cx="5037" cy="269"/>
            </a:xfrm>
          </p:grpSpPr>
          <p:sp>
            <p:nvSpPr>
              <p:cNvPr id="22578" name="AutoShape 13">
                <a:extLst>
                  <a:ext uri="{FF2B5EF4-FFF2-40B4-BE49-F238E27FC236}">
                    <a16:creationId xmlns:a16="http://schemas.microsoft.com/office/drawing/2014/main" id="{D2621833-4BE6-408A-A9D0-03836C04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579" name="AutoShape 14">
                <a:extLst>
                  <a:ext uri="{FF2B5EF4-FFF2-40B4-BE49-F238E27FC236}">
                    <a16:creationId xmlns:a16="http://schemas.microsoft.com/office/drawing/2014/main" id="{93ACF715-AAA1-45C0-85C3-F73A51B33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9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580" name="AutoShape 15">
                <a:extLst>
                  <a:ext uri="{FF2B5EF4-FFF2-40B4-BE49-F238E27FC236}">
                    <a16:creationId xmlns:a16="http://schemas.microsoft.com/office/drawing/2014/main" id="{B1ADC786-39AC-409B-8F02-FF7CAF4B3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581" name="AutoShape 16">
                <a:extLst>
                  <a:ext uri="{FF2B5EF4-FFF2-40B4-BE49-F238E27FC236}">
                    <a16:creationId xmlns:a16="http://schemas.microsoft.com/office/drawing/2014/main" id="{3844D172-C368-47FE-A290-1D48C7F94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3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2560" name="Group 17">
              <a:extLst>
                <a:ext uri="{FF2B5EF4-FFF2-40B4-BE49-F238E27FC236}">
                  <a16:creationId xmlns:a16="http://schemas.microsoft.com/office/drawing/2014/main" id="{D0C5286A-6BA8-421D-ABE4-34DCBEFFBB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3571"/>
              <a:ext cx="5184" cy="269"/>
              <a:chOff x="384" y="3571"/>
              <a:chExt cx="5184" cy="269"/>
            </a:xfrm>
          </p:grpSpPr>
          <p:sp>
            <p:nvSpPr>
              <p:cNvPr id="22570" name="AutoShape 18">
                <a:extLst>
                  <a:ext uri="{FF2B5EF4-FFF2-40B4-BE49-F238E27FC236}">
                    <a16:creationId xmlns:a16="http://schemas.microsoft.com/office/drawing/2014/main" id="{B5DA0B24-B04E-419F-854A-DBC2D804B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2571" name="AutoShape 19">
                <a:extLst>
                  <a:ext uri="{FF2B5EF4-FFF2-40B4-BE49-F238E27FC236}">
                    <a16:creationId xmlns:a16="http://schemas.microsoft.com/office/drawing/2014/main" id="{BAFA958A-5214-481B-8F66-8CDE9AFB2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2572" name="AutoShape 20">
                <a:extLst>
                  <a:ext uri="{FF2B5EF4-FFF2-40B4-BE49-F238E27FC236}">
                    <a16:creationId xmlns:a16="http://schemas.microsoft.com/office/drawing/2014/main" id="{F69C3CA9-87A6-45C7-986C-5E06482F4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5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2573" name="AutoShape 21">
                <a:extLst>
                  <a:ext uri="{FF2B5EF4-FFF2-40B4-BE49-F238E27FC236}">
                    <a16:creationId xmlns:a16="http://schemas.microsoft.com/office/drawing/2014/main" id="{8C25C57C-C8E5-4A02-B620-FBB6327B5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1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2574" name="AutoShape 22">
                <a:extLst>
                  <a:ext uri="{FF2B5EF4-FFF2-40B4-BE49-F238E27FC236}">
                    <a16:creationId xmlns:a16="http://schemas.microsoft.com/office/drawing/2014/main" id="{AFBB157D-4CA4-4AA3-BC2B-27EB486FD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2575" name="AutoShape 23">
                <a:extLst>
                  <a:ext uri="{FF2B5EF4-FFF2-40B4-BE49-F238E27FC236}">
                    <a16:creationId xmlns:a16="http://schemas.microsoft.com/office/drawing/2014/main" id="{3DA0BD1B-27F2-4613-853B-F5518DB01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2576" name="AutoShape 24">
                <a:extLst>
                  <a:ext uri="{FF2B5EF4-FFF2-40B4-BE49-F238E27FC236}">
                    <a16:creationId xmlns:a16="http://schemas.microsoft.com/office/drawing/2014/main" id="{3DDB470F-F28C-4205-852D-64F2F4F4E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9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2577" name="AutoShape 25">
                <a:extLst>
                  <a:ext uri="{FF2B5EF4-FFF2-40B4-BE49-F238E27FC236}">
                    <a16:creationId xmlns:a16="http://schemas.microsoft.com/office/drawing/2014/main" id="{8DCC9062-E067-4104-818A-FEAB41BE4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5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</p:grpSp>
        <p:cxnSp>
          <p:nvCxnSpPr>
            <p:cNvPr id="22561" name="AutoShape 26">
              <a:extLst>
                <a:ext uri="{FF2B5EF4-FFF2-40B4-BE49-F238E27FC236}">
                  <a16:creationId xmlns:a16="http://schemas.microsoft.com/office/drawing/2014/main" id="{C4F7DA04-1D9B-4F36-8978-617F17081D14}"/>
                </a:ext>
              </a:extLst>
            </p:cNvPr>
            <p:cNvCxnSpPr>
              <a:cxnSpLocks noChangeShapeType="1"/>
              <a:stCxn id="22580" idx="0"/>
              <a:endCxn id="22558" idx="2"/>
            </p:cNvCxnSpPr>
            <p:nvPr/>
          </p:nvCxnSpPr>
          <p:spPr bwMode="auto">
            <a:xfrm flipV="1">
              <a:off x="3689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2" name="AutoShape 27">
              <a:extLst>
                <a:ext uri="{FF2B5EF4-FFF2-40B4-BE49-F238E27FC236}">
                  <a16:creationId xmlns:a16="http://schemas.microsoft.com/office/drawing/2014/main" id="{F956EF9A-6831-4A68-841F-3D6C205DA5B0}"/>
                </a:ext>
              </a:extLst>
            </p:cNvPr>
            <p:cNvCxnSpPr>
              <a:cxnSpLocks noChangeShapeType="1"/>
              <a:stCxn id="22581" idx="0"/>
              <a:endCxn id="22558" idx="2"/>
            </p:cNvCxnSpPr>
            <p:nvPr/>
          </p:nvCxnSpPr>
          <p:spPr bwMode="auto">
            <a:xfrm flipH="1" flipV="1">
              <a:off x="4362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3" name="AutoShape 28">
              <a:extLst>
                <a:ext uri="{FF2B5EF4-FFF2-40B4-BE49-F238E27FC236}">
                  <a16:creationId xmlns:a16="http://schemas.microsoft.com/office/drawing/2014/main" id="{4D13D483-90F6-4C07-A1B7-C3C5C74B4042}"/>
                </a:ext>
              </a:extLst>
            </p:cNvPr>
            <p:cNvCxnSpPr>
              <a:cxnSpLocks noChangeShapeType="1"/>
              <a:stCxn id="22574" idx="0"/>
              <a:endCxn id="22580" idx="2"/>
            </p:cNvCxnSpPr>
            <p:nvPr/>
          </p:nvCxnSpPr>
          <p:spPr bwMode="auto">
            <a:xfrm flipV="1">
              <a:off x="3395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4" name="AutoShape 29">
              <a:extLst>
                <a:ext uri="{FF2B5EF4-FFF2-40B4-BE49-F238E27FC236}">
                  <a16:creationId xmlns:a16="http://schemas.microsoft.com/office/drawing/2014/main" id="{B287E077-1A9D-470A-8DF9-B558FFC36A00}"/>
                </a:ext>
              </a:extLst>
            </p:cNvPr>
            <p:cNvCxnSpPr>
              <a:cxnSpLocks noChangeShapeType="1"/>
              <a:stCxn id="22576" idx="0"/>
              <a:endCxn id="22581" idx="2"/>
            </p:cNvCxnSpPr>
            <p:nvPr/>
          </p:nvCxnSpPr>
          <p:spPr bwMode="auto">
            <a:xfrm flipV="1">
              <a:off x="4732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5" name="AutoShape 30">
              <a:extLst>
                <a:ext uri="{FF2B5EF4-FFF2-40B4-BE49-F238E27FC236}">
                  <a16:creationId xmlns:a16="http://schemas.microsoft.com/office/drawing/2014/main" id="{22C86114-FD90-4265-BC66-7EB4A98D8F61}"/>
                </a:ext>
              </a:extLst>
            </p:cNvPr>
            <p:cNvCxnSpPr>
              <a:cxnSpLocks noChangeShapeType="1"/>
              <a:stCxn id="22580" idx="2"/>
              <a:endCxn id="22575" idx="0"/>
            </p:cNvCxnSpPr>
            <p:nvPr/>
          </p:nvCxnSpPr>
          <p:spPr bwMode="auto">
            <a:xfrm>
              <a:off x="3689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6" name="AutoShape 31">
              <a:extLst>
                <a:ext uri="{FF2B5EF4-FFF2-40B4-BE49-F238E27FC236}">
                  <a16:creationId xmlns:a16="http://schemas.microsoft.com/office/drawing/2014/main" id="{3D95CD78-6CA2-42AD-8CFE-B49011C66127}"/>
                </a:ext>
              </a:extLst>
            </p:cNvPr>
            <p:cNvCxnSpPr>
              <a:cxnSpLocks noChangeShapeType="1"/>
              <a:stCxn id="22581" idx="2"/>
              <a:endCxn id="22577" idx="0"/>
            </p:cNvCxnSpPr>
            <p:nvPr/>
          </p:nvCxnSpPr>
          <p:spPr bwMode="auto">
            <a:xfrm>
              <a:off x="5034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67" name="AutoShape 32">
              <a:extLst>
                <a:ext uri="{FF2B5EF4-FFF2-40B4-BE49-F238E27FC236}">
                  <a16:creationId xmlns:a16="http://schemas.microsoft.com/office/drawing/2014/main" id="{AA4B770D-B8D9-4DFA-9CF9-02C308AFF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32"/>
              <a:ext cx="3072" cy="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accent1"/>
                </a:solidFill>
              </a:endParaRPr>
            </a:p>
          </p:txBody>
        </p:sp>
        <p:cxnSp>
          <p:nvCxnSpPr>
            <p:cNvPr id="22568" name="AutoShape 33">
              <a:extLst>
                <a:ext uri="{FF2B5EF4-FFF2-40B4-BE49-F238E27FC236}">
                  <a16:creationId xmlns:a16="http://schemas.microsoft.com/office/drawing/2014/main" id="{C2F22F43-5B33-46B1-B8C0-8C9B60A88B79}"/>
                </a:ext>
              </a:extLst>
            </p:cNvPr>
            <p:cNvCxnSpPr>
              <a:cxnSpLocks noChangeShapeType="1"/>
              <a:stCxn id="22557" idx="0"/>
              <a:endCxn id="22567" idx="2"/>
            </p:cNvCxnSpPr>
            <p:nvPr/>
          </p:nvCxnSpPr>
          <p:spPr bwMode="auto">
            <a:xfrm flipV="1">
              <a:off x="1578" y="1903"/>
              <a:ext cx="1398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9" name="AutoShape 34">
              <a:extLst>
                <a:ext uri="{FF2B5EF4-FFF2-40B4-BE49-F238E27FC236}">
                  <a16:creationId xmlns:a16="http://schemas.microsoft.com/office/drawing/2014/main" id="{29CBBC67-CA69-467B-AC1C-70C7C7159A02}"/>
                </a:ext>
              </a:extLst>
            </p:cNvPr>
            <p:cNvCxnSpPr>
              <a:cxnSpLocks noChangeShapeType="1"/>
              <a:stCxn id="22558" idx="0"/>
              <a:endCxn id="22567" idx="2"/>
            </p:cNvCxnSpPr>
            <p:nvPr/>
          </p:nvCxnSpPr>
          <p:spPr bwMode="auto">
            <a:xfrm flipH="1" flipV="1">
              <a:off x="2976" y="1903"/>
              <a:ext cx="1386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61957" name="Group 165">
            <a:extLst>
              <a:ext uri="{FF2B5EF4-FFF2-40B4-BE49-F238E27FC236}">
                <a16:creationId xmlns:a16="http://schemas.microsoft.com/office/drawing/2014/main" id="{29331BD2-CC98-4EC8-BA50-DB824188DC92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3943350"/>
          <a:ext cx="2057400" cy="238125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#seqs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/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1800" b="1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18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/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>
            <a:extLst>
              <a:ext uri="{FF2B5EF4-FFF2-40B4-BE49-F238E27FC236}">
                <a16:creationId xmlns:a16="http://schemas.microsoft.com/office/drawing/2014/main" id="{ABA1955C-FCB7-4F92-99CC-E5D631F1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Quick-Sort</a:t>
            </a:r>
          </a:p>
        </p:txBody>
      </p:sp>
      <p:sp>
        <p:nvSpPr>
          <p:cNvPr id="7171" name="Slide Number Placeholder 6">
            <a:extLst>
              <a:ext uri="{FF2B5EF4-FFF2-40B4-BE49-F238E27FC236}">
                <a16:creationId xmlns:a16="http://schemas.microsoft.com/office/drawing/2014/main" id="{49ED7283-1F6F-4384-B068-3FF51E10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8896D9-F138-4D8C-A7F5-2CEE8136DAA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7172" name="Rectangle 50">
            <a:extLst>
              <a:ext uri="{FF2B5EF4-FFF2-40B4-BE49-F238E27FC236}">
                <a16:creationId xmlns:a16="http://schemas.microsoft.com/office/drawing/2014/main" id="{20FA8839-6579-4B77-B238-F8F104874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600" y="5670550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92704F77-9641-440B-8441-D8C6B2204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Quick-Sort</a:t>
            </a:r>
          </a:p>
        </p:txBody>
      </p:sp>
      <p:sp>
        <p:nvSpPr>
          <p:cNvPr id="717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6DBF401-9011-4380-A781-A8B8591E1D5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4114800" cy="45720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tx2"/>
                </a:solidFill>
              </a:rPr>
              <a:t>Quick-sort</a:t>
            </a:r>
            <a:r>
              <a:rPr lang="en-US" altLang="en-US" sz="2400"/>
              <a:t> is a randomized sorting algorithm based on the divide-and-conquer paradigm:</a:t>
            </a:r>
          </a:p>
          <a:p>
            <a:pPr lvl="1" eaLnBrk="1" hangingPunct="1"/>
            <a:r>
              <a:rPr lang="en-US" altLang="en-US" sz="2000">
                <a:solidFill>
                  <a:schemeClr val="tx2"/>
                </a:solidFill>
              </a:rPr>
              <a:t>Divide</a:t>
            </a:r>
            <a:r>
              <a:rPr lang="en-US" altLang="en-US" sz="2000"/>
              <a:t>: pick a random element </a:t>
            </a:r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  <a:r>
              <a:rPr lang="en-US" altLang="en-US" sz="2000"/>
              <a:t> (called </a:t>
            </a:r>
            <a:r>
              <a:rPr lang="en-US" altLang="en-US" sz="2000">
                <a:solidFill>
                  <a:schemeClr val="tx2"/>
                </a:solidFill>
              </a:rPr>
              <a:t>pivot</a:t>
            </a:r>
            <a:r>
              <a:rPr lang="en-US" altLang="en-US" sz="2000"/>
              <a:t>) and partition </a:t>
            </a:r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  <a:r>
              <a:rPr lang="en-US" altLang="en-US" sz="2000"/>
              <a:t> into </a:t>
            </a:r>
          </a:p>
          <a:p>
            <a:pPr lvl="2" eaLnBrk="1" hangingPunct="1"/>
            <a:r>
              <a:rPr lang="en-US" altLang="en-US" sz="1800" b="1" i="1">
                <a:latin typeface="Times New Roman" panose="02020603050405020304" pitchFamily="18" charset="0"/>
              </a:rPr>
              <a:t>L </a:t>
            </a:r>
            <a:r>
              <a:rPr lang="en-US" altLang="en-US" sz="1800"/>
              <a:t>elements less than </a:t>
            </a:r>
            <a:r>
              <a:rPr lang="en-US" altLang="en-US" sz="1800" b="1" i="1">
                <a:latin typeface="Times New Roman" panose="02020603050405020304" pitchFamily="18" charset="0"/>
              </a:rPr>
              <a:t>x</a:t>
            </a:r>
          </a:p>
          <a:p>
            <a:pPr lvl="2" eaLnBrk="1" hangingPunct="1"/>
            <a:r>
              <a:rPr lang="en-US" altLang="en-US" sz="1800" b="1" i="1">
                <a:latin typeface="Times New Roman" panose="02020603050405020304" pitchFamily="18" charset="0"/>
              </a:rPr>
              <a:t>E </a:t>
            </a:r>
            <a:r>
              <a:rPr lang="en-US" altLang="en-US" sz="1800"/>
              <a:t>elements equal </a:t>
            </a:r>
            <a:r>
              <a:rPr lang="en-US" altLang="en-US" sz="1800" b="1" i="1">
                <a:latin typeface="Times New Roman" panose="02020603050405020304" pitchFamily="18" charset="0"/>
              </a:rPr>
              <a:t>x</a:t>
            </a:r>
            <a:endParaRPr lang="en-US" altLang="en-US" sz="1800"/>
          </a:p>
          <a:p>
            <a:pPr lvl="2" eaLnBrk="1" hangingPunct="1"/>
            <a:r>
              <a:rPr lang="en-US" altLang="en-US" sz="1800" b="1" i="1">
                <a:latin typeface="Times New Roman" panose="02020603050405020304" pitchFamily="18" charset="0"/>
              </a:rPr>
              <a:t>G </a:t>
            </a:r>
            <a:r>
              <a:rPr lang="en-US" altLang="en-US" sz="1800"/>
              <a:t>elements greater than </a:t>
            </a:r>
            <a:r>
              <a:rPr lang="en-US" altLang="en-US" sz="1800" b="1" i="1">
                <a:latin typeface="Times New Roman" panose="02020603050405020304" pitchFamily="18" charset="0"/>
              </a:rPr>
              <a:t>x</a:t>
            </a:r>
            <a:endParaRPr lang="en-US" altLang="en-US" sz="1800"/>
          </a:p>
          <a:p>
            <a:pPr lvl="1" eaLnBrk="1" hangingPunct="1"/>
            <a:r>
              <a:rPr lang="en-US" altLang="en-US" sz="2000">
                <a:solidFill>
                  <a:schemeClr val="tx2"/>
                </a:solidFill>
              </a:rPr>
              <a:t>Recur</a:t>
            </a:r>
            <a:r>
              <a:rPr lang="en-US" altLang="en-US" sz="2000"/>
              <a:t>: sort </a:t>
            </a:r>
            <a:r>
              <a:rPr lang="en-US" altLang="en-US" sz="2000" b="1" i="1">
                <a:latin typeface="Times New Roman" panose="02020603050405020304" pitchFamily="18" charset="0"/>
              </a:rPr>
              <a:t>L </a:t>
            </a:r>
            <a:r>
              <a:rPr lang="en-US" altLang="en-US" sz="2000"/>
              <a:t>and </a:t>
            </a:r>
            <a:r>
              <a:rPr lang="en-US" altLang="en-US" sz="2000" b="1" i="1">
                <a:latin typeface="Times New Roman" panose="02020603050405020304" pitchFamily="18" charset="0"/>
              </a:rPr>
              <a:t>G</a:t>
            </a:r>
            <a:endParaRPr lang="en-US" altLang="en-US" sz="2000"/>
          </a:p>
          <a:p>
            <a:pPr lvl="1" eaLnBrk="1" hangingPunct="1"/>
            <a:r>
              <a:rPr lang="en-US" altLang="en-US" sz="2000">
                <a:solidFill>
                  <a:schemeClr val="tx2"/>
                </a:solidFill>
              </a:rPr>
              <a:t>Conquer</a:t>
            </a:r>
            <a:r>
              <a:rPr lang="en-US" altLang="en-US" sz="2000"/>
              <a:t>: join </a:t>
            </a:r>
            <a:r>
              <a:rPr lang="en-US" altLang="en-US" sz="2000" b="1" i="1">
                <a:latin typeface="Times New Roman" panose="02020603050405020304" pitchFamily="18" charset="0"/>
              </a:rPr>
              <a:t>L</a:t>
            </a:r>
            <a:r>
              <a:rPr lang="en-US" altLang="en-US" sz="2000"/>
              <a:t>, </a:t>
            </a:r>
            <a:r>
              <a:rPr lang="en-US" altLang="en-US" sz="2000" b="1" i="1">
                <a:latin typeface="Times New Roman" panose="02020603050405020304" pitchFamily="18" charset="0"/>
              </a:rPr>
              <a:t>E</a:t>
            </a:r>
            <a:r>
              <a:rPr lang="en-US" altLang="en-US" sz="2000" b="1" i="1"/>
              <a:t> </a:t>
            </a:r>
            <a:r>
              <a:rPr lang="en-US" altLang="en-US" sz="2000"/>
              <a:t>and </a:t>
            </a:r>
            <a:r>
              <a:rPr lang="en-US" altLang="en-US" sz="2000" b="1" i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7175" name="Rectangle 6">
            <a:extLst>
              <a:ext uri="{FF2B5EF4-FFF2-40B4-BE49-F238E27FC236}">
                <a16:creationId xmlns:a16="http://schemas.microsoft.com/office/drawing/2014/main" id="{44C6BFA6-F2D6-4530-815B-5DB3AE5B5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6351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6" name="Rectangle 7">
            <a:extLst>
              <a:ext uri="{FF2B5EF4-FFF2-40B4-BE49-F238E27FC236}">
                <a16:creationId xmlns:a16="http://schemas.microsoft.com/office/drawing/2014/main" id="{FEBB8DDF-96A5-46DF-99F6-2B21AF503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600" y="2238375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A0729CDE-64DA-4059-B44A-780D51BFE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409825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8" name="Rectangle 10">
            <a:extLst>
              <a:ext uri="{FF2B5EF4-FFF2-40B4-BE49-F238E27FC236}">
                <a16:creationId xmlns:a16="http://schemas.microsoft.com/office/drawing/2014/main" id="{E43FCFA2-D616-4B36-82A3-87CA43084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800" y="206692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D79AB083-C8A4-4ADC-B126-45D8A217C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200" y="17240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80" name="Rectangle 12">
            <a:extLst>
              <a:ext uri="{FF2B5EF4-FFF2-40B4-BE49-F238E27FC236}">
                <a16:creationId xmlns:a16="http://schemas.microsoft.com/office/drawing/2014/main" id="{20615AF5-6A7A-4BDE-865D-111D69E4E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352675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81" name="Rectangle 23">
            <a:extLst>
              <a:ext uri="{FF2B5EF4-FFF2-40B4-BE49-F238E27FC236}">
                <a16:creationId xmlns:a16="http://schemas.microsoft.com/office/drawing/2014/main" id="{231D13DC-95EC-45EF-8954-FF63BBE82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18954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82" name="Rectangle 24">
            <a:extLst>
              <a:ext uri="{FF2B5EF4-FFF2-40B4-BE49-F238E27FC236}">
                <a16:creationId xmlns:a16="http://schemas.microsoft.com/office/drawing/2014/main" id="{FECE2563-5EAA-43E6-8535-A53C675BE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0956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83" name="Rectangle 25">
            <a:extLst>
              <a:ext uri="{FF2B5EF4-FFF2-40B4-BE49-F238E27FC236}">
                <a16:creationId xmlns:a16="http://schemas.microsoft.com/office/drawing/2014/main" id="{313F9704-F27E-41BE-A3BF-040D20FC6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1845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84" name="Rectangle 26">
            <a:extLst>
              <a:ext uri="{FF2B5EF4-FFF2-40B4-BE49-F238E27FC236}">
                <a16:creationId xmlns:a16="http://schemas.microsoft.com/office/drawing/2014/main" id="{018D13C8-3FF6-4190-BA20-10E57EADD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900" y="33559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7185" name="Group 31">
            <a:extLst>
              <a:ext uri="{FF2B5EF4-FFF2-40B4-BE49-F238E27FC236}">
                <a16:creationId xmlns:a16="http://schemas.microsoft.com/office/drawing/2014/main" id="{AA7FF760-2892-4216-BA07-144DCB92ED33}"/>
              </a:ext>
            </a:extLst>
          </p:cNvPr>
          <p:cNvGrpSpPr>
            <a:grpSpLocks/>
          </p:cNvGrpSpPr>
          <p:nvPr/>
        </p:nvGrpSpPr>
        <p:grpSpPr bwMode="auto">
          <a:xfrm>
            <a:off x="5111750" y="3705225"/>
            <a:ext cx="1054100" cy="457200"/>
            <a:chOff x="3320" y="2304"/>
            <a:chExt cx="664" cy="384"/>
          </a:xfrm>
        </p:grpSpPr>
        <p:sp>
          <p:nvSpPr>
            <p:cNvPr id="7196" name="Rectangle 27">
              <a:extLst>
                <a:ext uri="{FF2B5EF4-FFF2-40B4-BE49-F238E27FC236}">
                  <a16:creationId xmlns:a16="http://schemas.microsoft.com/office/drawing/2014/main" id="{6DF6C035-41B6-4744-8688-C3B41DA67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197" name="Rectangle 28">
              <a:extLst>
                <a:ext uri="{FF2B5EF4-FFF2-40B4-BE49-F238E27FC236}">
                  <a16:creationId xmlns:a16="http://schemas.microsoft.com/office/drawing/2014/main" id="{7AEEA6DA-0E36-430F-A1AB-D33B19E20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198" name="Rectangle 29">
              <a:extLst>
                <a:ext uri="{FF2B5EF4-FFF2-40B4-BE49-F238E27FC236}">
                  <a16:creationId xmlns:a16="http://schemas.microsoft.com/office/drawing/2014/main" id="{76075094-C810-45EF-AA36-99CB9585B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7186" name="Rectangle 30">
            <a:extLst>
              <a:ext uri="{FF2B5EF4-FFF2-40B4-BE49-F238E27FC236}">
                <a16:creationId xmlns:a16="http://schemas.microsoft.com/office/drawing/2014/main" id="{A64AFD72-7477-4788-B6E1-B5A58F5CF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353377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7187" name="AutoShape 33">
            <a:extLst>
              <a:ext uri="{FF2B5EF4-FFF2-40B4-BE49-F238E27FC236}">
                <a16:creationId xmlns:a16="http://schemas.microsoft.com/office/drawing/2014/main" id="{03ED9DDB-D98C-43F4-B0E8-006EAC688FFA}"/>
              </a:ext>
            </a:extLst>
          </p:cNvPr>
          <p:cNvSpPr>
            <a:spLocks/>
          </p:cNvSpPr>
          <p:nvPr/>
        </p:nvSpPr>
        <p:spPr bwMode="auto">
          <a:xfrm rot="-5400000">
            <a:off x="54864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7188" name="AutoShape 35">
            <a:extLst>
              <a:ext uri="{FF2B5EF4-FFF2-40B4-BE49-F238E27FC236}">
                <a16:creationId xmlns:a16="http://schemas.microsoft.com/office/drawing/2014/main" id="{8B2FA708-0BE8-44FC-A3B5-EAC714050FBB}"/>
              </a:ext>
            </a:extLst>
          </p:cNvPr>
          <p:cNvSpPr>
            <a:spLocks/>
          </p:cNvSpPr>
          <p:nvPr/>
        </p:nvSpPr>
        <p:spPr bwMode="auto">
          <a:xfrm rot="-5400000">
            <a:off x="79248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7189" name="AutoShape 36">
            <a:extLst>
              <a:ext uri="{FF2B5EF4-FFF2-40B4-BE49-F238E27FC236}">
                <a16:creationId xmlns:a16="http://schemas.microsoft.com/office/drawing/2014/main" id="{5F4A07F9-BE81-4C82-A53B-99C19470AFDB}"/>
              </a:ext>
            </a:extLst>
          </p:cNvPr>
          <p:cNvSpPr>
            <a:spLocks/>
          </p:cNvSpPr>
          <p:nvPr/>
        </p:nvSpPr>
        <p:spPr bwMode="auto">
          <a:xfrm rot="-5400000">
            <a:off x="6705600" y="3990975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7190" name="Rectangle 38">
            <a:extLst>
              <a:ext uri="{FF2B5EF4-FFF2-40B4-BE49-F238E27FC236}">
                <a16:creationId xmlns:a16="http://schemas.microsoft.com/office/drawing/2014/main" id="{9F81B552-06D8-413D-8CE5-7A81EF8BC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200" y="5041900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91" name="Rectangle 39">
            <a:extLst>
              <a:ext uri="{FF2B5EF4-FFF2-40B4-BE49-F238E27FC236}">
                <a16:creationId xmlns:a16="http://schemas.microsoft.com/office/drawing/2014/main" id="{23E10015-6535-4DFF-98DD-D8109678E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953000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92" name="Rectangle 42">
            <a:extLst>
              <a:ext uri="{FF2B5EF4-FFF2-40B4-BE49-F238E27FC236}">
                <a16:creationId xmlns:a16="http://schemas.microsoft.com/office/drawing/2014/main" id="{9BADF425-2C9B-46CA-9010-9D81088F1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5556250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93" name="Rectangle 45">
            <a:extLst>
              <a:ext uri="{FF2B5EF4-FFF2-40B4-BE49-F238E27FC236}">
                <a16:creationId xmlns:a16="http://schemas.microsoft.com/office/drawing/2014/main" id="{E73004C6-F340-445A-93E4-D13F15A20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384800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7194" name="Rectangle 49">
            <a:extLst>
              <a:ext uri="{FF2B5EF4-FFF2-40B4-BE49-F238E27FC236}">
                <a16:creationId xmlns:a16="http://schemas.microsoft.com/office/drawing/2014/main" id="{6C73B5EA-1B90-4AAE-AF2D-DB593E04E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727700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95" name="Rectangle 51">
            <a:extLst>
              <a:ext uri="{FF2B5EF4-FFF2-40B4-BE49-F238E27FC236}">
                <a16:creationId xmlns:a16="http://schemas.microsoft.com/office/drawing/2014/main" id="{D5F0E448-A40D-4B71-AE78-AED13B261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800" y="5213350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>
            <a:extLst>
              <a:ext uri="{FF2B5EF4-FFF2-40B4-BE49-F238E27FC236}">
                <a16:creationId xmlns:a16="http://schemas.microsoft.com/office/drawing/2014/main" id="{611DC55E-3521-45DA-B28A-43B42FE6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Quick-Sort</a:t>
            </a:r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64E26B2B-6D25-494E-8F0A-20B2DF04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70BD7F-B788-4F5A-ADF2-FA7A803F50F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6247256C-E002-4A64-8C77-7C68A40F4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Partition</a:t>
            </a:r>
          </a:p>
        </p:txBody>
      </p:sp>
      <p:sp>
        <p:nvSpPr>
          <p:cNvPr id="819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A2E89E6-D453-4EF7-B241-7F40BD8C3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95438"/>
            <a:ext cx="3657600" cy="4652962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We partition an input sequence as follows:</a:t>
            </a:r>
          </a:p>
          <a:p>
            <a:pPr lvl="1" eaLnBrk="1" hangingPunct="1"/>
            <a:r>
              <a:rPr lang="en-US" altLang="en-US" sz="1800" dirty="0"/>
              <a:t>We remove, in turn, each element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y</a:t>
            </a:r>
            <a:r>
              <a:rPr lang="en-US" altLang="en-US" sz="1800" dirty="0"/>
              <a:t> from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S</a:t>
            </a:r>
            <a:r>
              <a:rPr lang="en-US" altLang="en-US" sz="1800" dirty="0"/>
              <a:t> and </a:t>
            </a:r>
          </a:p>
          <a:p>
            <a:pPr lvl="1" eaLnBrk="1" hangingPunct="1"/>
            <a:r>
              <a:rPr lang="en-US" altLang="en-US" sz="1800" dirty="0"/>
              <a:t>We insert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y</a:t>
            </a:r>
            <a:r>
              <a:rPr lang="en-US" altLang="en-US" sz="1800" dirty="0"/>
              <a:t> into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L</a:t>
            </a:r>
            <a:r>
              <a:rPr lang="en-US" altLang="en-US" sz="1800" dirty="0"/>
              <a:t>,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E</a:t>
            </a:r>
            <a:r>
              <a:rPr lang="en-US" altLang="en-US" sz="1800" b="1" i="1" dirty="0"/>
              <a:t> </a:t>
            </a:r>
            <a:r>
              <a:rPr lang="en-US" altLang="en-US" sz="1800" dirty="0"/>
              <a:t>or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G</a:t>
            </a:r>
            <a:r>
              <a:rPr lang="en-US" altLang="en-US" sz="1800" dirty="0"/>
              <a:t>,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/>
              <a:t>depending on the result of the comparison with the pivot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x</a:t>
            </a:r>
          </a:p>
          <a:p>
            <a:pPr eaLnBrk="1" hangingPunct="1"/>
            <a:r>
              <a:rPr lang="en-US" altLang="en-US" sz="2000" dirty="0"/>
              <a:t>Each insertion and removal is at the beginning or at the end of a sequence, and hence takes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(1)</a:t>
            </a:r>
            <a:r>
              <a:rPr lang="en-US" altLang="en-US" sz="2000" dirty="0"/>
              <a:t> time</a:t>
            </a:r>
          </a:p>
          <a:p>
            <a:pPr eaLnBrk="1" hangingPunct="1"/>
            <a:r>
              <a:rPr lang="en-US" altLang="en-US" sz="2000" dirty="0"/>
              <a:t>Thus, the partition step of quick-sort takes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time</a:t>
            </a:r>
          </a:p>
        </p:txBody>
      </p:sp>
      <p:sp>
        <p:nvSpPr>
          <p:cNvPr id="8198" name="Text Box 4">
            <a:extLst>
              <a:ext uri="{FF2B5EF4-FFF2-40B4-BE49-F238E27FC236}">
                <a16:creationId xmlns:a16="http://schemas.microsoft.com/office/drawing/2014/main" id="{F5B85794-8167-4D60-8D3F-FDA80C7AB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595438"/>
            <a:ext cx="4114800" cy="4540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342900" defTabSz="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700" dirty="0">
                <a:latin typeface="Times New Roman" panose="02020603050405020304" pitchFamily="18" charset="0"/>
              </a:rPr>
              <a:t> </a:t>
            </a:r>
            <a:r>
              <a:rPr lang="en-US" altLang="en-US" sz="17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partition</a:t>
            </a:r>
            <a:r>
              <a:rPr lang="en-US" altLang="en-US" sz="17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7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S,</a:t>
            </a:r>
            <a:r>
              <a:rPr lang="en-US" altLang="en-US" sz="17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7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17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1700" dirty="0">
                <a:latin typeface="Times New Roman" panose="02020603050405020304" pitchFamily="18" charset="0"/>
              </a:rPr>
              <a:t> </a:t>
            </a: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</a:rPr>
              <a:t>sequence </a:t>
            </a:r>
            <a:r>
              <a:rPr lang="en-US" altLang="en-US" sz="17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</a:rPr>
              <a:t>, position </a:t>
            </a:r>
            <a:r>
              <a:rPr lang="en-US" altLang="en-US" sz="17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</a:rPr>
              <a:t> of pivot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en-US" sz="1700" dirty="0">
                <a:latin typeface="Times New Roman" panose="02020603050405020304" pitchFamily="18" charset="0"/>
              </a:rPr>
              <a:t> </a:t>
            </a: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</a:rPr>
              <a:t>subsequences </a:t>
            </a:r>
            <a:r>
              <a:rPr lang="en-US" altLang="en-US" sz="17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L,</a:t>
            </a: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7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E, G</a:t>
            </a: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</a:rPr>
              <a:t> of the </a:t>
            </a:r>
            <a:b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</a:rPr>
              <a:t>		elements of </a:t>
            </a:r>
            <a:r>
              <a:rPr lang="en-US" altLang="en-US" sz="17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</a:rPr>
              <a:t> less than, equal to,</a:t>
            </a:r>
            <a:b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</a:rPr>
              <a:t>		or greater than the pivot, resp.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7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L,</a:t>
            </a: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7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E, G </a:t>
            </a:r>
            <a:r>
              <a:rPr lang="en-US" altLang="en-US" sz="17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7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</a:rPr>
              <a:t>empty sequences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7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en-US" sz="17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7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7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S.remove</a:t>
            </a: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7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1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en-US" sz="17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700" dirty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</a:t>
            </a:r>
            <a:r>
              <a:rPr lang="en-US" altLang="en-US" sz="17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S.isEmpty</a:t>
            </a: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7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y </a:t>
            </a:r>
            <a:r>
              <a:rPr lang="en-US" altLang="en-US" sz="17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7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7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S.remove</a:t>
            </a: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7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S.first</a:t>
            </a: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17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7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7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endParaRPr lang="en-US" altLang="en-US" sz="17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7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L.addLast</a:t>
            </a: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7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else if </a:t>
            </a:r>
            <a:r>
              <a:rPr lang="en-US" altLang="en-US" sz="17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7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endParaRPr lang="en-US" altLang="en-US" sz="17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</a:rPr>
              <a:t>		 </a:t>
            </a:r>
            <a:r>
              <a:rPr lang="en-US" altLang="en-US" sz="17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E.addLast</a:t>
            </a: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7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en-US" sz="17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700" dirty="0">
                <a:latin typeface="Times New Roman" panose="02020603050405020304" pitchFamily="18" charset="0"/>
              </a:rPr>
              <a:t>{ </a:t>
            </a:r>
            <a:r>
              <a:rPr lang="en-US" altLang="en-US" sz="1700" b="1" i="1" dirty="0">
                <a:latin typeface="Times New Roman" panose="02020603050405020304" pitchFamily="18" charset="0"/>
              </a:rPr>
              <a:t>y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&gt; </a:t>
            </a:r>
            <a:r>
              <a:rPr lang="en-US" altLang="en-US" sz="1700" b="1" i="1" dirty="0">
                <a:latin typeface="Times New Roman" panose="02020603050405020304" pitchFamily="18" charset="0"/>
              </a:rPr>
              <a:t>x </a:t>
            </a:r>
            <a:r>
              <a:rPr lang="en-US" altLang="en-US" sz="1700" dirty="0">
                <a:latin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7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G.addLast</a:t>
            </a: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7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return </a:t>
            </a:r>
            <a:r>
              <a:rPr lang="en-US" altLang="en-US" sz="17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L,</a:t>
            </a:r>
            <a:r>
              <a:rPr lang="en-US" altLang="en-US" sz="17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7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E, G</a:t>
            </a:r>
          </a:p>
        </p:txBody>
      </p:sp>
      <p:graphicFrame>
        <p:nvGraphicFramePr>
          <p:cNvPr id="8199" name="Object 5">
            <a:extLst>
              <a:ext uri="{FF2B5EF4-FFF2-40B4-BE49-F238E27FC236}">
                <a16:creationId xmlns:a16="http://schemas.microsoft.com/office/drawing/2014/main" id="{7CA2E690-16D3-4977-BCB3-48E652EFCD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7775" y="228600"/>
          <a:ext cx="11652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748828" imgH="1831818" progId="MS_ClipArt_Gallery.5">
                  <p:embed/>
                </p:oleObj>
              </mc:Choice>
              <mc:Fallback>
                <p:oleObj name="Clip" r:id="rId3" imgW="1748828" imgH="1831818" progId="MS_ClipArt_Gallery.5">
                  <p:embed/>
                  <p:pic>
                    <p:nvPicPr>
                      <p:cNvPr id="8199" name="Object 5">
                        <a:extLst>
                          <a:ext uri="{FF2B5EF4-FFF2-40B4-BE49-F238E27FC236}">
                            <a16:creationId xmlns:a16="http://schemas.microsoft.com/office/drawing/2014/main" id="{7CA2E690-16D3-4977-BCB3-48E652EFCD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775" y="228600"/>
                        <a:ext cx="11652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40FF5BA-A489-4F25-8DB3-AE1A72C077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</a:t>
            </a:r>
          </a:p>
        </p:txBody>
      </p:sp>
      <p:sp>
        <p:nvSpPr>
          <p:cNvPr id="71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5251B32-ABD4-428B-A84A-5BCD47F1D6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Sorting is a fundamental problem </a:t>
            </a:r>
          </a:p>
          <a:p>
            <a:pPr lvl="1"/>
            <a:r>
              <a:rPr lang="en-US" altLang="en-US"/>
              <a:t>Binary search</a:t>
            </a:r>
          </a:p>
          <a:p>
            <a:pPr lvl="2"/>
            <a:r>
              <a:rPr lang="en-US" altLang="en-US"/>
              <a:t>Find an item in a sorted list</a:t>
            </a:r>
          </a:p>
          <a:p>
            <a:pPr lvl="1"/>
            <a:r>
              <a:rPr lang="en-US" altLang="en-US"/>
              <a:t>Merge Sort and QuickSort are two of the most efficient sorting algorithm in practice</a:t>
            </a:r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D0ADB4F4-831A-4B1B-AFF8-F839DA15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Sorting</a:t>
            </a:r>
          </a:p>
        </p:txBody>
      </p:sp>
      <p:sp>
        <p:nvSpPr>
          <p:cNvPr id="7173" name="Slide Number Placeholder 4">
            <a:extLst>
              <a:ext uri="{FF2B5EF4-FFF2-40B4-BE49-F238E27FC236}">
                <a16:creationId xmlns:a16="http://schemas.microsoft.com/office/drawing/2014/main" id="{25BB5013-BABC-4AA0-A3E1-4E601395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927ECD-C09D-4D1D-BFBF-17C0A8C47DB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>
            <a:extLst>
              <a:ext uri="{FF2B5EF4-FFF2-40B4-BE49-F238E27FC236}">
                <a16:creationId xmlns:a16="http://schemas.microsoft.com/office/drawing/2014/main" id="{2C6D502B-8DDE-4A22-A322-8AA41D7C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Quick-Sort</a:t>
            </a:r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A45A568E-2A44-4312-A5E1-CE067B41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A4A053-F026-4710-A0D4-8D41A9B5D6C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8BACBA9D-80D7-4153-A0EE-8005754DB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Quick-Sort Tree</a:t>
            </a:r>
          </a:p>
        </p:txBody>
      </p:sp>
      <p:sp>
        <p:nvSpPr>
          <p:cNvPr id="922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F65199F-37ED-4A63-8828-FBB9C248E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2286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An execution of quick-sort is depicted by a binary tree</a:t>
            </a:r>
          </a:p>
          <a:p>
            <a:pPr lvl="1" eaLnBrk="1" hangingPunct="1"/>
            <a:r>
              <a:rPr lang="en-US" altLang="en-US" sz="2000" dirty="0"/>
              <a:t>Each node represents a recursive call of quick-sort and stores</a:t>
            </a:r>
          </a:p>
          <a:p>
            <a:pPr lvl="2" eaLnBrk="1" hangingPunct="1"/>
            <a:r>
              <a:rPr lang="en-US" altLang="en-US" sz="1800" dirty="0"/>
              <a:t>Unsorted sequence before the execution and its pivot</a:t>
            </a:r>
          </a:p>
          <a:p>
            <a:pPr lvl="2" eaLnBrk="1" hangingPunct="1"/>
            <a:r>
              <a:rPr lang="en-US" altLang="en-US" sz="1800" dirty="0"/>
              <a:t>Sorted sequence at the end of the execution</a:t>
            </a:r>
          </a:p>
          <a:p>
            <a:pPr lvl="1" eaLnBrk="1" hangingPunct="1"/>
            <a:r>
              <a:rPr lang="en-US" altLang="en-US" sz="2000" dirty="0"/>
              <a:t>The root is the initial call </a:t>
            </a:r>
          </a:p>
          <a:p>
            <a:pPr lvl="1" eaLnBrk="1" hangingPunct="1"/>
            <a:r>
              <a:rPr lang="en-US" altLang="en-US" sz="2000" dirty="0"/>
              <a:t>The leaves are calls on subsequences of size 0 or 1</a:t>
            </a:r>
            <a:endParaRPr lang="en-US" altLang="en-US" sz="2400" dirty="0"/>
          </a:p>
        </p:txBody>
      </p:sp>
      <p:sp>
        <p:nvSpPr>
          <p:cNvPr id="9222" name="AutoShape 4">
            <a:extLst>
              <a:ext uri="{FF2B5EF4-FFF2-40B4-BE49-F238E27FC236}">
                <a16:creationId xmlns:a16="http://schemas.microsoft.com/office/drawing/2014/main" id="{6B6DECC0-63A4-498C-88A7-B67E06124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3962400"/>
            <a:ext cx="4267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7  4  9  </a:t>
            </a:r>
            <a:r>
              <a:rPr lang="en-US" altLang="en-US" sz="2400" u="sng">
                <a:solidFill>
                  <a:srgbClr val="000000"/>
                </a:solidFill>
              </a:rPr>
              <a:t>6</a:t>
            </a:r>
            <a:r>
              <a:rPr lang="en-US" altLang="en-US" sz="2400"/>
              <a:t>  2  </a:t>
            </a:r>
            <a:r>
              <a:rPr lang="en-US" altLang="en-US" sz="24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400"/>
              <a:t>  </a:t>
            </a:r>
            <a:r>
              <a:rPr lang="en-US" altLang="en-US" sz="2400">
                <a:solidFill>
                  <a:schemeClr val="tx2"/>
                </a:solidFill>
              </a:rPr>
              <a:t>2  4  </a:t>
            </a:r>
            <a:r>
              <a:rPr lang="en-US" altLang="en-US" sz="2400" u="sng">
                <a:solidFill>
                  <a:srgbClr val="000000"/>
                </a:solidFill>
              </a:rPr>
              <a:t>6</a:t>
            </a:r>
            <a:r>
              <a:rPr lang="en-US" altLang="en-US" sz="2400">
                <a:solidFill>
                  <a:schemeClr val="tx2"/>
                </a:solidFill>
              </a:rPr>
              <a:t>  7  9</a:t>
            </a:r>
          </a:p>
        </p:txBody>
      </p:sp>
      <p:sp>
        <p:nvSpPr>
          <p:cNvPr id="9223" name="AutoShape 5">
            <a:extLst>
              <a:ext uri="{FF2B5EF4-FFF2-40B4-BE49-F238E27FC236}">
                <a16:creationId xmlns:a16="http://schemas.microsoft.com/office/drawing/2014/main" id="{758C3BC8-2E03-4F53-AEFC-6018F0AE2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876800"/>
            <a:ext cx="2133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>
                <a:solidFill>
                  <a:srgbClr val="000000"/>
                </a:solidFill>
              </a:rPr>
              <a:t>4</a:t>
            </a:r>
            <a:r>
              <a:rPr lang="en-US" altLang="en-US" sz="2400"/>
              <a:t>  2  </a:t>
            </a:r>
            <a:r>
              <a:rPr lang="en-US" altLang="en-US" sz="24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400"/>
              <a:t>  </a:t>
            </a:r>
            <a:r>
              <a:rPr lang="en-US" altLang="en-US" sz="2400">
                <a:solidFill>
                  <a:schemeClr val="tx2"/>
                </a:solidFill>
              </a:rPr>
              <a:t>2  </a:t>
            </a:r>
            <a:r>
              <a:rPr lang="en-US" altLang="en-US" sz="2400" u="sng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224" name="AutoShape 6">
            <a:extLst>
              <a:ext uri="{FF2B5EF4-FFF2-40B4-BE49-F238E27FC236}">
                <a16:creationId xmlns:a16="http://schemas.microsoft.com/office/drawing/2014/main" id="{830530C7-C1A9-481B-8F69-1AD70015D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76800"/>
            <a:ext cx="2133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>
                <a:solidFill>
                  <a:srgbClr val="000000"/>
                </a:solidFill>
              </a:rPr>
              <a:t>7</a:t>
            </a:r>
            <a:r>
              <a:rPr lang="en-US" altLang="en-US" sz="2400"/>
              <a:t>  9  </a:t>
            </a:r>
            <a:r>
              <a:rPr lang="en-US" altLang="en-US" sz="24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400"/>
              <a:t>  </a:t>
            </a:r>
            <a:r>
              <a:rPr lang="en-US" altLang="en-US" sz="2400" u="sng">
                <a:solidFill>
                  <a:srgbClr val="000000"/>
                </a:solidFill>
              </a:rPr>
              <a:t>7</a:t>
            </a:r>
            <a:r>
              <a:rPr lang="en-US" altLang="en-US" sz="2400">
                <a:solidFill>
                  <a:schemeClr val="tx2"/>
                </a:solidFill>
              </a:rPr>
              <a:t>  9</a:t>
            </a:r>
          </a:p>
        </p:txBody>
      </p:sp>
      <p:sp>
        <p:nvSpPr>
          <p:cNvPr id="9225" name="AutoShape 7">
            <a:extLst>
              <a:ext uri="{FF2B5EF4-FFF2-40B4-BE49-F238E27FC236}">
                <a16:creationId xmlns:a16="http://schemas.microsoft.com/office/drawing/2014/main" id="{C4EDC920-620B-455E-A272-84DD23F37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5791200"/>
            <a:ext cx="102870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 </a:t>
            </a:r>
            <a:r>
              <a:rPr lang="en-US" altLang="en-US" sz="24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226" name="AutoShape 8">
            <a:extLst>
              <a:ext uri="{FF2B5EF4-FFF2-40B4-BE49-F238E27FC236}">
                <a16:creationId xmlns:a16="http://schemas.microsoft.com/office/drawing/2014/main" id="{22CC07F7-8D48-4916-85C5-3AFCA661E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91200"/>
            <a:ext cx="99060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9227" name="AutoShape 9">
            <a:extLst>
              <a:ext uri="{FF2B5EF4-FFF2-40B4-BE49-F238E27FC236}">
                <a16:creationId xmlns:a16="http://schemas.microsoft.com/office/drawing/2014/main" id="{8C96CB8A-7E50-4C5C-B2A6-389774CBA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5791200"/>
            <a:ext cx="100965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9228" name="AutoShape 10">
            <a:extLst>
              <a:ext uri="{FF2B5EF4-FFF2-40B4-BE49-F238E27FC236}">
                <a16:creationId xmlns:a16="http://schemas.microsoft.com/office/drawing/2014/main" id="{FE9953E6-1B0F-44E8-A457-4C632EFA1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91200"/>
            <a:ext cx="981075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9 </a:t>
            </a:r>
            <a:r>
              <a:rPr lang="en-US" altLang="en-US" sz="24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9229" name="AutoShape 11">
            <a:extLst>
              <a:ext uri="{FF2B5EF4-FFF2-40B4-BE49-F238E27FC236}">
                <a16:creationId xmlns:a16="http://schemas.microsoft.com/office/drawing/2014/main" id="{19AD17A8-DAEC-4D45-B01F-5643B2AE2F0D}"/>
              </a:ext>
            </a:extLst>
          </p:cNvPr>
          <p:cNvCxnSpPr>
            <a:cxnSpLocks noChangeShapeType="1"/>
            <a:stCxn id="9223" idx="0"/>
            <a:endCxn id="9222" idx="2"/>
          </p:cNvCxnSpPr>
          <p:nvPr/>
        </p:nvCxnSpPr>
        <p:spPr bwMode="auto">
          <a:xfrm flipV="1">
            <a:off x="3048000" y="4429125"/>
            <a:ext cx="15113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12">
            <a:extLst>
              <a:ext uri="{FF2B5EF4-FFF2-40B4-BE49-F238E27FC236}">
                <a16:creationId xmlns:a16="http://schemas.microsoft.com/office/drawing/2014/main" id="{395B6068-3A47-46D3-AAD2-7454D834B185}"/>
              </a:ext>
            </a:extLst>
          </p:cNvPr>
          <p:cNvCxnSpPr>
            <a:cxnSpLocks noChangeShapeType="1"/>
            <a:stCxn id="9224" idx="0"/>
            <a:endCxn id="9222" idx="2"/>
          </p:cNvCxnSpPr>
          <p:nvPr/>
        </p:nvCxnSpPr>
        <p:spPr bwMode="auto">
          <a:xfrm flipH="1" flipV="1">
            <a:off x="4559300" y="4429125"/>
            <a:ext cx="15367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3">
            <a:extLst>
              <a:ext uri="{FF2B5EF4-FFF2-40B4-BE49-F238E27FC236}">
                <a16:creationId xmlns:a16="http://schemas.microsoft.com/office/drawing/2014/main" id="{FF7988E9-6E05-426B-956C-E32A2B5438C1}"/>
              </a:ext>
            </a:extLst>
          </p:cNvPr>
          <p:cNvCxnSpPr>
            <a:cxnSpLocks noChangeShapeType="1"/>
            <a:stCxn id="9225" idx="0"/>
            <a:endCxn id="9223" idx="2"/>
          </p:cNvCxnSpPr>
          <p:nvPr/>
        </p:nvCxnSpPr>
        <p:spPr bwMode="auto">
          <a:xfrm flipV="1">
            <a:off x="2381250" y="5343525"/>
            <a:ext cx="6667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14">
            <a:extLst>
              <a:ext uri="{FF2B5EF4-FFF2-40B4-BE49-F238E27FC236}">
                <a16:creationId xmlns:a16="http://schemas.microsoft.com/office/drawing/2014/main" id="{E8F4CE6B-6F7E-4AA9-BF90-96F34E7CCFAC}"/>
              </a:ext>
            </a:extLst>
          </p:cNvPr>
          <p:cNvCxnSpPr>
            <a:cxnSpLocks noChangeShapeType="1"/>
            <a:stCxn id="9227" idx="0"/>
            <a:endCxn id="9224" idx="2"/>
          </p:cNvCxnSpPr>
          <p:nvPr/>
        </p:nvCxnSpPr>
        <p:spPr bwMode="auto">
          <a:xfrm flipV="1">
            <a:off x="5410200" y="5343525"/>
            <a:ext cx="6858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5">
            <a:extLst>
              <a:ext uri="{FF2B5EF4-FFF2-40B4-BE49-F238E27FC236}">
                <a16:creationId xmlns:a16="http://schemas.microsoft.com/office/drawing/2014/main" id="{E08EF178-540D-45DC-8CA3-D48360F2DF91}"/>
              </a:ext>
            </a:extLst>
          </p:cNvPr>
          <p:cNvCxnSpPr>
            <a:cxnSpLocks noChangeShapeType="1"/>
            <a:stCxn id="9223" idx="2"/>
            <a:endCxn id="9226" idx="0"/>
          </p:cNvCxnSpPr>
          <p:nvPr/>
        </p:nvCxnSpPr>
        <p:spPr bwMode="auto">
          <a:xfrm>
            <a:off x="3048000" y="5343525"/>
            <a:ext cx="7239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16">
            <a:extLst>
              <a:ext uri="{FF2B5EF4-FFF2-40B4-BE49-F238E27FC236}">
                <a16:creationId xmlns:a16="http://schemas.microsoft.com/office/drawing/2014/main" id="{F0ADD378-EA53-4C48-B63C-ABFAB21CA7AA}"/>
              </a:ext>
            </a:extLst>
          </p:cNvPr>
          <p:cNvCxnSpPr>
            <a:cxnSpLocks noChangeShapeType="1"/>
            <a:stCxn id="9224" idx="2"/>
            <a:endCxn id="9228" idx="0"/>
          </p:cNvCxnSpPr>
          <p:nvPr/>
        </p:nvCxnSpPr>
        <p:spPr bwMode="auto">
          <a:xfrm>
            <a:off x="6096000" y="5343525"/>
            <a:ext cx="719138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>
            <a:extLst>
              <a:ext uri="{FF2B5EF4-FFF2-40B4-BE49-F238E27FC236}">
                <a16:creationId xmlns:a16="http://schemas.microsoft.com/office/drawing/2014/main" id="{0BEAA10D-6E4B-428B-B7EE-E13A3C7D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Quick-Sort</a:t>
            </a:r>
          </a:p>
        </p:txBody>
      </p:sp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1C28C165-3A53-4442-A837-DFF93CA6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B8DF8B-1546-4BD7-99CA-F29D04D2CCF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21524A08-D695-4CA9-8553-1AD623AB5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</a:t>
            </a:r>
          </a:p>
        </p:txBody>
      </p:sp>
      <p:sp>
        <p:nvSpPr>
          <p:cNvPr id="1024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E9C9CE3-6FCB-49BA-B9A9-808D0C9A7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Pivot selection</a:t>
            </a:r>
          </a:p>
        </p:txBody>
      </p:sp>
      <p:cxnSp>
        <p:nvCxnSpPr>
          <p:cNvPr id="10246" name="AutoShape 4">
            <a:extLst>
              <a:ext uri="{FF2B5EF4-FFF2-40B4-BE49-F238E27FC236}">
                <a16:creationId xmlns:a16="http://schemas.microsoft.com/office/drawing/2014/main" id="{B7324DA9-7FF3-4779-9EAB-414C75300F59}"/>
              </a:ext>
            </a:extLst>
          </p:cNvPr>
          <p:cNvCxnSpPr>
            <a:cxnSpLocks noChangeShapeType="1"/>
            <a:stCxn id="10249" idx="0"/>
            <a:endCxn id="10248" idx="2"/>
          </p:cNvCxnSpPr>
          <p:nvPr/>
        </p:nvCxnSpPr>
        <p:spPr bwMode="auto">
          <a:xfrm flipV="1">
            <a:off x="1414463" y="4054475"/>
            <a:ext cx="1090612" cy="584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7" name="AutoShape 5">
            <a:extLst>
              <a:ext uri="{FF2B5EF4-FFF2-40B4-BE49-F238E27FC236}">
                <a16:creationId xmlns:a16="http://schemas.microsoft.com/office/drawing/2014/main" id="{1365433B-7710-4422-814E-624E1B1CE6E1}"/>
              </a:ext>
            </a:extLst>
          </p:cNvPr>
          <p:cNvCxnSpPr>
            <a:cxnSpLocks noChangeShapeType="1"/>
            <a:stCxn id="10260" idx="0"/>
            <a:endCxn id="10248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8" name="AutoShape 11">
            <a:extLst>
              <a:ext uri="{FF2B5EF4-FFF2-40B4-BE49-F238E27FC236}">
                <a16:creationId xmlns:a16="http://schemas.microsoft.com/office/drawing/2014/main" id="{342ED557-C07C-4978-901C-69C015A9D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7  2  9  4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0249" name="AutoShape 20">
            <a:extLst>
              <a:ext uri="{FF2B5EF4-FFF2-40B4-BE49-F238E27FC236}">
                <a16:creationId xmlns:a16="http://schemas.microsoft.com/office/drawing/2014/main" id="{A5189675-8B98-476A-8E84-53E1B6A7F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648200"/>
            <a:ext cx="693738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2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10250" name="AutoShape 33">
            <a:extLst>
              <a:ext uri="{FF2B5EF4-FFF2-40B4-BE49-F238E27FC236}">
                <a16:creationId xmlns:a16="http://schemas.microsoft.com/office/drawing/2014/main" id="{70D2786A-C867-4E23-B5EB-64C578347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7  2  9  4 3  7  </a:t>
            </a:r>
            <a:r>
              <a:rPr lang="en-US" altLang="en-US" sz="1800" u="sng">
                <a:solidFill>
                  <a:srgbClr val="000000"/>
                </a:solidFill>
              </a:rPr>
              <a:t>6</a:t>
            </a:r>
            <a:r>
              <a:rPr lang="en-US" altLang="en-US" sz="1800"/>
              <a:t>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0251" name="AutoShape 34">
            <a:extLst>
              <a:ext uri="{FF2B5EF4-FFF2-40B4-BE49-F238E27FC236}">
                <a16:creationId xmlns:a16="http://schemas.microsoft.com/office/drawing/2014/main" id="{3F0535B1-CF77-4295-8DE7-1DAE4D427AC1}"/>
              </a:ext>
            </a:extLst>
          </p:cNvPr>
          <p:cNvCxnSpPr>
            <a:cxnSpLocks noChangeShapeType="1"/>
            <a:stCxn id="10248" idx="0"/>
            <a:endCxn id="10250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35">
            <a:extLst>
              <a:ext uri="{FF2B5EF4-FFF2-40B4-BE49-F238E27FC236}">
                <a16:creationId xmlns:a16="http://schemas.microsoft.com/office/drawing/2014/main" id="{21C0C517-68F1-4FDE-81C1-BFC8C7442787}"/>
              </a:ext>
            </a:extLst>
          </p:cNvPr>
          <p:cNvCxnSpPr>
            <a:cxnSpLocks noChangeShapeType="1"/>
            <a:stCxn id="10253" idx="0"/>
            <a:endCxn id="10250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3" name="AutoShape 36">
            <a:extLst>
              <a:ext uri="{FF2B5EF4-FFF2-40B4-BE49-F238E27FC236}">
                <a16:creationId xmlns:a16="http://schemas.microsoft.com/office/drawing/2014/main" id="{73893FCA-CA9B-4DBB-BA24-761C71AD5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0254" name="AutoShape 37">
            <a:extLst>
              <a:ext uri="{FF2B5EF4-FFF2-40B4-BE49-F238E27FC236}">
                <a16:creationId xmlns:a16="http://schemas.microsoft.com/office/drawing/2014/main" id="{07CFC7FF-533D-4DD6-BF1C-DCF0C5A1B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0255" name="AutoShape 38">
            <a:extLst>
              <a:ext uri="{FF2B5EF4-FFF2-40B4-BE49-F238E27FC236}">
                <a16:creationId xmlns:a16="http://schemas.microsoft.com/office/drawing/2014/main" id="{592D563B-5D1E-455E-A402-280E9FEE1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10256" name="AutoShape 39">
            <a:extLst>
              <a:ext uri="{FF2B5EF4-FFF2-40B4-BE49-F238E27FC236}">
                <a16:creationId xmlns:a16="http://schemas.microsoft.com/office/drawing/2014/main" id="{2D38ABF0-2159-4839-B0AE-93AECDF50490}"/>
              </a:ext>
            </a:extLst>
          </p:cNvPr>
          <p:cNvCxnSpPr>
            <a:cxnSpLocks noChangeShapeType="1"/>
            <a:stCxn id="10254" idx="0"/>
            <a:endCxn id="10253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AutoShape 40">
            <a:extLst>
              <a:ext uri="{FF2B5EF4-FFF2-40B4-BE49-F238E27FC236}">
                <a16:creationId xmlns:a16="http://schemas.microsoft.com/office/drawing/2014/main" id="{A43B2148-3BD6-4876-80F8-FAC7F0DBAAC5}"/>
              </a:ext>
            </a:extLst>
          </p:cNvPr>
          <p:cNvCxnSpPr>
            <a:cxnSpLocks noChangeShapeType="1"/>
            <a:stCxn id="10255" idx="0"/>
            <a:endCxn id="10253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AutoShape 41">
            <a:extLst>
              <a:ext uri="{FF2B5EF4-FFF2-40B4-BE49-F238E27FC236}">
                <a16:creationId xmlns:a16="http://schemas.microsoft.com/office/drawing/2014/main" id="{A5C84492-1BD9-4D46-B1C5-83B8C5014411}"/>
              </a:ext>
            </a:extLst>
          </p:cNvPr>
          <p:cNvCxnSpPr>
            <a:cxnSpLocks noChangeShapeType="1"/>
            <a:stCxn id="10261" idx="0"/>
            <a:endCxn id="10260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AutoShape 42">
            <a:extLst>
              <a:ext uri="{FF2B5EF4-FFF2-40B4-BE49-F238E27FC236}">
                <a16:creationId xmlns:a16="http://schemas.microsoft.com/office/drawing/2014/main" id="{FAAC8F22-9E5B-4196-BA4D-D84B6EFC5AD1}"/>
              </a:ext>
            </a:extLst>
          </p:cNvPr>
          <p:cNvCxnSpPr>
            <a:cxnSpLocks noChangeShapeType="1"/>
            <a:stCxn id="10260" idx="2"/>
            <a:endCxn id="10262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0" name="AutoShape 43">
            <a:extLst>
              <a:ext uri="{FF2B5EF4-FFF2-40B4-BE49-F238E27FC236}">
                <a16:creationId xmlns:a16="http://schemas.microsoft.com/office/drawing/2014/main" id="{A9E972B7-730B-429B-9755-57F26FCCA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9  4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0261" name="AutoShape 44">
            <a:extLst>
              <a:ext uri="{FF2B5EF4-FFF2-40B4-BE49-F238E27FC236}">
                <a16:creationId xmlns:a16="http://schemas.microsoft.com/office/drawing/2014/main" id="{F37141F7-5329-4274-8409-039FF1DDD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0262" name="AutoShape 45">
            <a:extLst>
              <a:ext uri="{FF2B5EF4-FFF2-40B4-BE49-F238E27FC236}">
                <a16:creationId xmlns:a16="http://schemas.microsoft.com/office/drawing/2014/main" id="{4B80C734-1C1F-4700-97F5-D30B26A84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4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53468F55-CBF1-4944-839A-89AE55D5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Quick-Sort</a:t>
            </a: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FAA1BD8F-74C5-4A0E-9663-CFAADEA1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4C2FFB-9C35-4506-BEBA-19C339F7208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DA39EBBF-B862-4FDA-9E80-4E301039F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 (cont.)</a:t>
            </a:r>
          </a:p>
        </p:txBody>
      </p:sp>
      <p:sp>
        <p:nvSpPr>
          <p:cNvPr id="1126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1009BE7-973E-40B6-A37F-CD4FF8023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Partition, recursive call, pivot selection</a:t>
            </a:r>
          </a:p>
        </p:txBody>
      </p:sp>
      <p:cxnSp>
        <p:nvCxnSpPr>
          <p:cNvPr id="11270" name="AutoShape 4">
            <a:extLst>
              <a:ext uri="{FF2B5EF4-FFF2-40B4-BE49-F238E27FC236}">
                <a16:creationId xmlns:a16="http://schemas.microsoft.com/office/drawing/2014/main" id="{D001E5A4-A42A-40DC-ABD1-239F58A4E15E}"/>
              </a:ext>
            </a:extLst>
          </p:cNvPr>
          <p:cNvCxnSpPr>
            <a:cxnSpLocks noChangeShapeType="1"/>
            <a:stCxn id="11287" idx="0"/>
            <a:endCxn id="11274" idx="2"/>
          </p:cNvCxnSpPr>
          <p:nvPr/>
        </p:nvCxnSpPr>
        <p:spPr bwMode="auto">
          <a:xfrm flipV="1">
            <a:off x="1414463" y="4064000"/>
            <a:ext cx="1090612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1" name="AutoShape 5">
            <a:extLst>
              <a:ext uri="{FF2B5EF4-FFF2-40B4-BE49-F238E27FC236}">
                <a16:creationId xmlns:a16="http://schemas.microsoft.com/office/drawing/2014/main" id="{CF34414D-C19D-4F9C-92C0-65365E9E4F3D}"/>
              </a:ext>
            </a:extLst>
          </p:cNvPr>
          <p:cNvCxnSpPr>
            <a:cxnSpLocks noChangeShapeType="1"/>
            <a:stCxn id="11275" idx="0"/>
            <a:endCxn id="11274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2" name="AutoShape 7">
            <a:extLst>
              <a:ext uri="{FF2B5EF4-FFF2-40B4-BE49-F238E27FC236}">
                <a16:creationId xmlns:a16="http://schemas.microsoft.com/office/drawing/2014/main" id="{6792245B-7FAF-4F52-A86A-F5B79E050006}"/>
              </a:ext>
            </a:extLst>
          </p:cNvPr>
          <p:cNvCxnSpPr>
            <a:cxnSpLocks noChangeShapeType="1"/>
            <a:stCxn id="11276" idx="0"/>
            <a:endCxn id="11275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AutoShape 9">
            <a:extLst>
              <a:ext uri="{FF2B5EF4-FFF2-40B4-BE49-F238E27FC236}">
                <a16:creationId xmlns:a16="http://schemas.microsoft.com/office/drawing/2014/main" id="{6F8EE09B-919D-4B1D-A303-F18E04CB55F2}"/>
              </a:ext>
            </a:extLst>
          </p:cNvPr>
          <p:cNvCxnSpPr>
            <a:cxnSpLocks noChangeShapeType="1"/>
            <a:stCxn id="11275" idx="2"/>
            <a:endCxn id="11277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4" name="AutoShape 11">
            <a:extLst>
              <a:ext uri="{FF2B5EF4-FFF2-40B4-BE49-F238E27FC236}">
                <a16:creationId xmlns:a16="http://schemas.microsoft.com/office/drawing/2014/main" id="{78AA5EB6-EAD8-4965-8DB3-76A79419B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</a:t>
            </a:r>
            <a:r>
              <a:rPr lang="en-US" altLang="en-US" sz="1800" u="sng">
                <a:solidFill>
                  <a:srgbClr val="000000"/>
                </a:solidFill>
              </a:rPr>
              <a:t>2</a:t>
            </a:r>
            <a:r>
              <a:rPr lang="en-US" altLang="en-US" sz="1800"/>
              <a:t>  4  3  1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1275" name="AutoShape 15">
            <a:extLst>
              <a:ext uri="{FF2B5EF4-FFF2-40B4-BE49-F238E27FC236}">
                <a16:creationId xmlns:a16="http://schemas.microsoft.com/office/drawing/2014/main" id="{788F4C61-36E1-4994-A404-B05AFC830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9  4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1276" name="AutoShape 21">
            <a:extLst>
              <a:ext uri="{FF2B5EF4-FFF2-40B4-BE49-F238E27FC236}">
                <a16:creationId xmlns:a16="http://schemas.microsoft.com/office/drawing/2014/main" id="{199C62DE-E6B0-4435-9CB3-C84FEDBE9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1277" name="AutoShape 22">
            <a:extLst>
              <a:ext uri="{FF2B5EF4-FFF2-40B4-BE49-F238E27FC236}">
                <a16:creationId xmlns:a16="http://schemas.microsoft.com/office/drawing/2014/main" id="{C328FF0E-ADDC-4543-981A-BAD443FF6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4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1278" name="AutoShape 33">
            <a:extLst>
              <a:ext uri="{FF2B5EF4-FFF2-40B4-BE49-F238E27FC236}">
                <a16:creationId xmlns:a16="http://schemas.microsoft.com/office/drawing/2014/main" id="{E87E04D6-73FE-45C1-9378-8DC0BFA6A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7  2  9  4  3  7  </a:t>
            </a:r>
            <a:r>
              <a:rPr lang="en-US" altLang="en-US" sz="1800" u="sng">
                <a:solidFill>
                  <a:srgbClr val="000000"/>
                </a:solidFill>
              </a:rPr>
              <a:t>6</a:t>
            </a:r>
            <a:r>
              <a:rPr lang="en-US" altLang="en-US" sz="1800"/>
              <a:t>  1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1279" name="AutoShape 34">
            <a:extLst>
              <a:ext uri="{FF2B5EF4-FFF2-40B4-BE49-F238E27FC236}">
                <a16:creationId xmlns:a16="http://schemas.microsoft.com/office/drawing/2014/main" id="{05CE65EC-E92E-4C40-85F8-4B6273B68D16}"/>
              </a:ext>
            </a:extLst>
          </p:cNvPr>
          <p:cNvCxnSpPr>
            <a:cxnSpLocks noChangeShapeType="1"/>
            <a:stCxn id="11274" idx="0"/>
            <a:endCxn id="11278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35">
            <a:extLst>
              <a:ext uri="{FF2B5EF4-FFF2-40B4-BE49-F238E27FC236}">
                <a16:creationId xmlns:a16="http://schemas.microsoft.com/office/drawing/2014/main" id="{D152A8F3-5EC3-47AC-B38B-F7BE4A42D81A}"/>
              </a:ext>
            </a:extLst>
          </p:cNvPr>
          <p:cNvCxnSpPr>
            <a:cxnSpLocks noChangeShapeType="1"/>
            <a:stCxn id="11282" idx="0"/>
            <a:endCxn id="11278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1" name="Line 37">
            <a:extLst>
              <a:ext uri="{FF2B5EF4-FFF2-40B4-BE49-F238E27FC236}">
                <a16:creationId xmlns:a16="http://schemas.microsoft.com/office/drawing/2014/main" id="{2D41BED9-55DD-4093-8557-77FE2EE920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AutoShape 39">
            <a:extLst>
              <a:ext uri="{FF2B5EF4-FFF2-40B4-BE49-F238E27FC236}">
                <a16:creationId xmlns:a16="http://schemas.microsoft.com/office/drawing/2014/main" id="{7A9EA423-2B0F-4803-A26B-A08CF6F81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1283" name="AutoShape 40">
            <a:extLst>
              <a:ext uri="{FF2B5EF4-FFF2-40B4-BE49-F238E27FC236}">
                <a16:creationId xmlns:a16="http://schemas.microsoft.com/office/drawing/2014/main" id="{1F9A307E-F57A-46E2-A51B-92AB4C228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1284" name="AutoShape 41">
            <a:extLst>
              <a:ext uri="{FF2B5EF4-FFF2-40B4-BE49-F238E27FC236}">
                <a16:creationId xmlns:a16="http://schemas.microsoft.com/office/drawing/2014/main" id="{5FFB6693-FAFA-4155-9091-E0F246474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11285" name="AutoShape 42">
            <a:extLst>
              <a:ext uri="{FF2B5EF4-FFF2-40B4-BE49-F238E27FC236}">
                <a16:creationId xmlns:a16="http://schemas.microsoft.com/office/drawing/2014/main" id="{BEED0120-41DE-4ABF-9F67-DC41BFB7B835}"/>
              </a:ext>
            </a:extLst>
          </p:cNvPr>
          <p:cNvCxnSpPr>
            <a:cxnSpLocks noChangeShapeType="1"/>
            <a:stCxn id="11283" idx="0"/>
            <a:endCxn id="11282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43">
            <a:extLst>
              <a:ext uri="{FF2B5EF4-FFF2-40B4-BE49-F238E27FC236}">
                <a16:creationId xmlns:a16="http://schemas.microsoft.com/office/drawing/2014/main" id="{2AC3C6FD-B408-4B11-A663-7A651A6713B2}"/>
              </a:ext>
            </a:extLst>
          </p:cNvPr>
          <p:cNvCxnSpPr>
            <a:cxnSpLocks noChangeShapeType="1"/>
            <a:stCxn id="11284" idx="0"/>
            <a:endCxn id="11282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7" name="AutoShape 44">
            <a:extLst>
              <a:ext uri="{FF2B5EF4-FFF2-40B4-BE49-F238E27FC236}">
                <a16:creationId xmlns:a16="http://schemas.microsoft.com/office/drawing/2014/main" id="{17E23A7A-B31A-4103-9781-D395F2BE6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648200"/>
            <a:ext cx="693738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2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>
            <a:extLst>
              <a:ext uri="{FF2B5EF4-FFF2-40B4-BE49-F238E27FC236}">
                <a16:creationId xmlns:a16="http://schemas.microsoft.com/office/drawing/2014/main" id="{4C790471-7A7C-439F-ABB8-6DA88932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Quick-Sort</a:t>
            </a:r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F06FCFBB-FCFA-416A-91F9-AEFCE3B0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912CE8-9E2A-492E-B4B2-8B7851BD132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F754401B-3031-4EE2-9067-963CFA01F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 (cont.)</a:t>
            </a:r>
          </a:p>
        </p:txBody>
      </p:sp>
      <p:sp>
        <p:nvSpPr>
          <p:cNvPr id="1229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6B8BCF0-6A77-4BEE-BED0-E4761F5CA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Partition, recursive call, base case</a:t>
            </a:r>
          </a:p>
        </p:txBody>
      </p:sp>
      <p:cxnSp>
        <p:nvCxnSpPr>
          <p:cNvPr id="12294" name="AutoShape 4">
            <a:extLst>
              <a:ext uri="{FF2B5EF4-FFF2-40B4-BE49-F238E27FC236}">
                <a16:creationId xmlns:a16="http://schemas.microsoft.com/office/drawing/2014/main" id="{D792E351-B392-48A5-A90D-46512AFFE655}"/>
              </a:ext>
            </a:extLst>
          </p:cNvPr>
          <p:cNvCxnSpPr>
            <a:cxnSpLocks noChangeShapeType="1"/>
            <a:stCxn id="12299" idx="0"/>
            <a:endCxn id="12298" idx="2"/>
          </p:cNvCxnSpPr>
          <p:nvPr/>
        </p:nvCxnSpPr>
        <p:spPr bwMode="auto">
          <a:xfrm flipV="1">
            <a:off x="1524000" y="4054475"/>
            <a:ext cx="9810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5" name="AutoShape 5">
            <a:extLst>
              <a:ext uri="{FF2B5EF4-FFF2-40B4-BE49-F238E27FC236}">
                <a16:creationId xmlns:a16="http://schemas.microsoft.com/office/drawing/2014/main" id="{087713E3-1ED4-4643-92E3-44E432BB3DFC}"/>
              </a:ext>
            </a:extLst>
          </p:cNvPr>
          <p:cNvCxnSpPr>
            <a:cxnSpLocks noChangeShapeType="1"/>
            <a:stCxn id="12300" idx="0"/>
            <a:endCxn id="12298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6" name="AutoShape 7">
            <a:extLst>
              <a:ext uri="{FF2B5EF4-FFF2-40B4-BE49-F238E27FC236}">
                <a16:creationId xmlns:a16="http://schemas.microsoft.com/office/drawing/2014/main" id="{40A5D97A-4E54-42EC-8978-E36B02F7EA6A}"/>
              </a:ext>
            </a:extLst>
          </p:cNvPr>
          <p:cNvCxnSpPr>
            <a:cxnSpLocks noChangeShapeType="1"/>
            <a:stCxn id="12301" idx="0"/>
            <a:endCxn id="12300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7" name="AutoShape 9">
            <a:extLst>
              <a:ext uri="{FF2B5EF4-FFF2-40B4-BE49-F238E27FC236}">
                <a16:creationId xmlns:a16="http://schemas.microsoft.com/office/drawing/2014/main" id="{9CD23050-FB8B-4A20-BF64-F4BBFF4429B1}"/>
              </a:ext>
            </a:extLst>
          </p:cNvPr>
          <p:cNvCxnSpPr>
            <a:cxnSpLocks noChangeShapeType="1"/>
            <a:stCxn id="12300" idx="2"/>
            <a:endCxn id="12302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8" name="AutoShape 10">
            <a:extLst>
              <a:ext uri="{FF2B5EF4-FFF2-40B4-BE49-F238E27FC236}">
                <a16:creationId xmlns:a16="http://schemas.microsoft.com/office/drawing/2014/main" id="{0F25BC42-EBF9-44B8-B4C4-1453DED95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</a:t>
            </a:r>
            <a:r>
              <a:rPr lang="en-US" altLang="en-US" sz="1800" u="sng">
                <a:solidFill>
                  <a:srgbClr val="000000"/>
                </a:solidFill>
              </a:rPr>
              <a:t>2</a:t>
            </a:r>
            <a:r>
              <a:rPr lang="en-US" altLang="en-US" sz="1800"/>
              <a:t>  4  3  1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</a:t>
            </a:r>
            <a:r>
              <a:rPr lang="en-US" altLang="en-US" sz="1800">
                <a:solidFill>
                  <a:schemeClr val="accent1"/>
                </a:solidFill>
              </a:rPr>
              <a:t>  2  4  7  </a:t>
            </a:r>
          </a:p>
        </p:txBody>
      </p:sp>
      <p:sp>
        <p:nvSpPr>
          <p:cNvPr id="12299" name="AutoShape 13">
            <a:extLst>
              <a:ext uri="{FF2B5EF4-FFF2-40B4-BE49-F238E27FC236}">
                <a16:creationId xmlns:a16="http://schemas.microsoft.com/office/drawing/2014/main" id="{D66442BE-4947-4110-832A-6C1854828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2300" name="AutoShape 14">
            <a:extLst>
              <a:ext uri="{FF2B5EF4-FFF2-40B4-BE49-F238E27FC236}">
                <a16:creationId xmlns:a16="http://schemas.microsoft.com/office/drawing/2014/main" id="{BFEDCA84-4969-40FD-9092-8056C2249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9  4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2301" name="AutoShape 20">
            <a:extLst>
              <a:ext uri="{FF2B5EF4-FFF2-40B4-BE49-F238E27FC236}">
                <a16:creationId xmlns:a16="http://schemas.microsoft.com/office/drawing/2014/main" id="{F66F1421-7E7A-4A10-941A-AA946339F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2302" name="AutoShape 21">
            <a:extLst>
              <a:ext uri="{FF2B5EF4-FFF2-40B4-BE49-F238E27FC236}">
                <a16:creationId xmlns:a16="http://schemas.microsoft.com/office/drawing/2014/main" id="{10C60B00-CB7D-4146-82E2-136C5CD93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4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2303" name="AutoShape 32">
            <a:extLst>
              <a:ext uri="{FF2B5EF4-FFF2-40B4-BE49-F238E27FC236}">
                <a16:creationId xmlns:a16="http://schemas.microsoft.com/office/drawing/2014/main" id="{DE8C7A06-B76F-45DE-867F-990705397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7  2  9  4 3  7  </a:t>
            </a:r>
            <a:r>
              <a:rPr lang="en-US" altLang="en-US" sz="1800" u="sng">
                <a:solidFill>
                  <a:srgbClr val="000000"/>
                </a:solidFill>
              </a:rPr>
              <a:t>6</a:t>
            </a:r>
            <a:r>
              <a:rPr lang="en-US" altLang="en-US" sz="1800"/>
              <a:t>  1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2304" name="AutoShape 33">
            <a:extLst>
              <a:ext uri="{FF2B5EF4-FFF2-40B4-BE49-F238E27FC236}">
                <a16:creationId xmlns:a16="http://schemas.microsoft.com/office/drawing/2014/main" id="{6159C502-180D-4470-8C5F-F1D499FD4AC1}"/>
              </a:ext>
            </a:extLst>
          </p:cNvPr>
          <p:cNvCxnSpPr>
            <a:cxnSpLocks noChangeShapeType="1"/>
            <a:stCxn id="12298" idx="0"/>
            <a:endCxn id="12303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34">
            <a:extLst>
              <a:ext uri="{FF2B5EF4-FFF2-40B4-BE49-F238E27FC236}">
                <a16:creationId xmlns:a16="http://schemas.microsoft.com/office/drawing/2014/main" id="{80DE6E0A-FA65-4E8A-8980-41342910D6E5}"/>
              </a:ext>
            </a:extLst>
          </p:cNvPr>
          <p:cNvCxnSpPr>
            <a:cxnSpLocks noChangeShapeType="1"/>
            <a:stCxn id="12307" idx="0"/>
            <a:endCxn id="12303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6" name="Line 35">
            <a:extLst>
              <a:ext uri="{FF2B5EF4-FFF2-40B4-BE49-F238E27FC236}">
                <a16:creationId xmlns:a16="http://schemas.microsoft.com/office/drawing/2014/main" id="{A86C27CF-ACF5-4838-AB25-7B412AFDFC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AutoShape 36">
            <a:extLst>
              <a:ext uri="{FF2B5EF4-FFF2-40B4-BE49-F238E27FC236}">
                <a16:creationId xmlns:a16="http://schemas.microsoft.com/office/drawing/2014/main" id="{445AF976-5E0C-40D8-A2EB-209EA5AE1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2308" name="AutoShape 37">
            <a:extLst>
              <a:ext uri="{FF2B5EF4-FFF2-40B4-BE49-F238E27FC236}">
                <a16:creationId xmlns:a16="http://schemas.microsoft.com/office/drawing/2014/main" id="{43C85715-6286-4D23-AB8F-24BA3D45A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2309" name="AutoShape 38">
            <a:extLst>
              <a:ext uri="{FF2B5EF4-FFF2-40B4-BE49-F238E27FC236}">
                <a16:creationId xmlns:a16="http://schemas.microsoft.com/office/drawing/2014/main" id="{EB081989-63B7-4765-AA64-D2256F2E1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12310" name="AutoShape 39">
            <a:extLst>
              <a:ext uri="{FF2B5EF4-FFF2-40B4-BE49-F238E27FC236}">
                <a16:creationId xmlns:a16="http://schemas.microsoft.com/office/drawing/2014/main" id="{7983C001-A321-464E-979B-E0F5D32A1119}"/>
              </a:ext>
            </a:extLst>
          </p:cNvPr>
          <p:cNvCxnSpPr>
            <a:cxnSpLocks noChangeShapeType="1"/>
            <a:stCxn id="12308" idx="0"/>
            <a:endCxn id="12307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AutoShape 40">
            <a:extLst>
              <a:ext uri="{FF2B5EF4-FFF2-40B4-BE49-F238E27FC236}">
                <a16:creationId xmlns:a16="http://schemas.microsoft.com/office/drawing/2014/main" id="{6E7A004E-1B6B-4EE9-97DC-ACC41C206718}"/>
              </a:ext>
            </a:extLst>
          </p:cNvPr>
          <p:cNvCxnSpPr>
            <a:cxnSpLocks noChangeShapeType="1"/>
            <a:stCxn id="12309" idx="0"/>
            <a:endCxn id="12307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>
            <a:extLst>
              <a:ext uri="{FF2B5EF4-FFF2-40B4-BE49-F238E27FC236}">
                <a16:creationId xmlns:a16="http://schemas.microsoft.com/office/drawing/2014/main" id="{4DFEE9A2-C710-48BB-AA89-C17ABF9A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Quick-Sort</a:t>
            </a:r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7FD9C70D-0345-4D24-AB3D-8AC1AB62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272B2D-F7FF-4ED4-83BC-D3FB8ACF017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59315FAD-FFDA-4FE4-A809-25BE01ABF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 (cont.)</a:t>
            </a:r>
          </a:p>
        </p:txBody>
      </p:sp>
      <p:sp>
        <p:nvSpPr>
          <p:cNvPr id="1331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D090E85-0488-4992-877B-CD60CF0CF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Recursive call, …, base case, join</a:t>
            </a:r>
          </a:p>
        </p:txBody>
      </p:sp>
      <p:sp>
        <p:nvSpPr>
          <p:cNvPr id="13318" name="AutoShape 11">
            <a:extLst>
              <a:ext uri="{FF2B5EF4-FFF2-40B4-BE49-F238E27FC236}">
                <a16:creationId xmlns:a16="http://schemas.microsoft.com/office/drawing/2014/main" id="{5096EB35-69B2-45F4-966B-FEA00DFB3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3319" name="AutoShape 22">
            <a:extLst>
              <a:ext uri="{FF2B5EF4-FFF2-40B4-BE49-F238E27FC236}">
                <a16:creationId xmlns:a16="http://schemas.microsoft.com/office/drawing/2014/main" id="{B4BABF41-FC89-4A0D-80D8-D24044AD4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3320" name="AutoShape 23">
            <a:extLst>
              <a:ext uri="{FF2B5EF4-FFF2-40B4-BE49-F238E27FC236}">
                <a16:creationId xmlns:a16="http://schemas.microsoft.com/office/drawing/2014/main" id="{A4B045CB-6A0E-40A3-B367-5151DD676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13321" name="AutoShape 26">
            <a:extLst>
              <a:ext uri="{FF2B5EF4-FFF2-40B4-BE49-F238E27FC236}">
                <a16:creationId xmlns:a16="http://schemas.microsoft.com/office/drawing/2014/main" id="{A1B09056-92B4-4926-A81D-0A13F84E8895}"/>
              </a:ext>
            </a:extLst>
          </p:cNvPr>
          <p:cNvCxnSpPr>
            <a:cxnSpLocks noChangeShapeType="1"/>
            <a:stCxn id="13319" idx="0"/>
            <a:endCxn id="13318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AutoShape 27">
            <a:extLst>
              <a:ext uri="{FF2B5EF4-FFF2-40B4-BE49-F238E27FC236}">
                <a16:creationId xmlns:a16="http://schemas.microsoft.com/office/drawing/2014/main" id="{051033BC-1FDE-412A-B91C-62CEE27ABD6C}"/>
              </a:ext>
            </a:extLst>
          </p:cNvPr>
          <p:cNvCxnSpPr>
            <a:cxnSpLocks noChangeShapeType="1"/>
            <a:stCxn id="13320" idx="0"/>
            <a:endCxn id="13318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3" name="AutoShape 32">
            <a:extLst>
              <a:ext uri="{FF2B5EF4-FFF2-40B4-BE49-F238E27FC236}">
                <a16:creationId xmlns:a16="http://schemas.microsoft.com/office/drawing/2014/main" id="{08D22EA1-D620-4E7A-9EEC-C79D7680F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7  2  9  4 3  7  </a:t>
            </a:r>
            <a:r>
              <a:rPr lang="en-US" altLang="en-US" sz="1800" u="sng">
                <a:solidFill>
                  <a:srgbClr val="000000"/>
                </a:solidFill>
              </a:rPr>
              <a:t>6</a:t>
            </a:r>
            <a:r>
              <a:rPr lang="en-US" altLang="en-US" sz="1800"/>
              <a:t>  1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3324" name="AutoShape 33">
            <a:extLst>
              <a:ext uri="{FF2B5EF4-FFF2-40B4-BE49-F238E27FC236}">
                <a16:creationId xmlns:a16="http://schemas.microsoft.com/office/drawing/2014/main" id="{AEE4270A-159E-457F-B0F9-DE9745862D43}"/>
              </a:ext>
            </a:extLst>
          </p:cNvPr>
          <p:cNvCxnSpPr>
            <a:cxnSpLocks noChangeShapeType="1"/>
            <a:stCxn id="13330" idx="0"/>
            <a:endCxn id="13323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AutoShape 34">
            <a:extLst>
              <a:ext uri="{FF2B5EF4-FFF2-40B4-BE49-F238E27FC236}">
                <a16:creationId xmlns:a16="http://schemas.microsoft.com/office/drawing/2014/main" id="{4877FEE5-352C-4B81-80BF-95CC2F83E5C7}"/>
              </a:ext>
            </a:extLst>
          </p:cNvPr>
          <p:cNvCxnSpPr>
            <a:cxnSpLocks noChangeShapeType="1"/>
            <a:stCxn id="13318" idx="0"/>
            <a:endCxn id="13323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AutoShape 36">
            <a:extLst>
              <a:ext uri="{FF2B5EF4-FFF2-40B4-BE49-F238E27FC236}">
                <a16:creationId xmlns:a16="http://schemas.microsoft.com/office/drawing/2014/main" id="{23B26F6D-5AAA-4362-9459-88ACA48829AF}"/>
              </a:ext>
            </a:extLst>
          </p:cNvPr>
          <p:cNvCxnSpPr>
            <a:cxnSpLocks noChangeShapeType="1"/>
            <a:stCxn id="13331" idx="0"/>
            <a:endCxn id="13330" idx="2"/>
          </p:cNvCxnSpPr>
          <p:nvPr/>
        </p:nvCxnSpPr>
        <p:spPr bwMode="auto">
          <a:xfrm flipV="1">
            <a:off x="1524000" y="4064000"/>
            <a:ext cx="981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AutoShape 37">
            <a:extLst>
              <a:ext uri="{FF2B5EF4-FFF2-40B4-BE49-F238E27FC236}">
                <a16:creationId xmlns:a16="http://schemas.microsoft.com/office/drawing/2014/main" id="{FF7A9315-03D4-4D15-826A-D106580CE0D8}"/>
              </a:ext>
            </a:extLst>
          </p:cNvPr>
          <p:cNvCxnSpPr>
            <a:cxnSpLocks noChangeShapeType="1"/>
            <a:stCxn id="13332" idx="0"/>
            <a:endCxn id="13330" idx="2"/>
          </p:cNvCxnSpPr>
          <p:nvPr/>
        </p:nvCxnSpPr>
        <p:spPr bwMode="auto">
          <a:xfrm flipH="1" flipV="1">
            <a:off x="2505075" y="4064000"/>
            <a:ext cx="106680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AutoShape 38">
            <a:extLst>
              <a:ext uri="{FF2B5EF4-FFF2-40B4-BE49-F238E27FC236}">
                <a16:creationId xmlns:a16="http://schemas.microsoft.com/office/drawing/2014/main" id="{1BB12CE1-9959-4E57-85F3-C59EA0586AA9}"/>
              </a:ext>
            </a:extLst>
          </p:cNvPr>
          <p:cNvCxnSpPr>
            <a:cxnSpLocks noChangeShapeType="1"/>
            <a:stCxn id="13333" idx="0"/>
            <a:endCxn id="13332" idx="2"/>
          </p:cNvCxnSpPr>
          <p:nvPr/>
        </p:nvCxnSpPr>
        <p:spPr bwMode="auto">
          <a:xfrm flipV="1">
            <a:off x="3092450" y="5081588"/>
            <a:ext cx="4794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39">
            <a:extLst>
              <a:ext uri="{FF2B5EF4-FFF2-40B4-BE49-F238E27FC236}">
                <a16:creationId xmlns:a16="http://schemas.microsoft.com/office/drawing/2014/main" id="{94C70AFA-CE48-462D-AC15-6BED200D1172}"/>
              </a:ext>
            </a:extLst>
          </p:cNvPr>
          <p:cNvCxnSpPr>
            <a:cxnSpLocks noChangeShapeType="1"/>
            <a:stCxn id="13332" idx="2"/>
            <a:endCxn id="13334" idx="0"/>
          </p:cNvCxnSpPr>
          <p:nvPr/>
        </p:nvCxnSpPr>
        <p:spPr bwMode="auto">
          <a:xfrm>
            <a:off x="3571875" y="5081588"/>
            <a:ext cx="5048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0" name="AutoShape 40">
            <a:extLst>
              <a:ext uri="{FF2B5EF4-FFF2-40B4-BE49-F238E27FC236}">
                <a16:creationId xmlns:a16="http://schemas.microsoft.com/office/drawing/2014/main" id="{C77F16F1-7424-42E9-944A-DBA61598D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2</a:t>
            </a:r>
            <a:r>
              <a:rPr lang="en-US" altLang="en-US" sz="1800"/>
              <a:t>  4  3  1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1  </a:t>
            </a:r>
            <a:r>
              <a:rPr lang="en-US" altLang="en-US" sz="1800" u="sng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13331" name="AutoShape 41">
            <a:extLst>
              <a:ext uri="{FF2B5EF4-FFF2-40B4-BE49-F238E27FC236}">
                <a16:creationId xmlns:a16="http://schemas.microsoft.com/office/drawing/2014/main" id="{BDE6B0CA-1E2A-4DAD-BBBE-A52E4CAF3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645025"/>
            <a:ext cx="914400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3332" name="AutoShape 42">
            <a:extLst>
              <a:ext uri="{FF2B5EF4-FFF2-40B4-BE49-F238E27FC236}">
                <a16:creationId xmlns:a16="http://schemas.microsoft.com/office/drawing/2014/main" id="{7E41E366-A60B-4B97-A8E6-0F24F27EB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163" y="4645025"/>
            <a:ext cx="1495425" cy="427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  </a:t>
            </a:r>
            <a:r>
              <a:rPr lang="en-US" altLang="en-US" sz="1800" u="sng">
                <a:solidFill>
                  <a:srgbClr val="000000"/>
                </a:solidFill>
              </a:rPr>
              <a:t>3</a:t>
            </a:r>
            <a:r>
              <a:rPr lang="en-US" altLang="en-US" sz="1800"/>
              <a:t> 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rgbClr val="000000"/>
                </a:solidFill>
              </a:rPr>
              <a:t> </a:t>
            </a:r>
            <a:r>
              <a:rPr lang="en-US" altLang="en-US" sz="1800" u="sng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 </a:t>
            </a:r>
            <a:r>
              <a:rPr lang="en-US" alt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3333" name="AutoShape 43">
            <a:extLst>
              <a:ext uri="{FF2B5EF4-FFF2-40B4-BE49-F238E27FC236}">
                <a16:creationId xmlns:a16="http://schemas.microsoft.com/office/drawing/2014/main" id="{5584F437-5FCA-4E5C-916E-C53957785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3334" name="AutoShape 44">
            <a:extLst>
              <a:ext uri="{FF2B5EF4-FFF2-40B4-BE49-F238E27FC236}">
                <a16:creationId xmlns:a16="http://schemas.microsoft.com/office/drawing/2014/main" id="{0F9923AF-9B00-4D4D-9C61-8C2DE676E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3335" name="Line 46">
            <a:extLst>
              <a:ext uri="{FF2B5EF4-FFF2-40B4-BE49-F238E27FC236}">
                <a16:creationId xmlns:a16="http://schemas.microsoft.com/office/drawing/2014/main" id="{05930513-5741-4CCC-BB43-8A01DA6C65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Line 47">
            <a:extLst>
              <a:ext uri="{FF2B5EF4-FFF2-40B4-BE49-F238E27FC236}">
                <a16:creationId xmlns:a16="http://schemas.microsoft.com/office/drawing/2014/main" id="{1F782F87-83B2-4F91-91C0-1986220A82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>
            <a:extLst>
              <a:ext uri="{FF2B5EF4-FFF2-40B4-BE49-F238E27FC236}">
                <a16:creationId xmlns:a16="http://schemas.microsoft.com/office/drawing/2014/main" id="{FF8DFBE2-6A74-42E7-ACA9-3262DC5C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Quick-Sort</a:t>
            </a:r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571AB69F-9B68-4AC8-9322-7923ADBE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865811-A76B-46D0-8FA8-9498C880196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11BC395D-CE0C-4CDB-90C5-831C331F5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 (cont.)</a:t>
            </a:r>
          </a:p>
        </p:txBody>
      </p:sp>
      <p:sp>
        <p:nvSpPr>
          <p:cNvPr id="1434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9EBA8E7-CB54-466B-AD94-E71B3193E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Recursive call, pivot selection</a:t>
            </a:r>
          </a:p>
        </p:txBody>
      </p:sp>
      <p:sp>
        <p:nvSpPr>
          <p:cNvPr id="14342" name="AutoShape 36">
            <a:extLst>
              <a:ext uri="{FF2B5EF4-FFF2-40B4-BE49-F238E27FC236}">
                <a16:creationId xmlns:a16="http://schemas.microsoft.com/office/drawing/2014/main" id="{AF89F4CE-D0CD-4955-85B5-F807684D1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7  9  </a:t>
            </a:r>
            <a:r>
              <a:rPr lang="en-US" altLang="en-US" sz="1800" u="sng">
                <a:solidFill>
                  <a:srgbClr val="000000"/>
                </a:solidFill>
              </a:rPr>
              <a:t>7</a:t>
            </a:r>
            <a:r>
              <a:rPr lang="en-US" altLang="en-US" sz="1800">
                <a:solidFill>
                  <a:schemeClr val="accent1"/>
                </a:solidFill>
              </a:rPr>
              <a:t>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4343" name="AutoShape 40">
            <a:extLst>
              <a:ext uri="{FF2B5EF4-FFF2-40B4-BE49-F238E27FC236}">
                <a16:creationId xmlns:a16="http://schemas.microsoft.com/office/drawing/2014/main" id="{40A06822-AB8A-482E-9550-AB80CC809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14344" name="AutoShape 43">
            <a:extLst>
              <a:ext uri="{FF2B5EF4-FFF2-40B4-BE49-F238E27FC236}">
                <a16:creationId xmlns:a16="http://schemas.microsoft.com/office/drawing/2014/main" id="{ECF0BD4F-3399-4103-92FB-99CF5E7AF4DD}"/>
              </a:ext>
            </a:extLst>
          </p:cNvPr>
          <p:cNvCxnSpPr>
            <a:cxnSpLocks noChangeShapeType="1"/>
            <a:stCxn id="14343" idx="0"/>
            <a:endCxn id="14342" idx="2"/>
          </p:cNvCxnSpPr>
          <p:nvPr/>
        </p:nvCxnSpPr>
        <p:spPr bwMode="auto">
          <a:xfrm flipV="1">
            <a:off x="5834063" y="4064000"/>
            <a:ext cx="1090612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AutoShape 44">
            <a:extLst>
              <a:ext uri="{FF2B5EF4-FFF2-40B4-BE49-F238E27FC236}">
                <a16:creationId xmlns:a16="http://schemas.microsoft.com/office/drawing/2014/main" id="{73BB15A9-C5A5-4580-886D-8828E322DA57}"/>
              </a:ext>
            </a:extLst>
          </p:cNvPr>
          <p:cNvCxnSpPr>
            <a:cxnSpLocks noChangeShapeType="1"/>
            <a:stCxn id="14359" idx="0"/>
            <a:endCxn id="14342" idx="2"/>
          </p:cNvCxnSpPr>
          <p:nvPr/>
        </p:nvCxnSpPr>
        <p:spPr bwMode="auto">
          <a:xfrm flipH="1" flipV="1">
            <a:off x="6924675" y="4064000"/>
            <a:ext cx="104298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AutoShape 49">
            <a:extLst>
              <a:ext uri="{FF2B5EF4-FFF2-40B4-BE49-F238E27FC236}">
                <a16:creationId xmlns:a16="http://schemas.microsoft.com/office/drawing/2014/main" id="{A94438DA-6FA1-4F86-B130-D16987FEB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7  2  9  4 3  7  </a:t>
            </a:r>
            <a:r>
              <a:rPr lang="en-US" altLang="en-US" sz="1800" u="sng">
                <a:solidFill>
                  <a:srgbClr val="000000"/>
                </a:solidFill>
              </a:rPr>
              <a:t>6</a:t>
            </a:r>
            <a:r>
              <a:rPr lang="en-US" altLang="en-US" sz="1800"/>
              <a:t>  1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4347" name="AutoShape 50">
            <a:extLst>
              <a:ext uri="{FF2B5EF4-FFF2-40B4-BE49-F238E27FC236}">
                <a16:creationId xmlns:a16="http://schemas.microsoft.com/office/drawing/2014/main" id="{D3E36B4C-DF6F-4A5E-8A9F-C42E754258F0}"/>
              </a:ext>
            </a:extLst>
          </p:cNvPr>
          <p:cNvCxnSpPr>
            <a:cxnSpLocks noChangeShapeType="1"/>
            <a:stCxn id="14353" idx="0"/>
            <a:endCxn id="14346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AutoShape 51">
            <a:extLst>
              <a:ext uri="{FF2B5EF4-FFF2-40B4-BE49-F238E27FC236}">
                <a16:creationId xmlns:a16="http://schemas.microsoft.com/office/drawing/2014/main" id="{856A7868-ADB3-486B-B5B5-C1CEE6F9F28B}"/>
              </a:ext>
            </a:extLst>
          </p:cNvPr>
          <p:cNvCxnSpPr>
            <a:cxnSpLocks noChangeShapeType="1"/>
            <a:stCxn id="14342" idx="0"/>
            <a:endCxn id="14346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AutoShape 52">
            <a:extLst>
              <a:ext uri="{FF2B5EF4-FFF2-40B4-BE49-F238E27FC236}">
                <a16:creationId xmlns:a16="http://schemas.microsoft.com/office/drawing/2014/main" id="{99925C4D-9F59-4343-A800-242852EA2F9B}"/>
              </a:ext>
            </a:extLst>
          </p:cNvPr>
          <p:cNvCxnSpPr>
            <a:cxnSpLocks noChangeShapeType="1"/>
            <a:stCxn id="14354" idx="0"/>
            <a:endCxn id="14353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AutoShape 53">
            <a:extLst>
              <a:ext uri="{FF2B5EF4-FFF2-40B4-BE49-F238E27FC236}">
                <a16:creationId xmlns:a16="http://schemas.microsoft.com/office/drawing/2014/main" id="{DB1AA51E-6C24-44AA-A61F-B6DF029DACAA}"/>
              </a:ext>
            </a:extLst>
          </p:cNvPr>
          <p:cNvCxnSpPr>
            <a:cxnSpLocks noChangeShapeType="1"/>
            <a:stCxn id="14355" idx="0"/>
            <a:endCxn id="14353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AutoShape 54">
            <a:extLst>
              <a:ext uri="{FF2B5EF4-FFF2-40B4-BE49-F238E27FC236}">
                <a16:creationId xmlns:a16="http://schemas.microsoft.com/office/drawing/2014/main" id="{32F90E20-9D92-42E6-9F4F-7BA8B2B76DD6}"/>
              </a:ext>
            </a:extLst>
          </p:cNvPr>
          <p:cNvCxnSpPr>
            <a:cxnSpLocks noChangeShapeType="1"/>
            <a:stCxn id="14356" idx="0"/>
            <a:endCxn id="14355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AutoShape 55">
            <a:extLst>
              <a:ext uri="{FF2B5EF4-FFF2-40B4-BE49-F238E27FC236}">
                <a16:creationId xmlns:a16="http://schemas.microsoft.com/office/drawing/2014/main" id="{CF70CD18-E955-4988-A359-3E6362785F35}"/>
              </a:ext>
            </a:extLst>
          </p:cNvPr>
          <p:cNvCxnSpPr>
            <a:cxnSpLocks noChangeShapeType="1"/>
            <a:stCxn id="14355" idx="2"/>
            <a:endCxn id="14357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3" name="AutoShape 56">
            <a:extLst>
              <a:ext uri="{FF2B5EF4-FFF2-40B4-BE49-F238E27FC236}">
                <a16:creationId xmlns:a16="http://schemas.microsoft.com/office/drawing/2014/main" id="{A7B406CD-1103-4C7F-9F87-090D83E2C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solidFill>
                  <a:srgbClr val="000000"/>
                </a:solidFill>
              </a:rPr>
              <a:t>2</a:t>
            </a:r>
            <a:r>
              <a:rPr lang="en-US" altLang="en-US" sz="1800"/>
              <a:t>  4  3  1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1  </a:t>
            </a:r>
            <a:r>
              <a:rPr lang="en-US" altLang="en-US" sz="1800" u="sng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14354" name="AutoShape 57">
            <a:extLst>
              <a:ext uri="{FF2B5EF4-FFF2-40B4-BE49-F238E27FC236}">
                <a16:creationId xmlns:a16="http://schemas.microsoft.com/office/drawing/2014/main" id="{CDE920B3-9172-482A-929D-911BEF143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355" name="AutoShape 58">
            <a:extLst>
              <a:ext uri="{FF2B5EF4-FFF2-40B4-BE49-F238E27FC236}">
                <a16:creationId xmlns:a16="http://schemas.microsoft.com/office/drawing/2014/main" id="{32460BB3-B167-44C6-964D-304663D1E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  </a:t>
            </a:r>
            <a:r>
              <a:rPr lang="en-US" altLang="en-US" sz="1800" u="sng">
                <a:solidFill>
                  <a:srgbClr val="000000"/>
                </a:solidFill>
              </a:rPr>
              <a:t>3</a:t>
            </a:r>
            <a:r>
              <a:rPr lang="en-US" altLang="en-US" sz="1800"/>
              <a:t> 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rgbClr val="000000"/>
                </a:solidFill>
              </a:rPr>
              <a:t> </a:t>
            </a:r>
            <a:r>
              <a:rPr lang="en-US" altLang="en-US" sz="1800" u="sng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 </a:t>
            </a:r>
            <a:r>
              <a:rPr lang="en-US" alt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4356" name="AutoShape 59">
            <a:extLst>
              <a:ext uri="{FF2B5EF4-FFF2-40B4-BE49-F238E27FC236}">
                <a16:creationId xmlns:a16="http://schemas.microsoft.com/office/drawing/2014/main" id="{DEF604C1-6925-43A4-A026-693EE6F2A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4357" name="AutoShape 60">
            <a:extLst>
              <a:ext uri="{FF2B5EF4-FFF2-40B4-BE49-F238E27FC236}">
                <a16:creationId xmlns:a16="http://schemas.microsoft.com/office/drawing/2014/main" id="{0D3A9500-8783-4924-876A-51914B285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4358" name="Line 63">
            <a:extLst>
              <a:ext uri="{FF2B5EF4-FFF2-40B4-BE49-F238E27FC236}">
                <a16:creationId xmlns:a16="http://schemas.microsoft.com/office/drawing/2014/main" id="{2C14ED11-A785-40BA-9870-49B0CE5F1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AutoShape 64">
            <a:extLst>
              <a:ext uri="{FF2B5EF4-FFF2-40B4-BE49-F238E27FC236}">
                <a16:creationId xmlns:a16="http://schemas.microsoft.com/office/drawing/2014/main" id="{5FEA7D1F-C89D-493C-A18C-C7D8092CD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>
            <a:extLst>
              <a:ext uri="{FF2B5EF4-FFF2-40B4-BE49-F238E27FC236}">
                <a16:creationId xmlns:a16="http://schemas.microsoft.com/office/drawing/2014/main" id="{714183EA-F905-4248-97A6-3E06752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Quick-Sort</a:t>
            </a:r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76B24E32-0F64-4716-BEE4-A3490044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1A5D70-F00E-479E-90DF-2439A474C1D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5A25CD33-FAE3-48E5-A94E-0CFF70C10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 (cont.)</a:t>
            </a:r>
          </a:p>
        </p:txBody>
      </p:sp>
      <p:sp>
        <p:nvSpPr>
          <p:cNvPr id="1536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8596B6F-6FE3-4CC3-9732-08E73E19F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Partition, …, recursive call, base case</a:t>
            </a:r>
          </a:p>
        </p:txBody>
      </p:sp>
      <p:sp>
        <p:nvSpPr>
          <p:cNvPr id="15366" name="AutoShape 36">
            <a:extLst>
              <a:ext uri="{FF2B5EF4-FFF2-40B4-BE49-F238E27FC236}">
                <a16:creationId xmlns:a16="http://schemas.microsoft.com/office/drawing/2014/main" id="{3202E1A0-544E-4337-B239-C15DDC275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7  9  </a:t>
            </a:r>
            <a:r>
              <a:rPr lang="en-US" altLang="en-US" sz="1800" u="sng">
                <a:solidFill>
                  <a:srgbClr val="000000"/>
                </a:solidFill>
              </a:rPr>
              <a:t>7</a:t>
            </a:r>
            <a:r>
              <a:rPr lang="en-US" altLang="en-US" sz="1800">
                <a:solidFill>
                  <a:schemeClr val="accent1"/>
                </a:solidFill>
              </a:rPr>
              <a:t>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5367" name="AutoShape 37">
            <a:extLst>
              <a:ext uri="{FF2B5EF4-FFF2-40B4-BE49-F238E27FC236}">
                <a16:creationId xmlns:a16="http://schemas.microsoft.com/office/drawing/2014/main" id="{D53009F5-9687-4BBE-B014-411DB6C67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15368" name="AutoShape 38">
            <a:extLst>
              <a:ext uri="{FF2B5EF4-FFF2-40B4-BE49-F238E27FC236}">
                <a16:creationId xmlns:a16="http://schemas.microsoft.com/office/drawing/2014/main" id="{D037C5B5-E1F1-44EA-8092-1AF0C6A44671}"/>
              </a:ext>
            </a:extLst>
          </p:cNvPr>
          <p:cNvCxnSpPr>
            <a:cxnSpLocks noChangeShapeType="1"/>
            <a:stCxn id="15367" idx="0"/>
            <a:endCxn id="15366" idx="2"/>
          </p:cNvCxnSpPr>
          <p:nvPr/>
        </p:nvCxnSpPr>
        <p:spPr bwMode="auto">
          <a:xfrm flipV="1">
            <a:off x="5834063" y="4054475"/>
            <a:ext cx="10906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AutoShape 39">
            <a:extLst>
              <a:ext uri="{FF2B5EF4-FFF2-40B4-BE49-F238E27FC236}">
                <a16:creationId xmlns:a16="http://schemas.microsoft.com/office/drawing/2014/main" id="{821A1897-AA64-4D5D-986E-AF9DA3EAC1F8}"/>
              </a:ext>
            </a:extLst>
          </p:cNvPr>
          <p:cNvCxnSpPr>
            <a:cxnSpLocks noChangeShapeType="1"/>
            <a:stCxn id="15383" idx="0"/>
            <a:endCxn id="15366" idx="2"/>
          </p:cNvCxnSpPr>
          <p:nvPr/>
        </p:nvCxnSpPr>
        <p:spPr bwMode="auto">
          <a:xfrm flipH="1" flipV="1">
            <a:off x="6924675" y="4054475"/>
            <a:ext cx="104298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0" name="AutoShape 40">
            <a:extLst>
              <a:ext uri="{FF2B5EF4-FFF2-40B4-BE49-F238E27FC236}">
                <a16:creationId xmlns:a16="http://schemas.microsoft.com/office/drawing/2014/main" id="{E8F8AB93-41AA-4097-A5A5-862975483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7  2  9  4 3  7  </a:t>
            </a:r>
            <a:r>
              <a:rPr lang="en-US" altLang="en-US" sz="1800" u="sng">
                <a:solidFill>
                  <a:srgbClr val="000000"/>
                </a:solidFill>
              </a:rPr>
              <a:t>6</a:t>
            </a:r>
            <a:r>
              <a:rPr lang="en-US" altLang="en-US" sz="1800"/>
              <a:t>  1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371" name="AutoShape 41">
            <a:extLst>
              <a:ext uri="{FF2B5EF4-FFF2-40B4-BE49-F238E27FC236}">
                <a16:creationId xmlns:a16="http://schemas.microsoft.com/office/drawing/2014/main" id="{657BC660-76FA-4E1A-9B03-0C72D1A87D5F}"/>
              </a:ext>
            </a:extLst>
          </p:cNvPr>
          <p:cNvCxnSpPr>
            <a:cxnSpLocks noChangeShapeType="1"/>
            <a:stCxn id="15377" idx="0"/>
            <a:endCxn id="15370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AutoShape 42">
            <a:extLst>
              <a:ext uri="{FF2B5EF4-FFF2-40B4-BE49-F238E27FC236}">
                <a16:creationId xmlns:a16="http://schemas.microsoft.com/office/drawing/2014/main" id="{284B0FC4-ADA5-40F2-990E-BDA48E54E03F}"/>
              </a:ext>
            </a:extLst>
          </p:cNvPr>
          <p:cNvCxnSpPr>
            <a:cxnSpLocks noChangeShapeType="1"/>
            <a:stCxn id="15366" idx="0"/>
            <a:endCxn id="15370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AutoShape 43">
            <a:extLst>
              <a:ext uri="{FF2B5EF4-FFF2-40B4-BE49-F238E27FC236}">
                <a16:creationId xmlns:a16="http://schemas.microsoft.com/office/drawing/2014/main" id="{40B9917A-1C28-4345-9CA8-ECC782C84312}"/>
              </a:ext>
            </a:extLst>
          </p:cNvPr>
          <p:cNvCxnSpPr>
            <a:cxnSpLocks noChangeShapeType="1"/>
            <a:stCxn id="15378" idx="0"/>
            <a:endCxn id="15377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AutoShape 44">
            <a:extLst>
              <a:ext uri="{FF2B5EF4-FFF2-40B4-BE49-F238E27FC236}">
                <a16:creationId xmlns:a16="http://schemas.microsoft.com/office/drawing/2014/main" id="{E62314EE-1B06-4880-8F92-5B4AFA0A0575}"/>
              </a:ext>
            </a:extLst>
          </p:cNvPr>
          <p:cNvCxnSpPr>
            <a:cxnSpLocks noChangeShapeType="1"/>
            <a:stCxn id="15379" idx="0"/>
            <a:endCxn id="15377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AutoShape 45">
            <a:extLst>
              <a:ext uri="{FF2B5EF4-FFF2-40B4-BE49-F238E27FC236}">
                <a16:creationId xmlns:a16="http://schemas.microsoft.com/office/drawing/2014/main" id="{543A7E00-45A0-436A-ACDD-B708BF2ED5C1}"/>
              </a:ext>
            </a:extLst>
          </p:cNvPr>
          <p:cNvCxnSpPr>
            <a:cxnSpLocks noChangeShapeType="1"/>
            <a:stCxn id="15380" idx="0"/>
            <a:endCxn id="15379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AutoShape 46">
            <a:extLst>
              <a:ext uri="{FF2B5EF4-FFF2-40B4-BE49-F238E27FC236}">
                <a16:creationId xmlns:a16="http://schemas.microsoft.com/office/drawing/2014/main" id="{DD5C116F-CBD6-4236-A6BB-8E8340759CA5}"/>
              </a:ext>
            </a:extLst>
          </p:cNvPr>
          <p:cNvCxnSpPr>
            <a:cxnSpLocks noChangeShapeType="1"/>
            <a:stCxn id="15379" idx="2"/>
            <a:endCxn id="15381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7" name="AutoShape 47">
            <a:extLst>
              <a:ext uri="{FF2B5EF4-FFF2-40B4-BE49-F238E27FC236}">
                <a16:creationId xmlns:a16="http://schemas.microsoft.com/office/drawing/2014/main" id="{4236D8AE-DCDC-4692-BCC6-F7D276B03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solidFill>
                  <a:srgbClr val="000000"/>
                </a:solidFill>
              </a:rPr>
              <a:t>2</a:t>
            </a:r>
            <a:r>
              <a:rPr lang="en-US" altLang="en-US" sz="1800"/>
              <a:t>  4  3  1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1  </a:t>
            </a:r>
            <a:r>
              <a:rPr lang="en-US" altLang="en-US" sz="1800" u="sng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15378" name="AutoShape 48">
            <a:extLst>
              <a:ext uri="{FF2B5EF4-FFF2-40B4-BE49-F238E27FC236}">
                <a16:creationId xmlns:a16="http://schemas.microsoft.com/office/drawing/2014/main" id="{4C76B502-0089-4709-82DA-7D14054BC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5379" name="AutoShape 49">
            <a:extLst>
              <a:ext uri="{FF2B5EF4-FFF2-40B4-BE49-F238E27FC236}">
                <a16:creationId xmlns:a16="http://schemas.microsoft.com/office/drawing/2014/main" id="{E014DFE5-4298-45AA-8BE0-4B3E107A4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  </a:t>
            </a:r>
            <a:r>
              <a:rPr lang="en-US" altLang="en-US" sz="1800" u="sng">
                <a:solidFill>
                  <a:srgbClr val="000000"/>
                </a:solidFill>
              </a:rPr>
              <a:t>3</a:t>
            </a:r>
            <a:r>
              <a:rPr lang="en-US" altLang="en-US" sz="1800"/>
              <a:t> 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rgbClr val="000000"/>
                </a:solidFill>
              </a:rPr>
              <a:t> </a:t>
            </a:r>
            <a:r>
              <a:rPr lang="en-US" altLang="en-US" sz="1800" u="sng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 </a:t>
            </a:r>
            <a:r>
              <a:rPr lang="en-US" alt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5380" name="AutoShape 50">
            <a:extLst>
              <a:ext uri="{FF2B5EF4-FFF2-40B4-BE49-F238E27FC236}">
                <a16:creationId xmlns:a16="http://schemas.microsoft.com/office/drawing/2014/main" id="{D388A412-6161-4BF5-8380-D8C0B518E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5381" name="AutoShape 51">
            <a:extLst>
              <a:ext uri="{FF2B5EF4-FFF2-40B4-BE49-F238E27FC236}">
                <a16:creationId xmlns:a16="http://schemas.microsoft.com/office/drawing/2014/main" id="{F1C13AC3-A045-489C-BE01-E5E6BDFAE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5382" name="Line 52">
            <a:extLst>
              <a:ext uri="{FF2B5EF4-FFF2-40B4-BE49-F238E27FC236}">
                <a16:creationId xmlns:a16="http://schemas.microsoft.com/office/drawing/2014/main" id="{897B3942-98B1-408C-AAF2-5D5D43C620DC}"/>
              </a:ext>
            </a:extLst>
          </p:cNvPr>
          <p:cNvSpPr>
            <a:spLocks noChangeShapeType="1"/>
          </p:cNvSpPr>
          <p:nvPr/>
        </p:nvSpPr>
        <p:spPr bwMode="auto">
          <a:xfrm rot="793333">
            <a:off x="7467600" y="41910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AutoShape 53">
            <a:extLst>
              <a:ext uri="{FF2B5EF4-FFF2-40B4-BE49-F238E27FC236}">
                <a16:creationId xmlns:a16="http://schemas.microsoft.com/office/drawing/2014/main" id="{D1BD79A4-8183-4021-9EAB-024FB5501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9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>
            <a:extLst>
              <a:ext uri="{FF2B5EF4-FFF2-40B4-BE49-F238E27FC236}">
                <a16:creationId xmlns:a16="http://schemas.microsoft.com/office/drawing/2014/main" id="{827A49D9-D2F3-4338-86E4-B5B5351F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Quick-Sort</a:t>
            </a:r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979A6BB5-142B-422E-A33B-FF40015A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09E6BA-82D5-4B63-B42F-477CB7B49F3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64879FDE-9917-4628-A3E6-CF0988A3C6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 (cont.)</a:t>
            </a:r>
          </a:p>
        </p:txBody>
      </p:sp>
      <p:sp>
        <p:nvSpPr>
          <p:cNvPr id="1638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6EFA6DB-6340-4F0B-A735-C32AA00E1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Join, join</a:t>
            </a:r>
          </a:p>
        </p:txBody>
      </p:sp>
      <p:sp>
        <p:nvSpPr>
          <p:cNvPr id="16390" name="AutoShape 35">
            <a:extLst>
              <a:ext uri="{FF2B5EF4-FFF2-40B4-BE49-F238E27FC236}">
                <a16:creationId xmlns:a16="http://schemas.microsoft.com/office/drawing/2014/main" id="{A08AA194-19E6-496D-B838-2C6D065C3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7</a:t>
            </a:r>
            <a:r>
              <a:rPr lang="en-US" altLang="en-US" sz="1800"/>
              <a:t>  9  </a:t>
            </a:r>
            <a:r>
              <a:rPr lang="en-US" altLang="en-US" sz="1800" u="sng">
                <a:solidFill>
                  <a:srgbClr val="000000"/>
                </a:solidFill>
              </a:rPr>
              <a:t>7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>
                <a:solidFill>
                  <a:srgbClr val="000000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</a:t>
            </a:r>
            <a:r>
              <a:rPr lang="en-US" altLang="en-US" sz="1800">
                <a:solidFill>
                  <a:srgbClr val="000000"/>
                </a:solidFill>
              </a:rPr>
              <a:t>7</a:t>
            </a:r>
            <a:r>
              <a:rPr lang="en-US" altLang="en-US" sz="1800"/>
              <a:t>  </a:t>
            </a:r>
            <a:r>
              <a:rPr lang="en-US" altLang="en-US" sz="1800" u="sng">
                <a:solidFill>
                  <a:srgbClr val="000000"/>
                </a:solidFill>
              </a:rPr>
              <a:t>7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6391" name="AutoShape 36">
            <a:extLst>
              <a:ext uri="{FF2B5EF4-FFF2-40B4-BE49-F238E27FC236}">
                <a16:creationId xmlns:a16="http://schemas.microsoft.com/office/drawing/2014/main" id="{34C32B87-A42E-41CA-ACB4-98FB863BF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16392" name="AutoShape 37">
            <a:extLst>
              <a:ext uri="{FF2B5EF4-FFF2-40B4-BE49-F238E27FC236}">
                <a16:creationId xmlns:a16="http://schemas.microsoft.com/office/drawing/2014/main" id="{0CDC247B-A8E3-42C5-8903-20C3F241B20D}"/>
              </a:ext>
            </a:extLst>
          </p:cNvPr>
          <p:cNvCxnSpPr>
            <a:cxnSpLocks noChangeShapeType="1"/>
            <a:stCxn id="16391" idx="0"/>
            <a:endCxn id="16390" idx="2"/>
          </p:cNvCxnSpPr>
          <p:nvPr/>
        </p:nvCxnSpPr>
        <p:spPr bwMode="auto">
          <a:xfrm flipV="1">
            <a:off x="5834063" y="4054475"/>
            <a:ext cx="10906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AutoShape 38">
            <a:extLst>
              <a:ext uri="{FF2B5EF4-FFF2-40B4-BE49-F238E27FC236}">
                <a16:creationId xmlns:a16="http://schemas.microsoft.com/office/drawing/2014/main" id="{3B6A6479-EAC5-4AF7-B9B1-8A550D309F75}"/>
              </a:ext>
            </a:extLst>
          </p:cNvPr>
          <p:cNvCxnSpPr>
            <a:cxnSpLocks noChangeShapeType="1"/>
            <a:stCxn id="16406" idx="0"/>
            <a:endCxn id="16390" idx="2"/>
          </p:cNvCxnSpPr>
          <p:nvPr/>
        </p:nvCxnSpPr>
        <p:spPr bwMode="auto">
          <a:xfrm flipH="1" flipV="1">
            <a:off x="6924675" y="4054475"/>
            <a:ext cx="1042988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4" name="AutoShape 39">
            <a:extLst>
              <a:ext uri="{FF2B5EF4-FFF2-40B4-BE49-F238E27FC236}">
                <a16:creationId xmlns:a16="http://schemas.microsoft.com/office/drawing/2014/main" id="{4693D2AB-93F8-4C21-9FE7-E4EDBAA48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7  2  9  4  3  7  </a:t>
            </a:r>
            <a:r>
              <a:rPr lang="en-US" altLang="en-US" sz="1800" u="sng">
                <a:solidFill>
                  <a:srgbClr val="000000"/>
                </a:solidFill>
              </a:rPr>
              <a:t>6</a:t>
            </a:r>
            <a:r>
              <a:rPr lang="en-US" altLang="en-US" sz="1800"/>
              <a:t>  1 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</a:t>
            </a:r>
            <a:r>
              <a:rPr lang="en-US" altLang="en-US" sz="1800">
                <a:solidFill>
                  <a:schemeClr val="tx2"/>
                </a:solidFill>
              </a:rPr>
              <a:t>1  2  3  4  </a:t>
            </a:r>
            <a:r>
              <a:rPr lang="en-US" altLang="en-US" sz="1800" u="sng">
                <a:solidFill>
                  <a:srgbClr val="000000"/>
                </a:solidFill>
              </a:rPr>
              <a:t>6</a:t>
            </a:r>
            <a:r>
              <a:rPr lang="en-US" altLang="en-US" sz="1800">
                <a:solidFill>
                  <a:srgbClr val="000000"/>
                </a:solidFill>
              </a:rPr>
              <a:t>  </a:t>
            </a:r>
            <a:r>
              <a:rPr lang="en-US" altLang="en-US" sz="1800">
                <a:solidFill>
                  <a:schemeClr val="tx2"/>
                </a:solidFill>
              </a:rPr>
              <a:t>7  7  9</a:t>
            </a:r>
          </a:p>
        </p:txBody>
      </p:sp>
      <p:cxnSp>
        <p:nvCxnSpPr>
          <p:cNvPr id="16395" name="AutoShape 40">
            <a:extLst>
              <a:ext uri="{FF2B5EF4-FFF2-40B4-BE49-F238E27FC236}">
                <a16:creationId xmlns:a16="http://schemas.microsoft.com/office/drawing/2014/main" id="{3B8FF433-C490-4BE6-AD0F-E5B8488DB329}"/>
              </a:ext>
            </a:extLst>
          </p:cNvPr>
          <p:cNvCxnSpPr>
            <a:cxnSpLocks noChangeShapeType="1"/>
            <a:stCxn id="16401" idx="0"/>
            <a:endCxn id="16394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AutoShape 41">
            <a:extLst>
              <a:ext uri="{FF2B5EF4-FFF2-40B4-BE49-F238E27FC236}">
                <a16:creationId xmlns:a16="http://schemas.microsoft.com/office/drawing/2014/main" id="{5BC3BA3E-165A-4F91-8697-3BD146A6493E}"/>
              </a:ext>
            </a:extLst>
          </p:cNvPr>
          <p:cNvCxnSpPr>
            <a:cxnSpLocks noChangeShapeType="1"/>
            <a:stCxn id="16390" idx="0"/>
            <a:endCxn id="16394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AutoShape 42">
            <a:extLst>
              <a:ext uri="{FF2B5EF4-FFF2-40B4-BE49-F238E27FC236}">
                <a16:creationId xmlns:a16="http://schemas.microsoft.com/office/drawing/2014/main" id="{9CFA7CBA-B221-4643-A4C5-F9BEF8C329B0}"/>
              </a:ext>
            </a:extLst>
          </p:cNvPr>
          <p:cNvCxnSpPr>
            <a:cxnSpLocks noChangeShapeType="1"/>
            <a:stCxn id="16402" idx="0"/>
            <a:endCxn id="16401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AutoShape 43">
            <a:extLst>
              <a:ext uri="{FF2B5EF4-FFF2-40B4-BE49-F238E27FC236}">
                <a16:creationId xmlns:a16="http://schemas.microsoft.com/office/drawing/2014/main" id="{18F0DC5F-067B-47CA-AD37-3435F1796D78}"/>
              </a:ext>
            </a:extLst>
          </p:cNvPr>
          <p:cNvCxnSpPr>
            <a:cxnSpLocks noChangeShapeType="1"/>
            <a:stCxn id="16403" idx="0"/>
            <a:endCxn id="1640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9" name="AutoShape 44">
            <a:extLst>
              <a:ext uri="{FF2B5EF4-FFF2-40B4-BE49-F238E27FC236}">
                <a16:creationId xmlns:a16="http://schemas.microsoft.com/office/drawing/2014/main" id="{E3A6AB41-B5FE-45A0-A820-25A6DEB548C3}"/>
              </a:ext>
            </a:extLst>
          </p:cNvPr>
          <p:cNvCxnSpPr>
            <a:cxnSpLocks noChangeShapeType="1"/>
            <a:stCxn id="16404" idx="0"/>
            <a:endCxn id="1640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AutoShape 45">
            <a:extLst>
              <a:ext uri="{FF2B5EF4-FFF2-40B4-BE49-F238E27FC236}">
                <a16:creationId xmlns:a16="http://schemas.microsoft.com/office/drawing/2014/main" id="{5197ED04-F23F-4A70-B545-58A4BBC50B45}"/>
              </a:ext>
            </a:extLst>
          </p:cNvPr>
          <p:cNvCxnSpPr>
            <a:cxnSpLocks noChangeShapeType="1"/>
            <a:stCxn id="16403" idx="2"/>
            <a:endCxn id="16405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1" name="AutoShape 46">
            <a:extLst>
              <a:ext uri="{FF2B5EF4-FFF2-40B4-BE49-F238E27FC236}">
                <a16:creationId xmlns:a16="http://schemas.microsoft.com/office/drawing/2014/main" id="{A719363A-F9AB-4BD0-83D7-E1C879D5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solidFill>
                  <a:srgbClr val="000000"/>
                </a:solidFill>
              </a:rPr>
              <a:t>2</a:t>
            </a:r>
            <a:r>
              <a:rPr lang="en-US" altLang="en-US" sz="1800"/>
              <a:t>  4  3  1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1  </a:t>
            </a:r>
            <a:r>
              <a:rPr lang="en-US" altLang="en-US" sz="1800" u="sng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16402" name="AutoShape 47">
            <a:extLst>
              <a:ext uri="{FF2B5EF4-FFF2-40B4-BE49-F238E27FC236}">
                <a16:creationId xmlns:a16="http://schemas.microsoft.com/office/drawing/2014/main" id="{ECD2E943-389B-4284-A17E-9C0D2ABBD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6403" name="AutoShape 48">
            <a:extLst>
              <a:ext uri="{FF2B5EF4-FFF2-40B4-BE49-F238E27FC236}">
                <a16:creationId xmlns:a16="http://schemas.microsoft.com/office/drawing/2014/main" id="{518E31A3-45B4-4F8C-9EAB-68E1C57A4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  </a:t>
            </a:r>
            <a:r>
              <a:rPr lang="en-US" altLang="en-US" sz="1800" u="sng">
                <a:solidFill>
                  <a:srgbClr val="000000"/>
                </a:solidFill>
              </a:rPr>
              <a:t>3</a:t>
            </a:r>
            <a:r>
              <a:rPr lang="en-US" altLang="en-US" sz="1800"/>
              <a:t> 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rgbClr val="000000"/>
                </a:solidFill>
              </a:rPr>
              <a:t> </a:t>
            </a:r>
            <a:r>
              <a:rPr lang="en-US" altLang="en-US" sz="1800" u="sng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 </a:t>
            </a:r>
            <a:r>
              <a:rPr lang="en-US" alt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6404" name="AutoShape 49">
            <a:extLst>
              <a:ext uri="{FF2B5EF4-FFF2-40B4-BE49-F238E27FC236}">
                <a16:creationId xmlns:a16="http://schemas.microsoft.com/office/drawing/2014/main" id="{83C0F6E6-4B04-4A81-AAD5-2BCFAD4C2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6405" name="AutoShape 50">
            <a:extLst>
              <a:ext uri="{FF2B5EF4-FFF2-40B4-BE49-F238E27FC236}">
                <a16:creationId xmlns:a16="http://schemas.microsoft.com/office/drawing/2014/main" id="{EB4D3C44-4A62-49B5-A2D0-7D6F69F82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6406" name="AutoShape 52">
            <a:extLst>
              <a:ext uri="{FF2B5EF4-FFF2-40B4-BE49-F238E27FC236}">
                <a16:creationId xmlns:a16="http://schemas.microsoft.com/office/drawing/2014/main" id="{A6E07E86-7A76-4471-B75C-E5D214B7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6407" name="Line 53">
            <a:extLst>
              <a:ext uri="{FF2B5EF4-FFF2-40B4-BE49-F238E27FC236}">
                <a16:creationId xmlns:a16="http://schemas.microsoft.com/office/drawing/2014/main" id="{26333137-C639-46D0-86D9-8ED05C6A0B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Line 54">
            <a:extLst>
              <a:ext uri="{FF2B5EF4-FFF2-40B4-BE49-F238E27FC236}">
                <a16:creationId xmlns:a16="http://schemas.microsoft.com/office/drawing/2014/main" id="{4F556E72-64D3-43FA-80E7-1BB52100B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E93AFE57-DF9E-4FA6-BF54-2BA27EC6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Quick-Sort</a:t>
            </a: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28C6C702-BC79-4639-A419-492D238E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C9BDAD-588C-4D77-9CC9-91469B20DAC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D487C92B-2293-4501-A358-0F68F62D7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Worst-case Running Time</a:t>
            </a:r>
          </a:p>
        </p:txBody>
      </p:sp>
      <p:sp>
        <p:nvSpPr>
          <p:cNvPr id="1741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5F15274-BE52-4B5E-A4F5-86504FDE5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01000" cy="2286000"/>
          </a:xfrm>
        </p:spPr>
        <p:txBody>
          <a:bodyPr/>
          <a:lstStyle/>
          <a:p>
            <a:pPr eaLnBrk="1" hangingPunct="1"/>
            <a:r>
              <a:rPr lang="en-US" altLang="en-US" sz="2000"/>
              <a:t>The worst case for quick-sort occurs when the pivot is the unique minimum or maximum element</a:t>
            </a:r>
          </a:p>
          <a:p>
            <a:pPr eaLnBrk="1" hangingPunct="1"/>
            <a:r>
              <a:rPr lang="en-US" altLang="en-US" sz="2000"/>
              <a:t>One of </a:t>
            </a:r>
            <a:r>
              <a:rPr lang="en-US" altLang="en-US" sz="2000" b="1" i="1">
                <a:latin typeface="Times New Roman" panose="02020603050405020304" pitchFamily="18" charset="0"/>
              </a:rPr>
              <a:t>L</a:t>
            </a:r>
            <a:r>
              <a:rPr lang="en-US" altLang="en-US" sz="2000"/>
              <a:t> and </a:t>
            </a:r>
            <a:r>
              <a:rPr lang="en-US" altLang="en-US" sz="2000" b="1" i="1">
                <a:latin typeface="Times New Roman" panose="02020603050405020304" pitchFamily="18" charset="0"/>
              </a:rPr>
              <a:t>G</a:t>
            </a:r>
            <a:r>
              <a:rPr lang="en-US" altLang="en-US" sz="2000"/>
              <a:t> has size </a:t>
            </a:r>
            <a:r>
              <a:rPr lang="en-US" altLang="en-US" sz="2000" b="1" i="1">
                <a:latin typeface="Times New Roman" panose="02020603050405020304" pitchFamily="18" charset="0"/>
              </a:rPr>
              <a:t>n </a:t>
            </a:r>
            <a:r>
              <a:rPr lang="en-US" altLang="en-US" sz="2000">
                <a:latin typeface="Symbol" panose="05050102010706020507" pitchFamily="18" charset="2"/>
              </a:rPr>
              <a:t>- </a:t>
            </a:r>
            <a:r>
              <a:rPr lang="en-US" altLang="en-US" sz="2000">
                <a:latin typeface="Times New Roman" panose="02020603050405020304" pitchFamily="18" charset="0"/>
              </a:rPr>
              <a:t>1 </a:t>
            </a:r>
            <a:r>
              <a:rPr lang="en-US" altLang="en-US" sz="2000"/>
              <a:t>and the other has size </a:t>
            </a:r>
            <a:r>
              <a:rPr lang="en-US" altLang="en-US" sz="2000">
                <a:latin typeface="Times New Roman" panose="02020603050405020304" pitchFamily="18" charset="0"/>
              </a:rPr>
              <a:t>0</a:t>
            </a:r>
          </a:p>
          <a:p>
            <a:pPr eaLnBrk="1" hangingPunct="1"/>
            <a:r>
              <a:rPr lang="en-US" altLang="en-US" sz="2000"/>
              <a:t>The running time is proportional to the sum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1)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…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2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+ 1</a:t>
            </a:r>
            <a:endParaRPr lang="en-US" altLang="en-US" sz="2000"/>
          </a:p>
          <a:p>
            <a:pPr eaLnBrk="1" hangingPunct="1"/>
            <a:r>
              <a:rPr lang="en-US" altLang="en-US" sz="2000"/>
              <a:t>Thus, the worst-case running time of quick-sort is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 baseline="30000">
                <a:latin typeface="Times New Roman" panose="02020603050405020304" pitchFamily="18" charset="0"/>
              </a:rPr>
              <a:t>2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7414" name="AutoShape 11">
            <a:extLst>
              <a:ext uri="{FF2B5EF4-FFF2-40B4-BE49-F238E27FC236}">
                <a16:creationId xmlns:a16="http://schemas.microsoft.com/office/drawing/2014/main" id="{A295E31F-C726-4EB9-9A05-7B46A0122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813" y="4791075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accent1"/>
              </a:solidFill>
            </a:endParaRPr>
          </a:p>
        </p:txBody>
      </p:sp>
      <p:sp>
        <p:nvSpPr>
          <p:cNvPr id="17415" name="AutoShape 16">
            <a:extLst>
              <a:ext uri="{FF2B5EF4-FFF2-40B4-BE49-F238E27FC236}">
                <a16:creationId xmlns:a16="http://schemas.microsoft.com/office/drawing/2014/main" id="{7647A2B2-972F-4CD0-A75D-9E3F93F49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600" y="5600700"/>
            <a:ext cx="762000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accent1"/>
              </a:solidFill>
            </a:endParaRPr>
          </a:p>
        </p:txBody>
      </p:sp>
      <p:sp>
        <p:nvSpPr>
          <p:cNvPr id="17416" name="AutoShape 20">
            <a:extLst>
              <a:ext uri="{FF2B5EF4-FFF2-40B4-BE49-F238E27FC236}">
                <a16:creationId xmlns:a16="http://schemas.microsoft.com/office/drawing/2014/main" id="{5FB0A5C5-C5DE-4841-86D3-F3D999A35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91075"/>
            <a:ext cx="360363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folHlink"/>
              </a:solidFill>
            </a:endParaRPr>
          </a:p>
        </p:txBody>
      </p:sp>
      <p:sp>
        <p:nvSpPr>
          <p:cNvPr id="17417" name="AutoShape 23">
            <a:extLst>
              <a:ext uri="{FF2B5EF4-FFF2-40B4-BE49-F238E27FC236}">
                <a16:creationId xmlns:a16="http://schemas.microsoft.com/office/drawing/2014/main" id="{135ADDBB-F3EC-4182-B6EC-71538A4A2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327650"/>
            <a:ext cx="352425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folHlink"/>
              </a:solidFill>
            </a:endParaRPr>
          </a:p>
        </p:txBody>
      </p:sp>
      <p:sp>
        <p:nvSpPr>
          <p:cNvPr id="17418" name="AutoShape 24">
            <a:extLst>
              <a:ext uri="{FF2B5EF4-FFF2-40B4-BE49-F238E27FC236}">
                <a16:creationId xmlns:a16="http://schemas.microsoft.com/office/drawing/2014/main" id="{2358C6D8-EE4D-4BDF-8ED7-71850A317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738" y="6107113"/>
            <a:ext cx="358775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folHlink"/>
              </a:solidFill>
            </a:endParaRPr>
          </a:p>
        </p:txBody>
      </p:sp>
      <p:sp>
        <p:nvSpPr>
          <p:cNvPr id="17419" name="AutoShape 25">
            <a:extLst>
              <a:ext uri="{FF2B5EF4-FFF2-40B4-BE49-F238E27FC236}">
                <a16:creationId xmlns:a16="http://schemas.microsoft.com/office/drawing/2014/main" id="{ED405A71-780D-4251-A6D4-9F9720616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563" y="6107113"/>
            <a:ext cx="350837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folHlink"/>
              </a:solidFill>
            </a:endParaRPr>
          </a:p>
        </p:txBody>
      </p:sp>
      <p:cxnSp>
        <p:nvCxnSpPr>
          <p:cNvPr id="17420" name="AutoShape 26">
            <a:extLst>
              <a:ext uri="{FF2B5EF4-FFF2-40B4-BE49-F238E27FC236}">
                <a16:creationId xmlns:a16="http://schemas.microsoft.com/office/drawing/2014/main" id="{556DEEC9-3D55-425D-AF68-D264CB300399}"/>
              </a:ext>
            </a:extLst>
          </p:cNvPr>
          <p:cNvCxnSpPr>
            <a:cxnSpLocks noChangeShapeType="1"/>
            <a:stCxn id="17417" idx="0"/>
            <a:endCxn id="17414" idx="2"/>
          </p:cNvCxnSpPr>
          <p:nvPr/>
        </p:nvCxnSpPr>
        <p:spPr bwMode="auto">
          <a:xfrm flipV="1">
            <a:off x="6119813" y="5008563"/>
            <a:ext cx="525462" cy="3190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27">
            <a:extLst>
              <a:ext uri="{FF2B5EF4-FFF2-40B4-BE49-F238E27FC236}">
                <a16:creationId xmlns:a16="http://schemas.microsoft.com/office/drawing/2014/main" id="{7E1907DC-A68B-4F2C-BC9C-D4DBECCC3752}"/>
              </a:ext>
            </a:extLst>
          </p:cNvPr>
          <p:cNvCxnSpPr>
            <a:cxnSpLocks noChangeShapeType="1"/>
            <a:endCxn id="17414" idx="2"/>
          </p:cNvCxnSpPr>
          <p:nvPr/>
        </p:nvCxnSpPr>
        <p:spPr bwMode="auto">
          <a:xfrm flipH="1" flipV="1">
            <a:off x="6645275" y="5008563"/>
            <a:ext cx="593725" cy="2778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29">
            <a:extLst>
              <a:ext uri="{FF2B5EF4-FFF2-40B4-BE49-F238E27FC236}">
                <a16:creationId xmlns:a16="http://schemas.microsoft.com/office/drawing/2014/main" id="{878DE893-E4AE-44CB-95FC-30031800CEDD}"/>
              </a:ext>
            </a:extLst>
          </p:cNvPr>
          <p:cNvCxnSpPr>
            <a:cxnSpLocks noChangeShapeType="1"/>
            <a:stCxn id="17418" idx="0"/>
            <a:endCxn id="17415" idx="2"/>
          </p:cNvCxnSpPr>
          <p:nvPr/>
        </p:nvCxnSpPr>
        <p:spPr bwMode="auto">
          <a:xfrm flipV="1">
            <a:off x="7477125" y="5818188"/>
            <a:ext cx="2444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31">
            <a:extLst>
              <a:ext uri="{FF2B5EF4-FFF2-40B4-BE49-F238E27FC236}">
                <a16:creationId xmlns:a16="http://schemas.microsoft.com/office/drawing/2014/main" id="{5004D5E7-CD30-47CF-9ECD-54A9065608A8}"/>
              </a:ext>
            </a:extLst>
          </p:cNvPr>
          <p:cNvCxnSpPr>
            <a:cxnSpLocks noChangeShapeType="1"/>
            <a:stCxn id="17415" idx="2"/>
            <a:endCxn id="17419" idx="0"/>
          </p:cNvCxnSpPr>
          <p:nvPr/>
        </p:nvCxnSpPr>
        <p:spPr bwMode="auto">
          <a:xfrm>
            <a:off x="7721600" y="5818188"/>
            <a:ext cx="2571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4" name="AutoShape 32">
            <a:extLst>
              <a:ext uri="{FF2B5EF4-FFF2-40B4-BE49-F238E27FC236}">
                <a16:creationId xmlns:a16="http://schemas.microsoft.com/office/drawing/2014/main" id="{60383CC8-05DF-4B45-B021-5EF5A4197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75" y="4267200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accent1"/>
              </a:solidFill>
            </a:endParaRPr>
          </a:p>
        </p:txBody>
      </p:sp>
      <p:cxnSp>
        <p:nvCxnSpPr>
          <p:cNvPr id="17425" name="AutoShape 33">
            <a:extLst>
              <a:ext uri="{FF2B5EF4-FFF2-40B4-BE49-F238E27FC236}">
                <a16:creationId xmlns:a16="http://schemas.microsoft.com/office/drawing/2014/main" id="{57100010-A5D9-49D2-A13E-B818E3EB081F}"/>
              </a:ext>
            </a:extLst>
          </p:cNvPr>
          <p:cNvCxnSpPr>
            <a:cxnSpLocks noChangeShapeType="1"/>
            <a:stCxn id="17416" idx="0"/>
            <a:endCxn id="17424" idx="2"/>
          </p:cNvCxnSpPr>
          <p:nvPr/>
        </p:nvCxnSpPr>
        <p:spPr bwMode="auto">
          <a:xfrm flipV="1">
            <a:off x="4371975" y="4486275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34">
            <a:extLst>
              <a:ext uri="{FF2B5EF4-FFF2-40B4-BE49-F238E27FC236}">
                <a16:creationId xmlns:a16="http://schemas.microsoft.com/office/drawing/2014/main" id="{83E0521D-0FA2-4F60-B055-B232B8FA3525}"/>
              </a:ext>
            </a:extLst>
          </p:cNvPr>
          <p:cNvCxnSpPr>
            <a:cxnSpLocks noChangeShapeType="1"/>
            <a:stCxn id="17414" idx="0"/>
            <a:endCxn id="17424" idx="2"/>
          </p:cNvCxnSpPr>
          <p:nvPr/>
        </p:nvCxnSpPr>
        <p:spPr bwMode="auto">
          <a:xfrm flipH="1" flipV="1">
            <a:off x="5524500" y="4486275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62010" name="Group 218">
            <a:extLst>
              <a:ext uri="{FF2B5EF4-FFF2-40B4-BE49-F238E27FC236}">
                <a16:creationId xmlns:a16="http://schemas.microsoft.com/office/drawing/2014/main" id="{9557C1A5-91A7-4977-A83C-25F3AB988F11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3810000"/>
          <a:ext cx="1371600" cy="259080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time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sym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sym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38" name="Text Box 167">
            <a:extLst>
              <a:ext uri="{FF2B5EF4-FFF2-40B4-BE49-F238E27FC236}">
                <a16:creationId xmlns:a16="http://schemas.microsoft.com/office/drawing/2014/main" id="{80F0D9CA-A1E6-4F31-8CE8-A7D0CD89D96A}"/>
              </a:ext>
            </a:extLst>
          </p:cNvPr>
          <p:cNvSpPr txBox="1">
            <a:spLocks noChangeArrowheads="1"/>
          </p:cNvSpPr>
          <p:nvPr/>
        </p:nvSpPr>
        <p:spPr bwMode="auto">
          <a:xfrm rot="2305880">
            <a:off x="7250113" y="5138738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…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>
            <a:extLst>
              <a:ext uri="{FF2B5EF4-FFF2-40B4-BE49-F238E27FC236}">
                <a16:creationId xmlns:a16="http://schemas.microsoft.com/office/drawing/2014/main" id="{2D521EC5-9C32-4B1A-9529-99E0E4F0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Quick-Sort</a:t>
            </a:r>
          </a:p>
        </p:txBody>
      </p:sp>
      <p:sp>
        <p:nvSpPr>
          <p:cNvPr id="18435" name="Slide Number Placeholder 6">
            <a:extLst>
              <a:ext uri="{FF2B5EF4-FFF2-40B4-BE49-F238E27FC236}">
                <a16:creationId xmlns:a16="http://schemas.microsoft.com/office/drawing/2014/main" id="{91B9E3A9-8A81-435B-9AB6-3A797A4F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99C2C4-5356-4BAC-B044-FDC7F7E406A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3F186219-9B99-4D67-A61C-15146F61A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Expected Running Time</a:t>
            </a:r>
          </a:p>
        </p:txBody>
      </p:sp>
      <p:sp>
        <p:nvSpPr>
          <p:cNvPr id="1843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BD3125E-45C7-471A-9A2B-885CE6D04B8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33425" y="1600200"/>
            <a:ext cx="8029575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Consider a recursive call of quick-sort on a sequence of size </a:t>
            </a:r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>
                <a:solidFill>
                  <a:schemeClr val="tx2"/>
                </a:solidFill>
              </a:rPr>
              <a:t>Good call</a:t>
            </a:r>
            <a:r>
              <a:rPr lang="en-US" altLang="en-US" sz="1800" b="1"/>
              <a:t>:</a:t>
            </a:r>
            <a:r>
              <a:rPr lang="en-US" altLang="en-US" sz="1800"/>
              <a:t> the sizes of </a:t>
            </a:r>
            <a:r>
              <a:rPr lang="en-US" altLang="en-US" sz="1800" b="1" i="1">
                <a:latin typeface="Times New Roman" panose="02020603050405020304" pitchFamily="18" charset="0"/>
              </a:rPr>
              <a:t>L</a:t>
            </a:r>
            <a:r>
              <a:rPr lang="en-US" altLang="en-US" sz="1800"/>
              <a:t> and </a:t>
            </a:r>
            <a:r>
              <a:rPr lang="en-US" altLang="en-US" sz="1800" b="1" i="1">
                <a:latin typeface="Times New Roman" panose="02020603050405020304" pitchFamily="18" charset="0"/>
              </a:rPr>
              <a:t>G</a:t>
            </a:r>
            <a:r>
              <a:rPr lang="en-US" altLang="en-US" sz="1800"/>
              <a:t> are each less than </a:t>
            </a:r>
            <a:r>
              <a:rPr lang="en-US" altLang="en-US" sz="1800">
                <a:latin typeface="Times New Roman" panose="02020603050405020304" pitchFamily="18" charset="0"/>
              </a:rPr>
              <a:t>3</a:t>
            </a:r>
            <a:r>
              <a:rPr lang="en-US" altLang="en-US" sz="1800" b="1" i="1">
                <a:latin typeface="Times New Roman" panose="02020603050405020304" pitchFamily="18" charset="0"/>
              </a:rPr>
              <a:t>s</a:t>
            </a:r>
            <a:r>
              <a:rPr lang="en-US" altLang="en-US" sz="1800">
                <a:latin typeface="Symbol" panose="05050102010706020507" pitchFamily="18" charset="2"/>
              </a:rPr>
              <a:t>/</a:t>
            </a: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>
                <a:solidFill>
                  <a:schemeClr val="tx2"/>
                </a:solidFill>
              </a:rPr>
              <a:t>Bad call</a:t>
            </a:r>
            <a:r>
              <a:rPr lang="en-US" altLang="en-US" sz="1800" b="1"/>
              <a:t>:</a:t>
            </a:r>
            <a:r>
              <a:rPr lang="en-US" altLang="en-US" sz="1800"/>
              <a:t> one of </a:t>
            </a:r>
            <a:r>
              <a:rPr lang="en-US" altLang="en-US" sz="1800" b="1" i="1">
                <a:latin typeface="Times New Roman" panose="02020603050405020304" pitchFamily="18" charset="0"/>
              </a:rPr>
              <a:t>L</a:t>
            </a:r>
            <a:r>
              <a:rPr lang="en-US" altLang="en-US" sz="1800"/>
              <a:t> and </a:t>
            </a:r>
            <a:r>
              <a:rPr lang="en-US" altLang="en-US" sz="1800" b="1" i="1">
                <a:latin typeface="Times New Roman" panose="02020603050405020304" pitchFamily="18" charset="0"/>
              </a:rPr>
              <a:t>G</a:t>
            </a:r>
            <a:r>
              <a:rPr lang="en-US" altLang="en-US" sz="1800"/>
              <a:t> has size greater than </a:t>
            </a:r>
            <a:r>
              <a:rPr lang="en-US" altLang="en-US" sz="1800">
                <a:latin typeface="Times New Roman" panose="02020603050405020304" pitchFamily="18" charset="0"/>
              </a:rPr>
              <a:t>3</a:t>
            </a:r>
            <a:r>
              <a:rPr lang="en-US" altLang="en-US" sz="1800" b="1" i="1">
                <a:latin typeface="Times New Roman" panose="02020603050405020304" pitchFamily="18" charset="0"/>
              </a:rPr>
              <a:t>s</a:t>
            </a:r>
            <a:r>
              <a:rPr lang="en-US" altLang="en-US" sz="1800">
                <a:latin typeface="Symbol" panose="05050102010706020507" pitchFamily="18" charset="2"/>
              </a:rPr>
              <a:t>/</a:t>
            </a: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 call is </a:t>
            </a:r>
            <a:r>
              <a:rPr lang="en-US" altLang="en-US" sz="2000">
                <a:solidFill>
                  <a:schemeClr val="tx2"/>
                </a:solidFill>
              </a:rPr>
              <a:t>good</a:t>
            </a:r>
            <a:r>
              <a:rPr lang="en-US" altLang="en-US" sz="2000"/>
              <a:t> with probability </a:t>
            </a:r>
            <a:r>
              <a:rPr lang="en-US" altLang="en-US" sz="2000">
                <a:latin typeface="Times New Roman" panose="02020603050405020304" pitchFamily="18" charset="0"/>
              </a:rPr>
              <a:t>1</a:t>
            </a:r>
            <a:r>
              <a:rPr lang="en-US" altLang="en-US" sz="2000">
                <a:latin typeface="Symbol" panose="05050102010706020507" pitchFamily="18" charset="2"/>
              </a:rPr>
              <a:t>/</a:t>
            </a:r>
            <a:r>
              <a:rPr lang="en-US" altLang="en-US" sz="2000">
                <a:latin typeface="Times New Roman" panose="02020603050405020304" pitchFamily="18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1/2 of the possible pivots cause good calls:</a:t>
            </a:r>
          </a:p>
        </p:txBody>
      </p:sp>
      <p:sp>
        <p:nvSpPr>
          <p:cNvPr id="18438" name="AutoShape 6">
            <a:extLst>
              <a:ext uri="{FF2B5EF4-FFF2-40B4-BE49-F238E27FC236}">
                <a16:creationId xmlns:a16="http://schemas.microsoft.com/office/drawing/2014/main" id="{762A6E7A-E72B-4018-AF49-031296A10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286125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7  9  7</a:t>
            </a:r>
            <a:r>
              <a:rPr lang="en-US" altLang="en-US" sz="1200">
                <a:solidFill>
                  <a:schemeClr val="accent1"/>
                </a:solidFill>
              </a:rPr>
              <a:t>  1  </a:t>
            </a:r>
            <a:r>
              <a:rPr lang="en-US" altLang="en-US" sz="12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200">
                <a:solidFill>
                  <a:schemeClr val="accent1"/>
                </a:solidFill>
              </a:rPr>
              <a:t>  1</a:t>
            </a:r>
          </a:p>
        </p:txBody>
      </p:sp>
      <p:sp>
        <p:nvSpPr>
          <p:cNvPr id="18439" name="AutoShape 7">
            <a:extLst>
              <a:ext uri="{FF2B5EF4-FFF2-40B4-BE49-F238E27FC236}">
                <a16:creationId xmlns:a16="http://schemas.microsoft.com/office/drawing/2014/main" id="{A6E7CAAE-93DA-4DDF-9F3F-24A23EA98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2743200"/>
            <a:ext cx="2392362" cy="2270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7  2  9  4 3  7  </a:t>
            </a:r>
            <a:r>
              <a:rPr lang="en-US" altLang="en-US" sz="1200" u="sng">
                <a:solidFill>
                  <a:srgbClr val="000000"/>
                </a:solidFill>
              </a:rPr>
              <a:t>6</a:t>
            </a:r>
            <a:r>
              <a:rPr lang="en-US" altLang="en-US" sz="1200"/>
              <a:t>  1</a:t>
            </a:r>
            <a:r>
              <a:rPr lang="en-US" altLang="en-US" sz="1200">
                <a:solidFill>
                  <a:schemeClr val="accent1"/>
                </a:solidFill>
              </a:rPr>
              <a:t> 9</a:t>
            </a:r>
          </a:p>
        </p:txBody>
      </p:sp>
      <p:cxnSp>
        <p:nvCxnSpPr>
          <p:cNvPr id="18440" name="AutoShape 8">
            <a:extLst>
              <a:ext uri="{FF2B5EF4-FFF2-40B4-BE49-F238E27FC236}">
                <a16:creationId xmlns:a16="http://schemas.microsoft.com/office/drawing/2014/main" id="{361F77B7-1E22-4208-B435-57ABA0B0C035}"/>
              </a:ext>
            </a:extLst>
          </p:cNvPr>
          <p:cNvCxnSpPr>
            <a:cxnSpLocks noChangeShapeType="1"/>
            <a:stCxn id="18442" idx="0"/>
            <a:endCxn id="18439" idx="2"/>
          </p:cNvCxnSpPr>
          <p:nvPr/>
        </p:nvCxnSpPr>
        <p:spPr bwMode="auto">
          <a:xfrm flipV="1">
            <a:off x="1852613" y="2974975"/>
            <a:ext cx="1087437" cy="306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AutoShape 9">
            <a:extLst>
              <a:ext uri="{FF2B5EF4-FFF2-40B4-BE49-F238E27FC236}">
                <a16:creationId xmlns:a16="http://schemas.microsoft.com/office/drawing/2014/main" id="{530B559D-36E8-489C-802F-672B6EB7F28D}"/>
              </a:ext>
            </a:extLst>
          </p:cNvPr>
          <p:cNvCxnSpPr>
            <a:cxnSpLocks noChangeShapeType="1"/>
            <a:stCxn id="18438" idx="0"/>
            <a:endCxn id="18439" idx="2"/>
          </p:cNvCxnSpPr>
          <p:nvPr/>
        </p:nvCxnSpPr>
        <p:spPr bwMode="auto">
          <a:xfrm flipH="1" flipV="1">
            <a:off x="2941638" y="2979738"/>
            <a:ext cx="1077912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2" name="AutoShape 10">
            <a:extLst>
              <a:ext uri="{FF2B5EF4-FFF2-40B4-BE49-F238E27FC236}">
                <a16:creationId xmlns:a16="http://schemas.microsoft.com/office/drawing/2014/main" id="{C06C2DEA-C5F1-47F8-B140-E7F3E0ECA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3286125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2  4  3  1 </a:t>
            </a:r>
            <a:endParaRPr lang="en-US" altLang="en-US" sz="1200">
              <a:solidFill>
                <a:schemeClr val="tx2"/>
              </a:solidFill>
            </a:endParaRPr>
          </a:p>
        </p:txBody>
      </p:sp>
      <p:sp>
        <p:nvSpPr>
          <p:cNvPr id="18443" name="Line 11">
            <a:extLst>
              <a:ext uri="{FF2B5EF4-FFF2-40B4-BE49-F238E27FC236}">
                <a16:creationId xmlns:a16="http://schemas.microsoft.com/office/drawing/2014/main" id="{16E81433-B849-4B98-91F1-AC6D35C79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6638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2">
            <a:extLst>
              <a:ext uri="{FF2B5EF4-FFF2-40B4-BE49-F238E27FC236}">
                <a16:creationId xmlns:a16="http://schemas.microsoft.com/office/drawing/2014/main" id="{FF22B2BD-C8BA-486F-9FD7-58AECC035E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06600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AutoShape 14">
            <a:extLst>
              <a:ext uri="{FF2B5EF4-FFF2-40B4-BE49-F238E27FC236}">
                <a16:creationId xmlns:a16="http://schemas.microsoft.com/office/drawing/2014/main" id="{8FA87CCF-09C9-4EDE-B3F7-828203EDF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275" y="3267075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7 2 9 4 3 7 6</a:t>
            </a:r>
          </a:p>
        </p:txBody>
      </p:sp>
      <p:sp>
        <p:nvSpPr>
          <p:cNvPr id="18446" name="AutoShape 15">
            <a:extLst>
              <a:ext uri="{FF2B5EF4-FFF2-40B4-BE49-F238E27FC236}">
                <a16:creationId xmlns:a16="http://schemas.microsoft.com/office/drawing/2014/main" id="{F73B8D60-DD60-4D64-8D6C-B18F2264F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463" y="3267075"/>
            <a:ext cx="360362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1</a:t>
            </a:r>
          </a:p>
        </p:txBody>
      </p:sp>
      <p:sp>
        <p:nvSpPr>
          <p:cNvPr id="18447" name="AutoShape 16">
            <a:extLst>
              <a:ext uri="{FF2B5EF4-FFF2-40B4-BE49-F238E27FC236}">
                <a16:creationId xmlns:a16="http://schemas.microsoft.com/office/drawing/2014/main" id="{B0B10120-4E64-41C7-B139-6FB98E32D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538" y="2743200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7  </a:t>
            </a:r>
            <a:r>
              <a:rPr lang="en-US" altLang="en-US" sz="1200" u="sng">
                <a:solidFill>
                  <a:srgbClr val="000000"/>
                </a:solidFill>
              </a:rPr>
              <a:t>2 </a:t>
            </a:r>
            <a:r>
              <a:rPr lang="en-US" altLang="en-US" sz="1200"/>
              <a:t> 9  4 3  7  6  1</a:t>
            </a:r>
            <a:endParaRPr lang="en-US" altLang="en-US" sz="1200" b="1">
              <a:solidFill>
                <a:schemeClr val="accent1"/>
              </a:solidFill>
              <a:sym typeface="Symbol" panose="05050102010706020507" pitchFamily="18" charset="2"/>
            </a:endParaRPr>
          </a:p>
        </p:txBody>
      </p:sp>
      <p:cxnSp>
        <p:nvCxnSpPr>
          <p:cNvPr id="18448" name="AutoShape 17">
            <a:extLst>
              <a:ext uri="{FF2B5EF4-FFF2-40B4-BE49-F238E27FC236}">
                <a16:creationId xmlns:a16="http://schemas.microsoft.com/office/drawing/2014/main" id="{AC6ECB58-9456-426F-BA0C-7D4E8978F5BE}"/>
              </a:ext>
            </a:extLst>
          </p:cNvPr>
          <p:cNvCxnSpPr>
            <a:cxnSpLocks noChangeShapeType="1"/>
            <a:stCxn id="18446" idx="0"/>
            <a:endCxn id="18447" idx="2"/>
          </p:cNvCxnSpPr>
          <p:nvPr/>
        </p:nvCxnSpPr>
        <p:spPr bwMode="auto">
          <a:xfrm flipV="1">
            <a:off x="5532438" y="2962275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AutoShape 18">
            <a:extLst>
              <a:ext uri="{FF2B5EF4-FFF2-40B4-BE49-F238E27FC236}">
                <a16:creationId xmlns:a16="http://schemas.microsoft.com/office/drawing/2014/main" id="{FCB08B62-AEE0-4CA4-AFEB-BF11B2C0078C}"/>
              </a:ext>
            </a:extLst>
          </p:cNvPr>
          <p:cNvCxnSpPr>
            <a:cxnSpLocks noChangeShapeType="1"/>
            <a:stCxn id="18445" idx="0"/>
            <a:endCxn id="18447" idx="2"/>
          </p:cNvCxnSpPr>
          <p:nvPr/>
        </p:nvCxnSpPr>
        <p:spPr bwMode="auto">
          <a:xfrm flipH="1" flipV="1">
            <a:off x="6684963" y="2962275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0" name="Line 19">
            <a:extLst>
              <a:ext uri="{FF2B5EF4-FFF2-40B4-BE49-F238E27FC236}">
                <a16:creationId xmlns:a16="http://schemas.microsoft.com/office/drawing/2014/main" id="{6DEAE9DD-5C1A-45DC-894B-958A98A6A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5850" y="304800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Line 20">
            <a:extLst>
              <a:ext uri="{FF2B5EF4-FFF2-40B4-BE49-F238E27FC236}">
                <a16:creationId xmlns:a16="http://schemas.microsoft.com/office/drawing/2014/main" id="{E7E2AAE4-C748-4435-A662-861E884EA0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59450" y="300355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Text Box 21">
            <a:extLst>
              <a:ext uri="{FF2B5EF4-FFF2-40B4-BE49-F238E27FC236}">
                <a16:creationId xmlns:a16="http://schemas.microsoft.com/office/drawing/2014/main" id="{8996E59A-8E94-4E60-AE9D-DF04E0CEA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657600"/>
            <a:ext cx="1241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Good call</a:t>
            </a:r>
          </a:p>
        </p:txBody>
      </p:sp>
      <p:sp>
        <p:nvSpPr>
          <p:cNvPr id="18453" name="Text Box 22">
            <a:extLst>
              <a:ext uri="{FF2B5EF4-FFF2-40B4-BE49-F238E27FC236}">
                <a16:creationId xmlns:a16="http://schemas.microsoft.com/office/drawing/2014/main" id="{65CF53B7-9FF7-42E5-843D-511433213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657600"/>
            <a:ext cx="1082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Bad call</a:t>
            </a:r>
          </a:p>
        </p:txBody>
      </p:sp>
      <p:grpSp>
        <p:nvGrpSpPr>
          <p:cNvPr id="18454" name="Group 27">
            <a:extLst>
              <a:ext uri="{FF2B5EF4-FFF2-40B4-BE49-F238E27FC236}">
                <a16:creationId xmlns:a16="http://schemas.microsoft.com/office/drawing/2014/main" id="{F39404E5-4F2D-4C4B-BD0D-35DD800ABC1C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953000"/>
            <a:ext cx="4343400" cy="381000"/>
            <a:chOff x="1776" y="3264"/>
            <a:chExt cx="2736" cy="240"/>
          </a:xfrm>
        </p:grpSpPr>
        <p:sp>
          <p:nvSpPr>
            <p:cNvPr id="18461" name="AutoShape 25">
              <a:extLst>
                <a:ext uri="{FF2B5EF4-FFF2-40B4-BE49-F238E27FC236}">
                  <a16:creationId xmlns:a16="http://schemas.microsoft.com/office/drawing/2014/main" id="{9F27A783-0F16-4C66-93BA-B16CB7A4B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264"/>
              <a:ext cx="912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8462" name="AutoShape 24">
              <a:extLst>
                <a:ext uri="{FF2B5EF4-FFF2-40B4-BE49-F238E27FC236}">
                  <a16:creationId xmlns:a16="http://schemas.microsoft.com/office/drawing/2014/main" id="{573F30CF-8486-4119-B2B9-7C85F7244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264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8463" name="Rectangle 26">
              <a:extLst>
                <a:ext uri="{FF2B5EF4-FFF2-40B4-BE49-F238E27FC236}">
                  <a16:creationId xmlns:a16="http://schemas.microsoft.com/office/drawing/2014/main" id="{70E75446-CC13-48CD-B51A-20C75D7FC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264"/>
              <a:ext cx="1296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8464" name="AutoShape 23">
              <a:extLst>
                <a:ext uri="{FF2B5EF4-FFF2-40B4-BE49-F238E27FC236}">
                  <a16:creationId xmlns:a16="http://schemas.microsoft.com/office/drawing/2014/main" id="{B0B70940-01C0-4294-B2D7-F02E92ED8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264"/>
              <a:ext cx="2736" cy="24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1 2 3 4 5 6 7 8 9 10 11 12 13 14 15 16</a:t>
              </a:r>
              <a:endParaRPr lang="en-US" altLang="en-US" sz="1800">
                <a:solidFill>
                  <a:schemeClr val="accent1"/>
                </a:solidFill>
              </a:endParaRPr>
            </a:p>
          </p:txBody>
        </p:sp>
      </p:grpSp>
      <p:sp>
        <p:nvSpPr>
          <p:cNvPr id="18455" name="Text Box 28">
            <a:extLst>
              <a:ext uri="{FF2B5EF4-FFF2-40B4-BE49-F238E27FC236}">
                <a16:creationId xmlns:a16="http://schemas.microsoft.com/office/drawing/2014/main" id="{4550E96F-C0FA-4AB4-9C40-9F9B12822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3988" y="5638800"/>
            <a:ext cx="1546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Good pivots</a:t>
            </a:r>
          </a:p>
        </p:txBody>
      </p:sp>
      <p:sp>
        <p:nvSpPr>
          <p:cNvPr id="18456" name="Text Box 29">
            <a:extLst>
              <a:ext uri="{FF2B5EF4-FFF2-40B4-BE49-F238E27FC236}">
                <a16:creationId xmlns:a16="http://schemas.microsoft.com/office/drawing/2014/main" id="{F721EE32-8362-4049-A53D-2D44A8484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6388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Bad pivots</a:t>
            </a:r>
          </a:p>
        </p:txBody>
      </p:sp>
      <p:sp>
        <p:nvSpPr>
          <p:cNvPr id="18457" name="Text Box 30">
            <a:extLst>
              <a:ext uri="{FF2B5EF4-FFF2-40B4-BE49-F238E27FC236}">
                <a16:creationId xmlns:a16="http://schemas.microsoft.com/office/drawing/2014/main" id="{28B40561-C087-4A7C-B833-C1AF851BB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56388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Bad pivots</a:t>
            </a:r>
          </a:p>
        </p:txBody>
      </p:sp>
      <p:sp>
        <p:nvSpPr>
          <p:cNvPr id="18458" name="AutoShape 31">
            <a:extLst>
              <a:ext uri="{FF2B5EF4-FFF2-40B4-BE49-F238E27FC236}">
                <a16:creationId xmlns:a16="http://schemas.microsoft.com/office/drawing/2014/main" id="{4106D4E2-D462-42B1-B499-355CFE249921}"/>
              </a:ext>
            </a:extLst>
          </p:cNvPr>
          <p:cNvSpPr>
            <a:spLocks/>
          </p:cNvSpPr>
          <p:nvPr/>
        </p:nvSpPr>
        <p:spPr bwMode="auto">
          <a:xfrm rot="-5400000">
            <a:off x="4610100" y="4533900"/>
            <a:ext cx="228600" cy="1981200"/>
          </a:xfrm>
          <a:prstGeom prst="leftBrace">
            <a:avLst>
              <a:gd name="adj1" fmla="val 72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59" name="AutoShape 32">
            <a:extLst>
              <a:ext uri="{FF2B5EF4-FFF2-40B4-BE49-F238E27FC236}">
                <a16:creationId xmlns:a16="http://schemas.microsoft.com/office/drawing/2014/main" id="{17E8DE28-EBE7-43C6-865A-FFBE7D843E56}"/>
              </a:ext>
            </a:extLst>
          </p:cNvPr>
          <p:cNvSpPr>
            <a:spLocks/>
          </p:cNvSpPr>
          <p:nvPr/>
        </p:nvSpPr>
        <p:spPr bwMode="auto">
          <a:xfrm rot="-5400000">
            <a:off x="3124200" y="51054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60" name="AutoShape 33">
            <a:extLst>
              <a:ext uri="{FF2B5EF4-FFF2-40B4-BE49-F238E27FC236}">
                <a16:creationId xmlns:a16="http://schemas.microsoft.com/office/drawing/2014/main" id="{5441C890-C0E3-4C8D-BF30-483E3317BBAA}"/>
              </a:ext>
            </a:extLst>
          </p:cNvPr>
          <p:cNvSpPr>
            <a:spLocks/>
          </p:cNvSpPr>
          <p:nvPr/>
        </p:nvSpPr>
        <p:spPr bwMode="auto">
          <a:xfrm rot="-5400000">
            <a:off x="6400800" y="4876800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D87EA01-9CD6-4239-B6B8-CFC068BA6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Divide-and-Conquer</a:t>
            </a:r>
            <a:endParaRPr lang="en-US" altLang="en-US" dirty="0">
              <a:cs typeface="Tahoma" panose="020B0604030504040204" pitchFamily="34" charset="0"/>
            </a:endParaRPr>
          </a:p>
        </p:txBody>
      </p:sp>
      <p:sp>
        <p:nvSpPr>
          <p:cNvPr id="81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6E3C881-EAED-4E98-B79E-1FF4E283E88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38200" y="1752600"/>
            <a:ext cx="3810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tx2"/>
                </a:solidFill>
              </a:rPr>
              <a:t>Divide-and conquer</a:t>
            </a:r>
            <a:r>
              <a:rPr lang="en-US" altLang="en-US" sz="2000"/>
              <a:t> is a general algorithm design paradigm: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solidFill>
                  <a:schemeClr val="tx2"/>
                </a:solidFill>
              </a:rPr>
              <a:t>Divide</a:t>
            </a:r>
            <a:r>
              <a:rPr lang="en-US" altLang="en-US" sz="1800"/>
              <a:t>: divide the input data </a:t>
            </a:r>
            <a:r>
              <a:rPr lang="en-US" altLang="en-US" sz="1800" b="1" i="1">
                <a:latin typeface="Times New Roman" panose="02020603050405020304" pitchFamily="18" charset="0"/>
              </a:rPr>
              <a:t>S</a:t>
            </a:r>
            <a:r>
              <a:rPr lang="en-US" altLang="en-US" sz="1800"/>
              <a:t> in two disjoint subsets </a:t>
            </a:r>
            <a:r>
              <a:rPr lang="en-US" altLang="en-US" sz="1800" b="1" i="1">
                <a:latin typeface="Times New Roman" panose="02020603050405020304" pitchFamily="18" charset="0"/>
              </a:rPr>
              <a:t>S</a:t>
            </a:r>
            <a:r>
              <a:rPr lang="en-US" altLang="en-US" sz="1800" baseline="-25000">
                <a:latin typeface="Times New Roman" panose="02020603050405020304" pitchFamily="18" charset="0"/>
              </a:rPr>
              <a:t>1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/>
              <a:t>and </a:t>
            </a:r>
            <a:r>
              <a:rPr lang="en-US" altLang="en-US" sz="1800" b="1" i="1">
                <a:latin typeface="Times New Roman" panose="02020603050405020304" pitchFamily="18" charset="0"/>
              </a:rPr>
              <a:t>S</a:t>
            </a:r>
            <a:r>
              <a:rPr lang="en-US" altLang="en-US" sz="1800" baseline="-25000">
                <a:latin typeface="Times New Roman" panose="02020603050405020304" pitchFamily="18" charset="0"/>
              </a:rPr>
              <a:t>2</a:t>
            </a:r>
            <a:endParaRPr lang="en-US" altLang="en-US" sz="180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solidFill>
                  <a:schemeClr val="tx2"/>
                </a:solidFill>
              </a:rPr>
              <a:t>Recur</a:t>
            </a:r>
            <a:r>
              <a:rPr lang="en-US" altLang="en-US" sz="1800"/>
              <a:t>: solve the subproblems associated with </a:t>
            </a:r>
            <a:r>
              <a:rPr lang="en-US" altLang="en-US" sz="1800" b="1" i="1">
                <a:latin typeface="Times New Roman" panose="02020603050405020304" pitchFamily="18" charset="0"/>
              </a:rPr>
              <a:t>S</a:t>
            </a:r>
            <a:r>
              <a:rPr lang="en-US" altLang="en-US" sz="1800" baseline="-25000">
                <a:latin typeface="Times New Roman" panose="02020603050405020304" pitchFamily="18" charset="0"/>
              </a:rPr>
              <a:t>1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/>
              <a:t>and </a:t>
            </a:r>
            <a:r>
              <a:rPr lang="en-US" altLang="en-US" sz="1800" b="1" i="1">
                <a:latin typeface="Times New Roman" panose="02020603050405020304" pitchFamily="18" charset="0"/>
              </a:rPr>
              <a:t>S</a:t>
            </a:r>
            <a:r>
              <a:rPr lang="en-US" altLang="en-US" sz="1800" baseline="-25000">
                <a:latin typeface="Times New Roman" panose="02020603050405020304" pitchFamily="18" charset="0"/>
              </a:rPr>
              <a:t>2</a:t>
            </a:r>
            <a:endParaRPr lang="en-US" altLang="en-US" sz="180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solidFill>
                  <a:schemeClr val="tx2"/>
                </a:solidFill>
              </a:rPr>
              <a:t>Conquer</a:t>
            </a:r>
            <a:r>
              <a:rPr lang="en-US" altLang="en-US" sz="1800"/>
              <a:t>: combine the solutions for </a:t>
            </a:r>
            <a:r>
              <a:rPr lang="en-US" altLang="en-US" sz="1800" b="1" i="1">
                <a:latin typeface="Times New Roman" panose="02020603050405020304" pitchFamily="18" charset="0"/>
              </a:rPr>
              <a:t>S</a:t>
            </a:r>
            <a:r>
              <a:rPr lang="en-US" altLang="en-US" sz="1800" baseline="-25000">
                <a:latin typeface="Times New Roman" panose="02020603050405020304" pitchFamily="18" charset="0"/>
              </a:rPr>
              <a:t>1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/>
              <a:t>and </a:t>
            </a:r>
            <a:r>
              <a:rPr lang="en-US" altLang="en-US" sz="1800" b="1" i="1">
                <a:latin typeface="Times New Roman" panose="02020603050405020304" pitchFamily="18" charset="0"/>
              </a:rPr>
              <a:t>S</a:t>
            </a:r>
            <a:r>
              <a:rPr lang="en-US" altLang="en-US" sz="1800" baseline="-25000">
                <a:latin typeface="Times New Roman" panose="02020603050405020304" pitchFamily="18" charset="0"/>
              </a:rPr>
              <a:t>2</a:t>
            </a:r>
            <a:r>
              <a:rPr lang="en-US" altLang="en-US" sz="1800"/>
              <a:t> into a solution for </a:t>
            </a:r>
            <a:r>
              <a:rPr lang="en-US" altLang="en-US" sz="1800" b="1" i="1">
                <a:latin typeface="Times New Roman" panose="02020603050405020304" pitchFamily="18" charset="0"/>
              </a:rPr>
              <a:t>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base case for the recursion are subproblems of size 0 or 1</a:t>
            </a:r>
          </a:p>
        </p:txBody>
      </p:sp>
      <p:sp>
        <p:nvSpPr>
          <p:cNvPr id="8196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42FA594-D884-4601-9891-C1BA3DE8F8D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953000" y="1752600"/>
            <a:ext cx="3657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tx2"/>
                </a:solidFill>
              </a:rPr>
              <a:t>Merge-sort</a:t>
            </a:r>
            <a:r>
              <a:rPr lang="en-US" altLang="en-US" sz="2000"/>
              <a:t> is a sorting algorithm based on the divide-and-conquer paradigm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Like heap-sort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It uses a comparator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It has </a:t>
            </a:r>
            <a:r>
              <a:rPr lang="en-US" altLang="en-US" sz="1800" b="1" i="1">
                <a:latin typeface="Times New Roman" panose="02020603050405020304" pitchFamily="18" charset="0"/>
              </a:rPr>
              <a:t>O</a:t>
            </a:r>
            <a:r>
              <a:rPr lang="en-US" altLang="en-US" sz="1800"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latin typeface="Times New Roman" panose="02020603050405020304" pitchFamily="18" charset="0"/>
              </a:rPr>
              <a:t>n</a:t>
            </a:r>
            <a:r>
              <a:rPr lang="en-US" altLang="en-US" sz="1800">
                <a:latin typeface="Times New Roman" panose="02020603050405020304" pitchFamily="18" charset="0"/>
              </a:rPr>
              <a:t> log </a:t>
            </a:r>
            <a:r>
              <a:rPr lang="en-US" altLang="en-US" sz="1800" b="1" i="1">
                <a:latin typeface="Times New Roman" panose="02020603050405020304" pitchFamily="18" charset="0"/>
              </a:rPr>
              <a:t>n</a:t>
            </a:r>
            <a:r>
              <a:rPr lang="en-US" altLang="en-US" sz="1800">
                <a:latin typeface="Times New Roman" panose="02020603050405020304" pitchFamily="18" charset="0"/>
              </a:rPr>
              <a:t>) </a:t>
            </a:r>
            <a:r>
              <a:rPr lang="en-US" altLang="en-US" sz="1800"/>
              <a:t>running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Unlike heap-sort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It does not use an auxiliary priority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It accesses data in a sequential manner (suitable to sort data on a disk)</a:t>
            </a:r>
          </a:p>
        </p:txBody>
      </p:sp>
      <p:sp>
        <p:nvSpPr>
          <p:cNvPr id="8197" name="Footer Placeholder 5">
            <a:extLst>
              <a:ext uri="{FF2B5EF4-FFF2-40B4-BE49-F238E27FC236}">
                <a16:creationId xmlns:a16="http://schemas.microsoft.com/office/drawing/2014/main" id="{7E27B651-102B-4A01-B5E5-EA821029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Merge Sort</a:t>
            </a:r>
          </a:p>
        </p:txBody>
      </p:sp>
      <p:sp>
        <p:nvSpPr>
          <p:cNvPr id="8198" name="Slide Number Placeholder 6">
            <a:extLst>
              <a:ext uri="{FF2B5EF4-FFF2-40B4-BE49-F238E27FC236}">
                <a16:creationId xmlns:a16="http://schemas.microsoft.com/office/drawing/2014/main" id="{EE445D58-C726-4E80-86C8-22A90356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DAD492-FC8A-4E50-9010-E5D7906AC71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5">
            <a:extLst>
              <a:ext uri="{FF2B5EF4-FFF2-40B4-BE49-F238E27FC236}">
                <a16:creationId xmlns:a16="http://schemas.microsoft.com/office/drawing/2014/main" id="{13AB2E3F-1216-4D82-B71E-2FE99CB4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Quick-Sort</a:t>
            </a:r>
          </a:p>
        </p:txBody>
      </p:sp>
      <p:sp>
        <p:nvSpPr>
          <p:cNvPr id="19459" name="Slide Number Placeholder 6">
            <a:extLst>
              <a:ext uri="{FF2B5EF4-FFF2-40B4-BE49-F238E27FC236}">
                <a16:creationId xmlns:a16="http://schemas.microsoft.com/office/drawing/2014/main" id="{A882FA86-21B1-4D07-836B-EA54CCA2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80C160-129B-4A78-9E3B-37B9AE9E038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B190116E-1251-405B-B52D-D9C3B227B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/>
              <a:t>Expected Running Time, Part 2</a:t>
            </a:r>
          </a:p>
        </p:txBody>
      </p:sp>
      <p:sp>
        <p:nvSpPr>
          <p:cNvPr id="1946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D70E535-0881-41EE-A324-F5801E83ACC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524000"/>
            <a:ext cx="8105775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tx2"/>
                </a:solidFill>
              </a:rPr>
              <a:t>Probabilistic Fact:</a:t>
            </a:r>
            <a:r>
              <a:rPr lang="en-US" altLang="en-US" sz="2000"/>
              <a:t> The expected number of coin tosses required in order to get </a:t>
            </a:r>
            <a:r>
              <a:rPr lang="en-US" altLang="en-US" sz="2000" b="1" i="1">
                <a:latin typeface="Times New Roman" panose="02020603050405020304" pitchFamily="18" charset="0"/>
              </a:rPr>
              <a:t>k</a:t>
            </a:r>
            <a:r>
              <a:rPr lang="en-US" altLang="en-US" sz="2000"/>
              <a:t> heads is </a:t>
            </a:r>
            <a:r>
              <a:rPr lang="en-US" altLang="en-US" sz="2000">
                <a:latin typeface="Times New Roman" panose="02020603050405020304" pitchFamily="18" charset="0"/>
              </a:rPr>
              <a:t>2</a:t>
            </a:r>
            <a:r>
              <a:rPr lang="en-US" altLang="en-US" sz="2000" b="1" i="1">
                <a:latin typeface="Times New Roman" panose="02020603050405020304" pitchFamily="18" charset="0"/>
              </a:rPr>
              <a:t>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For a node of depth </a:t>
            </a:r>
            <a:r>
              <a:rPr lang="en-US" altLang="en-US" sz="2000" b="1" i="1">
                <a:latin typeface="Times New Roman" panose="02020603050405020304" pitchFamily="18" charset="0"/>
              </a:rPr>
              <a:t>i</a:t>
            </a:r>
            <a:r>
              <a:rPr lang="en-US" altLang="en-US" sz="2000"/>
              <a:t>, we expect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>
                <a:latin typeface="Times New Roman" panose="02020603050405020304" pitchFamily="18" charset="0"/>
              </a:rPr>
              <a:t>i</a:t>
            </a:r>
            <a:r>
              <a:rPr lang="en-US" altLang="en-US" sz="1800">
                <a:latin typeface="Symbol" panose="05050102010706020507" pitchFamily="18" charset="2"/>
              </a:rPr>
              <a:t>/</a:t>
            </a:r>
            <a:r>
              <a:rPr lang="en-US" altLang="en-US" sz="1800">
                <a:latin typeface="Times New Roman" panose="02020603050405020304" pitchFamily="18" charset="0"/>
              </a:rPr>
              <a:t>2 </a:t>
            </a:r>
            <a:r>
              <a:rPr lang="en-US" altLang="en-US" sz="1800"/>
              <a:t>ancestors are good calls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The size of the input sequence for the current call is at most (</a:t>
            </a:r>
            <a:r>
              <a:rPr lang="en-US" altLang="en-US" sz="1800">
                <a:latin typeface="Times New Roman" panose="02020603050405020304" pitchFamily="18" charset="0"/>
              </a:rPr>
              <a:t>3</a:t>
            </a:r>
            <a:r>
              <a:rPr lang="en-US" altLang="en-US" sz="1800">
                <a:latin typeface="Symbol" panose="05050102010706020507" pitchFamily="18" charset="2"/>
              </a:rPr>
              <a:t>/</a:t>
            </a:r>
            <a:r>
              <a:rPr lang="en-US" altLang="en-US" sz="1800">
                <a:latin typeface="Times New Roman" panose="02020603050405020304" pitchFamily="18" charset="0"/>
              </a:rPr>
              <a:t>4</a:t>
            </a:r>
            <a:r>
              <a:rPr lang="en-US" altLang="en-US" sz="1800"/>
              <a:t>)</a:t>
            </a:r>
            <a:r>
              <a:rPr lang="en-US" altLang="en-US" sz="1800" b="1" i="1" baseline="30000">
                <a:latin typeface="Times New Roman" panose="02020603050405020304" pitchFamily="18" charset="0"/>
              </a:rPr>
              <a:t>i</a:t>
            </a:r>
            <a:r>
              <a:rPr lang="en-US" altLang="en-US" sz="1800" baseline="30000">
                <a:latin typeface="Symbol" panose="05050102010706020507" pitchFamily="18" charset="2"/>
              </a:rPr>
              <a:t>/</a:t>
            </a:r>
            <a:r>
              <a:rPr lang="en-US" altLang="en-US" sz="1800" baseline="30000">
                <a:latin typeface="Times New Roman" panose="02020603050405020304" pitchFamily="18" charset="0"/>
              </a:rPr>
              <a:t>2</a:t>
            </a:r>
            <a:r>
              <a:rPr lang="en-US" altLang="en-US" sz="1800" b="1" i="1">
                <a:latin typeface="Times New Roman" panose="02020603050405020304" pitchFamily="18" charset="0"/>
              </a:rPr>
              <a:t>n</a:t>
            </a:r>
          </a:p>
        </p:txBody>
      </p:sp>
      <p:graphicFrame>
        <p:nvGraphicFramePr>
          <p:cNvPr id="19462" name="Object 6">
            <a:extLst>
              <a:ext uri="{FF2B5EF4-FFF2-40B4-BE49-F238E27FC236}">
                <a16:creationId xmlns:a16="http://schemas.microsoft.com/office/drawing/2014/main" id="{2CD56AFF-D785-4EC2-A953-2F554D30C8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200400"/>
          <a:ext cx="4876800" cy="305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510680" imgH="4271040" progId="Visio.Drawing.6">
                  <p:embed/>
                </p:oleObj>
              </mc:Choice>
              <mc:Fallback>
                <p:oleObj name="VISIO" r:id="rId3" imgW="7510680" imgH="4271040" progId="Visio.Drawing.6">
                  <p:embed/>
                  <p:pic>
                    <p:nvPicPr>
                      <p:cNvPr id="19462" name="Object 6">
                        <a:extLst>
                          <a:ext uri="{FF2B5EF4-FFF2-40B4-BE49-F238E27FC236}">
                            <a16:creationId xmlns:a16="http://schemas.microsoft.com/office/drawing/2014/main" id="{2CD56AFF-D785-4EC2-A953-2F554D30C8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00400"/>
                        <a:ext cx="4876800" cy="305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1EC84AD-C031-4AE5-BF2E-5DCB18D84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124200"/>
            <a:ext cx="4191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Therefore, we have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For a node of depth </a:t>
            </a:r>
            <a:r>
              <a:rPr lang="en-US" altLang="en-US" sz="1800" dirty="0">
                <a:latin typeface="Times New Roman" panose="02020603050405020304" pitchFamily="18" charset="0"/>
              </a:rPr>
              <a:t>2log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4</a:t>
            </a:r>
            <a:r>
              <a:rPr lang="en-US" altLang="en-US" sz="1800" baseline="-25000" dirty="0">
                <a:latin typeface="Symbol" panose="05050102010706020507" pitchFamily="18" charset="2"/>
              </a:rPr>
              <a:t>/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3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1800" dirty="0"/>
              <a:t>, the expected input size is 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2"/>
                </a:solidFill>
              </a:rPr>
              <a:t>The expected height of the quick-sort tree is </a:t>
            </a:r>
            <a:r>
              <a:rPr lang="en-US" altLang="en-US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(log </a:t>
            </a:r>
            <a:r>
              <a:rPr lang="en-US" altLang="en-US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amount or work done at the nodes of the same depth is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Thus, the expected running time of quick-sort is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 </a:t>
            </a:r>
            <a:r>
              <a:rPr lang="en-US" altLang="en-US" sz="2000" dirty="0">
                <a:latin typeface="Times New Roman" panose="02020603050405020304" pitchFamily="18" charset="0"/>
              </a:rPr>
              <a:t>log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962AC6ED-EDBF-4A3C-9D74-36BFC0AD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Quick-Sort</a:t>
            </a: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E47FE7F8-9B30-4FF6-9192-FE421ADA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DB89A8-C103-437C-8142-3C9D7042D5C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794278DD-BF6D-45C8-9C83-329B2916C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In-Place Quick-Sort</a:t>
            </a:r>
          </a:p>
        </p:txBody>
      </p:sp>
      <p:sp>
        <p:nvSpPr>
          <p:cNvPr id="2048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B8414D4-B72E-40C1-B29F-AE363C8A65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114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Quick-sort can be implemented to run in-place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In the partition step, we use replace operations to rearrange the elements of the input sequence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the elements less than the pivot have rank less than </a:t>
            </a:r>
            <a:r>
              <a:rPr lang="en-US" altLang="en-US" sz="1800" b="1" i="1">
                <a:latin typeface="Times New Roman" panose="02020603050405020304" pitchFamily="18" charset="0"/>
              </a:rPr>
              <a:t>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the elements equal to the pivot have rank between </a:t>
            </a:r>
            <a:r>
              <a:rPr lang="en-US" altLang="en-US" sz="1800" b="1" i="1">
                <a:latin typeface="Times New Roman" panose="02020603050405020304" pitchFamily="18" charset="0"/>
              </a:rPr>
              <a:t>h</a:t>
            </a:r>
            <a:r>
              <a:rPr lang="en-US" altLang="en-US" sz="1800"/>
              <a:t> and </a:t>
            </a:r>
            <a:r>
              <a:rPr lang="en-US" altLang="en-US" sz="1800" b="1" i="1">
                <a:latin typeface="Times New Roman" panose="02020603050405020304" pitchFamily="18" charset="0"/>
              </a:rPr>
              <a:t>k</a:t>
            </a:r>
            <a:endParaRPr lang="en-US" altLang="en-US" sz="180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the elements greater than the pivot have rank greater than </a:t>
            </a:r>
            <a:r>
              <a:rPr lang="en-US" altLang="en-US" sz="1800" b="1" i="1">
                <a:latin typeface="Times New Roman" panose="02020603050405020304" pitchFamily="18" charset="0"/>
              </a:rPr>
              <a:t>k</a:t>
            </a: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recursive calls consider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elements with rank less than </a:t>
            </a:r>
            <a:r>
              <a:rPr lang="en-US" altLang="en-US" sz="1800" b="1" i="1">
                <a:latin typeface="Times New Roman" panose="02020603050405020304" pitchFamily="18" charset="0"/>
              </a:rPr>
              <a:t>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elements with rank greater than </a:t>
            </a:r>
            <a:r>
              <a:rPr lang="en-US" altLang="en-US" sz="1800" b="1" i="1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0486" name="Text Box 4">
            <a:extLst>
              <a:ext uri="{FF2B5EF4-FFF2-40B4-BE49-F238E27FC236}">
                <a16:creationId xmlns:a16="http://schemas.microsoft.com/office/drawing/2014/main" id="{45454A58-8257-401E-8087-C09E3B9D0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133600"/>
            <a:ext cx="4114800" cy="3389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342900" defTabSz="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700">
                <a:latin typeface="Times New Roman" panose="02020603050405020304" pitchFamily="18" charset="0"/>
              </a:rPr>
              <a:t> </a:t>
            </a:r>
            <a:r>
              <a:rPr lang="en-US" altLang="en-US" sz="1700" b="1" i="1">
                <a:solidFill>
                  <a:schemeClr val="tx2"/>
                </a:solidFill>
                <a:latin typeface="Times New Roman" panose="02020603050405020304" pitchFamily="18" charset="0"/>
              </a:rPr>
              <a:t>inPlaceQuickSort</a:t>
            </a:r>
            <a:r>
              <a:rPr lang="en-US" altLang="en-US" sz="17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700" b="1" i="1">
                <a:solidFill>
                  <a:schemeClr val="tx2"/>
                </a:solidFill>
                <a:latin typeface="Times New Roman" panose="02020603050405020304" pitchFamily="18" charset="0"/>
              </a:rPr>
              <a:t>S,</a:t>
            </a:r>
            <a:r>
              <a:rPr lang="en-US" altLang="en-US" sz="17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700" b="1" i="1">
                <a:solidFill>
                  <a:schemeClr val="tx2"/>
                </a:solidFill>
                <a:latin typeface="Times New Roman" panose="02020603050405020304" pitchFamily="18" charset="0"/>
              </a:rPr>
              <a:t>l,</a:t>
            </a:r>
            <a:r>
              <a:rPr lang="en-US" altLang="en-US" sz="17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700" b="1" i="1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17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7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1700">
                <a:latin typeface="Times New Roman" panose="02020603050405020304" pitchFamily="18" charset="0"/>
              </a:rPr>
              <a:t> </a:t>
            </a: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</a:rPr>
              <a:t>sequence </a:t>
            </a:r>
            <a: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</a:rPr>
              <a:t>, ranks </a:t>
            </a:r>
            <a: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endParaRPr lang="en-US" altLang="en-US" sz="17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700" b="1">
                <a:solidFill>
                  <a:srgbClr val="000000"/>
                </a:solidFill>
                <a:latin typeface="Times New Roman" panose="02020603050405020304" pitchFamily="18" charset="0"/>
              </a:rPr>
              <a:t>Output </a:t>
            </a: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</a:rPr>
              <a:t>sequence </a:t>
            </a:r>
            <a: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</a:rPr>
              <a:t> with the</a:t>
            </a:r>
            <a:b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</a:rPr>
              <a:t>		elements of rank between </a:t>
            </a:r>
            <a: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b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</a:rPr>
              <a:t>rearranged in increasing order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</a:rPr>
              <a:t>	 </a:t>
            </a:r>
            <a:r>
              <a:rPr lang="en-US" altLang="en-US" sz="17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17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 </a:t>
            </a:r>
            <a: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endParaRPr lang="en-US" altLang="en-US" sz="17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</a:rPr>
              <a:t>	 </a:t>
            </a:r>
            <a:r>
              <a:rPr lang="en-US" altLang="en-US" sz="1700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endParaRPr lang="en-US" altLang="en-US" sz="17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en-US" sz="17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random integer between </a:t>
            </a:r>
            <a: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en-US" sz="17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S.elemAtRank</a:t>
            </a: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17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h,</a:t>
            </a: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inPlacePartition</a:t>
            </a: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inPlaceQuickSort</a:t>
            </a: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S,</a:t>
            </a: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l,</a:t>
            </a: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h </a:t>
            </a:r>
            <a:r>
              <a:rPr lang="en-US" altLang="en-US" sz="17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inPlaceQuickSort</a:t>
            </a: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S,</a:t>
            </a: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k </a:t>
            </a:r>
            <a:r>
              <a:rPr lang="en-US" altLang="en-US" sz="17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7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0487" name="Object 5">
            <a:extLst>
              <a:ext uri="{FF2B5EF4-FFF2-40B4-BE49-F238E27FC236}">
                <a16:creationId xmlns:a16="http://schemas.microsoft.com/office/drawing/2014/main" id="{D63FD501-3438-4E7D-9D62-D598918FDC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228600"/>
          <a:ext cx="1827213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826971" imgH="1719072" progId="MS_ClipArt_Gallery.5">
                  <p:embed/>
                </p:oleObj>
              </mc:Choice>
              <mc:Fallback>
                <p:oleObj name="Clip" r:id="rId3" imgW="1826971" imgH="1719072" progId="MS_ClipArt_Gallery.5">
                  <p:embed/>
                  <p:pic>
                    <p:nvPicPr>
                      <p:cNvPr id="20487" name="Object 5">
                        <a:extLst>
                          <a:ext uri="{FF2B5EF4-FFF2-40B4-BE49-F238E27FC236}">
                            <a16:creationId xmlns:a16="http://schemas.microsoft.com/office/drawing/2014/main" id="{D63FD501-3438-4E7D-9D62-D598918FDC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27213" cy="171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C8A4A590-2C56-48C4-9ACC-E2641B1B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Quick-Sort</a:t>
            </a: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86E35D2D-5910-4E6A-970A-161EF72D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49F55E-D1B0-4BC8-BFE8-4F46DDA01F8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5AEEF6B7-63FF-4985-8CDB-C47F3C6BE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In-Place Partitioning</a:t>
            </a:r>
          </a:p>
        </p:txBody>
      </p:sp>
      <p:sp>
        <p:nvSpPr>
          <p:cNvPr id="2150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6AF3C09-76E3-4B54-9277-2001C81BBE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Perform the partition using two indices to split S into L and E U G (a similar method can split E U G into E and G).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Repeat until j and k cross: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Scan j to the right until finding an element </a:t>
            </a:r>
            <a:r>
              <a:rPr lang="en-US" altLang="en-US" sz="2000" u="sng"/>
              <a:t>&gt;</a:t>
            </a:r>
            <a:r>
              <a:rPr lang="en-US" altLang="en-US" sz="2000"/>
              <a:t> 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Scan k to the left until finding an element &lt; 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Swap elements at indices j and k</a:t>
            </a:r>
          </a:p>
        </p:txBody>
      </p:sp>
      <p:graphicFrame>
        <p:nvGraphicFramePr>
          <p:cNvPr id="21510" name="Object 4">
            <a:extLst>
              <a:ext uri="{FF2B5EF4-FFF2-40B4-BE49-F238E27FC236}">
                <a16:creationId xmlns:a16="http://schemas.microsoft.com/office/drawing/2014/main" id="{B59486B1-6E65-42BF-B065-A80B6DB84F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228600"/>
          <a:ext cx="1446213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826971" imgH="1719072" progId="MS_ClipArt_Gallery.5">
                  <p:embed/>
                </p:oleObj>
              </mc:Choice>
              <mc:Fallback>
                <p:oleObj name="Clip" r:id="rId3" imgW="1826971" imgH="1719072" progId="MS_ClipArt_Gallery.5">
                  <p:embed/>
                  <p:pic>
                    <p:nvPicPr>
                      <p:cNvPr id="21510" name="Object 4">
                        <a:extLst>
                          <a:ext uri="{FF2B5EF4-FFF2-40B4-BE49-F238E27FC236}">
                            <a16:creationId xmlns:a16="http://schemas.microsoft.com/office/drawing/2014/main" id="{B59486B1-6E65-42BF-B065-A80B6DB84F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28600"/>
                        <a:ext cx="1446213" cy="13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AutoShape 5">
            <a:extLst>
              <a:ext uri="{FF2B5EF4-FFF2-40B4-BE49-F238E27FC236}">
                <a16:creationId xmlns:a16="http://schemas.microsoft.com/office/drawing/2014/main" id="{E07E9C82-491F-4B7C-8254-59A80E39A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770188"/>
            <a:ext cx="4876800" cy="4302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3  2  5  1  0  7  3  5  9  2  7  9  8  9  7  </a:t>
            </a:r>
            <a:r>
              <a:rPr lang="en-US" altLang="en-US" sz="1800" b="1" u="sng">
                <a:solidFill>
                  <a:srgbClr val="000000"/>
                </a:solidFill>
              </a:rPr>
              <a:t>6</a:t>
            </a:r>
            <a:r>
              <a:rPr lang="en-US" altLang="en-US" sz="1800"/>
              <a:t>  9</a:t>
            </a:r>
            <a:endParaRPr lang="en-US" altLang="en-US" sz="1800">
              <a:solidFill>
                <a:schemeClr val="tx2"/>
              </a:solidFill>
            </a:endParaRPr>
          </a:p>
        </p:txBody>
      </p:sp>
      <p:sp>
        <p:nvSpPr>
          <p:cNvPr id="21512" name="Text Box 6">
            <a:extLst>
              <a:ext uri="{FF2B5EF4-FFF2-40B4-BE49-F238E27FC236}">
                <a16:creationId xmlns:a16="http://schemas.microsoft.com/office/drawing/2014/main" id="{0F53479B-C257-43C8-BEC6-D5054BCFA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36788"/>
            <a:ext cx="269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j</a:t>
            </a:r>
          </a:p>
        </p:txBody>
      </p:sp>
      <p:sp>
        <p:nvSpPr>
          <p:cNvPr id="21513" name="Text Box 7">
            <a:extLst>
              <a:ext uri="{FF2B5EF4-FFF2-40B4-BE49-F238E27FC236}">
                <a16:creationId xmlns:a16="http://schemas.microsoft.com/office/drawing/2014/main" id="{03868473-166A-4F9B-BB29-718413702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2367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</a:t>
            </a:r>
          </a:p>
        </p:txBody>
      </p:sp>
      <p:sp>
        <p:nvSpPr>
          <p:cNvPr id="21514" name="Text Box 8">
            <a:extLst>
              <a:ext uri="{FF2B5EF4-FFF2-40B4-BE49-F238E27FC236}">
                <a16:creationId xmlns:a16="http://schemas.microsoft.com/office/drawing/2014/main" id="{C9C36601-730E-4031-8043-4C809CC0C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25" y="2743200"/>
            <a:ext cx="165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(pivot = 6)</a:t>
            </a:r>
          </a:p>
        </p:txBody>
      </p:sp>
      <p:sp>
        <p:nvSpPr>
          <p:cNvPr id="21515" name="AutoShape 9">
            <a:extLst>
              <a:ext uri="{FF2B5EF4-FFF2-40B4-BE49-F238E27FC236}">
                <a16:creationId xmlns:a16="http://schemas.microsoft.com/office/drawing/2014/main" id="{474DD725-3D12-4D7C-8CC7-28A5ADE1F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437188"/>
            <a:ext cx="4876800" cy="4302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3  2  5  1  0  7  3  5  9  2  7  9  8  9  7  </a:t>
            </a:r>
            <a:r>
              <a:rPr lang="en-US" altLang="en-US" sz="1800" b="1" u="sng">
                <a:solidFill>
                  <a:srgbClr val="000000"/>
                </a:solidFill>
              </a:rPr>
              <a:t>6</a:t>
            </a:r>
            <a:r>
              <a:rPr lang="en-US" altLang="en-US" sz="1800"/>
              <a:t>  9</a:t>
            </a:r>
            <a:endParaRPr lang="en-US" altLang="en-US" sz="1800">
              <a:solidFill>
                <a:schemeClr val="tx2"/>
              </a:solidFill>
            </a:endParaRPr>
          </a:p>
        </p:txBody>
      </p:sp>
      <p:sp>
        <p:nvSpPr>
          <p:cNvPr id="21516" name="Text Box 10">
            <a:extLst>
              <a:ext uri="{FF2B5EF4-FFF2-40B4-BE49-F238E27FC236}">
                <a16:creationId xmlns:a16="http://schemas.microsoft.com/office/drawing/2014/main" id="{CB486D0E-67E0-4C06-866F-BAC68138F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0525" y="4903788"/>
            <a:ext cx="269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j</a:t>
            </a:r>
          </a:p>
        </p:txBody>
      </p:sp>
      <p:sp>
        <p:nvSpPr>
          <p:cNvPr id="21517" name="Text Box 11">
            <a:extLst>
              <a:ext uri="{FF2B5EF4-FFF2-40B4-BE49-F238E27FC236}">
                <a16:creationId xmlns:a16="http://schemas.microsoft.com/office/drawing/2014/main" id="{98878E2F-0214-4F14-A237-A72A18CA9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9037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</a:t>
            </a:r>
          </a:p>
        </p:txBody>
      </p:sp>
      <p:sp>
        <p:nvSpPr>
          <p:cNvPr id="21518" name="Line 12">
            <a:extLst>
              <a:ext uri="{FF2B5EF4-FFF2-40B4-BE49-F238E27FC236}">
                <a16:creationId xmlns:a16="http://schemas.microsoft.com/office/drawing/2014/main" id="{0AE13C45-A21C-4E4D-8FAC-2747D5C6CC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51816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3">
            <a:extLst>
              <a:ext uri="{FF2B5EF4-FFF2-40B4-BE49-F238E27FC236}">
                <a16:creationId xmlns:a16="http://schemas.microsoft.com/office/drawing/2014/main" id="{F4251DBA-9023-42F7-83AB-79211D586E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51816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Rectangle 14">
            <a:extLst>
              <a:ext uri="{FF2B5EF4-FFF2-40B4-BE49-F238E27FC236}">
                <a16:creationId xmlns:a16="http://schemas.microsoft.com/office/drawing/2014/main" id="{D03FC0FF-8719-47D2-99AD-A91FAF970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334000"/>
            <a:ext cx="304800" cy="6096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1" name="Rectangle 15">
            <a:extLst>
              <a:ext uri="{FF2B5EF4-FFF2-40B4-BE49-F238E27FC236}">
                <a16:creationId xmlns:a16="http://schemas.microsoft.com/office/drawing/2014/main" id="{4629C396-0254-4ABA-B01E-25ECF0E55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334000"/>
            <a:ext cx="304800" cy="6096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2" name="Freeform 16">
            <a:extLst>
              <a:ext uri="{FF2B5EF4-FFF2-40B4-BE49-F238E27FC236}">
                <a16:creationId xmlns:a16="http://schemas.microsoft.com/office/drawing/2014/main" id="{53A73D78-8823-4C82-81A8-C42106D6AF6C}"/>
              </a:ext>
            </a:extLst>
          </p:cNvPr>
          <p:cNvSpPr>
            <a:spLocks/>
          </p:cNvSpPr>
          <p:nvPr/>
        </p:nvSpPr>
        <p:spPr bwMode="auto">
          <a:xfrm>
            <a:off x="3276600" y="6019800"/>
            <a:ext cx="685800" cy="152400"/>
          </a:xfrm>
          <a:custGeom>
            <a:avLst/>
            <a:gdLst>
              <a:gd name="T0" fmla="*/ 0 w 432"/>
              <a:gd name="T1" fmla="*/ 0 h 96"/>
              <a:gd name="T2" fmla="*/ 2147483646 w 432"/>
              <a:gd name="T3" fmla="*/ 2147483646 h 96"/>
              <a:gd name="T4" fmla="*/ 2147483646 w 432"/>
              <a:gd name="T5" fmla="*/ 0 h 96"/>
              <a:gd name="T6" fmla="*/ 0 60000 65536"/>
              <a:gd name="T7" fmla="*/ 0 60000 65536"/>
              <a:gd name="T8" fmla="*/ 0 60000 65536"/>
              <a:gd name="T9" fmla="*/ 0 w 432"/>
              <a:gd name="T10" fmla="*/ 0 h 96"/>
              <a:gd name="T11" fmla="*/ 432 w 432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96">
                <a:moveTo>
                  <a:pt x="0" y="0"/>
                </a:moveTo>
                <a:cubicBezTo>
                  <a:pt x="60" y="48"/>
                  <a:pt x="120" y="96"/>
                  <a:pt x="192" y="96"/>
                </a:cubicBezTo>
                <a:cubicBezTo>
                  <a:pt x="264" y="96"/>
                  <a:pt x="348" y="48"/>
                  <a:pt x="432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5">
            <a:extLst>
              <a:ext uri="{FF2B5EF4-FFF2-40B4-BE49-F238E27FC236}">
                <a16:creationId xmlns:a16="http://schemas.microsoft.com/office/drawing/2014/main" id="{BDB5C361-53F9-4CFA-935D-5B443B25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Quick-Sort</a:t>
            </a:r>
          </a:p>
        </p:txBody>
      </p:sp>
      <p:sp>
        <p:nvSpPr>
          <p:cNvPr id="22531" name="Slide Number Placeholder 6">
            <a:extLst>
              <a:ext uri="{FF2B5EF4-FFF2-40B4-BE49-F238E27FC236}">
                <a16:creationId xmlns:a16="http://schemas.microsoft.com/office/drawing/2014/main" id="{DB432134-6377-48EE-9E77-6E9FFE53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492232-EE00-403D-BA1A-7515A724112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22532" name="Rectangle 1026">
            <a:extLst>
              <a:ext uri="{FF2B5EF4-FFF2-40B4-BE49-F238E27FC236}">
                <a16:creationId xmlns:a16="http://schemas.microsoft.com/office/drawing/2014/main" id="{561B4921-F8FC-47C0-BF2C-755070ACE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/>
              <a:t>Summary of Sorting Algorithms</a:t>
            </a:r>
          </a:p>
        </p:txBody>
      </p:sp>
      <p:graphicFrame>
        <p:nvGraphicFramePr>
          <p:cNvPr id="144644" name="Group 1284">
            <a:extLst>
              <a:ext uri="{FF2B5EF4-FFF2-40B4-BE49-F238E27FC236}">
                <a16:creationId xmlns:a16="http://schemas.microsoft.com/office/drawing/2014/main" id="{7B189DA6-AA34-42D1-A70C-4608F3878C29}"/>
              </a:ext>
            </a:extLst>
          </p:cNvPr>
          <p:cNvGraphicFramePr>
            <a:graphicFrameLocks noGrp="1"/>
          </p:cNvGraphicFramePr>
          <p:nvPr/>
        </p:nvGraphicFramePr>
        <p:xfrm>
          <a:off x="857250" y="1628775"/>
          <a:ext cx="7905750" cy="4564063"/>
        </p:xfrm>
        <a:graphic>
          <a:graphicData uri="http://schemas.openxmlformats.org/drawingml/2006/table">
            <a:tbl>
              <a:tblPr/>
              <a:tblGrid>
                <a:gridCol w="237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Algorithm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Time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Notes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selection-sort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slow (good for small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insertion-sort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slow (good for small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quick-sort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expected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in-place, randomized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fastest (good for large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6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heap-sort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 (good for large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merge-sort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sequential data access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  (good for huge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A3B3713-225F-4305-A4F1-4943C845C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Sorting Arrays and Lists in Java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18BC2B4-7D5D-48F8-B95E-1694A3846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dirty="0"/>
              <a:t>We can sort the elements of an array/list using </a:t>
            </a:r>
            <a:r>
              <a:rPr lang="en-US" altLang="en-US" dirty="0" err="1"/>
              <a:t>thr</a:t>
            </a:r>
            <a:r>
              <a:rPr lang="en-US" altLang="en-US" dirty="0"/>
              <a:t> sort method of the </a:t>
            </a:r>
            <a:r>
              <a:rPr lang="en-US" altLang="en-US" dirty="0">
                <a:latin typeface="Courier New" panose="02070309020205020404" pitchFamily="49" charset="0"/>
              </a:rPr>
              <a:t>Arrays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Collections</a:t>
            </a:r>
            <a:r>
              <a:rPr lang="en-US" altLang="en-US" dirty="0"/>
              <a:t> classes in </a:t>
            </a:r>
            <a:r>
              <a:rPr lang="en-US" altLang="en-US" dirty="0" err="1">
                <a:latin typeface="Courier New" panose="02070309020205020404" pitchFamily="49" charset="0"/>
              </a:rPr>
              <a:t>java.util</a:t>
            </a:r>
            <a:endParaRPr lang="en-US" alt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String[] words = {“</a:t>
            </a:r>
            <a:r>
              <a:rPr lang="en-US" altLang="en-US" dirty="0" err="1">
                <a:latin typeface="Courier New" panose="02070309020205020404" pitchFamily="49" charset="0"/>
              </a:rPr>
              <a:t>aaa</a:t>
            </a:r>
            <a:r>
              <a:rPr lang="en-US" altLang="en-US" dirty="0">
                <a:latin typeface="Courier New" panose="02070309020205020404" pitchFamily="49" charset="0"/>
              </a:rPr>
              <a:t>", “</a:t>
            </a:r>
            <a:r>
              <a:rPr lang="en-US" altLang="en-US" dirty="0" err="1">
                <a:latin typeface="Courier New" panose="02070309020205020404" pitchFamily="49" charset="0"/>
              </a:rPr>
              <a:t>bbb</a:t>
            </a:r>
            <a:r>
              <a:rPr lang="en-US" altLang="en-US" dirty="0">
                <a:latin typeface="Courier New" panose="02070309020205020404" pitchFamily="49" charset="0"/>
              </a:rPr>
              <a:t>", “ccc", “</a:t>
            </a:r>
            <a:r>
              <a:rPr lang="en-US" altLang="en-US" dirty="0" err="1">
                <a:latin typeface="Courier New" panose="02070309020205020404" pitchFamily="49" charset="0"/>
              </a:rPr>
              <a:t>abc</a:t>
            </a:r>
            <a:r>
              <a:rPr lang="en-US" altLang="en-US" dirty="0">
                <a:latin typeface="Courier New" panose="02070309020205020404" pitchFamily="49" charset="0"/>
              </a:rPr>
              <a:t>"};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Arrays.sort</a:t>
            </a:r>
            <a:r>
              <a:rPr lang="en-US" altLang="en-US" b="1" dirty="0">
                <a:latin typeface="Courier New" panose="02070309020205020404" pitchFamily="49" charset="0"/>
              </a:rPr>
              <a:t>(words);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Arrays.toString</a:t>
            </a:r>
            <a:r>
              <a:rPr lang="en-US" altLang="en-US" dirty="0">
                <a:latin typeface="Courier New" panose="02070309020205020404" pitchFamily="49" charset="0"/>
              </a:rPr>
              <a:t>(words));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// [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aaa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abc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bbb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, ccc]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List&lt;String&gt; words2 = new ArrayList&lt;String&gt;();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for (String word : words)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words2.add(word);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Collections.sort</a:t>
            </a:r>
            <a:r>
              <a:rPr lang="en-US" altLang="en-US" b="1" dirty="0">
                <a:latin typeface="Courier New" panose="02070309020205020404" pitchFamily="49" charset="0"/>
              </a:rPr>
              <a:t>(words2);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(words2);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// [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aaa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abc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bbb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, ccc]</a:t>
            </a:r>
          </a:p>
        </p:txBody>
      </p:sp>
      <p:sp>
        <p:nvSpPr>
          <p:cNvPr id="4" name="Speech Bubble: Rectangle with Corners Rounded 6">
            <a:extLst>
              <a:ext uri="{FF2B5EF4-FFF2-40B4-BE49-F238E27FC236}">
                <a16:creationId xmlns:a16="http://schemas.microsoft.com/office/drawing/2014/main" id="{0C7113F8-2920-4B26-ADC0-4EF3E4577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953000"/>
            <a:ext cx="2057400" cy="1066800"/>
          </a:xfrm>
          <a:prstGeom prst="wedgeRoundRectCallout">
            <a:avLst>
              <a:gd name="adj1" fmla="val -8639"/>
              <a:gd name="adj2" fmla="val -48458"/>
              <a:gd name="adj3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 dirty="0">
                <a:solidFill>
                  <a:srgbClr val="8097F8"/>
                </a:solidFill>
              </a:rPr>
              <a:t>The sort method</a:t>
            </a:r>
          </a:p>
          <a:p>
            <a:pPr algn="ctr" eaLnBrk="1" hangingPunct="1"/>
            <a:r>
              <a:rPr lang="en-US" altLang="en-US" sz="2000" dirty="0">
                <a:solidFill>
                  <a:srgbClr val="8097F8"/>
                </a:solidFill>
              </a:rPr>
              <a:t>is a variant of </a:t>
            </a:r>
          </a:p>
          <a:p>
            <a:pPr algn="ctr" eaLnBrk="1" hangingPunct="1"/>
            <a:r>
              <a:rPr lang="en-US" altLang="en-US" sz="2000" dirty="0">
                <a:solidFill>
                  <a:srgbClr val="8097F8"/>
                </a:solidFill>
              </a:rPr>
              <a:t>Quick-Sort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065F024-23D3-4C44-B7AB-2FFFB5612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Merge-Sort</a:t>
            </a:r>
            <a:endParaRPr lang="en-US" altLang="en-US" dirty="0">
              <a:cs typeface="Tahoma" panose="020B0604030504040204" pitchFamily="34" charset="0"/>
            </a:endParaRPr>
          </a:p>
        </p:txBody>
      </p:sp>
      <p:sp>
        <p:nvSpPr>
          <p:cNvPr id="92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7B01E73-3079-4ED2-A99A-5FA3E2118D3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62000" y="1676400"/>
            <a:ext cx="3810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Merge-sort on an input sequence </a:t>
            </a:r>
            <a:r>
              <a:rPr lang="en-US" altLang="en-US" sz="2400" b="1" i="1">
                <a:latin typeface="Times New Roman" panose="02020603050405020304" pitchFamily="18" charset="0"/>
              </a:rPr>
              <a:t>S</a:t>
            </a:r>
            <a:r>
              <a:rPr lang="en-US" altLang="en-US" sz="2400"/>
              <a:t> with </a:t>
            </a:r>
            <a:r>
              <a:rPr lang="en-US" altLang="en-US" sz="2400" b="1" i="1">
                <a:latin typeface="Times New Roman" panose="02020603050405020304" pitchFamily="18" charset="0"/>
              </a:rPr>
              <a:t>n</a:t>
            </a:r>
            <a:r>
              <a:rPr lang="en-US" altLang="en-US" sz="2400"/>
              <a:t> elements consists of three steps: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tx2"/>
                </a:solidFill>
              </a:rPr>
              <a:t>Divide</a:t>
            </a:r>
            <a:r>
              <a:rPr lang="en-US" altLang="en-US" sz="2000"/>
              <a:t>: partition </a:t>
            </a:r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  <a:r>
              <a:rPr lang="en-US" altLang="en-US" sz="2000"/>
              <a:t> into two sequences </a:t>
            </a:r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  <a:r>
              <a:rPr lang="en-US" altLang="en-US" sz="2000" baseline="-25000">
                <a:latin typeface="Times New Roman" panose="02020603050405020304" pitchFamily="18" charset="0"/>
              </a:rPr>
              <a:t>1</a:t>
            </a:r>
            <a:r>
              <a:rPr lang="en-US" altLang="en-US" sz="2000" b="1" i="1">
                <a:latin typeface="Times New Roman" panose="02020603050405020304" pitchFamily="18" charset="0"/>
              </a:rPr>
              <a:t> </a:t>
            </a:r>
            <a:r>
              <a:rPr lang="en-US" altLang="en-US" sz="2000"/>
              <a:t>and </a:t>
            </a:r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  <a:r>
              <a:rPr lang="en-US" altLang="en-US" sz="2000" baseline="-25000">
                <a:latin typeface="Times New Roman" panose="02020603050405020304" pitchFamily="18" charset="0"/>
              </a:rPr>
              <a:t>2</a:t>
            </a:r>
            <a:r>
              <a:rPr lang="en-US" altLang="en-US" sz="2000"/>
              <a:t> of about 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Symbol" panose="05050102010706020507" pitchFamily="18" charset="2"/>
              </a:rPr>
              <a:t>/</a:t>
            </a:r>
            <a:r>
              <a:rPr lang="en-US" altLang="en-US" sz="2000">
                <a:latin typeface="Times New Roman" panose="02020603050405020304" pitchFamily="18" charset="0"/>
              </a:rPr>
              <a:t>2</a:t>
            </a:r>
            <a:r>
              <a:rPr lang="en-US" altLang="en-US" sz="2000"/>
              <a:t> elements each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tx2"/>
                </a:solidFill>
              </a:rPr>
              <a:t>Recur</a:t>
            </a:r>
            <a:r>
              <a:rPr lang="en-US" altLang="en-US" sz="2000"/>
              <a:t>: recursively sort </a:t>
            </a:r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  <a:r>
              <a:rPr lang="en-US" altLang="en-US" sz="2000" baseline="-25000">
                <a:latin typeface="Times New Roman" panose="02020603050405020304" pitchFamily="18" charset="0"/>
              </a:rPr>
              <a:t>1</a:t>
            </a:r>
            <a:r>
              <a:rPr lang="en-US" altLang="en-US" sz="2000" b="1" i="1">
                <a:latin typeface="Times New Roman" panose="02020603050405020304" pitchFamily="18" charset="0"/>
              </a:rPr>
              <a:t> </a:t>
            </a:r>
            <a:r>
              <a:rPr lang="en-US" altLang="en-US" sz="2000"/>
              <a:t>and </a:t>
            </a:r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  <a:r>
              <a:rPr lang="en-US" altLang="en-US" sz="2000" baseline="-25000">
                <a:latin typeface="Times New Roman" panose="02020603050405020304" pitchFamily="18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tx2"/>
                </a:solidFill>
              </a:rPr>
              <a:t>Conquer</a:t>
            </a:r>
            <a:r>
              <a:rPr lang="en-US" altLang="en-US" sz="2000"/>
              <a:t>: merge </a:t>
            </a:r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  <a:r>
              <a:rPr lang="en-US" altLang="en-US" sz="2000" baseline="-25000">
                <a:latin typeface="Times New Roman" panose="02020603050405020304" pitchFamily="18" charset="0"/>
              </a:rPr>
              <a:t>1</a:t>
            </a:r>
            <a:r>
              <a:rPr lang="en-US" altLang="en-US" sz="2000" b="1" i="1">
                <a:latin typeface="Times New Roman" panose="02020603050405020304" pitchFamily="18" charset="0"/>
              </a:rPr>
              <a:t> </a:t>
            </a:r>
            <a:r>
              <a:rPr lang="en-US" altLang="en-US" sz="2000"/>
              <a:t>and </a:t>
            </a:r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  <a:r>
              <a:rPr lang="en-US" altLang="en-US" sz="2000" baseline="-25000">
                <a:latin typeface="Times New Roman" panose="02020603050405020304" pitchFamily="18" charset="0"/>
              </a:rPr>
              <a:t>2 </a:t>
            </a:r>
            <a:r>
              <a:rPr lang="en-US" altLang="en-US" sz="2000"/>
              <a:t>into a unique sorted sequence</a:t>
            </a:r>
          </a:p>
        </p:txBody>
      </p:sp>
      <p:sp>
        <p:nvSpPr>
          <p:cNvPr id="9220" name="Footer Placeholder 5">
            <a:extLst>
              <a:ext uri="{FF2B5EF4-FFF2-40B4-BE49-F238E27FC236}">
                <a16:creationId xmlns:a16="http://schemas.microsoft.com/office/drawing/2014/main" id="{A6DF3D72-26D1-4224-B1E7-21ADCC0E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Merge Sort</a:t>
            </a:r>
          </a:p>
        </p:txBody>
      </p:sp>
      <p:sp>
        <p:nvSpPr>
          <p:cNvPr id="9221" name="Slide Number Placeholder 6">
            <a:extLst>
              <a:ext uri="{FF2B5EF4-FFF2-40B4-BE49-F238E27FC236}">
                <a16:creationId xmlns:a16="http://schemas.microsoft.com/office/drawing/2014/main" id="{75C2AF5C-CA98-44AF-BCAE-12723256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8410B5-3DC6-4D81-935B-D899EAE7B0A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E8AB0341-F2F6-49F9-9B26-7997258C3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676400"/>
            <a:ext cx="4038600" cy="3300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342900" defTabSz="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mergeSort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S, C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sequence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with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 					elements, comparator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sequence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 sorted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	according to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endParaRPr lang="en-US" altLang="en-US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S.size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partition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n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/2) 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mergeSort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C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mergeSort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C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merge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S</a:t>
            </a:r>
            <a:r>
              <a:rPr lang="en-US" altLang="en-US" sz="20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en-US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460E457-D0F0-4F67-8B79-81FDB1CF1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/>
              <a:t>Merging Two Sorted Sequences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49A52C5-7425-4AF2-B6A1-C450D62704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2895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conquer step of merge-sort consists of merging two sorted sequences </a:t>
            </a:r>
            <a:r>
              <a:rPr lang="en-US" altLang="en-US" sz="2000" b="1" i="1">
                <a:latin typeface="Times New Roman" panose="02020603050405020304" pitchFamily="18" charset="0"/>
              </a:rPr>
              <a:t>A </a:t>
            </a:r>
            <a:r>
              <a:rPr lang="en-US" altLang="en-US" sz="2000"/>
              <a:t>and </a:t>
            </a:r>
            <a:r>
              <a:rPr lang="en-US" altLang="en-US" sz="2000" b="1" i="1">
                <a:latin typeface="Times New Roman" panose="02020603050405020304" pitchFamily="18" charset="0"/>
              </a:rPr>
              <a:t>B</a:t>
            </a:r>
            <a:r>
              <a:rPr lang="en-US" altLang="en-US" sz="2000"/>
              <a:t> into a sorted sequence </a:t>
            </a:r>
            <a:r>
              <a:rPr lang="en-US" altLang="en-US" sz="2000" b="1" i="1">
                <a:latin typeface="Times New Roman" panose="02020603050405020304" pitchFamily="18" charset="0"/>
              </a:rPr>
              <a:t>S </a:t>
            </a:r>
            <a:r>
              <a:rPr lang="en-US" altLang="en-US" sz="2000"/>
              <a:t>containing the union of the elements of </a:t>
            </a:r>
            <a:r>
              <a:rPr lang="en-US" altLang="en-US" sz="2000" b="1" i="1">
                <a:latin typeface="Times New Roman" panose="02020603050405020304" pitchFamily="18" charset="0"/>
              </a:rPr>
              <a:t>A </a:t>
            </a:r>
            <a:r>
              <a:rPr lang="en-US" altLang="en-US" sz="2000"/>
              <a:t>and </a:t>
            </a:r>
            <a:r>
              <a:rPr lang="en-US" altLang="en-US" sz="2000" b="1" i="1">
                <a:latin typeface="Times New Roman" panose="02020603050405020304" pitchFamily="18" charset="0"/>
              </a:rPr>
              <a:t>B</a:t>
            </a: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Merging two sorted sequences, each with 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Symbol" panose="05050102010706020507" pitchFamily="18" charset="2"/>
              </a:rPr>
              <a:t>/</a:t>
            </a:r>
            <a:r>
              <a:rPr lang="en-US" altLang="en-US" sz="2000">
                <a:latin typeface="Times New Roman" panose="02020603050405020304" pitchFamily="18" charset="0"/>
              </a:rPr>
              <a:t>2</a:t>
            </a:r>
            <a:r>
              <a:rPr lang="en-US" altLang="en-US" sz="2000"/>
              <a:t> elements and implemented by means of a doubly linked list, takes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 time</a:t>
            </a:r>
          </a:p>
        </p:txBody>
      </p:sp>
      <p:sp>
        <p:nvSpPr>
          <p:cNvPr id="10244" name="Footer Placeholder 4">
            <a:extLst>
              <a:ext uri="{FF2B5EF4-FFF2-40B4-BE49-F238E27FC236}">
                <a16:creationId xmlns:a16="http://schemas.microsoft.com/office/drawing/2014/main" id="{298FED20-CD9A-4AA6-9F82-BEBD7239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Merge Sort</a:t>
            </a:r>
          </a:p>
        </p:txBody>
      </p:sp>
      <p:sp>
        <p:nvSpPr>
          <p:cNvPr id="10245" name="Slide Number Placeholder 5">
            <a:extLst>
              <a:ext uri="{FF2B5EF4-FFF2-40B4-BE49-F238E27FC236}">
                <a16:creationId xmlns:a16="http://schemas.microsoft.com/office/drawing/2014/main" id="{70D42651-6017-492C-8EC9-98DDD475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906AC9-093A-4A01-B120-EB8EEF99BEB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0246" name="Text Box 4">
            <a:extLst>
              <a:ext uri="{FF2B5EF4-FFF2-40B4-BE49-F238E27FC236}">
                <a16:creationId xmlns:a16="http://schemas.microsoft.com/office/drawing/2014/main" id="{0C23DE61-67E6-4B90-81E1-05BA610F9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587500"/>
            <a:ext cx="4876800" cy="4624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342900" defTabSz="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merge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A, B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sequences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and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with</a:t>
            </a:r>
            <a:b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	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1800">
                <a:solidFill>
                  <a:schemeClr val="accent2"/>
                </a:solidFill>
                <a:latin typeface="Symbol" panose="05050102010706020507" pitchFamily="18" charset="2"/>
              </a:rPr>
              <a:t>/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2 elements each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sorted sequence of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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B</a:t>
            </a:r>
            <a:endParaRPr lang="en-US" altLang="en-US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en-US" sz="8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empty sequence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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A.isEmpty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()  </a:t>
            </a:r>
            <a:r>
              <a:rPr lang="en-US" altLang="en-US" sz="2000" b="1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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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B.isEmpty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en-US" sz="180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A.first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.element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B.first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.element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S.addLast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A.remove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A.first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()))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  <a:endParaRPr lang="en-US" altLang="en-US" sz="18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S.addLast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B.remove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B.first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()))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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A.isEmpty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()	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S.addLast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A.remove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A.first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()))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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B.isEmpty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()	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S.addLast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B.remove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B.first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()))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return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892B065-1936-488F-BB0A-D5FF5C7B80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Merge-Sort Tree</a:t>
            </a:r>
          </a:p>
        </p:txBody>
      </p:sp>
      <p:sp>
        <p:nvSpPr>
          <p:cNvPr id="112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941BD4D-13BA-48ED-94E4-73F03C7995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33525"/>
            <a:ext cx="8077200" cy="2200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An execution of merge-sort is depicted by a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each node represents a recursive call of merge-sort and stores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unsorted sequence before the execution and its partition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sorted sequence at the end of the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the root is the initial call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the leaves are calls on subsequences of size 0 or 1</a:t>
            </a:r>
          </a:p>
        </p:txBody>
      </p:sp>
      <p:sp>
        <p:nvSpPr>
          <p:cNvPr id="11268" name="Footer Placeholder 4">
            <a:extLst>
              <a:ext uri="{FF2B5EF4-FFF2-40B4-BE49-F238E27FC236}">
                <a16:creationId xmlns:a16="http://schemas.microsoft.com/office/drawing/2014/main" id="{6F527A54-EA6D-4969-A781-193F05C2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Merge Sort</a:t>
            </a:r>
          </a:p>
        </p:txBody>
      </p:sp>
      <p:sp>
        <p:nvSpPr>
          <p:cNvPr id="11269" name="Slide Number Placeholder 5">
            <a:extLst>
              <a:ext uri="{FF2B5EF4-FFF2-40B4-BE49-F238E27FC236}">
                <a16:creationId xmlns:a16="http://schemas.microsoft.com/office/drawing/2014/main" id="{045573AD-0705-4455-A7C9-E47CE747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6989FB-F1FF-4483-AC02-800E8E0E52C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1270" name="AutoShape 4">
            <a:extLst>
              <a:ext uri="{FF2B5EF4-FFF2-40B4-BE49-F238E27FC236}">
                <a16:creationId xmlns:a16="http://schemas.microsoft.com/office/drawing/2014/main" id="{B6DB10A4-5CA2-4D16-9567-74542ABE9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10000"/>
            <a:ext cx="3657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2400"/>
              <a:t> 9  4  </a:t>
            </a:r>
            <a:r>
              <a:rPr lang="en-US" altLang="en-US" sz="24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400"/>
              <a:t>  </a:t>
            </a:r>
            <a:r>
              <a:rPr lang="en-US" altLang="en-US" sz="24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11271" name="AutoShape 5">
            <a:extLst>
              <a:ext uri="{FF2B5EF4-FFF2-40B4-BE49-F238E27FC236}">
                <a16:creationId xmlns:a16="http://schemas.microsoft.com/office/drawing/2014/main" id="{C7E6A852-41F2-4D37-B8E5-3295FDD0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724400"/>
            <a:ext cx="2133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2400"/>
              <a:t> 2  </a:t>
            </a:r>
            <a:r>
              <a:rPr lang="en-US" altLang="en-US" sz="24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400"/>
              <a:t>  </a:t>
            </a:r>
            <a:r>
              <a:rPr lang="en-US" altLang="en-US" sz="24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1272" name="AutoShape 6">
            <a:extLst>
              <a:ext uri="{FF2B5EF4-FFF2-40B4-BE49-F238E27FC236}">
                <a16:creationId xmlns:a16="http://schemas.microsoft.com/office/drawing/2014/main" id="{8B275CAC-B078-4129-A1E9-9C06A9EB5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2133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9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2400"/>
              <a:t> 4  </a:t>
            </a:r>
            <a:r>
              <a:rPr lang="en-US" altLang="en-US" sz="24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400"/>
              <a:t>  </a:t>
            </a:r>
            <a:r>
              <a:rPr lang="en-US" altLang="en-US" sz="2400">
                <a:solidFill>
                  <a:schemeClr val="tx2"/>
                </a:solidFill>
              </a:rPr>
              <a:t>4  9</a:t>
            </a:r>
          </a:p>
        </p:txBody>
      </p:sp>
      <p:sp>
        <p:nvSpPr>
          <p:cNvPr id="11273" name="AutoShape 7">
            <a:extLst>
              <a:ext uri="{FF2B5EF4-FFF2-40B4-BE49-F238E27FC236}">
                <a16:creationId xmlns:a16="http://schemas.microsoft.com/office/drawing/2014/main" id="{CE10EC97-D3E9-4676-903A-B2A6BC2F8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5638800"/>
            <a:ext cx="1028700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 </a:t>
            </a:r>
            <a:r>
              <a:rPr lang="en-US" altLang="en-US" sz="24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1274" name="AutoShape 8">
            <a:extLst>
              <a:ext uri="{FF2B5EF4-FFF2-40B4-BE49-F238E27FC236}">
                <a16:creationId xmlns:a16="http://schemas.microsoft.com/office/drawing/2014/main" id="{AC1E45E2-0D48-4C5C-AE4E-7DAB9BFFE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638800"/>
            <a:ext cx="990600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 </a:t>
            </a:r>
            <a:r>
              <a:rPr lang="en-US" altLang="en-US" sz="24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1275" name="AutoShape 9">
            <a:extLst>
              <a:ext uri="{FF2B5EF4-FFF2-40B4-BE49-F238E27FC236}">
                <a16:creationId xmlns:a16="http://schemas.microsoft.com/office/drawing/2014/main" id="{7DF530D6-2D57-421D-9ED2-5D63D4F65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5638800"/>
            <a:ext cx="1009650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9 </a:t>
            </a:r>
            <a:r>
              <a:rPr lang="en-US" altLang="en-US" sz="24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1276" name="AutoShape 10">
            <a:extLst>
              <a:ext uri="{FF2B5EF4-FFF2-40B4-BE49-F238E27FC236}">
                <a16:creationId xmlns:a16="http://schemas.microsoft.com/office/drawing/2014/main" id="{83A39B5E-8C40-42C8-856B-9C0EF13D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638800"/>
            <a:ext cx="981075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 </a:t>
            </a:r>
            <a:r>
              <a:rPr lang="en-US" altLang="en-US" sz="24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tx2"/>
                </a:solidFill>
              </a:rPr>
              <a:t>4</a:t>
            </a:r>
          </a:p>
        </p:txBody>
      </p:sp>
      <p:cxnSp>
        <p:nvCxnSpPr>
          <p:cNvPr id="11277" name="AutoShape 11">
            <a:extLst>
              <a:ext uri="{FF2B5EF4-FFF2-40B4-BE49-F238E27FC236}">
                <a16:creationId xmlns:a16="http://schemas.microsoft.com/office/drawing/2014/main" id="{A1B7AA71-73D4-4001-BBFF-67A2878BF3EB}"/>
              </a:ext>
            </a:extLst>
          </p:cNvPr>
          <p:cNvCxnSpPr>
            <a:cxnSpLocks noChangeShapeType="1"/>
            <a:stCxn id="11271" idx="0"/>
            <a:endCxn id="11270" idx="2"/>
          </p:cNvCxnSpPr>
          <p:nvPr/>
        </p:nvCxnSpPr>
        <p:spPr bwMode="auto">
          <a:xfrm flipV="1">
            <a:off x="3048000" y="4429125"/>
            <a:ext cx="15240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2">
            <a:extLst>
              <a:ext uri="{FF2B5EF4-FFF2-40B4-BE49-F238E27FC236}">
                <a16:creationId xmlns:a16="http://schemas.microsoft.com/office/drawing/2014/main" id="{42C24F30-ED3C-412E-8BAC-8B1258E86E33}"/>
              </a:ext>
            </a:extLst>
          </p:cNvPr>
          <p:cNvCxnSpPr>
            <a:cxnSpLocks noChangeShapeType="1"/>
            <a:stCxn id="11272" idx="0"/>
            <a:endCxn id="11270" idx="2"/>
          </p:cNvCxnSpPr>
          <p:nvPr/>
        </p:nvCxnSpPr>
        <p:spPr bwMode="auto">
          <a:xfrm flipH="1" flipV="1">
            <a:off x="4572000" y="4429125"/>
            <a:ext cx="15240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13">
            <a:extLst>
              <a:ext uri="{FF2B5EF4-FFF2-40B4-BE49-F238E27FC236}">
                <a16:creationId xmlns:a16="http://schemas.microsoft.com/office/drawing/2014/main" id="{C2A1CD5A-9205-4B28-98E7-FE63CE639C42}"/>
              </a:ext>
            </a:extLst>
          </p:cNvPr>
          <p:cNvCxnSpPr>
            <a:cxnSpLocks noChangeShapeType="1"/>
            <a:stCxn id="11273" idx="0"/>
            <a:endCxn id="11271" idx="2"/>
          </p:cNvCxnSpPr>
          <p:nvPr/>
        </p:nvCxnSpPr>
        <p:spPr bwMode="auto">
          <a:xfrm flipV="1">
            <a:off x="2381250" y="5343525"/>
            <a:ext cx="6667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14">
            <a:extLst>
              <a:ext uri="{FF2B5EF4-FFF2-40B4-BE49-F238E27FC236}">
                <a16:creationId xmlns:a16="http://schemas.microsoft.com/office/drawing/2014/main" id="{B237519B-4C91-4549-819F-7781418A3147}"/>
              </a:ext>
            </a:extLst>
          </p:cNvPr>
          <p:cNvCxnSpPr>
            <a:cxnSpLocks noChangeShapeType="1"/>
            <a:stCxn id="11275" idx="0"/>
            <a:endCxn id="11272" idx="2"/>
          </p:cNvCxnSpPr>
          <p:nvPr/>
        </p:nvCxnSpPr>
        <p:spPr bwMode="auto">
          <a:xfrm flipV="1">
            <a:off x="5410200" y="5343525"/>
            <a:ext cx="6858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AutoShape 15">
            <a:extLst>
              <a:ext uri="{FF2B5EF4-FFF2-40B4-BE49-F238E27FC236}">
                <a16:creationId xmlns:a16="http://schemas.microsoft.com/office/drawing/2014/main" id="{4C029720-B716-4541-A654-09C5E902BA42}"/>
              </a:ext>
            </a:extLst>
          </p:cNvPr>
          <p:cNvCxnSpPr>
            <a:cxnSpLocks noChangeShapeType="1"/>
            <a:stCxn id="11271" idx="2"/>
            <a:endCxn id="11274" idx="0"/>
          </p:cNvCxnSpPr>
          <p:nvPr/>
        </p:nvCxnSpPr>
        <p:spPr bwMode="auto">
          <a:xfrm>
            <a:off x="3048000" y="5343525"/>
            <a:ext cx="7239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AutoShape 16">
            <a:extLst>
              <a:ext uri="{FF2B5EF4-FFF2-40B4-BE49-F238E27FC236}">
                <a16:creationId xmlns:a16="http://schemas.microsoft.com/office/drawing/2014/main" id="{158FA8CB-05F7-4508-8302-362764E1DE7F}"/>
              </a:ext>
            </a:extLst>
          </p:cNvPr>
          <p:cNvCxnSpPr>
            <a:cxnSpLocks noChangeShapeType="1"/>
            <a:stCxn id="11272" idx="2"/>
            <a:endCxn id="11276" idx="0"/>
          </p:cNvCxnSpPr>
          <p:nvPr/>
        </p:nvCxnSpPr>
        <p:spPr bwMode="auto">
          <a:xfrm>
            <a:off x="6096000" y="5343525"/>
            <a:ext cx="719138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E5C3B88-43C6-421A-AE8D-9333ADD20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</a:t>
            </a:r>
          </a:p>
        </p:txBody>
      </p:sp>
      <p:sp>
        <p:nvSpPr>
          <p:cNvPr id="122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19ED006-9451-4ADD-9533-ACD771CCBC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Partition</a:t>
            </a:r>
          </a:p>
        </p:txBody>
      </p:sp>
      <p:sp>
        <p:nvSpPr>
          <p:cNvPr id="12292" name="Footer Placeholder 4">
            <a:extLst>
              <a:ext uri="{FF2B5EF4-FFF2-40B4-BE49-F238E27FC236}">
                <a16:creationId xmlns:a16="http://schemas.microsoft.com/office/drawing/2014/main" id="{44C7B003-A289-4764-9518-E73B1098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Merge Sort</a:t>
            </a:r>
          </a:p>
        </p:txBody>
      </p:sp>
      <p:sp>
        <p:nvSpPr>
          <p:cNvPr id="12293" name="Slide Number Placeholder 5">
            <a:extLst>
              <a:ext uri="{FF2B5EF4-FFF2-40B4-BE49-F238E27FC236}">
                <a16:creationId xmlns:a16="http://schemas.microsoft.com/office/drawing/2014/main" id="{40391A32-95C4-4595-B978-A948DDE2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6218F8-4A59-479A-A11D-BB799F3B743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cxnSp>
        <p:nvCxnSpPr>
          <p:cNvPr id="12294" name="AutoShape 4">
            <a:extLst>
              <a:ext uri="{FF2B5EF4-FFF2-40B4-BE49-F238E27FC236}">
                <a16:creationId xmlns:a16="http://schemas.microsoft.com/office/drawing/2014/main" id="{9C5186CF-F9AC-484F-8943-0C9E55EEFE70}"/>
              </a:ext>
            </a:extLst>
          </p:cNvPr>
          <p:cNvCxnSpPr>
            <a:cxnSpLocks noChangeShapeType="1"/>
            <a:stCxn id="12320" idx="0"/>
            <a:endCxn id="12324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5" name="AutoShape 5">
            <a:extLst>
              <a:ext uri="{FF2B5EF4-FFF2-40B4-BE49-F238E27FC236}">
                <a16:creationId xmlns:a16="http://schemas.microsoft.com/office/drawing/2014/main" id="{502954D3-0161-44DB-B664-BFBE914A16C6}"/>
              </a:ext>
            </a:extLst>
          </p:cNvPr>
          <p:cNvCxnSpPr>
            <a:cxnSpLocks noChangeShapeType="1"/>
            <a:stCxn id="12321" idx="0"/>
            <a:endCxn id="12324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6" name="AutoShape 6">
            <a:extLst>
              <a:ext uri="{FF2B5EF4-FFF2-40B4-BE49-F238E27FC236}">
                <a16:creationId xmlns:a16="http://schemas.microsoft.com/office/drawing/2014/main" id="{DFBCD7E3-59C2-4D90-9C2B-BB14701760D4}"/>
              </a:ext>
            </a:extLst>
          </p:cNvPr>
          <p:cNvCxnSpPr>
            <a:cxnSpLocks noChangeShapeType="1"/>
            <a:stCxn id="12312" idx="0"/>
            <a:endCxn id="12320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7" name="AutoShape 7">
            <a:extLst>
              <a:ext uri="{FF2B5EF4-FFF2-40B4-BE49-F238E27FC236}">
                <a16:creationId xmlns:a16="http://schemas.microsoft.com/office/drawing/2014/main" id="{58A69B45-3774-4D6F-8AD4-1F395D98C964}"/>
              </a:ext>
            </a:extLst>
          </p:cNvPr>
          <p:cNvCxnSpPr>
            <a:cxnSpLocks noChangeShapeType="1"/>
            <a:stCxn id="12314" idx="0"/>
            <a:endCxn id="12321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8" name="AutoShape 8">
            <a:extLst>
              <a:ext uri="{FF2B5EF4-FFF2-40B4-BE49-F238E27FC236}">
                <a16:creationId xmlns:a16="http://schemas.microsoft.com/office/drawing/2014/main" id="{610872ED-7037-42A2-8926-2953DEFFEE5B}"/>
              </a:ext>
            </a:extLst>
          </p:cNvPr>
          <p:cNvCxnSpPr>
            <a:cxnSpLocks noChangeShapeType="1"/>
            <a:stCxn id="12320" idx="2"/>
            <a:endCxn id="12313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9" name="AutoShape 9">
            <a:extLst>
              <a:ext uri="{FF2B5EF4-FFF2-40B4-BE49-F238E27FC236}">
                <a16:creationId xmlns:a16="http://schemas.microsoft.com/office/drawing/2014/main" id="{9566C0C7-AA56-47F5-BA42-0CF7120C447D}"/>
              </a:ext>
            </a:extLst>
          </p:cNvPr>
          <p:cNvCxnSpPr>
            <a:cxnSpLocks noChangeShapeType="1"/>
            <a:stCxn id="12321" idx="2"/>
            <a:endCxn id="12315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300" name="Group 10">
            <a:extLst>
              <a:ext uri="{FF2B5EF4-FFF2-40B4-BE49-F238E27FC236}">
                <a16:creationId xmlns:a16="http://schemas.microsoft.com/office/drawing/2014/main" id="{B45ACE88-1ED5-4490-A0C9-3EE5327292B2}"/>
              </a:ext>
            </a:extLst>
          </p:cNvPr>
          <p:cNvGrpSpPr>
            <a:grpSpLocks/>
          </p:cNvGrpSpPr>
          <p:nvPr/>
        </p:nvGrpSpPr>
        <p:grpSpPr bwMode="auto">
          <a:xfrm>
            <a:off x="1223963" y="3617913"/>
            <a:ext cx="6981825" cy="427037"/>
            <a:chOff x="771" y="2764"/>
            <a:chExt cx="4398" cy="269"/>
          </a:xfrm>
        </p:grpSpPr>
        <p:sp>
          <p:nvSpPr>
            <p:cNvPr id="12324" name="AutoShape 11">
              <a:extLst>
                <a:ext uri="{FF2B5EF4-FFF2-40B4-BE49-F238E27FC236}">
                  <a16:creationId xmlns:a16="http://schemas.microsoft.com/office/drawing/2014/main" id="{1D0D13AF-BAE2-4346-8B21-79D047147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accent1"/>
                  </a:solidFill>
                </a:rPr>
                <a:t>7  2  9  4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2  4  7  9</a:t>
              </a:r>
            </a:p>
          </p:txBody>
        </p:sp>
        <p:sp>
          <p:nvSpPr>
            <p:cNvPr id="12325" name="AutoShape 12">
              <a:extLst>
                <a:ext uri="{FF2B5EF4-FFF2-40B4-BE49-F238E27FC236}">
                  <a16:creationId xmlns:a16="http://schemas.microsoft.com/office/drawing/2014/main" id="{C1898EF7-E0EA-49AE-853B-A7B306B1F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accent1"/>
                  </a:solidFill>
                </a:rPr>
                <a:t>3  8  6  1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1  3  8  6</a:t>
              </a:r>
            </a:p>
          </p:txBody>
        </p:sp>
      </p:grpSp>
      <p:grpSp>
        <p:nvGrpSpPr>
          <p:cNvPr id="12301" name="Group 13">
            <a:extLst>
              <a:ext uri="{FF2B5EF4-FFF2-40B4-BE49-F238E27FC236}">
                <a16:creationId xmlns:a16="http://schemas.microsoft.com/office/drawing/2014/main" id="{6C5DD42C-34AE-45B2-A2A3-187427DC8A18}"/>
              </a:ext>
            </a:extLst>
          </p:cNvPr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2320" name="AutoShape 14">
              <a:extLst>
                <a:ext uri="{FF2B5EF4-FFF2-40B4-BE49-F238E27FC236}">
                  <a16:creationId xmlns:a16="http://schemas.microsoft.com/office/drawing/2014/main" id="{537F43C4-3349-4B50-8A0F-72467877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accent1"/>
                  </a:solidFill>
                </a:rPr>
                <a:t>7  2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12321" name="AutoShape 15">
              <a:extLst>
                <a:ext uri="{FF2B5EF4-FFF2-40B4-BE49-F238E27FC236}">
                  <a16:creationId xmlns:a16="http://schemas.microsoft.com/office/drawing/2014/main" id="{48244AE6-1006-4465-8E1A-0D931E45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accent1"/>
                  </a:solidFill>
                </a:rPr>
                <a:t>9  4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12322" name="AutoShape 16">
              <a:extLst>
                <a:ext uri="{FF2B5EF4-FFF2-40B4-BE49-F238E27FC236}">
                  <a16:creationId xmlns:a16="http://schemas.microsoft.com/office/drawing/2014/main" id="{9237073A-3F04-4698-A9E8-B6C7041D8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accent1"/>
                  </a:solidFill>
                </a:rPr>
                <a:t>3  8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12323" name="AutoShape 17">
              <a:extLst>
                <a:ext uri="{FF2B5EF4-FFF2-40B4-BE49-F238E27FC236}">
                  <a16:creationId xmlns:a16="http://schemas.microsoft.com/office/drawing/2014/main" id="{5B69BFA4-1A43-4948-A9C7-EF32BE353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accent1"/>
                  </a:solidFill>
                </a:rPr>
                <a:t>6  1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12302" name="Group 18">
            <a:extLst>
              <a:ext uri="{FF2B5EF4-FFF2-40B4-BE49-F238E27FC236}">
                <a16:creationId xmlns:a16="http://schemas.microsoft.com/office/drawing/2014/main" id="{1BC93D6C-5DC3-49A2-8B18-8540CDF23FC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2312" name="AutoShape 19">
              <a:extLst>
                <a:ext uri="{FF2B5EF4-FFF2-40B4-BE49-F238E27FC236}">
                  <a16:creationId xmlns:a16="http://schemas.microsoft.com/office/drawing/2014/main" id="{553A5F65-87D3-4EBF-82D4-E9014EFF7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folHlink"/>
                  </a:solidFill>
                </a:rPr>
                <a:t>7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12313" name="AutoShape 20">
              <a:extLst>
                <a:ext uri="{FF2B5EF4-FFF2-40B4-BE49-F238E27FC236}">
                  <a16:creationId xmlns:a16="http://schemas.microsoft.com/office/drawing/2014/main" id="{44AF9395-4C6A-491B-B045-8348E398D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folHlink"/>
                  </a:solidFill>
                </a:rPr>
                <a:t>2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12314" name="AutoShape 21">
              <a:extLst>
                <a:ext uri="{FF2B5EF4-FFF2-40B4-BE49-F238E27FC236}">
                  <a16:creationId xmlns:a16="http://schemas.microsoft.com/office/drawing/2014/main" id="{F6928668-D1E0-4563-974C-E27EE7868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folHlink"/>
                  </a:solidFill>
                </a:rPr>
                <a:t>9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12315" name="AutoShape 22">
              <a:extLst>
                <a:ext uri="{FF2B5EF4-FFF2-40B4-BE49-F238E27FC236}">
                  <a16:creationId xmlns:a16="http://schemas.microsoft.com/office/drawing/2014/main" id="{9C3C1EB3-0D3B-48FD-BA06-EC67B9E06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folHlink"/>
                  </a:solidFill>
                </a:rPr>
                <a:t>4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12316" name="AutoShape 23">
              <a:extLst>
                <a:ext uri="{FF2B5EF4-FFF2-40B4-BE49-F238E27FC236}">
                  <a16:creationId xmlns:a16="http://schemas.microsoft.com/office/drawing/2014/main" id="{159CE4C1-3598-4789-98D9-AD0F2E98A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folHlink"/>
                  </a:solidFill>
                </a:rPr>
                <a:t>3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12317" name="AutoShape 24">
              <a:extLst>
                <a:ext uri="{FF2B5EF4-FFF2-40B4-BE49-F238E27FC236}">
                  <a16:creationId xmlns:a16="http://schemas.microsoft.com/office/drawing/2014/main" id="{CCDC47AC-C41C-4FA8-ABDF-736D33533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folHlink"/>
                  </a:solidFill>
                </a:rPr>
                <a:t>8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12318" name="AutoShape 25">
              <a:extLst>
                <a:ext uri="{FF2B5EF4-FFF2-40B4-BE49-F238E27FC236}">
                  <a16:creationId xmlns:a16="http://schemas.microsoft.com/office/drawing/2014/main" id="{6DAF1DFF-685C-42BD-AF00-301957A76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folHlink"/>
                  </a:solidFill>
                </a:rPr>
                <a:t>6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12319" name="AutoShape 26">
              <a:extLst>
                <a:ext uri="{FF2B5EF4-FFF2-40B4-BE49-F238E27FC236}">
                  <a16:creationId xmlns:a16="http://schemas.microsoft.com/office/drawing/2014/main" id="{26D82577-E3F0-4F1A-802F-9AFC3E9FC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folHlink"/>
                  </a:solidFill>
                </a:rPr>
                <a:t>1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12303" name="AutoShape 27">
            <a:extLst>
              <a:ext uri="{FF2B5EF4-FFF2-40B4-BE49-F238E27FC236}">
                <a16:creationId xmlns:a16="http://schemas.microsoft.com/office/drawing/2014/main" id="{E0A0BE71-9A02-49C7-B62D-F544EE908DD4}"/>
              </a:ext>
            </a:extLst>
          </p:cNvPr>
          <p:cNvCxnSpPr>
            <a:cxnSpLocks noChangeShapeType="1"/>
            <a:stCxn id="12322" idx="0"/>
            <a:endCxn id="12325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AutoShape 28">
            <a:extLst>
              <a:ext uri="{FF2B5EF4-FFF2-40B4-BE49-F238E27FC236}">
                <a16:creationId xmlns:a16="http://schemas.microsoft.com/office/drawing/2014/main" id="{2EE82EDC-6818-4678-B94C-916FDD59368B}"/>
              </a:ext>
            </a:extLst>
          </p:cNvPr>
          <p:cNvCxnSpPr>
            <a:cxnSpLocks noChangeShapeType="1"/>
            <a:stCxn id="12323" idx="0"/>
            <a:endCxn id="12325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29">
            <a:extLst>
              <a:ext uri="{FF2B5EF4-FFF2-40B4-BE49-F238E27FC236}">
                <a16:creationId xmlns:a16="http://schemas.microsoft.com/office/drawing/2014/main" id="{D4FFEB7E-0C35-4103-BEF1-DDA8C2C4F585}"/>
              </a:ext>
            </a:extLst>
          </p:cNvPr>
          <p:cNvCxnSpPr>
            <a:cxnSpLocks noChangeShapeType="1"/>
            <a:stCxn id="12316" idx="0"/>
            <a:endCxn id="12322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AutoShape 30">
            <a:extLst>
              <a:ext uri="{FF2B5EF4-FFF2-40B4-BE49-F238E27FC236}">
                <a16:creationId xmlns:a16="http://schemas.microsoft.com/office/drawing/2014/main" id="{B210B67D-8CC0-4C93-8907-EDEC0EBD579F}"/>
              </a:ext>
            </a:extLst>
          </p:cNvPr>
          <p:cNvCxnSpPr>
            <a:cxnSpLocks noChangeShapeType="1"/>
            <a:stCxn id="12318" idx="0"/>
            <a:endCxn id="12323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7" name="AutoShape 31">
            <a:extLst>
              <a:ext uri="{FF2B5EF4-FFF2-40B4-BE49-F238E27FC236}">
                <a16:creationId xmlns:a16="http://schemas.microsoft.com/office/drawing/2014/main" id="{8B36D968-9A4C-4902-A432-884EF3503D22}"/>
              </a:ext>
            </a:extLst>
          </p:cNvPr>
          <p:cNvCxnSpPr>
            <a:cxnSpLocks noChangeShapeType="1"/>
            <a:stCxn id="12322" idx="2"/>
            <a:endCxn id="12317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8" name="AutoShape 32">
            <a:extLst>
              <a:ext uri="{FF2B5EF4-FFF2-40B4-BE49-F238E27FC236}">
                <a16:creationId xmlns:a16="http://schemas.microsoft.com/office/drawing/2014/main" id="{CC37BE52-3CC2-4FA1-ADD9-9185D91D0044}"/>
              </a:ext>
            </a:extLst>
          </p:cNvPr>
          <p:cNvCxnSpPr>
            <a:cxnSpLocks noChangeShapeType="1"/>
            <a:stCxn id="12323" idx="2"/>
            <a:endCxn id="12319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9" name="AutoShape 33">
            <a:extLst>
              <a:ext uri="{FF2B5EF4-FFF2-40B4-BE49-F238E27FC236}">
                <a16:creationId xmlns:a16="http://schemas.microsoft.com/office/drawing/2014/main" id="{96FEABD3-2872-42D4-B7D8-9004A328B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2310" name="AutoShape 34">
            <a:extLst>
              <a:ext uri="{FF2B5EF4-FFF2-40B4-BE49-F238E27FC236}">
                <a16:creationId xmlns:a16="http://schemas.microsoft.com/office/drawing/2014/main" id="{E477E798-4870-4B2B-9638-954AF002C823}"/>
              </a:ext>
            </a:extLst>
          </p:cNvPr>
          <p:cNvCxnSpPr>
            <a:cxnSpLocks noChangeShapeType="1"/>
            <a:stCxn id="12324" idx="0"/>
            <a:endCxn id="12309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AutoShape 35">
            <a:extLst>
              <a:ext uri="{FF2B5EF4-FFF2-40B4-BE49-F238E27FC236}">
                <a16:creationId xmlns:a16="http://schemas.microsoft.com/office/drawing/2014/main" id="{E668FA57-794B-48F0-90B2-37250D572B8E}"/>
              </a:ext>
            </a:extLst>
          </p:cNvPr>
          <p:cNvCxnSpPr>
            <a:cxnSpLocks noChangeShapeType="1"/>
            <a:stCxn id="12325" idx="0"/>
            <a:endCxn id="12309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CEE7F82-E34D-4475-8B8A-2F4F38FA5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 (cont.)</a:t>
            </a:r>
          </a:p>
        </p:txBody>
      </p:sp>
      <p:sp>
        <p:nvSpPr>
          <p:cNvPr id="133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701A63D-574D-421D-82C2-20F6934731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Recursive call, partition</a:t>
            </a:r>
          </a:p>
        </p:txBody>
      </p:sp>
      <p:sp>
        <p:nvSpPr>
          <p:cNvPr id="13316" name="Footer Placeholder 4">
            <a:extLst>
              <a:ext uri="{FF2B5EF4-FFF2-40B4-BE49-F238E27FC236}">
                <a16:creationId xmlns:a16="http://schemas.microsoft.com/office/drawing/2014/main" id="{4A986341-328E-4327-B4CB-C4391523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Merge Sort</a:t>
            </a:r>
          </a:p>
        </p:txBody>
      </p:sp>
      <p:sp>
        <p:nvSpPr>
          <p:cNvPr id="13317" name="Slide Number Placeholder 5">
            <a:extLst>
              <a:ext uri="{FF2B5EF4-FFF2-40B4-BE49-F238E27FC236}">
                <a16:creationId xmlns:a16="http://schemas.microsoft.com/office/drawing/2014/main" id="{BA0515DE-2E39-4AA1-AF9F-32D42344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9F3EAC-87C8-4568-B8B3-33F06708A6B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cxnSp>
        <p:nvCxnSpPr>
          <p:cNvPr id="13318" name="AutoShape 4">
            <a:extLst>
              <a:ext uri="{FF2B5EF4-FFF2-40B4-BE49-F238E27FC236}">
                <a16:creationId xmlns:a16="http://schemas.microsoft.com/office/drawing/2014/main" id="{44F0D384-A91F-4FB5-AB03-39845477E6E2}"/>
              </a:ext>
            </a:extLst>
          </p:cNvPr>
          <p:cNvCxnSpPr>
            <a:cxnSpLocks noChangeShapeType="1"/>
            <a:stCxn id="13346" idx="0"/>
            <a:endCxn id="13324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9" name="AutoShape 5">
            <a:extLst>
              <a:ext uri="{FF2B5EF4-FFF2-40B4-BE49-F238E27FC236}">
                <a16:creationId xmlns:a16="http://schemas.microsoft.com/office/drawing/2014/main" id="{E5E800FA-BF14-4660-A064-A61861EE3139}"/>
              </a:ext>
            </a:extLst>
          </p:cNvPr>
          <p:cNvCxnSpPr>
            <a:cxnSpLocks noChangeShapeType="1"/>
            <a:stCxn id="13347" idx="0"/>
            <a:endCxn id="13324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0" name="AutoShape 6">
            <a:extLst>
              <a:ext uri="{FF2B5EF4-FFF2-40B4-BE49-F238E27FC236}">
                <a16:creationId xmlns:a16="http://schemas.microsoft.com/office/drawing/2014/main" id="{33CAE521-42B0-4A5E-AC5B-0E4A8BB28BB8}"/>
              </a:ext>
            </a:extLst>
          </p:cNvPr>
          <p:cNvCxnSpPr>
            <a:cxnSpLocks noChangeShapeType="1"/>
            <a:stCxn id="13338" idx="0"/>
            <a:endCxn id="13346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1" name="AutoShape 7">
            <a:extLst>
              <a:ext uri="{FF2B5EF4-FFF2-40B4-BE49-F238E27FC236}">
                <a16:creationId xmlns:a16="http://schemas.microsoft.com/office/drawing/2014/main" id="{1424BA4B-9601-43DF-8A12-273B67905AF6}"/>
              </a:ext>
            </a:extLst>
          </p:cNvPr>
          <p:cNvCxnSpPr>
            <a:cxnSpLocks noChangeShapeType="1"/>
            <a:stCxn id="13340" idx="0"/>
            <a:endCxn id="13347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AutoShape 8">
            <a:extLst>
              <a:ext uri="{FF2B5EF4-FFF2-40B4-BE49-F238E27FC236}">
                <a16:creationId xmlns:a16="http://schemas.microsoft.com/office/drawing/2014/main" id="{5C7B88F7-C6EF-434C-9348-845F7F4947C2}"/>
              </a:ext>
            </a:extLst>
          </p:cNvPr>
          <p:cNvCxnSpPr>
            <a:cxnSpLocks noChangeShapeType="1"/>
            <a:stCxn id="13346" idx="2"/>
            <a:endCxn id="13339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AutoShape 9">
            <a:extLst>
              <a:ext uri="{FF2B5EF4-FFF2-40B4-BE49-F238E27FC236}">
                <a16:creationId xmlns:a16="http://schemas.microsoft.com/office/drawing/2014/main" id="{5A63DB75-B797-4AE7-8300-91893D318CCD}"/>
              </a:ext>
            </a:extLst>
          </p:cNvPr>
          <p:cNvCxnSpPr>
            <a:cxnSpLocks noChangeShapeType="1"/>
            <a:stCxn id="13347" idx="2"/>
            <a:endCxn id="13341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4" name="AutoShape 11">
            <a:extLst>
              <a:ext uri="{FF2B5EF4-FFF2-40B4-BE49-F238E27FC236}">
                <a16:creationId xmlns:a16="http://schemas.microsoft.com/office/drawing/2014/main" id="{22A328FA-A4D0-45E4-9D20-28F90C51F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3325" name="AutoShape 12">
            <a:extLst>
              <a:ext uri="{FF2B5EF4-FFF2-40B4-BE49-F238E27FC236}">
                <a16:creationId xmlns:a16="http://schemas.microsoft.com/office/drawing/2014/main" id="{17616749-3E4E-4D1B-A5ED-8202C3825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13326" name="Group 13">
            <a:extLst>
              <a:ext uri="{FF2B5EF4-FFF2-40B4-BE49-F238E27FC236}">
                <a16:creationId xmlns:a16="http://schemas.microsoft.com/office/drawing/2014/main" id="{27EA71F6-825A-41A6-A787-09386E6FA9A0}"/>
              </a:ext>
            </a:extLst>
          </p:cNvPr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3346" name="AutoShape 14">
              <a:extLst>
                <a:ext uri="{FF2B5EF4-FFF2-40B4-BE49-F238E27FC236}">
                  <a16:creationId xmlns:a16="http://schemas.microsoft.com/office/drawing/2014/main" id="{B0F67DE2-0C72-4D37-B32E-9D4D4FAAB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accent1"/>
                  </a:solidFill>
                </a:rPr>
                <a:t>7  2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13347" name="AutoShape 15">
              <a:extLst>
                <a:ext uri="{FF2B5EF4-FFF2-40B4-BE49-F238E27FC236}">
                  <a16:creationId xmlns:a16="http://schemas.microsoft.com/office/drawing/2014/main" id="{2A9EA1BA-2FC1-41BD-B723-45C746AF6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accent1"/>
                  </a:solidFill>
                </a:rPr>
                <a:t>9  4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13348" name="AutoShape 16">
              <a:extLst>
                <a:ext uri="{FF2B5EF4-FFF2-40B4-BE49-F238E27FC236}">
                  <a16:creationId xmlns:a16="http://schemas.microsoft.com/office/drawing/2014/main" id="{42A6DECB-B0F3-4719-8193-177304ABA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accent1"/>
                  </a:solidFill>
                </a:rPr>
                <a:t>3  8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13349" name="AutoShape 17">
              <a:extLst>
                <a:ext uri="{FF2B5EF4-FFF2-40B4-BE49-F238E27FC236}">
                  <a16:creationId xmlns:a16="http://schemas.microsoft.com/office/drawing/2014/main" id="{AC27D88E-787C-42E1-B9C7-3CE5B1628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accent1"/>
                  </a:solidFill>
                </a:rPr>
                <a:t>6  1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13327" name="Group 18">
            <a:extLst>
              <a:ext uri="{FF2B5EF4-FFF2-40B4-BE49-F238E27FC236}">
                <a16:creationId xmlns:a16="http://schemas.microsoft.com/office/drawing/2014/main" id="{D452E792-8380-49E7-8073-DAA359DD04F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3338" name="AutoShape 19">
              <a:extLst>
                <a:ext uri="{FF2B5EF4-FFF2-40B4-BE49-F238E27FC236}">
                  <a16:creationId xmlns:a16="http://schemas.microsoft.com/office/drawing/2014/main" id="{5E2174E3-D1DE-4585-A506-3E1B6D35D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folHlink"/>
                  </a:solidFill>
                </a:rPr>
                <a:t>7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13339" name="AutoShape 20">
              <a:extLst>
                <a:ext uri="{FF2B5EF4-FFF2-40B4-BE49-F238E27FC236}">
                  <a16:creationId xmlns:a16="http://schemas.microsoft.com/office/drawing/2014/main" id="{F849A828-8FBA-43D8-B8ED-3A1DD5291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folHlink"/>
                  </a:solidFill>
                </a:rPr>
                <a:t>2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13340" name="AutoShape 21">
              <a:extLst>
                <a:ext uri="{FF2B5EF4-FFF2-40B4-BE49-F238E27FC236}">
                  <a16:creationId xmlns:a16="http://schemas.microsoft.com/office/drawing/2014/main" id="{ADA4D35A-0FB6-4D46-A970-4CEE534A7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folHlink"/>
                  </a:solidFill>
                </a:rPr>
                <a:t>9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13341" name="AutoShape 22">
              <a:extLst>
                <a:ext uri="{FF2B5EF4-FFF2-40B4-BE49-F238E27FC236}">
                  <a16:creationId xmlns:a16="http://schemas.microsoft.com/office/drawing/2014/main" id="{2E820B73-716C-4D58-B1D3-312C032EB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folHlink"/>
                  </a:solidFill>
                </a:rPr>
                <a:t>4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13342" name="AutoShape 23">
              <a:extLst>
                <a:ext uri="{FF2B5EF4-FFF2-40B4-BE49-F238E27FC236}">
                  <a16:creationId xmlns:a16="http://schemas.microsoft.com/office/drawing/2014/main" id="{8E8444E5-3FA5-4550-97DA-FE753133F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folHlink"/>
                  </a:solidFill>
                </a:rPr>
                <a:t>3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13343" name="AutoShape 24">
              <a:extLst>
                <a:ext uri="{FF2B5EF4-FFF2-40B4-BE49-F238E27FC236}">
                  <a16:creationId xmlns:a16="http://schemas.microsoft.com/office/drawing/2014/main" id="{7CEB4E13-6482-405F-A8B8-7FB13646C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folHlink"/>
                  </a:solidFill>
                </a:rPr>
                <a:t>8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13344" name="AutoShape 25">
              <a:extLst>
                <a:ext uri="{FF2B5EF4-FFF2-40B4-BE49-F238E27FC236}">
                  <a16:creationId xmlns:a16="http://schemas.microsoft.com/office/drawing/2014/main" id="{6BF0601D-4C6F-4C4C-9459-E3CE33828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folHlink"/>
                  </a:solidFill>
                </a:rPr>
                <a:t>6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13345" name="AutoShape 26">
              <a:extLst>
                <a:ext uri="{FF2B5EF4-FFF2-40B4-BE49-F238E27FC236}">
                  <a16:creationId xmlns:a16="http://schemas.microsoft.com/office/drawing/2014/main" id="{8FEE75EF-5C3A-4707-8AB8-443024B69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folHlink"/>
                  </a:solidFill>
                </a:rPr>
                <a:t>1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13328" name="AutoShape 27">
            <a:extLst>
              <a:ext uri="{FF2B5EF4-FFF2-40B4-BE49-F238E27FC236}">
                <a16:creationId xmlns:a16="http://schemas.microsoft.com/office/drawing/2014/main" id="{45A73DFF-AFC8-4466-A9FF-E572A813E5EC}"/>
              </a:ext>
            </a:extLst>
          </p:cNvPr>
          <p:cNvCxnSpPr>
            <a:cxnSpLocks noChangeShapeType="1"/>
            <a:stCxn id="13348" idx="0"/>
            <a:endCxn id="13325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28">
            <a:extLst>
              <a:ext uri="{FF2B5EF4-FFF2-40B4-BE49-F238E27FC236}">
                <a16:creationId xmlns:a16="http://schemas.microsoft.com/office/drawing/2014/main" id="{F7AD1311-4D86-49D1-889F-92CB3A5FE1C0}"/>
              </a:ext>
            </a:extLst>
          </p:cNvPr>
          <p:cNvCxnSpPr>
            <a:cxnSpLocks noChangeShapeType="1"/>
            <a:stCxn id="13349" idx="0"/>
            <a:endCxn id="13325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AutoShape 29">
            <a:extLst>
              <a:ext uri="{FF2B5EF4-FFF2-40B4-BE49-F238E27FC236}">
                <a16:creationId xmlns:a16="http://schemas.microsoft.com/office/drawing/2014/main" id="{7E2BFCC0-E60C-4651-B9C3-D2178962A91D}"/>
              </a:ext>
            </a:extLst>
          </p:cNvPr>
          <p:cNvCxnSpPr>
            <a:cxnSpLocks noChangeShapeType="1"/>
            <a:stCxn id="13342" idx="0"/>
            <a:endCxn id="13348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30">
            <a:extLst>
              <a:ext uri="{FF2B5EF4-FFF2-40B4-BE49-F238E27FC236}">
                <a16:creationId xmlns:a16="http://schemas.microsoft.com/office/drawing/2014/main" id="{4402DA33-9C8A-4B01-9CED-416673596F59}"/>
              </a:ext>
            </a:extLst>
          </p:cNvPr>
          <p:cNvCxnSpPr>
            <a:cxnSpLocks noChangeShapeType="1"/>
            <a:stCxn id="13344" idx="0"/>
            <a:endCxn id="13349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31">
            <a:extLst>
              <a:ext uri="{FF2B5EF4-FFF2-40B4-BE49-F238E27FC236}">
                <a16:creationId xmlns:a16="http://schemas.microsoft.com/office/drawing/2014/main" id="{D016D71A-4CC7-47A9-954F-ECCD6914A672}"/>
              </a:ext>
            </a:extLst>
          </p:cNvPr>
          <p:cNvCxnSpPr>
            <a:cxnSpLocks noChangeShapeType="1"/>
            <a:stCxn id="13348" idx="2"/>
            <a:endCxn id="13343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AutoShape 32">
            <a:extLst>
              <a:ext uri="{FF2B5EF4-FFF2-40B4-BE49-F238E27FC236}">
                <a16:creationId xmlns:a16="http://schemas.microsoft.com/office/drawing/2014/main" id="{CF62E699-BAD4-4E37-B4AC-93D2C1479903}"/>
              </a:ext>
            </a:extLst>
          </p:cNvPr>
          <p:cNvCxnSpPr>
            <a:cxnSpLocks noChangeShapeType="1"/>
            <a:stCxn id="13349" idx="2"/>
            <a:endCxn id="13345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4" name="AutoShape 33">
            <a:extLst>
              <a:ext uri="{FF2B5EF4-FFF2-40B4-BE49-F238E27FC236}">
                <a16:creationId xmlns:a16="http://schemas.microsoft.com/office/drawing/2014/main" id="{0BCF556A-AB37-400D-B754-9E1ED0891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3335" name="AutoShape 34">
            <a:extLst>
              <a:ext uri="{FF2B5EF4-FFF2-40B4-BE49-F238E27FC236}">
                <a16:creationId xmlns:a16="http://schemas.microsoft.com/office/drawing/2014/main" id="{CE22B168-660A-4427-A5A1-6D7CA45D7365}"/>
              </a:ext>
            </a:extLst>
          </p:cNvPr>
          <p:cNvCxnSpPr>
            <a:cxnSpLocks noChangeShapeType="1"/>
            <a:stCxn id="13324" idx="0"/>
            <a:endCxn id="13334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AutoShape 35">
            <a:extLst>
              <a:ext uri="{FF2B5EF4-FFF2-40B4-BE49-F238E27FC236}">
                <a16:creationId xmlns:a16="http://schemas.microsoft.com/office/drawing/2014/main" id="{78A4595D-ACF5-42DA-A5F2-CD20373CFB7E}"/>
              </a:ext>
            </a:extLst>
          </p:cNvPr>
          <p:cNvCxnSpPr>
            <a:cxnSpLocks noChangeShapeType="1"/>
            <a:stCxn id="13325" idx="0"/>
            <a:endCxn id="13334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7" name="Line 37">
            <a:extLst>
              <a:ext uri="{FF2B5EF4-FFF2-40B4-BE49-F238E27FC236}">
                <a16:creationId xmlns:a16="http://schemas.microsoft.com/office/drawing/2014/main" id="{15D2080A-77AA-4173-B554-6733A4F386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199C5D4-3B9B-4792-9660-351B3D582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 (cont.)</a:t>
            </a:r>
          </a:p>
        </p:txBody>
      </p:sp>
      <p:sp>
        <p:nvSpPr>
          <p:cNvPr id="143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344B283-50E7-4F52-B459-9B5015DA3C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Recursive call, partition</a:t>
            </a:r>
          </a:p>
        </p:txBody>
      </p:sp>
      <p:sp>
        <p:nvSpPr>
          <p:cNvPr id="14340" name="Footer Placeholder 4">
            <a:extLst>
              <a:ext uri="{FF2B5EF4-FFF2-40B4-BE49-F238E27FC236}">
                <a16:creationId xmlns:a16="http://schemas.microsoft.com/office/drawing/2014/main" id="{41C9F040-366C-4927-B02D-E0A998D3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Merge Sort</a:t>
            </a:r>
          </a:p>
        </p:txBody>
      </p:sp>
      <p:sp>
        <p:nvSpPr>
          <p:cNvPr id="14341" name="Slide Number Placeholder 5">
            <a:extLst>
              <a:ext uri="{FF2B5EF4-FFF2-40B4-BE49-F238E27FC236}">
                <a16:creationId xmlns:a16="http://schemas.microsoft.com/office/drawing/2014/main" id="{FFD3C2A9-C0A7-42BA-BAFF-690FE0B1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7D085B-A83F-4CB8-8D90-6453839FFED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cxnSp>
        <p:nvCxnSpPr>
          <p:cNvPr id="14342" name="AutoShape 4">
            <a:extLst>
              <a:ext uri="{FF2B5EF4-FFF2-40B4-BE49-F238E27FC236}">
                <a16:creationId xmlns:a16="http://schemas.microsoft.com/office/drawing/2014/main" id="{E8117C8D-3E98-4ED3-AA91-AC526A91CD63}"/>
              </a:ext>
            </a:extLst>
          </p:cNvPr>
          <p:cNvCxnSpPr>
            <a:cxnSpLocks noChangeShapeType="1"/>
            <a:stCxn id="14350" idx="0"/>
            <a:endCxn id="14348" idx="2"/>
          </p:cNvCxnSpPr>
          <p:nvPr/>
        </p:nvCxnSpPr>
        <p:spPr bwMode="auto">
          <a:xfrm flipV="1">
            <a:off x="1436688" y="4054475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AutoShape 5">
            <a:extLst>
              <a:ext uri="{FF2B5EF4-FFF2-40B4-BE49-F238E27FC236}">
                <a16:creationId xmlns:a16="http://schemas.microsoft.com/office/drawing/2014/main" id="{C978D831-F4BD-432E-B131-438B249E6B48}"/>
              </a:ext>
            </a:extLst>
          </p:cNvPr>
          <p:cNvCxnSpPr>
            <a:cxnSpLocks noChangeShapeType="1"/>
            <a:stCxn id="14351" idx="0"/>
            <a:endCxn id="14348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AutoShape 6">
            <a:extLst>
              <a:ext uri="{FF2B5EF4-FFF2-40B4-BE49-F238E27FC236}">
                <a16:creationId xmlns:a16="http://schemas.microsoft.com/office/drawing/2014/main" id="{11B728E9-0E6A-4024-B223-ED4E2D12E66D}"/>
              </a:ext>
            </a:extLst>
          </p:cNvPr>
          <p:cNvCxnSpPr>
            <a:cxnSpLocks noChangeShapeType="1"/>
            <a:stCxn id="14365" idx="0"/>
            <a:endCxn id="14350" idx="2"/>
          </p:cNvCxnSpPr>
          <p:nvPr/>
        </p:nvCxnSpPr>
        <p:spPr bwMode="auto">
          <a:xfrm flipV="1">
            <a:off x="969963" y="5089525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AutoShape 7">
            <a:extLst>
              <a:ext uri="{FF2B5EF4-FFF2-40B4-BE49-F238E27FC236}">
                <a16:creationId xmlns:a16="http://schemas.microsoft.com/office/drawing/2014/main" id="{CA620586-92CA-4E05-B931-57E137CE91C0}"/>
              </a:ext>
            </a:extLst>
          </p:cNvPr>
          <p:cNvCxnSpPr>
            <a:cxnSpLocks noChangeShapeType="1"/>
            <a:stCxn id="14367" idx="0"/>
            <a:endCxn id="14351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6" name="AutoShape 8">
            <a:extLst>
              <a:ext uri="{FF2B5EF4-FFF2-40B4-BE49-F238E27FC236}">
                <a16:creationId xmlns:a16="http://schemas.microsoft.com/office/drawing/2014/main" id="{5AF5829F-5A0D-4F35-B666-7CB59C6F3430}"/>
              </a:ext>
            </a:extLst>
          </p:cNvPr>
          <p:cNvCxnSpPr>
            <a:cxnSpLocks noChangeShapeType="1"/>
            <a:stCxn id="14350" idx="2"/>
            <a:endCxn id="14366" idx="0"/>
          </p:cNvCxnSpPr>
          <p:nvPr/>
        </p:nvCxnSpPr>
        <p:spPr bwMode="auto">
          <a:xfrm>
            <a:off x="1436688" y="5089525"/>
            <a:ext cx="5080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7" name="AutoShape 9">
            <a:extLst>
              <a:ext uri="{FF2B5EF4-FFF2-40B4-BE49-F238E27FC236}">
                <a16:creationId xmlns:a16="http://schemas.microsoft.com/office/drawing/2014/main" id="{5175ECE5-D90A-4244-B80B-5FEECB762DDF}"/>
              </a:ext>
            </a:extLst>
          </p:cNvPr>
          <p:cNvCxnSpPr>
            <a:cxnSpLocks noChangeShapeType="1"/>
            <a:stCxn id="14351" idx="2"/>
            <a:endCxn id="14368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8" name="AutoShape 10">
            <a:extLst>
              <a:ext uri="{FF2B5EF4-FFF2-40B4-BE49-F238E27FC236}">
                <a16:creationId xmlns:a16="http://schemas.microsoft.com/office/drawing/2014/main" id="{198088A9-EAE4-4582-92F4-F8A6B9743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4349" name="AutoShape 11">
            <a:extLst>
              <a:ext uri="{FF2B5EF4-FFF2-40B4-BE49-F238E27FC236}">
                <a16:creationId xmlns:a16="http://schemas.microsoft.com/office/drawing/2014/main" id="{5D5C67D7-2D99-4F75-9726-894C25A5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4350" name="AutoShape 13">
            <a:extLst>
              <a:ext uri="{FF2B5EF4-FFF2-40B4-BE49-F238E27FC236}">
                <a16:creationId xmlns:a16="http://schemas.microsoft.com/office/drawing/2014/main" id="{48C66C85-4CEB-4EE1-93FE-62C5E3F34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14351" name="AutoShape 14">
            <a:extLst>
              <a:ext uri="{FF2B5EF4-FFF2-40B4-BE49-F238E27FC236}">
                <a16:creationId xmlns:a16="http://schemas.microsoft.com/office/drawing/2014/main" id="{E7A6C0C6-69C0-4D6B-A0CA-0D575CD96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9  4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4352" name="AutoShape 15">
            <a:extLst>
              <a:ext uri="{FF2B5EF4-FFF2-40B4-BE49-F238E27FC236}">
                <a16:creationId xmlns:a16="http://schemas.microsoft.com/office/drawing/2014/main" id="{EED226C6-1E34-4B77-B401-BACF136B2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3  8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4353" name="AutoShape 16">
            <a:extLst>
              <a:ext uri="{FF2B5EF4-FFF2-40B4-BE49-F238E27FC236}">
                <a16:creationId xmlns:a16="http://schemas.microsoft.com/office/drawing/2014/main" id="{5ED7FD45-97FD-458B-A9DF-2075DE3EC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1  6</a:t>
            </a:r>
          </a:p>
        </p:txBody>
      </p:sp>
      <p:grpSp>
        <p:nvGrpSpPr>
          <p:cNvPr id="14354" name="Group 17">
            <a:extLst>
              <a:ext uri="{FF2B5EF4-FFF2-40B4-BE49-F238E27FC236}">
                <a16:creationId xmlns:a16="http://schemas.microsoft.com/office/drawing/2014/main" id="{8312D726-ABD3-4C92-8873-89190CE4801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4365" name="AutoShape 18">
              <a:extLst>
                <a:ext uri="{FF2B5EF4-FFF2-40B4-BE49-F238E27FC236}">
                  <a16:creationId xmlns:a16="http://schemas.microsoft.com/office/drawing/2014/main" id="{855FE84E-D5DC-43DB-A87A-F09B70AEE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folHlink"/>
                  </a:solidFill>
                </a:rPr>
                <a:t>7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14366" name="AutoShape 19">
              <a:extLst>
                <a:ext uri="{FF2B5EF4-FFF2-40B4-BE49-F238E27FC236}">
                  <a16:creationId xmlns:a16="http://schemas.microsoft.com/office/drawing/2014/main" id="{EEB89D7E-FD5D-4785-96EB-679DEB980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folHlink"/>
                  </a:solidFill>
                </a:rPr>
                <a:t>2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14367" name="AutoShape 20">
              <a:extLst>
                <a:ext uri="{FF2B5EF4-FFF2-40B4-BE49-F238E27FC236}">
                  <a16:creationId xmlns:a16="http://schemas.microsoft.com/office/drawing/2014/main" id="{C3A2A12F-08A3-47A3-8F88-7BC859335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folHlink"/>
                  </a:solidFill>
                </a:rPr>
                <a:t>9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14368" name="AutoShape 21">
              <a:extLst>
                <a:ext uri="{FF2B5EF4-FFF2-40B4-BE49-F238E27FC236}">
                  <a16:creationId xmlns:a16="http://schemas.microsoft.com/office/drawing/2014/main" id="{E9B63069-A13B-4706-8FC9-91A135C8C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folHlink"/>
                  </a:solidFill>
                </a:rPr>
                <a:t>4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14369" name="AutoShape 22">
              <a:extLst>
                <a:ext uri="{FF2B5EF4-FFF2-40B4-BE49-F238E27FC236}">
                  <a16:creationId xmlns:a16="http://schemas.microsoft.com/office/drawing/2014/main" id="{2F6182BB-6C7D-4CEC-9D16-8C528F9C0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folHlink"/>
                  </a:solidFill>
                </a:rPr>
                <a:t>3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14370" name="AutoShape 23">
              <a:extLst>
                <a:ext uri="{FF2B5EF4-FFF2-40B4-BE49-F238E27FC236}">
                  <a16:creationId xmlns:a16="http://schemas.microsoft.com/office/drawing/2014/main" id="{50C5F3CA-BCA6-4A29-8B7B-E22001DD4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folHlink"/>
                  </a:solidFill>
                </a:rPr>
                <a:t>8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14371" name="AutoShape 24">
              <a:extLst>
                <a:ext uri="{FF2B5EF4-FFF2-40B4-BE49-F238E27FC236}">
                  <a16:creationId xmlns:a16="http://schemas.microsoft.com/office/drawing/2014/main" id="{508D7655-8863-4734-8BCE-C882B1D58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folHlink"/>
                  </a:solidFill>
                </a:rPr>
                <a:t>6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14372" name="AutoShape 25">
              <a:extLst>
                <a:ext uri="{FF2B5EF4-FFF2-40B4-BE49-F238E27FC236}">
                  <a16:creationId xmlns:a16="http://schemas.microsoft.com/office/drawing/2014/main" id="{3DE98228-3497-4552-9003-500FF598B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folHlink"/>
                  </a:solidFill>
                </a:rPr>
                <a:t>1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14355" name="AutoShape 26">
            <a:extLst>
              <a:ext uri="{FF2B5EF4-FFF2-40B4-BE49-F238E27FC236}">
                <a16:creationId xmlns:a16="http://schemas.microsoft.com/office/drawing/2014/main" id="{9B4B5B16-A003-4B52-8C49-D683A3D8DEAE}"/>
              </a:ext>
            </a:extLst>
          </p:cNvPr>
          <p:cNvCxnSpPr>
            <a:cxnSpLocks noChangeShapeType="1"/>
            <a:stCxn id="14352" idx="0"/>
            <a:endCxn id="14349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27">
            <a:extLst>
              <a:ext uri="{FF2B5EF4-FFF2-40B4-BE49-F238E27FC236}">
                <a16:creationId xmlns:a16="http://schemas.microsoft.com/office/drawing/2014/main" id="{D1D50888-A432-4E38-A96B-B42D946E6E8C}"/>
              </a:ext>
            </a:extLst>
          </p:cNvPr>
          <p:cNvCxnSpPr>
            <a:cxnSpLocks noChangeShapeType="1"/>
            <a:stCxn id="14353" idx="0"/>
            <a:endCxn id="14349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AutoShape 28">
            <a:extLst>
              <a:ext uri="{FF2B5EF4-FFF2-40B4-BE49-F238E27FC236}">
                <a16:creationId xmlns:a16="http://schemas.microsoft.com/office/drawing/2014/main" id="{0279CFA5-2215-46CA-A401-83A471D2473C}"/>
              </a:ext>
            </a:extLst>
          </p:cNvPr>
          <p:cNvCxnSpPr>
            <a:cxnSpLocks noChangeShapeType="1"/>
            <a:stCxn id="14369" idx="0"/>
            <a:endCxn id="14352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29">
            <a:extLst>
              <a:ext uri="{FF2B5EF4-FFF2-40B4-BE49-F238E27FC236}">
                <a16:creationId xmlns:a16="http://schemas.microsoft.com/office/drawing/2014/main" id="{EB43B97F-2A12-47D9-8886-D1CAB2A088DA}"/>
              </a:ext>
            </a:extLst>
          </p:cNvPr>
          <p:cNvCxnSpPr>
            <a:cxnSpLocks noChangeShapeType="1"/>
            <a:stCxn id="14371" idx="0"/>
            <a:endCxn id="14353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30">
            <a:extLst>
              <a:ext uri="{FF2B5EF4-FFF2-40B4-BE49-F238E27FC236}">
                <a16:creationId xmlns:a16="http://schemas.microsoft.com/office/drawing/2014/main" id="{174DB293-3D44-4666-B6D8-48980565394D}"/>
              </a:ext>
            </a:extLst>
          </p:cNvPr>
          <p:cNvCxnSpPr>
            <a:cxnSpLocks noChangeShapeType="1"/>
            <a:stCxn id="14352" idx="2"/>
            <a:endCxn id="14370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31">
            <a:extLst>
              <a:ext uri="{FF2B5EF4-FFF2-40B4-BE49-F238E27FC236}">
                <a16:creationId xmlns:a16="http://schemas.microsoft.com/office/drawing/2014/main" id="{C001951D-459D-417C-9503-90B237D50EED}"/>
              </a:ext>
            </a:extLst>
          </p:cNvPr>
          <p:cNvCxnSpPr>
            <a:cxnSpLocks noChangeShapeType="1"/>
            <a:stCxn id="14353" idx="2"/>
            <a:endCxn id="14372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1" name="AutoShape 32">
            <a:extLst>
              <a:ext uri="{FF2B5EF4-FFF2-40B4-BE49-F238E27FC236}">
                <a16:creationId xmlns:a16="http://schemas.microsoft.com/office/drawing/2014/main" id="{C0A9393C-D538-4EC1-B00E-098D65B65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4362" name="AutoShape 33">
            <a:extLst>
              <a:ext uri="{FF2B5EF4-FFF2-40B4-BE49-F238E27FC236}">
                <a16:creationId xmlns:a16="http://schemas.microsoft.com/office/drawing/2014/main" id="{AA4327A2-63EA-453D-8496-B9CA0A4741A0}"/>
              </a:ext>
            </a:extLst>
          </p:cNvPr>
          <p:cNvCxnSpPr>
            <a:cxnSpLocks noChangeShapeType="1"/>
            <a:stCxn id="14348" idx="0"/>
            <a:endCxn id="14361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3" name="AutoShape 34">
            <a:extLst>
              <a:ext uri="{FF2B5EF4-FFF2-40B4-BE49-F238E27FC236}">
                <a16:creationId xmlns:a16="http://schemas.microsoft.com/office/drawing/2014/main" id="{E442668D-5FCC-4880-897A-501F32144490}"/>
              </a:ext>
            </a:extLst>
          </p:cNvPr>
          <p:cNvCxnSpPr>
            <a:cxnSpLocks noChangeShapeType="1"/>
            <a:stCxn id="14349" idx="0"/>
            <a:endCxn id="14361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4" name="Line 35">
            <a:extLst>
              <a:ext uri="{FF2B5EF4-FFF2-40B4-BE49-F238E27FC236}">
                <a16:creationId xmlns:a16="http://schemas.microsoft.com/office/drawing/2014/main" id="{7D61D7A6-E1F1-4A25-817F-3C8D7CFABB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6945</TotalTime>
  <Words>3338</Words>
  <Application>Microsoft Office PowerPoint</Application>
  <PresentationFormat>On-screen Show (4:3)</PresentationFormat>
  <Paragraphs>576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Courier New</vt:lpstr>
      <vt:lpstr>Symbol</vt:lpstr>
      <vt:lpstr>Tahoma</vt:lpstr>
      <vt:lpstr>Times New Roman</vt:lpstr>
      <vt:lpstr>Wingdings</vt:lpstr>
      <vt:lpstr>1_Blueprint</vt:lpstr>
      <vt:lpstr>Clip</vt:lpstr>
      <vt:lpstr>VISIO</vt:lpstr>
      <vt:lpstr>Sorting</vt:lpstr>
      <vt:lpstr>Sorting</vt:lpstr>
      <vt:lpstr>Divide-and-Conquer</vt:lpstr>
      <vt:lpstr>Merge-Sort</vt:lpstr>
      <vt:lpstr>Merging Two Sorted Sequences</vt:lpstr>
      <vt:lpstr>Merge-Sort Tree</vt:lpstr>
      <vt:lpstr>Execution Example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Analysis of Merge-Sort</vt:lpstr>
      <vt:lpstr>Quick-Sort</vt:lpstr>
      <vt:lpstr>Partition</vt:lpstr>
      <vt:lpstr>Quick-Sort Tree</vt:lpstr>
      <vt:lpstr>Execution Example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Worst-case Running Time</vt:lpstr>
      <vt:lpstr>Expected Running Time</vt:lpstr>
      <vt:lpstr>Expected Running Time, Part 2</vt:lpstr>
      <vt:lpstr>In-Place Quick-Sort</vt:lpstr>
      <vt:lpstr>In-Place Partitioning</vt:lpstr>
      <vt:lpstr>Summary of Sorting Algorithms</vt:lpstr>
      <vt:lpstr>Sorting Arrays and Lists in Java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Silva, Yasin</cp:lastModifiedBy>
  <cp:revision>966</cp:revision>
  <cp:lastPrinted>2002-04-09T17:11:12Z</cp:lastPrinted>
  <dcterms:created xsi:type="dcterms:W3CDTF">2002-01-21T02:22:10Z</dcterms:created>
  <dcterms:modified xsi:type="dcterms:W3CDTF">2022-11-08T17:04:55Z</dcterms:modified>
</cp:coreProperties>
</file>