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418" r:id="rId3"/>
    <p:sldId id="429" r:id="rId4"/>
    <p:sldId id="424" r:id="rId5"/>
    <p:sldId id="425" r:id="rId6"/>
    <p:sldId id="426" r:id="rId7"/>
    <p:sldId id="430" r:id="rId8"/>
    <p:sldId id="431" r:id="rId9"/>
    <p:sldId id="432" r:id="rId10"/>
    <p:sldId id="433" r:id="rId11"/>
    <p:sldId id="434" r:id="rId12"/>
    <p:sldId id="435" r:id="rId13"/>
    <p:sldId id="437" r:id="rId14"/>
    <p:sldId id="438" r:id="rId15"/>
    <p:sldId id="439" r:id="rId16"/>
    <p:sldId id="440" r:id="rId17"/>
    <p:sldId id="441" r:id="rId18"/>
    <p:sldId id="443" r:id="rId19"/>
    <p:sldId id="444" r:id="rId20"/>
    <p:sldId id="445" r:id="rId21"/>
    <p:sldId id="446" r:id="rId22"/>
    <p:sldId id="448" r:id="rId23"/>
    <p:sldId id="453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55" r:id="rId32"/>
    <p:sldId id="456" r:id="rId3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AB9"/>
    <a:srgbClr val="000000"/>
    <a:srgbClr val="5674F6"/>
    <a:srgbClr val="6289F8"/>
    <a:srgbClr val="8097F8"/>
    <a:srgbClr val="2C61F6"/>
    <a:srgbClr val="F8F0D0"/>
    <a:srgbClr val="F2E4A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3" autoAdjust="0"/>
    <p:restoredTop sz="94686" autoAdjust="0"/>
  </p:normalViewPr>
  <p:slideViewPr>
    <p:cSldViewPr snapToObjects="1">
      <p:cViewPr varScale="1">
        <p:scale>
          <a:sx n="158" d="100"/>
          <a:sy n="158" d="100"/>
        </p:scale>
        <p:origin x="170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3" Type="http://schemas.openxmlformats.org/officeDocument/2006/relationships/slide" Target="slides/slide4.xml"/><Relationship Id="rId21" Type="http://schemas.openxmlformats.org/officeDocument/2006/relationships/slide" Target="slides/slide29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23" Type="http://schemas.openxmlformats.org/officeDocument/2006/relationships/slide" Target="slides/slide32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7.xml"/><Relationship Id="rId22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527AFA-E356-4AE1-8D3E-6F13B2CDC4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686BDF1-2B12-440A-8851-7823EB2871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636" y="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/>
            </a:lvl1pPr>
          </a:lstStyle>
          <a:p>
            <a:pPr>
              <a:defRPr/>
            </a:pPr>
            <a:fld id="{456B48CC-6C4E-4D58-84A4-D29FBE490B53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2670891-4865-4A87-B786-968C29701BF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988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E9D0E78-FAA6-4129-BDEB-84D90D9816F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636" y="665988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 smtClean="0"/>
            </a:lvl1pPr>
          </a:lstStyle>
          <a:p>
            <a:pPr>
              <a:defRPr/>
            </a:pPr>
            <a:fld id="{7A056D21-53F8-469E-892F-2A177D503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ACD888-0F4B-4063-A723-52D293F484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A7C38E-8C39-41B2-B147-3A700BC287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8636" y="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/>
            </a:lvl1pPr>
          </a:lstStyle>
          <a:p>
            <a:pPr>
              <a:defRPr/>
            </a:pPr>
            <a:fld id="{42A78932-1C5F-4886-AB8A-A58FCC648C7F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9996F6C-A29C-4229-BC0D-7DC72ACB9B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A1BA514-563E-4399-B089-4DB2629530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847" y="3329941"/>
            <a:ext cx="6818707" cy="31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617EBA-21EA-4D45-B64A-C440764448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9880"/>
            <a:ext cx="402776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CCFF890-0B1E-4B3A-890F-31BB34552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636" y="6659880"/>
            <a:ext cx="402776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 eaLnBrk="1" hangingPunct="1">
              <a:defRPr sz="1300" smtClean="0"/>
            </a:lvl1pPr>
          </a:lstStyle>
          <a:p>
            <a:pPr>
              <a:defRPr/>
            </a:pPr>
            <a:fld id="{4FF8E346-4E3C-4632-91E7-E8EFF10E70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59EF22-2E1E-4FCC-B9DD-055245C4E1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>
                <a:latin typeface="Tahoma" panose="020B0604030504040204" pitchFamily="34" charset="0"/>
              </a:rPr>
              <a:t>Graphs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486209-5049-4045-B50E-75EF3226C4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677106-A404-4036-AD9B-31791D3B7BE9}" type="datetime8">
              <a:rPr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11/15/2022 9:34 AM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71E5595E-1C41-4FC2-ABF2-47BE954DE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7244" indent="-275863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452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833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6214" indent="-220690" defTabSz="93180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595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68976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1035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737" indent="-220690" defTabSz="9318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2045E3-38E9-4DCB-9B95-86938C7FFB66}" type="slidenum">
              <a:rPr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AD00A8B8-00F9-4A9F-A09D-1C2DB15A7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2EBDBA33-D551-4089-9EFC-287909C6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89245725-5591-40E6-BFD7-06C3B32B4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EB254D8-3D35-45E5-87B0-375B000C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Header Placeholder 3">
            <a:extLst>
              <a:ext uri="{FF2B5EF4-FFF2-40B4-BE49-F238E27FC236}">
                <a16:creationId xmlns:a16="http://schemas.microsoft.com/office/drawing/2014/main" id="{F5D2FD78-C07D-4169-AA61-F11771FA3B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17244" indent="-275863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03452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44833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86214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27595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68976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10357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51737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300"/>
              <a:t>Breadth-First Search</a:t>
            </a:r>
          </a:p>
        </p:txBody>
      </p:sp>
      <p:sp>
        <p:nvSpPr>
          <p:cNvPr id="50181" name="Date Placeholder 4">
            <a:extLst>
              <a:ext uri="{FF2B5EF4-FFF2-40B4-BE49-F238E27FC236}">
                <a16:creationId xmlns:a16="http://schemas.microsoft.com/office/drawing/2014/main" id="{FC3777A9-2FF4-4B0A-96EA-90F1390CA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17244" indent="-275863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03452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44833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86214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27595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68976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10357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51737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A68C71-905B-495B-8A8C-DFD6EF3419CD}" type="datetime8">
              <a:rPr lang="en-US" altLang="en-US" sz="1300"/>
              <a:pPr/>
              <a:t>11/15/2022 9:34 AM</a:t>
            </a:fld>
            <a:endParaRPr lang="en-US" altLang="en-US" sz="1300"/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F4F8C729-671C-4E80-AB1B-2BF57E773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17244" indent="-275863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03452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44833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86214" indent="-220690" defTabSz="931804"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427595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68976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310357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51737" indent="-220690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E88BFF-DD6F-4489-823B-F6038C37E77F}" type="slidenum">
              <a:rPr lang="en-US" altLang="en-US" sz="1300"/>
              <a:pPr/>
              <a:t>32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74AD4BD-A13D-4D7D-928A-A45967822FD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2AC93B2-825B-4136-8446-E234CD9E3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0927A8D6-5921-4693-A2F4-1EA465F725E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17DA609A-2014-4DE2-B290-AAA22D2AE52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D14B84B0-B413-40F5-BC54-0E063E89E9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9E3B7206-0A1D-4AAF-B1BA-7D6B98C0D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EE062BBD-64D1-4B9B-AA4A-8E43C0B9D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7606DD5A-653C-4AC7-8FCB-DF89F2D013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E9406AE9-4DAF-4194-A890-1A6EA844D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6153476F-F0FE-4280-B7FC-8545D51F4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69C00A52-279F-4830-AB8B-C61FDE466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614FBF53-A2A3-4300-BD31-9FE7345D7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D004DF16-B123-4EF7-8FEE-72A6A29B2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1BE012BF-6F76-45E3-9825-B7C264B5A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65BB0916-85F9-42B3-9CB6-1DCA0A63BA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8C00D7FB-214F-40F6-B20F-0A0285FD0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6A393599-43BB-4C16-92C0-5620005B0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0CD1A39B-E8DC-48ED-BB8E-E22BC44C4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40AC62D4-A9E3-49B3-9A69-923C3B4219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A4EC3B75-F9E1-4369-8E76-FDEBE4156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30FF444F-666B-47AF-94F8-E182F5F26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C4CB3165-05C6-4346-A3E3-906B28DCA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74435FE1-CE02-4B6A-A3BD-0B5514060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E1C1A7A8-D23E-45AB-ACAF-BC51DC4D0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01010E63-00D3-412A-BB5A-14610C572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ABC93025-96CE-4C64-B7C8-2E0FC0950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72722F92-DB05-49B2-BC0B-4E84AA9B0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EF985B25-ACD3-4D77-84F4-B79EB4613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5D6153A4-DB06-4E48-83DB-330233AC0B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10D20A04-B542-4DB7-B107-B906A530D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E5304D31-C2DC-4546-87F6-419F9B910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06B1016D-DDF2-4EAE-A53E-3BEBE03E9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DD381312-BB25-494C-BE15-DA26FB86A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55B53614-1741-4B4A-B164-C2348A4DC1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EB38ED60-85A2-458A-8F42-21CE6D688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2BF816C3-2E3F-4712-A298-C9E4CE770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005062FC-A86F-4B28-B904-6C8D8C0E2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B22C74AE-F24F-4938-B38F-EBFB8979B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2A8A41CB-0471-4E2E-BAA9-9805313A0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7B236B58-A51E-4E87-9125-C717658058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D3AC1694-0647-4320-B510-437F5751B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6AAA15A3-F037-44FA-87F7-1A7794E38F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7B625758-2511-473B-A5A8-9ADA5D165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DB33A0E0-CD16-44E3-ADE6-761F0A983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38E2D614-3C06-4826-A9E7-BF79F5F9D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021A21AE-174A-40DF-A12D-F5CEC307B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A8DB58AA-469E-45B2-8190-613D618079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F0136790-3448-413D-9E1B-B2E5C18485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8F7F383C-AFF3-420B-B374-20C41DBD7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6DCE0492-B99F-4DB4-A3F8-F3BC27664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150AAA91-9863-4D64-B493-0B09BD5D5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97E9D812-B000-4081-AE46-80C3523856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B7B255D8-B57C-45A4-AC9A-26BDB2D67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91FBE836-4FF0-4F8B-8709-A5F79D9F0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E4F4A8E8-BE55-4177-9FDC-C5295600B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860065D8-BB3D-4CFF-B5EC-58991B214BE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46755801-43CD-4F0A-A823-F330D4BA34D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4D3EF4E8-329B-41F2-B3B6-D330AF6A84B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AC26174B-32F9-493B-87C1-36E415B0C5C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08783F26-F9BF-4033-8352-C735935279D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BF9A1FE8-3331-41C1-9E04-868E09313F3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CBD76D84-351E-4022-93A7-F621AD3D0C6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17F199CA-306E-4FF6-9A44-9FAAB45820F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95AB74E9-04F3-4571-B449-0518ABB3A82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9452C8E0-3B31-48ED-89A2-0A9E68DAF7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>
            <a:extLst>
              <a:ext uri="{FF2B5EF4-FFF2-40B4-BE49-F238E27FC236}">
                <a16:creationId xmlns:a16="http://schemas.microsoft.com/office/drawing/2014/main" id="{9D669E72-7843-486B-9A1C-7DE79F28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3B19E-2B6A-4116-BD6A-2CB06B806F35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70" name="Slide Number Placeholder 73">
            <a:extLst>
              <a:ext uri="{FF2B5EF4-FFF2-40B4-BE49-F238E27FC236}">
                <a16:creationId xmlns:a16="http://schemas.microsoft.com/office/drawing/2014/main" id="{F75D6B95-D493-4A2A-8ECD-610FCC414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464C21-2431-445E-B367-D76071434D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" name="Footer Placeholder 74">
            <a:extLst>
              <a:ext uri="{FF2B5EF4-FFF2-40B4-BE49-F238E27FC236}">
                <a16:creationId xmlns:a16="http://schemas.microsoft.com/office/drawing/2014/main" id="{C6B5CA40-13B1-4E55-ADBA-6FBB262AB3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1616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C82EB5C2-614D-4C4B-A052-4FCCA409D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C6C7A-EC94-4263-B275-ED2CE62EE41B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320932AD-6CCA-4354-B498-A73ECD2F8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1A5575EA-19A1-4FCE-91FC-8E7A6B56F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17BE9-D1D1-4AAE-9D4C-16978EC444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1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BA509980-660F-4BD1-8E74-388CC527E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E7BE2-ECF7-4E03-9797-85AF8A25AFA5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12598AB5-318A-4F99-8ECB-1DD224F5E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79A43FC4-7276-4E8D-97A8-6256CFE90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507F3-4A44-4E94-8680-F93B2A9F8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04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214556A5-7649-4944-B2F1-E1763934BB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CCE76-1D41-4638-891E-1586FAD40E47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28D0ABF-255F-4E24-B902-4CEC9EE8A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1CDA7836-5605-4932-8829-8B524D900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187FA-F72E-44A8-BD38-5541A2098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5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2DA9B198-4FD4-4C36-BE8F-224E17AE4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FC2FB-8E71-44DB-B76B-92BE2F7128DD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98C906C6-FC18-47A0-A90A-D05059E4F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C9205547-19F4-4305-850F-3A53CB146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D4008-FCAF-4F51-9430-0A9922005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2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4FEFFD5-B8B7-4CF3-9A7F-831D05C37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65BAD-00C9-4E97-A6EB-0A5AAEF55AA9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D7F4BDC0-F7D3-49FE-A9B6-89ABBFC27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88FDFF13-30FA-457B-960D-AAA58CD53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278F-946D-41EE-AB2E-34A10C633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9A88FA6A-39FF-4360-91E0-53C93ABBE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8BE67-59D9-45CD-BE9D-C292789EBFA2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F077E47D-F302-4E0A-8223-59CF35B99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3C52994E-97BF-4600-A63F-AF648FEA6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F957-6B07-4751-A288-458F46B14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4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741C005-F9B1-44D9-BAC3-4814F8A19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5F182-646E-4C3A-9302-150CC7DC20C9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D30E676A-2003-4B81-BA52-86279CB71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6CE57C13-27BC-49E9-AD63-CB2386E95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44A-7F11-48C2-A6D1-D03348CFF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7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F3A6F3F3-5D72-474F-8F8F-B4E3BFD4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F244C-4E80-422A-B0EC-0427FE5F77FA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26CA04F3-2AB9-4563-86E2-C9CB76405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CA7482FB-CD6A-44A7-87B5-36E5D77FE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6B00-BCF2-442E-B0FC-A46F7B0953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4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947AC776-29E3-4CF2-B1E5-546AB9554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F79D-66A1-4849-B207-7DC8E377FADE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B824AC0F-FB16-4633-9070-DAA2E10FB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82AD51A-7176-409D-A42C-13B653C30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C5D2C-8BC8-4CBC-B02C-18214690CE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1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F4F8200-B924-4889-98A7-F683BAFE3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EBE1C-58C3-47BD-B1C8-32FA9C5B3C19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D4F88D81-26E2-4156-AEFD-2993E7FB5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933491FD-599F-4334-A50D-A3F983914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22B52-F581-4A09-8E79-832297FBD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1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FAD60F66-27AF-465B-B87E-2DB43266A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A7715-5E7E-4D59-A492-1501F10BAA1A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B5A1BD63-F1E4-4E18-9100-DC82D31CB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77AD2A8-84C8-440E-AC24-A7A72D7F3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E29AF-72EF-4C62-9E05-DB5A3B545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9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B1DB942-89D2-47CE-875B-7A5569C7E8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BA9C951D-5E7B-45AA-9251-5D040969B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3506CFC9-E8DA-4FAF-8D34-4A37080BA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A0ED49E7-3DD4-4091-8FFE-7B41607D1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FD745531-F778-4877-BAF0-2501B2EEF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89130B82-A762-45FD-97F8-82F86471C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E7BC9F7A-F303-4A0C-96D5-6351AD4A4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5E286F35-860D-461F-A220-5C19C207C5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38C3627D-B4D0-41BA-83D6-0B875A658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720509D8-09B0-4230-8BCE-3B95915A10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82E666D2-4702-45A8-A064-C521D7533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B21A3455-ADAA-4B91-BA35-8AB2FDB1D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773C1B39-F940-4AD0-864A-DC322DE55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3A3AB897-A1E1-4361-B519-19914B2187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A1CBC986-0F41-4FF3-97FA-4141B24ECE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128C3C8B-B1EF-46BD-A66A-A4BC774B7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C229B77F-3A00-4811-9873-4EC3E4702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79DAAEF5-5572-462F-9E79-260A0D66A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7EE70AB6-2955-4629-831A-EA5E37700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8B619B09-1DF5-4E74-9A56-F5C8D9DE8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D02FC9BE-5716-4756-A83B-2A20AE7FE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C2943E7B-3944-4E63-8947-93F1C7B348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33FABA04-3284-4FE8-BEC2-357E6800E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4D97C2B9-BF56-4558-8EB1-E56907D4F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20C7DE9E-39B8-4C97-A79C-AD8ADAC70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75307836-8E7F-4922-969F-2B2C75B14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E3CEED17-274F-440B-B17D-46463AEF8B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67BCC6FE-96DD-4362-BD6E-0EFC45B47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39CB26F6-61CC-4CDF-B507-F22C0C35F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6C42C3DC-361C-4C91-812D-51F21C47F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2E523E1C-1F05-4A8D-89A5-01EB3AD1C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72D76A28-AFD3-4F03-95C1-34C330EF5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FAF39E01-05F7-48FF-9E99-5C5B30B2D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456EAFE8-7E06-44A2-997E-09F26318A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B1DE75BF-2405-46D8-8382-C81F493CB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1022C664-DA67-42E2-8E64-E7C05DEB7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E39E5B84-1C8B-426B-A81F-E1035F676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B6825142-F514-4D28-B25A-612E1C45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0BF28F88-5CB4-4CDF-B10E-377CEF527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39E09183-FAE5-45C5-9DB4-7AED6E55D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7E89D113-1CC6-47F3-9591-D3063CF3A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9968983B-1C42-4B69-A73A-EBCEF55F71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D1559A68-07D0-4873-A6F3-3DBDAA8A2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C196C7C5-4EA2-4832-BBBA-D46FC892DB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2F39DB55-3F86-450F-89FF-F5B164BD1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5A3CFF12-48D0-41B2-847D-E6B8BA1C2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ACD3697F-1E67-469A-A7E7-474187197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036426D4-A2C0-47D7-A20D-5E92A32DE1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DBAB8968-99CB-46BB-B407-2564C0C554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B6CA51AD-6BF0-4723-94F0-C2E356404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B6FA19AE-BE79-4CE0-8E42-5B12287EA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565D1AED-0663-45F8-8130-C39583AC2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B9D05F0F-0EB0-44F9-8381-F99FAE9CE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3BFB5254-70FB-48C2-B346-E1D71632B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92944C17-DCEF-4F82-B6CC-C71C88699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2A684007-598E-41D7-B849-462FD642363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B59560AE-F06C-4359-8133-3F4F79456CE6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08BCCEE5-3D5C-4268-ABA2-807B5AF99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4EB0FFFF-2D87-4987-8829-48450F12577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D011DB40-2FB9-4A94-829B-1CB7B8F8CC4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C6EBD542-35C4-4602-9C5A-EEDE11396C4C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89672D5D-08DA-4DAA-823B-EAB701DED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C998F1-1C0B-4073-8355-8DF2C7A41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04C80E2B-F0C2-4CBE-820F-A9FBAC956E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fld id="{1F21149D-5621-4C54-8182-38DA913D755B}" type="datetime8">
              <a:rPr lang="en-US"/>
              <a:pPr>
                <a:defRPr/>
              </a:pPr>
              <a:t>11/15/2022 9:34 AM</a:t>
            </a:fld>
            <a:endParaRPr lang="en-US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DB9CFBA9-25DD-48B5-A3E2-8841309DAB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9F73FD4B-48E3-4006-9461-CA95DBD7FD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90C8049-50CA-4A4E-B441-8E42B569C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ns pinned on a white surface and connecting a black thread">
            <a:extLst>
              <a:ext uri="{FF2B5EF4-FFF2-40B4-BE49-F238E27FC236}">
                <a16:creationId xmlns:a16="http://schemas.microsoft.com/office/drawing/2014/main" id="{7175ED38-57E7-4519-9B1D-E8E8BF12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" y="0"/>
            <a:ext cx="9130320" cy="6883875"/>
          </a:xfrm>
          <a:prstGeom prst="rect">
            <a:avLst/>
          </a:prstGeom>
        </p:spPr>
      </p:pic>
      <p:sp>
        <p:nvSpPr>
          <p:cNvPr id="6148" name="Rectangle 2">
            <a:extLst>
              <a:ext uri="{FF2B5EF4-FFF2-40B4-BE49-F238E27FC236}">
                <a16:creationId xmlns:a16="http://schemas.microsoft.com/office/drawing/2014/main" id="{7EBD7375-9199-462B-B4ED-72F7959604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21498" y="688933"/>
            <a:ext cx="3108325" cy="755734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Graphs</a:t>
            </a:r>
          </a:p>
        </p:txBody>
      </p:sp>
      <p:sp>
        <p:nvSpPr>
          <p:cNvPr id="33" name="TextBox 135">
            <a:extLst>
              <a:ext uri="{FF2B5EF4-FFF2-40B4-BE49-F238E27FC236}">
                <a16:creationId xmlns:a16="http://schemas.microsoft.com/office/drawing/2014/main" id="{8F8840E1-2F7F-4A5E-97FD-460A7DEC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571" y="2133600"/>
            <a:ext cx="4576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35AB9"/>
                </a:solidFill>
              </a:rPr>
              <a:t>COMP 272/400C: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35AB9"/>
                </a:solidFill>
              </a:rPr>
              <a:t>Data Structures II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35AB9"/>
                </a:solidFill>
              </a:rPr>
              <a:t>Prof. Silva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636DA1-77B4-49CD-9493-9D1C7C3F3159}"/>
              </a:ext>
            </a:extLst>
          </p:cNvPr>
          <p:cNvSpPr txBox="1"/>
          <p:nvPr/>
        </p:nvSpPr>
        <p:spPr>
          <a:xfrm>
            <a:off x="509587" y="6307377"/>
            <a:ext cx="82327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These slides were prepared by Prof. Silva adapting the slides from Data Structures &amp; Algorithms in Java (Goodrich et al.) and Data Structures and Algorithm Analysis in Java (Weiss)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474CEF41-0653-4362-9628-71BDBCBF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7B78ED09-D7C1-4BAA-9524-D3D7B4E9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9AA217-DC5B-4171-9E2D-77C6949C6D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3F3287A-434C-46D9-93F0-0E10C6117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 altLang="en-US"/>
              <a:t>Adjacency List Structure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E73432-5C02-49CB-9333-7E6527CAB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2895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sequence of references to edge objects of incident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references to associated positions in incidence sequences of end vertices</a:t>
            </a:r>
          </a:p>
        </p:txBody>
      </p:sp>
      <p:cxnSp>
        <p:nvCxnSpPr>
          <p:cNvPr id="17414" name="AutoShape 4">
            <a:extLst>
              <a:ext uri="{FF2B5EF4-FFF2-40B4-BE49-F238E27FC236}">
                <a16:creationId xmlns:a16="http://schemas.microsoft.com/office/drawing/2014/main" id="{A6CA5C46-5E91-4E24-BA4F-B583D19E0149}"/>
              </a:ext>
            </a:extLst>
          </p:cNvPr>
          <p:cNvCxnSpPr>
            <a:cxnSpLocks noChangeShapeType="1"/>
            <a:stCxn id="17429" idx="2"/>
            <a:endCxn id="17428" idx="6"/>
          </p:cNvCxnSpPr>
          <p:nvPr/>
        </p:nvCxnSpPr>
        <p:spPr bwMode="auto">
          <a:xfrm flipH="1">
            <a:off x="4813300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5">
            <a:extLst>
              <a:ext uri="{FF2B5EF4-FFF2-40B4-BE49-F238E27FC236}">
                <a16:creationId xmlns:a16="http://schemas.microsoft.com/office/drawing/2014/main" id="{EE969B3F-63D1-46CA-85FF-92C2BD2D4A21}"/>
              </a:ext>
            </a:extLst>
          </p:cNvPr>
          <p:cNvCxnSpPr>
            <a:cxnSpLocks noChangeShapeType="1"/>
            <a:stCxn id="17425" idx="2"/>
            <a:endCxn id="17423" idx="6"/>
          </p:cNvCxnSpPr>
          <p:nvPr/>
        </p:nvCxnSpPr>
        <p:spPr bwMode="auto">
          <a:xfrm flipH="1">
            <a:off x="4810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Oval 6">
            <a:extLst>
              <a:ext uri="{FF2B5EF4-FFF2-40B4-BE49-F238E27FC236}">
                <a16:creationId xmlns:a16="http://schemas.microsoft.com/office/drawing/2014/main" id="{B400AC34-FFFE-4958-8872-5B676E9A4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17417" name="Oval 7">
            <a:extLst>
              <a:ext uri="{FF2B5EF4-FFF2-40B4-BE49-F238E27FC236}">
                <a16:creationId xmlns:a16="http://schemas.microsoft.com/office/drawing/2014/main" id="{A534078C-004B-4054-9B98-562FD52F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7418" name="Oval 8">
            <a:extLst>
              <a:ext uri="{FF2B5EF4-FFF2-40B4-BE49-F238E27FC236}">
                <a16:creationId xmlns:a16="http://schemas.microsoft.com/office/drawing/2014/main" id="{F6DBA07A-FF5F-494D-A131-E3993F33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</a:t>
            </a:r>
          </a:p>
        </p:txBody>
      </p:sp>
      <p:cxnSp>
        <p:nvCxnSpPr>
          <p:cNvPr id="17419" name="AutoShape 9">
            <a:extLst>
              <a:ext uri="{FF2B5EF4-FFF2-40B4-BE49-F238E27FC236}">
                <a16:creationId xmlns:a16="http://schemas.microsoft.com/office/drawing/2014/main" id="{66F7ACBD-2763-463A-8984-85DBA1619855}"/>
              </a:ext>
            </a:extLst>
          </p:cNvPr>
          <p:cNvCxnSpPr>
            <a:cxnSpLocks noChangeShapeType="1"/>
            <a:stCxn id="17417" idx="5"/>
            <a:endCxn id="17418" idx="1"/>
          </p:cNvCxnSpPr>
          <p:nvPr/>
        </p:nvCxnSpPr>
        <p:spPr bwMode="auto">
          <a:xfrm>
            <a:off x="6397625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>
            <a:extLst>
              <a:ext uri="{FF2B5EF4-FFF2-40B4-BE49-F238E27FC236}">
                <a16:creationId xmlns:a16="http://schemas.microsoft.com/office/drawing/2014/main" id="{21B1B617-599F-46AF-AB2C-FF4012986A9B}"/>
              </a:ext>
            </a:extLst>
          </p:cNvPr>
          <p:cNvCxnSpPr>
            <a:cxnSpLocks noChangeShapeType="1"/>
            <a:stCxn id="17417" idx="3"/>
            <a:endCxn id="17416" idx="7"/>
          </p:cNvCxnSpPr>
          <p:nvPr/>
        </p:nvCxnSpPr>
        <p:spPr bwMode="auto">
          <a:xfrm flipH="1">
            <a:off x="5486400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12">
            <a:extLst>
              <a:ext uri="{FF2B5EF4-FFF2-40B4-BE49-F238E27FC236}">
                <a16:creationId xmlns:a16="http://schemas.microsoft.com/office/drawing/2014/main" id="{DC3A6874-194B-47D9-8E45-A7B586DA8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C95FB4B1-693B-485F-858C-001DF6EE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E085A1F6-1A1E-4083-BB43-ECF812F1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4" name="Oval 16">
            <a:extLst>
              <a:ext uri="{FF2B5EF4-FFF2-40B4-BE49-F238E27FC236}">
                <a16:creationId xmlns:a16="http://schemas.microsoft.com/office/drawing/2014/main" id="{7316687B-C510-4C12-98D8-0FB0BF57A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5" name="Oval 17">
            <a:extLst>
              <a:ext uri="{FF2B5EF4-FFF2-40B4-BE49-F238E27FC236}">
                <a16:creationId xmlns:a16="http://schemas.microsoft.com/office/drawing/2014/main" id="{FC9BF64C-785A-421E-800D-03256E82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BC192486-5DB8-4805-85C4-9B4FECCB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50042BBB-7817-473D-B65C-82D6B8EC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192713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7428" name="Oval 24">
            <a:extLst>
              <a:ext uri="{FF2B5EF4-FFF2-40B4-BE49-F238E27FC236}">
                <a16:creationId xmlns:a16="http://schemas.microsoft.com/office/drawing/2014/main" id="{D3C523B4-1640-4C35-A30B-FA890B29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29" name="Oval 27">
            <a:extLst>
              <a:ext uri="{FF2B5EF4-FFF2-40B4-BE49-F238E27FC236}">
                <a16:creationId xmlns:a16="http://schemas.microsoft.com/office/drawing/2014/main" id="{01A40D7C-E159-4D77-A9B5-D9911AB9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7430" name="AutoShape 28">
            <a:extLst>
              <a:ext uri="{FF2B5EF4-FFF2-40B4-BE49-F238E27FC236}">
                <a16:creationId xmlns:a16="http://schemas.microsoft.com/office/drawing/2014/main" id="{2856FBB6-339F-415C-AB44-CCFB1C793534}"/>
              </a:ext>
            </a:extLst>
          </p:cNvPr>
          <p:cNvCxnSpPr>
            <a:cxnSpLocks noChangeShapeType="1"/>
            <a:endCxn id="17426" idx="2"/>
          </p:cNvCxnSpPr>
          <p:nvPr/>
        </p:nvCxnSpPr>
        <p:spPr bwMode="auto">
          <a:xfrm flipV="1">
            <a:off x="4651375" y="5648325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31">
            <a:extLst>
              <a:ext uri="{FF2B5EF4-FFF2-40B4-BE49-F238E27FC236}">
                <a16:creationId xmlns:a16="http://schemas.microsoft.com/office/drawing/2014/main" id="{0CC1B7FB-718C-4EAB-83D9-F28A1720AF02}"/>
              </a:ext>
            </a:extLst>
          </p:cNvPr>
          <p:cNvCxnSpPr>
            <a:cxnSpLocks noChangeShapeType="1"/>
            <a:endCxn id="17467" idx="2"/>
          </p:cNvCxnSpPr>
          <p:nvPr/>
        </p:nvCxnSpPr>
        <p:spPr bwMode="auto">
          <a:xfrm flipV="1">
            <a:off x="7704138" y="5637213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Rectangle 32">
            <a:extLst>
              <a:ext uri="{FF2B5EF4-FFF2-40B4-BE49-F238E27FC236}">
                <a16:creationId xmlns:a16="http://schemas.microsoft.com/office/drawing/2014/main" id="{546B9095-34D4-4101-8B93-24F30BEC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17433" name="Rectangle 33">
            <a:extLst>
              <a:ext uri="{FF2B5EF4-FFF2-40B4-BE49-F238E27FC236}">
                <a16:creationId xmlns:a16="http://schemas.microsoft.com/office/drawing/2014/main" id="{295A6DC5-E0A3-4ED8-91D0-CBD4B3C6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7434" name="Rectangle 34">
            <a:extLst>
              <a:ext uri="{FF2B5EF4-FFF2-40B4-BE49-F238E27FC236}">
                <a16:creationId xmlns:a16="http://schemas.microsoft.com/office/drawing/2014/main" id="{3C5B99E0-FB12-4D5D-AA4F-7D0CF717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</a:t>
            </a:r>
          </a:p>
        </p:txBody>
      </p:sp>
      <p:cxnSp>
        <p:nvCxnSpPr>
          <p:cNvPr id="17435" name="AutoShape 36">
            <a:extLst>
              <a:ext uri="{FF2B5EF4-FFF2-40B4-BE49-F238E27FC236}">
                <a16:creationId xmlns:a16="http://schemas.microsoft.com/office/drawing/2014/main" id="{C7DB8FDA-6EBF-42C4-BCA7-11019D15354C}"/>
              </a:ext>
            </a:extLst>
          </p:cNvPr>
          <p:cNvCxnSpPr>
            <a:cxnSpLocks noChangeShapeType="1"/>
            <a:endCxn id="17432" idx="0"/>
          </p:cNvCxnSpPr>
          <p:nvPr/>
        </p:nvCxnSpPr>
        <p:spPr bwMode="auto">
          <a:xfrm>
            <a:off x="4643438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37">
            <a:extLst>
              <a:ext uri="{FF2B5EF4-FFF2-40B4-BE49-F238E27FC236}">
                <a16:creationId xmlns:a16="http://schemas.microsoft.com/office/drawing/2014/main" id="{B8A3145B-6F6B-4C4C-BA1F-11EEB5171C4A}"/>
              </a:ext>
            </a:extLst>
          </p:cNvPr>
          <p:cNvCxnSpPr>
            <a:cxnSpLocks noChangeShapeType="1"/>
            <a:endCxn id="17433" idx="0"/>
          </p:cNvCxnSpPr>
          <p:nvPr/>
        </p:nvCxnSpPr>
        <p:spPr bwMode="auto">
          <a:xfrm>
            <a:off x="6257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38">
            <a:extLst>
              <a:ext uri="{FF2B5EF4-FFF2-40B4-BE49-F238E27FC236}">
                <a16:creationId xmlns:a16="http://schemas.microsoft.com/office/drawing/2014/main" id="{89E2565B-6811-43A8-A4DE-A1379C560606}"/>
              </a:ext>
            </a:extLst>
          </p:cNvPr>
          <p:cNvCxnSpPr>
            <a:cxnSpLocks noChangeShapeType="1"/>
            <a:endCxn id="17434" idx="0"/>
          </p:cNvCxnSpPr>
          <p:nvPr/>
        </p:nvCxnSpPr>
        <p:spPr bwMode="auto">
          <a:xfrm>
            <a:off x="7912100" y="2895600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Freeform 40">
            <a:extLst>
              <a:ext uri="{FF2B5EF4-FFF2-40B4-BE49-F238E27FC236}">
                <a16:creationId xmlns:a16="http://schemas.microsoft.com/office/drawing/2014/main" id="{E0D1E626-3D12-4260-A235-87FC833B5FFF}"/>
              </a:ext>
            </a:extLst>
          </p:cNvPr>
          <p:cNvSpPr>
            <a:spLocks/>
          </p:cNvSpPr>
          <p:nvPr/>
        </p:nvSpPr>
        <p:spPr bwMode="auto">
          <a:xfrm>
            <a:off x="4814888" y="3567113"/>
            <a:ext cx="823912" cy="1747837"/>
          </a:xfrm>
          <a:custGeom>
            <a:avLst/>
            <a:gdLst>
              <a:gd name="T0" fmla="*/ 2147483646 w 519"/>
              <a:gd name="T1" fmla="*/ 2147483646 h 1101"/>
              <a:gd name="T2" fmla="*/ 2147483646 w 519"/>
              <a:gd name="T3" fmla="*/ 2147483646 h 1101"/>
              <a:gd name="T4" fmla="*/ 2147483646 w 519"/>
              <a:gd name="T5" fmla="*/ 2147483646 h 1101"/>
              <a:gd name="T6" fmla="*/ 2147483646 w 519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519"/>
              <a:gd name="T13" fmla="*/ 0 h 1101"/>
              <a:gd name="T14" fmla="*/ 519 w 519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41">
            <a:extLst>
              <a:ext uri="{FF2B5EF4-FFF2-40B4-BE49-F238E27FC236}">
                <a16:creationId xmlns:a16="http://schemas.microsoft.com/office/drawing/2014/main" id="{D2F6A525-A00C-4BCD-9D6F-D8FD88E2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40" name="Line 42">
            <a:extLst>
              <a:ext uri="{FF2B5EF4-FFF2-40B4-BE49-F238E27FC236}">
                <a16:creationId xmlns:a16="http://schemas.microsoft.com/office/drawing/2014/main" id="{D16E6AE0-7226-47A6-91B5-A0368BB02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43">
            <a:extLst>
              <a:ext uri="{FF2B5EF4-FFF2-40B4-BE49-F238E27FC236}">
                <a16:creationId xmlns:a16="http://schemas.microsoft.com/office/drawing/2014/main" id="{8B1F6633-CB40-4ACE-B7DF-49274586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42" name="Line 44">
            <a:extLst>
              <a:ext uri="{FF2B5EF4-FFF2-40B4-BE49-F238E27FC236}">
                <a16:creationId xmlns:a16="http://schemas.microsoft.com/office/drawing/2014/main" id="{E7F25E29-7EC0-4170-9A03-7860D1E29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Rectangle 45">
            <a:extLst>
              <a:ext uri="{FF2B5EF4-FFF2-40B4-BE49-F238E27FC236}">
                <a16:creationId xmlns:a16="http://schemas.microsoft.com/office/drawing/2014/main" id="{251BDF78-0CD2-4C65-AB39-D4D9867C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44" name="Line 46">
            <a:extLst>
              <a:ext uri="{FF2B5EF4-FFF2-40B4-BE49-F238E27FC236}">
                <a16:creationId xmlns:a16="http://schemas.microsoft.com/office/drawing/2014/main" id="{E5A97517-896F-4DBB-A860-0868C630C7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2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Rectangle 49">
            <a:extLst>
              <a:ext uri="{FF2B5EF4-FFF2-40B4-BE49-F238E27FC236}">
                <a16:creationId xmlns:a16="http://schemas.microsoft.com/office/drawing/2014/main" id="{DF20EFB4-99B5-4766-82EB-2FDFA2ED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46" name="Freeform 50">
            <a:extLst>
              <a:ext uri="{FF2B5EF4-FFF2-40B4-BE49-F238E27FC236}">
                <a16:creationId xmlns:a16="http://schemas.microsoft.com/office/drawing/2014/main" id="{B0C8090F-63D2-47DD-875E-BA6997899B3A}"/>
              </a:ext>
            </a:extLst>
          </p:cNvPr>
          <p:cNvSpPr>
            <a:spLocks/>
          </p:cNvSpPr>
          <p:nvPr/>
        </p:nvSpPr>
        <p:spPr bwMode="auto">
          <a:xfrm>
            <a:off x="4329113" y="3729038"/>
            <a:ext cx="485775" cy="1581150"/>
          </a:xfrm>
          <a:custGeom>
            <a:avLst/>
            <a:gdLst>
              <a:gd name="T0" fmla="*/ 2147483646 w 306"/>
              <a:gd name="T1" fmla="*/ 2147483646 h 996"/>
              <a:gd name="T2" fmla="*/ 2147483646 w 306"/>
              <a:gd name="T3" fmla="*/ 2147483646 h 996"/>
              <a:gd name="T4" fmla="*/ 2147483646 w 306"/>
              <a:gd name="T5" fmla="*/ 0 h 996"/>
              <a:gd name="T6" fmla="*/ 0 60000 65536"/>
              <a:gd name="T7" fmla="*/ 0 60000 65536"/>
              <a:gd name="T8" fmla="*/ 0 60000 65536"/>
              <a:gd name="T9" fmla="*/ 0 w 306"/>
              <a:gd name="T10" fmla="*/ 0 h 996"/>
              <a:gd name="T11" fmla="*/ 306 w 306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Rectangle 51">
            <a:extLst>
              <a:ext uri="{FF2B5EF4-FFF2-40B4-BE49-F238E27FC236}">
                <a16:creationId xmlns:a16="http://schemas.microsoft.com/office/drawing/2014/main" id="{71949FFD-EAF5-4E87-93FA-11E228E1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7448" name="AutoShape 52">
            <a:extLst>
              <a:ext uri="{FF2B5EF4-FFF2-40B4-BE49-F238E27FC236}">
                <a16:creationId xmlns:a16="http://schemas.microsoft.com/office/drawing/2014/main" id="{2EE41535-38DE-4E10-AFD8-4A6A88FFE52C}"/>
              </a:ext>
            </a:extLst>
          </p:cNvPr>
          <p:cNvCxnSpPr>
            <a:cxnSpLocks noChangeShapeType="1"/>
            <a:endCxn id="17428" idx="1"/>
          </p:cNvCxnSpPr>
          <p:nvPr/>
        </p:nvCxnSpPr>
        <p:spPr bwMode="auto">
          <a:xfrm>
            <a:off x="4386263" y="5405438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9" name="Rectangle 74">
            <a:extLst>
              <a:ext uri="{FF2B5EF4-FFF2-40B4-BE49-F238E27FC236}">
                <a16:creationId xmlns:a16="http://schemas.microsoft.com/office/drawing/2014/main" id="{A1E38B6C-B32B-4D22-91A0-DDF3674D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0" name="Rectangle 75">
            <a:extLst>
              <a:ext uri="{FF2B5EF4-FFF2-40B4-BE49-F238E27FC236}">
                <a16:creationId xmlns:a16="http://schemas.microsoft.com/office/drawing/2014/main" id="{E34515F7-1F75-483F-A976-0E4D5AC6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1" name="Rectangle 76">
            <a:extLst>
              <a:ext uri="{FF2B5EF4-FFF2-40B4-BE49-F238E27FC236}">
                <a16:creationId xmlns:a16="http://schemas.microsoft.com/office/drawing/2014/main" id="{E5114CC5-0A5F-4E7E-A7BB-7F8077CD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452" name="Oval 77">
            <a:extLst>
              <a:ext uri="{FF2B5EF4-FFF2-40B4-BE49-F238E27FC236}">
                <a16:creationId xmlns:a16="http://schemas.microsoft.com/office/drawing/2014/main" id="{2F03C3BB-3725-4702-826D-BFE7AC89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7453" name="Oval 78">
            <a:extLst>
              <a:ext uri="{FF2B5EF4-FFF2-40B4-BE49-F238E27FC236}">
                <a16:creationId xmlns:a16="http://schemas.microsoft.com/office/drawing/2014/main" id="{4DE66860-DBEB-416C-9DA1-C4C2EF4E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7454" name="Oval 79">
            <a:extLst>
              <a:ext uri="{FF2B5EF4-FFF2-40B4-BE49-F238E27FC236}">
                <a16:creationId xmlns:a16="http://schemas.microsoft.com/office/drawing/2014/main" id="{5E241838-CBFA-476C-BEE9-FE3CF89F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7455" name="Oval 80">
            <a:extLst>
              <a:ext uri="{FF2B5EF4-FFF2-40B4-BE49-F238E27FC236}">
                <a16:creationId xmlns:a16="http://schemas.microsoft.com/office/drawing/2014/main" id="{4399BDB0-4DB1-4640-A1A2-D38E2816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cxnSp>
        <p:nvCxnSpPr>
          <p:cNvPr id="17456" name="AutoShape 81">
            <a:extLst>
              <a:ext uri="{FF2B5EF4-FFF2-40B4-BE49-F238E27FC236}">
                <a16:creationId xmlns:a16="http://schemas.microsoft.com/office/drawing/2014/main" id="{6B7D9631-AD88-4FF1-892F-F77A5D5DFE32}"/>
              </a:ext>
            </a:extLst>
          </p:cNvPr>
          <p:cNvCxnSpPr>
            <a:cxnSpLocks noChangeShapeType="1"/>
            <a:endCxn id="17452" idx="0"/>
          </p:cNvCxnSpPr>
          <p:nvPr/>
        </p:nvCxnSpPr>
        <p:spPr bwMode="auto">
          <a:xfrm flipH="1">
            <a:off x="4133850" y="3562350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7" name="AutoShape 82">
            <a:extLst>
              <a:ext uri="{FF2B5EF4-FFF2-40B4-BE49-F238E27FC236}">
                <a16:creationId xmlns:a16="http://schemas.microsoft.com/office/drawing/2014/main" id="{B3CC962A-EB2E-4B15-A027-F4F08947CA6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7213" y="3576638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AutoShape 83">
            <a:extLst>
              <a:ext uri="{FF2B5EF4-FFF2-40B4-BE49-F238E27FC236}">
                <a16:creationId xmlns:a16="http://schemas.microsoft.com/office/drawing/2014/main" id="{479E7E0D-3F0E-4B21-9224-2EEB8E86F0C3}"/>
              </a:ext>
            </a:extLst>
          </p:cNvPr>
          <p:cNvCxnSpPr>
            <a:cxnSpLocks noChangeShapeType="1"/>
            <a:endCxn id="17455" idx="0"/>
          </p:cNvCxnSpPr>
          <p:nvPr/>
        </p:nvCxnSpPr>
        <p:spPr bwMode="auto">
          <a:xfrm>
            <a:off x="7435850" y="3581400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AutoShape 84">
            <a:extLst>
              <a:ext uri="{FF2B5EF4-FFF2-40B4-BE49-F238E27FC236}">
                <a16:creationId xmlns:a16="http://schemas.microsoft.com/office/drawing/2014/main" id="{2F0CE575-4819-42A7-AC66-2E5E8F729955}"/>
              </a:ext>
            </a:extLst>
          </p:cNvPr>
          <p:cNvCxnSpPr>
            <a:cxnSpLocks noChangeShapeType="1"/>
            <a:stCxn id="17454" idx="2"/>
            <a:endCxn id="17453" idx="6"/>
          </p:cNvCxnSpPr>
          <p:nvPr/>
        </p:nvCxnSpPr>
        <p:spPr bwMode="auto">
          <a:xfrm flipH="1">
            <a:off x="57943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85">
            <a:extLst>
              <a:ext uri="{FF2B5EF4-FFF2-40B4-BE49-F238E27FC236}">
                <a16:creationId xmlns:a16="http://schemas.microsoft.com/office/drawing/2014/main" id="{1CA4E035-3D19-4FB6-AC35-824E02185C9A}"/>
              </a:ext>
            </a:extLst>
          </p:cNvPr>
          <p:cNvCxnSpPr>
            <a:cxnSpLocks noChangeShapeType="1"/>
            <a:endCxn id="17447" idx="0"/>
          </p:cNvCxnSpPr>
          <p:nvPr/>
        </p:nvCxnSpPr>
        <p:spPr bwMode="auto">
          <a:xfrm>
            <a:off x="4129088" y="4271963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AutoShape 86">
            <a:extLst>
              <a:ext uri="{FF2B5EF4-FFF2-40B4-BE49-F238E27FC236}">
                <a16:creationId xmlns:a16="http://schemas.microsoft.com/office/drawing/2014/main" id="{D02FFE10-D0D0-4DBB-A499-7A6AF34727E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14106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AutoShape 87">
            <a:extLst>
              <a:ext uri="{FF2B5EF4-FFF2-40B4-BE49-F238E27FC236}">
                <a16:creationId xmlns:a16="http://schemas.microsoft.com/office/drawing/2014/main" id="{A3B5D905-D433-4B5E-A5A5-8FA3289EBFF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5325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AutoShape 88">
            <a:extLst>
              <a:ext uri="{FF2B5EF4-FFF2-40B4-BE49-F238E27FC236}">
                <a16:creationId xmlns:a16="http://schemas.microsoft.com/office/drawing/2014/main" id="{AE25470A-7AE4-4FDC-A2D0-7FD2AFDEF98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288213" y="4522787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4" name="Line 89">
            <a:extLst>
              <a:ext uri="{FF2B5EF4-FFF2-40B4-BE49-F238E27FC236}">
                <a16:creationId xmlns:a16="http://schemas.microsoft.com/office/drawing/2014/main" id="{C37DEAA4-2401-441E-9202-902E6F10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Freeform 90">
            <a:extLst>
              <a:ext uri="{FF2B5EF4-FFF2-40B4-BE49-F238E27FC236}">
                <a16:creationId xmlns:a16="http://schemas.microsoft.com/office/drawing/2014/main" id="{D05CBFA8-E54A-45CC-B555-0CD3342E1B6B}"/>
              </a:ext>
            </a:extLst>
          </p:cNvPr>
          <p:cNvSpPr>
            <a:spLocks/>
          </p:cNvSpPr>
          <p:nvPr/>
        </p:nvSpPr>
        <p:spPr bwMode="auto">
          <a:xfrm>
            <a:off x="4824413" y="4395788"/>
            <a:ext cx="1082675" cy="1585912"/>
          </a:xfrm>
          <a:custGeom>
            <a:avLst/>
            <a:gdLst>
              <a:gd name="T0" fmla="*/ 0 w 682"/>
              <a:gd name="T1" fmla="*/ 2147483646 h 999"/>
              <a:gd name="T2" fmla="*/ 2147483646 w 682"/>
              <a:gd name="T3" fmla="*/ 2147483646 h 999"/>
              <a:gd name="T4" fmla="*/ 2147483646 w 682"/>
              <a:gd name="T5" fmla="*/ 2147483646 h 999"/>
              <a:gd name="T6" fmla="*/ 2147483646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6" name="Freeform 91">
            <a:extLst>
              <a:ext uri="{FF2B5EF4-FFF2-40B4-BE49-F238E27FC236}">
                <a16:creationId xmlns:a16="http://schemas.microsoft.com/office/drawing/2014/main" id="{7E5C8EFA-CAB4-4C91-96BB-624DEC04901B}"/>
              </a:ext>
            </a:extLst>
          </p:cNvPr>
          <p:cNvSpPr>
            <a:spLocks/>
          </p:cNvSpPr>
          <p:nvPr/>
        </p:nvSpPr>
        <p:spPr bwMode="auto">
          <a:xfrm>
            <a:off x="3836988" y="4395788"/>
            <a:ext cx="790575" cy="1474787"/>
          </a:xfrm>
          <a:custGeom>
            <a:avLst/>
            <a:gdLst>
              <a:gd name="T0" fmla="*/ 2147483646 w 498"/>
              <a:gd name="T1" fmla="*/ 2147483646 h 929"/>
              <a:gd name="T2" fmla="*/ 2147483646 w 498"/>
              <a:gd name="T3" fmla="*/ 2147483646 h 929"/>
              <a:gd name="T4" fmla="*/ 2147483646 w 498"/>
              <a:gd name="T5" fmla="*/ 2147483646 h 929"/>
              <a:gd name="T6" fmla="*/ 2147483646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Rectangle 93">
            <a:extLst>
              <a:ext uri="{FF2B5EF4-FFF2-40B4-BE49-F238E27FC236}">
                <a16:creationId xmlns:a16="http://schemas.microsoft.com/office/drawing/2014/main" id="{208F4474-B5A4-4533-B4BF-58A44ED4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68" name="Rectangle 94">
            <a:extLst>
              <a:ext uri="{FF2B5EF4-FFF2-40B4-BE49-F238E27FC236}">
                <a16:creationId xmlns:a16="http://schemas.microsoft.com/office/drawing/2014/main" id="{A1D90270-C46A-431D-9C86-190A198C3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7469" name="Rectangle 95">
            <a:extLst>
              <a:ext uri="{FF2B5EF4-FFF2-40B4-BE49-F238E27FC236}">
                <a16:creationId xmlns:a16="http://schemas.microsoft.com/office/drawing/2014/main" id="{C8072BE9-ADBD-4E8A-A887-DB421BBE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70" name="Rectangle 96">
            <a:extLst>
              <a:ext uri="{FF2B5EF4-FFF2-40B4-BE49-F238E27FC236}">
                <a16:creationId xmlns:a16="http://schemas.microsoft.com/office/drawing/2014/main" id="{C2571F43-F186-4A0A-85D4-79614DCE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71" name="Line 97">
            <a:extLst>
              <a:ext uri="{FF2B5EF4-FFF2-40B4-BE49-F238E27FC236}">
                <a16:creationId xmlns:a16="http://schemas.microsoft.com/office/drawing/2014/main" id="{5D8B4AF0-D2BE-4D56-86B6-420880909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4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2" name="Freeform 72">
            <a:extLst>
              <a:ext uri="{FF2B5EF4-FFF2-40B4-BE49-F238E27FC236}">
                <a16:creationId xmlns:a16="http://schemas.microsoft.com/office/drawing/2014/main" id="{DF948CC3-1E29-4FA7-9634-49484C3445FA}"/>
              </a:ext>
            </a:extLst>
          </p:cNvPr>
          <p:cNvSpPr>
            <a:spLocks/>
          </p:cNvSpPr>
          <p:nvPr/>
        </p:nvSpPr>
        <p:spPr bwMode="auto">
          <a:xfrm>
            <a:off x="6591300" y="3562350"/>
            <a:ext cx="1181100" cy="1724025"/>
          </a:xfrm>
          <a:custGeom>
            <a:avLst/>
            <a:gdLst>
              <a:gd name="T0" fmla="*/ 2147483646 w 744"/>
              <a:gd name="T1" fmla="*/ 2147483646 h 1086"/>
              <a:gd name="T2" fmla="*/ 2147483646 w 744"/>
              <a:gd name="T3" fmla="*/ 2147483646 h 1086"/>
              <a:gd name="T4" fmla="*/ 2147483646 w 744"/>
              <a:gd name="T5" fmla="*/ 2147483646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3" name="Freeform 73">
            <a:extLst>
              <a:ext uri="{FF2B5EF4-FFF2-40B4-BE49-F238E27FC236}">
                <a16:creationId xmlns:a16="http://schemas.microsoft.com/office/drawing/2014/main" id="{EE042EDA-626F-4589-8490-3F1D25C75B2F}"/>
              </a:ext>
            </a:extLst>
          </p:cNvPr>
          <p:cNvSpPr>
            <a:spLocks/>
          </p:cNvSpPr>
          <p:nvPr/>
        </p:nvSpPr>
        <p:spPr bwMode="auto">
          <a:xfrm>
            <a:off x="7948613" y="3729038"/>
            <a:ext cx="566737" cy="1557337"/>
          </a:xfrm>
          <a:custGeom>
            <a:avLst/>
            <a:gdLst>
              <a:gd name="T0" fmla="*/ 0 w 357"/>
              <a:gd name="T1" fmla="*/ 2147483646 h 981"/>
              <a:gd name="T2" fmla="*/ 2147483646 w 357"/>
              <a:gd name="T3" fmla="*/ 2147483646 h 981"/>
              <a:gd name="T4" fmla="*/ 2147483646 w 357"/>
              <a:gd name="T5" fmla="*/ 0 h 981"/>
              <a:gd name="T6" fmla="*/ 0 60000 65536"/>
              <a:gd name="T7" fmla="*/ 0 60000 65536"/>
              <a:gd name="T8" fmla="*/ 0 60000 65536"/>
              <a:gd name="T9" fmla="*/ 0 w 357"/>
              <a:gd name="T10" fmla="*/ 0 h 981"/>
              <a:gd name="T11" fmla="*/ 357 w 357"/>
              <a:gd name="T12" fmla="*/ 981 h 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74" name="AutoShape 71">
            <a:extLst>
              <a:ext uri="{FF2B5EF4-FFF2-40B4-BE49-F238E27FC236}">
                <a16:creationId xmlns:a16="http://schemas.microsoft.com/office/drawing/2014/main" id="{0D1CC664-5393-43C0-BDC5-EA8A355A9A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89825" y="5405438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5" name="Freeform 98">
            <a:extLst>
              <a:ext uri="{FF2B5EF4-FFF2-40B4-BE49-F238E27FC236}">
                <a16:creationId xmlns:a16="http://schemas.microsoft.com/office/drawing/2014/main" id="{E339057C-0106-4B92-B5D9-7D7D57E0E9DD}"/>
              </a:ext>
            </a:extLst>
          </p:cNvPr>
          <p:cNvSpPr>
            <a:spLocks/>
          </p:cNvSpPr>
          <p:nvPr/>
        </p:nvSpPr>
        <p:spPr bwMode="auto">
          <a:xfrm>
            <a:off x="6481763" y="4410075"/>
            <a:ext cx="1219200" cy="1371600"/>
          </a:xfrm>
          <a:custGeom>
            <a:avLst/>
            <a:gdLst>
              <a:gd name="T0" fmla="*/ 2147483646 w 768"/>
              <a:gd name="T1" fmla="*/ 2147483646 h 864"/>
              <a:gd name="T2" fmla="*/ 2147483646 w 768"/>
              <a:gd name="T3" fmla="*/ 2147483646 h 864"/>
              <a:gd name="T4" fmla="*/ 2147483646 w 768"/>
              <a:gd name="T5" fmla="*/ 2147483646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Freeform 99">
            <a:extLst>
              <a:ext uri="{FF2B5EF4-FFF2-40B4-BE49-F238E27FC236}">
                <a16:creationId xmlns:a16="http://schemas.microsoft.com/office/drawing/2014/main" id="{420104E2-6719-43C4-A4B2-08609C646D56}"/>
              </a:ext>
            </a:extLst>
          </p:cNvPr>
          <p:cNvSpPr>
            <a:spLocks/>
          </p:cNvSpPr>
          <p:nvPr/>
        </p:nvSpPr>
        <p:spPr bwMode="auto">
          <a:xfrm>
            <a:off x="7705725" y="4262438"/>
            <a:ext cx="906463" cy="1673225"/>
          </a:xfrm>
          <a:custGeom>
            <a:avLst/>
            <a:gdLst>
              <a:gd name="T0" fmla="*/ 2147483646 w 571"/>
              <a:gd name="T1" fmla="*/ 2147483646 h 1054"/>
              <a:gd name="T2" fmla="*/ 2147483646 w 571"/>
              <a:gd name="T3" fmla="*/ 2147483646 h 1054"/>
              <a:gd name="T4" fmla="*/ 2147483646 w 571"/>
              <a:gd name="T5" fmla="*/ 2147483646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7" name="Line 100">
            <a:extLst>
              <a:ext uri="{FF2B5EF4-FFF2-40B4-BE49-F238E27FC236}">
                <a16:creationId xmlns:a16="http://schemas.microsoft.com/office/drawing/2014/main" id="{74D5AF52-7DA5-4CD7-9E5E-C20688242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BEED692A-1A24-4277-866D-2894050B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CA45087F-86B3-4A7C-BD39-16AE310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EB2830-941A-4B28-A7E1-BA4EAEB0E6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8FE441F-0AF1-4021-9CCC-BFD3A3974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1143000"/>
          </a:xfrm>
        </p:spPr>
        <p:txBody>
          <a:bodyPr/>
          <a:lstStyle/>
          <a:p>
            <a:pPr eaLnBrk="1" hangingPunct="1"/>
            <a:r>
              <a:rPr lang="en-US" altLang="en-US"/>
              <a:t>Adjacency Matrix Structure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84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3ACBA2-746E-4A0D-A62F-5E74A5DFD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2273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“old fashioned”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3DB95F3C-3F83-4970-A256-2F3E3A52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7048B5B3-2A35-4DA0-B5C5-1FEB2014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A7746498-00AC-4799-8617-C1418F243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</a:t>
            </a:r>
          </a:p>
        </p:txBody>
      </p:sp>
      <p:cxnSp>
        <p:nvCxnSpPr>
          <p:cNvPr id="18441" name="AutoShape 8">
            <a:extLst>
              <a:ext uri="{FF2B5EF4-FFF2-40B4-BE49-F238E27FC236}">
                <a16:creationId xmlns:a16="http://schemas.microsoft.com/office/drawing/2014/main" id="{811C9377-A4F0-4DF4-B3EA-2FAAFE7DF36E}"/>
              </a:ext>
            </a:extLst>
          </p:cNvPr>
          <p:cNvCxnSpPr>
            <a:cxnSpLocks noChangeShapeType="1"/>
            <a:stCxn id="18439" idx="5"/>
            <a:endCxn id="18440" idx="1"/>
          </p:cNvCxnSpPr>
          <p:nvPr/>
        </p:nvCxnSpPr>
        <p:spPr bwMode="auto">
          <a:xfrm>
            <a:off x="6397625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>
            <a:extLst>
              <a:ext uri="{FF2B5EF4-FFF2-40B4-BE49-F238E27FC236}">
                <a16:creationId xmlns:a16="http://schemas.microsoft.com/office/drawing/2014/main" id="{72B0BA12-B062-4011-9D85-3106ACA0F16E}"/>
              </a:ext>
            </a:extLst>
          </p:cNvPr>
          <p:cNvCxnSpPr>
            <a:cxnSpLocks noChangeShapeType="1"/>
            <a:stCxn id="18439" idx="3"/>
            <a:endCxn id="18438" idx="7"/>
          </p:cNvCxnSpPr>
          <p:nvPr/>
        </p:nvCxnSpPr>
        <p:spPr bwMode="auto">
          <a:xfrm flipH="1">
            <a:off x="5486400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 Box 10">
            <a:extLst>
              <a:ext uri="{FF2B5EF4-FFF2-40B4-BE49-F238E27FC236}">
                <a16:creationId xmlns:a16="http://schemas.microsoft.com/office/drawing/2014/main" id="{B3889347-961D-40A0-98E6-710DE3F05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CD3E8428-04CE-49D7-9C62-3E6B603F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8445" name="Line 68">
            <a:extLst>
              <a:ext uri="{FF2B5EF4-FFF2-40B4-BE49-F238E27FC236}">
                <a16:creationId xmlns:a16="http://schemas.microsoft.com/office/drawing/2014/main" id="{E4DA4F8A-BFF4-4F90-AA35-C04966DEF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721" name="Group 681">
            <a:extLst>
              <a:ext uri="{FF2B5EF4-FFF2-40B4-BE49-F238E27FC236}">
                <a16:creationId xmlns:a16="http://schemas.microsoft.com/office/drawing/2014/main" id="{B8BBDB4F-ED66-46AC-87C4-CD1D71585A4B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471" name="AutoShape 481">
            <a:extLst>
              <a:ext uri="{FF2B5EF4-FFF2-40B4-BE49-F238E27FC236}">
                <a16:creationId xmlns:a16="http://schemas.microsoft.com/office/drawing/2014/main" id="{05C14707-4B0D-4BFF-9764-EFD9741FD869}"/>
              </a:ext>
            </a:extLst>
          </p:cNvPr>
          <p:cNvCxnSpPr>
            <a:cxnSpLocks noChangeShapeType="1"/>
            <a:stCxn id="18479" idx="2"/>
            <a:endCxn id="18478" idx="6"/>
          </p:cNvCxnSpPr>
          <p:nvPr/>
        </p:nvCxnSpPr>
        <p:spPr bwMode="auto">
          <a:xfrm flipH="1">
            <a:off x="4813300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482">
            <a:extLst>
              <a:ext uri="{FF2B5EF4-FFF2-40B4-BE49-F238E27FC236}">
                <a16:creationId xmlns:a16="http://schemas.microsoft.com/office/drawing/2014/main" id="{8DFDF60A-A67A-45F6-A35A-6632FBEE0CD5}"/>
              </a:ext>
            </a:extLst>
          </p:cNvPr>
          <p:cNvCxnSpPr>
            <a:cxnSpLocks noChangeShapeType="1"/>
            <a:stCxn id="18475" idx="2"/>
            <a:endCxn id="18473" idx="6"/>
          </p:cNvCxnSpPr>
          <p:nvPr/>
        </p:nvCxnSpPr>
        <p:spPr bwMode="auto">
          <a:xfrm flipH="1">
            <a:off x="4810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483">
            <a:extLst>
              <a:ext uri="{FF2B5EF4-FFF2-40B4-BE49-F238E27FC236}">
                <a16:creationId xmlns:a16="http://schemas.microsoft.com/office/drawing/2014/main" id="{CB636A41-4C74-4D0F-9313-6E41FD2E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74" name="Oval 484">
            <a:extLst>
              <a:ext uri="{FF2B5EF4-FFF2-40B4-BE49-F238E27FC236}">
                <a16:creationId xmlns:a16="http://schemas.microsoft.com/office/drawing/2014/main" id="{49EA3D82-8038-4E8F-A23D-C6FD8640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75" name="Oval 485">
            <a:extLst>
              <a:ext uri="{FF2B5EF4-FFF2-40B4-BE49-F238E27FC236}">
                <a16:creationId xmlns:a16="http://schemas.microsoft.com/office/drawing/2014/main" id="{A15CF4D8-E6D7-4E2B-B6F0-37F21952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76" name="Rectangle 486">
            <a:extLst>
              <a:ext uri="{FF2B5EF4-FFF2-40B4-BE49-F238E27FC236}">
                <a16:creationId xmlns:a16="http://schemas.microsoft.com/office/drawing/2014/main" id="{BFE6BBB3-85A2-42F3-AE16-D1EBE2D1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7" name="Rectangle 487">
            <a:extLst>
              <a:ext uri="{FF2B5EF4-FFF2-40B4-BE49-F238E27FC236}">
                <a16:creationId xmlns:a16="http://schemas.microsoft.com/office/drawing/2014/main" id="{1888AD0B-52F7-4900-B6A2-2794E489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192713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8478" name="Oval 488">
            <a:extLst>
              <a:ext uri="{FF2B5EF4-FFF2-40B4-BE49-F238E27FC236}">
                <a16:creationId xmlns:a16="http://schemas.microsoft.com/office/drawing/2014/main" id="{9F5BD981-E859-41AD-97F2-724994EC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79" name="Oval 489">
            <a:extLst>
              <a:ext uri="{FF2B5EF4-FFF2-40B4-BE49-F238E27FC236}">
                <a16:creationId xmlns:a16="http://schemas.microsoft.com/office/drawing/2014/main" id="{F566CFA3-3004-4FDF-BEA0-E420E3A4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8480" name="AutoShape 490">
            <a:extLst>
              <a:ext uri="{FF2B5EF4-FFF2-40B4-BE49-F238E27FC236}">
                <a16:creationId xmlns:a16="http://schemas.microsoft.com/office/drawing/2014/main" id="{E94587E4-36A5-4962-AE2F-5D68FB458719}"/>
              </a:ext>
            </a:extLst>
          </p:cNvPr>
          <p:cNvCxnSpPr>
            <a:cxnSpLocks noChangeShapeType="1"/>
            <a:endCxn id="18476" idx="2"/>
          </p:cNvCxnSpPr>
          <p:nvPr/>
        </p:nvCxnSpPr>
        <p:spPr bwMode="auto">
          <a:xfrm flipV="1">
            <a:off x="4651375" y="5648325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1" name="AutoShape 491">
            <a:extLst>
              <a:ext uri="{FF2B5EF4-FFF2-40B4-BE49-F238E27FC236}">
                <a16:creationId xmlns:a16="http://schemas.microsoft.com/office/drawing/2014/main" id="{56E6C9E0-4C29-4EE5-9039-F8AC7ECD7B9B}"/>
              </a:ext>
            </a:extLst>
          </p:cNvPr>
          <p:cNvCxnSpPr>
            <a:cxnSpLocks noChangeShapeType="1"/>
            <a:endCxn id="18502" idx="2"/>
          </p:cNvCxnSpPr>
          <p:nvPr/>
        </p:nvCxnSpPr>
        <p:spPr bwMode="auto">
          <a:xfrm flipV="1">
            <a:off x="7704138" y="5637213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2" name="Rectangle 492">
            <a:extLst>
              <a:ext uri="{FF2B5EF4-FFF2-40B4-BE49-F238E27FC236}">
                <a16:creationId xmlns:a16="http://schemas.microsoft.com/office/drawing/2014/main" id="{07E03FB4-6CE8-4E16-B754-9914D1C1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18483" name="Rectangle 493">
            <a:extLst>
              <a:ext uri="{FF2B5EF4-FFF2-40B4-BE49-F238E27FC236}">
                <a16:creationId xmlns:a16="http://schemas.microsoft.com/office/drawing/2014/main" id="{E14747CE-5753-4445-83A8-12871F52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8484" name="Rectangle 494">
            <a:extLst>
              <a:ext uri="{FF2B5EF4-FFF2-40B4-BE49-F238E27FC236}">
                <a16:creationId xmlns:a16="http://schemas.microsoft.com/office/drawing/2014/main" id="{AF12824B-8734-481E-96C7-96FC2128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</a:t>
            </a:r>
          </a:p>
        </p:txBody>
      </p:sp>
      <p:cxnSp>
        <p:nvCxnSpPr>
          <p:cNvPr id="18485" name="AutoShape 495">
            <a:extLst>
              <a:ext uri="{FF2B5EF4-FFF2-40B4-BE49-F238E27FC236}">
                <a16:creationId xmlns:a16="http://schemas.microsoft.com/office/drawing/2014/main" id="{CFFBC6F6-F520-4D47-9BFB-5FBCBE09EDFB}"/>
              </a:ext>
            </a:extLst>
          </p:cNvPr>
          <p:cNvCxnSpPr>
            <a:cxnSpLocks noChangeShapeType="1"/>
            <a:endCxn id="18482" idx="0"/>
          </p:cNvCxnSpPr>
          <p:nvPr/>
        </p:nvCxnSpPr>
        <p:spPr bwMode="auto">
          <a:xfrm>
            <a:off x="4643438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496">
            <a:extLst>
              <a:ext uri="{FF2B5EF4-FFF2-40B4-BE49-F238E27FC236}">
                <a16:creationId xmlns:a16="http://schemas.microsoft.com/office/drawing/2014/main" id="{BF36A9EC-2DF8-4084-B956-730E984AFBAF}"/>
              </a:ext>
            </a:extLst>
          </p:cNvPr>
          <p:cNvCxnSpPr>
            <a:cxnSpLocks noChangeShapeType="1"/>
            <a:endCxn id="18483" idx="0"/>
          </p:cNvCxnSpPr>
          <p:nvPr/>
        </p:nvCxnSpPr>
        <p:spPr bwMode="auto">
          <a:xfrm>
            <a:off x="6257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AutoShape 497">
            <a:extLst>
              <a:ext uri="{FF2B5EF4-FFF2-40B4-BE49-F238E27FC236}">
                <a16:creationId xmlns:a16="http://schemas.microsoft.com/office/drawing/2014/main" id="{18C8C603-9B24-4B70-8FEA-BE8650AE13E1}"/>
              </a:ext>
            </a:extLst>
          </p:cNvPr>
          <p:cNvCxnSpPr>
            <a:cxnSpLocks noChangeShapeType="1"/>
            <a:endCxn id="18484" idx="0"/>
          </p:cNvCxnSpPr>
          <p:nvPr/>
        </p:nvCxnSpPr>
        <p:spPr bwMode="auto">
          <a:xfrm>
            <a:off x="7912100" y="2895600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8" name="Freeform 498">
            <a:extLst>
              <a:ext uri="{FF2B5EF4-FFF2-40B4-BE49-F238E27FC236}">
                <a16:creationId xmlns:a16="http://schemas.microsoft.com/office/drawing/2014/main" id="{44492F8B-96F7-4929-9278-89863184330A}"/>
              </a:ext>
            </a:extLst>
          </p:cNvPr>
          <p:cNvSpPr>
            <a:spLocks/>
          </p:cNvSpPr>
          <p:nvPr/>
        </p:nvSpPr>
        <p:spPr bwMode="auto">
          <a:xfrm>
            <a:off x="4819650" y="3567113"/>
            <a:ext cx="819150" cy="1814512"/>
          </a:xfrm>
          <a:custGeom>
            <a:avLst/>
            <a:gdLst>
              <a:gd name="T0" fmla="*/ 0 w 516"/>
              <a:gd name="T1" fmla="*/ 2147483646 h 1143"/>
              <a:gd name="T2" fmla="*/ 2147483646 w 516"/>
              <a:gd name="T3" fmla="*/ 2147483646 h 1143"/>
              <a:gd name="T4" fmla="*/ 214748364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Rectangle 499">
            <a:extLst>
              <a:ext uri="{FF2B5EF4-FFF2-40B4-BE49-F238E27FC236}">
                <a16:creationId xmlns:a16="http://schemas.microsoft.com/office/drawing/2014/main" id="{ABB57379-FA60-47D4-861A-B5A72069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90" name="Line 500">
            <a:extLst>
              <a:ext uri="{FF2B5EF4-FFF2-40B4-BE49-F238E27FC236}">
                <a16:creationId xmlns:a16="http://schemas.microsoft.com/office/drawing/2014/main" id="{7C717098-DEB5-4765-94BB-F54793A24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501">
            <a:extLst>
              <a:ext uri="{FF2B5EF4-FFF2-40B4-BE49-F238E27FC236}">
                <a16:creationId xmlns:a16="http://schemas.microsoft.com/office/drawing/2014/main" id="{29BFAB8F-4E2D-4633-8532-1A7A538A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92" name="Line 502">
            <a:extLst>
              <a:ext uri="{FF2B5EF4-FFF2-40B4-BE49-F238E27FC236}">
                <a16:creationId xmlns:a16="http://schemas.microsoft.com/office/drawing/2014/main" id="{C46CF47C-B252-45E8-9521-71D10EF6A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Rectangle 503">
            <a:extLst>
              <a:ext uri="{FF2B5EF4-FFF2-40B4-BE49-F238E27FC236}">
                <a16:creationId xmlns:a16="http://schemas.microsoft.com/office/drawing/2014/main" id="{68260A81-16F5-4C23-B1EA-6061427E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494" name="Line 504">
            <a:extLst>
              <a:ext uri="{FF2B5EF4-FFF2-40B4-BE49-F238E27FC236}">
                <a16:creationId xmlns:a16="http://schemas.microsoft.com/office/drawing/2014/main" id="{917D686D-3FA3-4B88-A44A-FB473A110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2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Rectangle 505">
            <a:extLst>
              <a:ext uri="{FF2B5EF4-FFF2-40B4-BE49-F238E27FC236}">
                <a16:creationId xmlns:a16="http://schemas.microsoft.com/office/drawing/2014/main" id="{530BC006-DCDF-48DD-A2C9-8263AC34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96" name="Freeform 506">
            <a:extLst>
              <a:ext uri="{FF2B5EF4-FFF2-40B4-BE49-F238E27FC236}">
                <a16:creationId xmlns:a16="http://schemas.microsoft.com/office/drawing/2014/main" id="{1E71718B-9A8A-4AB8-8D16-5413910832EE}"/>
              </a:ext>
            </a:extLst>
          </p:cNvPr>
          <p:cNvSpPr>
            <a:spLocks/>
          </p:cNvSpPr>
          <p:nvPr/>
        </p:nvSpPr>
        <p:spPr bwMode="auto">
          <a:xfrm>
            <a:off x="4257675" y="3762375"/>
            <a:ext cx="342900" cy="1628775"/>
          </a:xfrm>
          <a:custGeom>
            <a:avLst/>
            <a:gdLst>
              <a:gd name="T0" fmla="*/ 2147483646 w 216"/>
              <a:gd name="T1" fmla="*/ 2147483646 h 1026"/>
              <a:gd name="T2" fmla="*/ 2147483646 w 216"/>
              <a:gd name="T3" fmla="*/ 2147483646 h 1026"/>
              <a:gd name="T4" fmla="*/ 2147483646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Rectangle 507">
            <a:extLst>
              <a:ext uri="{FF2B5EF4-FFF2-40B4-BE49-F238E27FC236}">
                <a16:creationId xmlns:a16="http://schemas.microsoft.com/office/drawing/2014/main" id="{7E68C908-4A25-4F63-ACD7-FB9C6A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5192713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8498" name="AutoShape 508">
            <a:extLst>
              <a:ext uri="{FF2B5EF4-FFF2-40B4-BE49-F238E27FC236}">
                <a16:creationId xmlns:a16="http://schemas.microsoft.com/office/drawing/2014/main" id="{5243B83C-6532-43AD-B7AB-CEAED1E5EE8D}"/>
              </a:ext>
            </a:extLst>
          </p:cNvPr>
          <p:cNvCxnSpPr>
            <a:cxnSpLocks noChangeShapeType="1"/>
            <a:endCxn id="18478" idx="1"/>
          </p:cNvCxnSpPr>
          <p:nvPr/>
        </p:nvCxnSpPr>
        <p:spPr bwMode="auto">
          <a:xfrm>
            <a:off x="4386263" y="5405438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9" name="Rectangle 509">
            <a:extLst>
              <a:ext uri="{FF2B5EF4-FFF2-40B4-BE49-F238E27FC236}">
                <a16:creationId xmlns:a16="http://schemas.microsoft.com/office/drawing/2014/main" id="{DB92DE38-604D-4B2C-894E-43FF50A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8500" name="Rectangle 510">
            <a:extLst>
              <a:ext uri="{FF2B5EF4-FFF2-40B4-BE49-F238E27FC236}">
                <a16:creationId xmlns:a16="http://schemas.microsoft.com/office/drawing/2014/main" id="{CD2FE17C-5DBF-426E-96A0-90528057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4147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8501" name="Rectangle 511">
            <a:extLst>
              <a:ext uri="{FF2B5EF4-FFF2-40B4-BE49-F238E27FC236}">
                <a16:creationId xmlns:a16="http://schemas.microsoft.com/office/drawing/2014/main" id="{0355EEC1-01F8-4E87-8C72-EB39653E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34099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502" name="Rectangle 527">
            <a:extLst>
              <a:ext uri="{FF2B5EF4-FFF2-40B4-BE49-F238E27FC236}">
                <a16:creationId xmlns:a16="http://schemas.microsoft.com/office/drawing/2014/main" id="{6745FCA5-578C-434A-82A6-187DB358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03" name="Rectangle 528">
            <a:extLst>
              <a:ext uri="{FF2B5EF4-FFF2-40B4-BE49-F238E27FC236}">
                <a16:creationId xmlns:a16="http://schemas.microsoft.com/office/drawing/2014/main" id="{7ED1FA33-74E6-4D76-997A-F96B84F1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8504" name="Rectangle 529">
            <a:extLst>
              <a:ext uri="{FF2B5EF4-FFF2-40B4-BE49-F238E27FC236}">
                <a16:creationId xmlns:a16="http://schemas.microsoft.com/office/drawing/2014/main" id="{01224F57-171B-49EF-B278-6CE7CBF6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05" name="Rectangle 530">
            <a:extLst>
              <a:ext uri="{FF2B5EF4-FFF2-40B4-BE49-F238E27FC236}">
                <a16:creationId xmlns:a16="http://schemas.microsoft.com/office/drawing/2014/main" id="{035E2E3F-6A8B-4D41-BAB1-52774B02A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06" name="Freeform 532">
            <a:extLst>
              <a:ext uri="{FF2B5EF4-FFF2-40B4-BE49-F238E27FC236}">
                <a16:creationId xmlns:a16="http://schemas.microsoft.com/office/drawing/2014/main" id="{EA4AB70A-3FAC-4883-AE84-9A657EEAD100}"/>
              </a:ext>
            </a:extLst>
          </p:cNvPr>
          <p:cNvSpPr>
            <a:spLocks/>
          </p:cNvSpPr>
          <p:nvPr/>
        </p:nvSpPr>
        <p:spPr bwMode="auto">
          <a:xfrm>
            <a:off x="6629400" y="3581400"/>
            <a:ext cx="1104900" cy="1809750"/>
          </a:xfrm>
          <a:custGeom>
            <a:avLst/>
            <a:gdLst>
              <a:gd name="T0" fmla="*/ 2147483646 w 696"/>
              <a:gd name="T1" fmla="*/ 2147483646 h 1140"/>
              <a:gd name="T2" fmla="*/ 2147483646 w 696"/>
              <a:gd name="T3" fmla="*/ 2147483646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Freeform 533">
            <a:extLst>
              <a:ext uri="{FF2B5EF4-FFF2-40B4-BE49-F238E27FC236}">
                <a16:creationId xmlns:a16="http://schemas.microsoft.com/office/drawing/2014/main" id="{BC093F0C-504D-46A3-A6D9-C9907C319142}"/>
              </a:ext>
            </a:extLst>
          </p:cNvPr>
          <p:cNvSpPr>
            <a:spLocks/>
          </p:cNvSpPr>
          <p:nvPr/>
        </p:nvSpPr>
        <p:spPr bwMode="auto">
          <a:xfrm>
            <a:off x="7934325" y="3729038"/>
            <a:ext cx="311150" cy="1652587"/>
          </a:xfrm>
          <a:custGeom>
            <a:avLst/>
            <a:gdLst>
              <a:gd name="T0" fmla="*/ 0 w 196"/>
              <a:gd name="T1" fmla="*/ 2147483646 h 1041"/>
              <a:gd name="T2" fmla="*/ 2147483646 w 196"/>
              <a:gd name="T3" fmla="*/ 2147483646 h 1041"/>
              <a:gd name="T4" fmla="*/ 214748364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08" name="AutoShape 534">
            <a:extLst>
              <a:ext uri="{FF2B5EF4-FFF2-40B4-BE49-F238E27FC236}">
                <a16:creationId xmlns:a16="http://schemas.microsoft.com/office/drawing/2014/main" id="{08F2269D-34A0-4330-B0CF-DA189D007A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89825" y="5405438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09" name="Freeform 683">
            <a:extLst>
              <a:ext uri="{FF2B5EF4-FFF2-40B4-BE49-F238E27FC236}">
                <a16:creationId xmlns:a16="http://schemas.microsoft.com/office/drawing/2014/main" id="{0221EA45-9654-4004-820E-55AD0B1C6848}"/>
              </a:ext>
            </a:extLst>
          </p:cNvPr>
          <p:cNvSpPr>
            <a:spLocks/>
          </p:cNvSpPr>
          <p:nvPr/>
        </p:nvSpPr>
        <p:spPr bwMode="auto">
          <a:xfrm>
            <a:off x="5105400" y="4832350"/>
            <a:ext cx="838200" cy="349250"/>
          </a:xfrm>
          <a:custGeom>
            <a:avLst/>
            <a:gdLst>
              <a:gd name="T0" fmla="*/ 2147483646 w 528"/>
              <a:gd name="T1" fmla="*/ 2147483646 h 220"/>
              <a:gd name="T2" fmla="*/ 2147483646 w 528"/>
              <a:gd name="T3" fmla="*/ 2147483646 h 220"/>
              <a:gd name="T4" fmla="*/ 0 w 528"/>
              <a:gd name="T5" fmla="*/ 2147483646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0" name="Freeform 684">
            <a:extLst>
              <a:ext uri="{FF2B5EF4-FFF2-40B4-BE49-F238E27FC236}">
                <a16:creationId xmlns:a16="http://schemas.microsoft.com/office/drawing/2014/main" id="{33A5A65E-812C-482F-ABD9-AA5D0F3A463F}"/>
              </a:ext>
            </a:extLst>
          </p:cNvPr>
          <p:cNvSpPr>
            <a:spLocks/>
          </p:cNvSpPr>
          <p:nvPr/>
        </p:nvSpPr>
        <p:spPr bwMode="auto">
          <a:xfrm>
            <a:off x="4953000" y="3956050"/>
            <a:ext cx="1371600" cy="1216025"/>
          </a:xfrm>
          <a:custGeom>
            <a:avLst/>
            <a:gdLst>
              <a:gd name="T0" fmla="*/ 2147483646 w 864"/>
              <a:gd name="T1" fmla="*/ 2147483646 h 766"/>
              <a:gd name="T2" fmla="*/ 2147483646 w 864"/>
              <a:gd name="T3" fmla="*/ 2147483646 h 766"/>
              <a:gd name="T4" fmla="*/ 2147483646 w 864"/>
              <a:gd name="T5" fmla="*/ 2147483646 h 766"/>
              <a:gd name="T6" fmla="*/ 0 w 864"/>
              <a:gd name="T7" fmla="*/ 2147483646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1" name="Freeform 685">
            <a:extLst>
              <a:ext uri="{FF2B5EF4-FFF2-40B4-BE49-F238E27FC236}">
                <a16:creationId xmlns:a16="http://schemas.microsoft.com/office/drawing/2014/main" id="{D079205A-8D8E-43B0-8D4D-B7D82A460E44}"/>
              </a:ext>
            </a:extLst>
          </p:cNvPr>
          <p:cNvSpPr>
            <a:spLocks/>
          </p:cNvSpPr>
          <p:nvPr/>
        </p:nvSpPr>
        <p:spPr bwMode="auto">
          <a:xfrm>
            <a:off x="6810375" y="4884738"/>
            <a:ext cx="647700" cy="296862"/>
          </a:xfrm>
          <a:custGeom>
            <a:avLst/>
            <a:gdLst>
              <a:gd name="T0" fmla="*/ 0 w 408"/>
              <a:gd name="T1" fmla="*/ 2147483646 h 187"/>
              <a:gd name="T2" fmla="*/ 2147483646 w 408"/>
              <a:gd name="T3" fmla="*/ 2147483646 h 187"/>
              <a:gd name="T4" fmla="*/ 2147483646 w 408"/>
              <a:gd name="T5" fmla="*/ 2147483646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2" name="Freeform 686">
            <a:extLst>
              <a:ext uri="{FF2B5EF4-FFF2-40B4-BE49-F238E27FC236}">
                <a16:creationId xmlns:a16="http://schemas.microsoft.com/office/drawing/2014/main" id="{DB767DD3-1D06-4468-9DBC-4B53B338CA90}"/>
              </a:ext>
            </a:extLst>
          </p:cNvPr>
          <p:cNvSpPr>
            <a:spLocks/>
          </p:cNvSpPr>
          <p:nvPr/>
        </p:nvSpPr>
        <p:spPr bwMode="auto">
          <a:xfrm>
            <a:off x="6391275" y="5448300"/>
            <a:ext cx="981075" cy="482600"/>
          </a:xfrm>
          <a:custGeom>
            <a:avLst/>
            <a:gdLst>
              <a:gd name="T0" fmla="*/ 0 w 618"/>
              <a:gd name="T1" fmla="*/ 0 h 304"/>
              <a:gd name="T2" fmla="*/ 2147483646 w 618"/>
              <a:gd name="T3" fmla="*/ 2147483646 h 304"/>
              <a:gd name="T4" fmla="*/ 2147483646 w 618"/>
              <a:gd name="T5" fmla="*/ 2147483646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40AAD476-C458-497B-8923-C17176C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2F83AFB4-C1D9-4616-BE11-94E60FF1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A98A2-3DEC-4FF0-8FBA-9E0DE7C37F9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BF38092-89E5-4BFA-8FB2-F278CC686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</a:t>
            </a:r>
          </a:p>
        </p:txBody>
      </p:sp>
      <p:graphicFrame>
        <p:nvGraphicFramePr>
          <p:cNvPr id="216215" name="Group 151">
            <a:extLst>
              <a:ext uri="{FF2B5EF4-FFF2-40B4-BE49-F238E27FC236}">
                <a16:creationId xmlns:a16="http://schemas.microsoft.com/office/drawing/2014/main" id="{65BA2703-AB3E-46A8-AB05-4A87A2375D0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924800" cy="4243395"/>
        </p:xfrm>
        <a:graphic>
          <a:graphicData uri="http://schemas.openxmlformats.org/drawingml/2006/table">
            <a:tbl>
              <a:tblPr/>
              <a:tblGrid>
                <a:gridCol w="271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self-loops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 Matrix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Space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7174E6-4AA6-4752-B16A-3E058BC66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Subgraphs</a:t>
            </a:r>
          </a:p>
        </p:txBody>
      </p:sp>
      <p:sp>
        <p:nvSpPr>
          <p:cNvPr id="225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0F1A07-8A35-432B-AC47-9F0C53EAB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subgraph S of a graph G is a graph such that </a:t>
            </a:r>
          </a:p>
          <a:p>
            <a:pPr lvl="1" eaLnBrk="1" hangingPunct="1"/>
            <a:r>
              <a:rPr lang="en-US" altLang="en-US" sz="2000" dirty="0"/>
              <a:t>The vertices of S are a subset of the vertices of G</a:t>
            </a:r>
          </a:p>
          <a:p>
            <a:pPr lvl="1" eaLnBrk="1" hangingPunct="1"/>
            <a:r>
              <a:rPr lang="en-US" altLang="en-US" sz="2000" dirty="0"/>
              <a:t>The edges of S are a subset of the edges of G</a:t>
            </a:r>
          </a:p>
          <a:p>
            <a:pPr eaLnBrk="1" hangingPunct="1"/>
            <a:r>
              <a:rPr lang="en-US" altLang="en-US" sz="2400" dirty="0"/>
              <a:t>A spanning subgraph of G is a subgraph that contains all the vertices of G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25FCE391-F93A-4E61-9504-588FEC49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D99B5-11BE-443E-9DC5-6BEFDA1F40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2534" name="Text Box 16">
            <a:extLst>
              <a:ext uri="{FF2B5EF4-FFF2-40B4-BE49-F238E27FC236}">
                <a16:creationId xmlns:a16="http://schemas.microsoft.com/office/drawing/2014/main" id="{1F4B9281-7358-406B-A2C5-26BF569B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Subgraph</a:t>
            </a:r>
          </a:p>
        </p:txBody>
      </p:sp>
      <p:sp>
        <p:nvSpPr>
          <p:cNvPr id="22535" name="Text Box 27">
            <a:extLst>
              <a:ext uri="{FF2B5EF4-FFF2-40B4-BE49-F238E27FC236}">
                <a16:creationId xmlns:a16="http://schemas.microsoft.com/office/drawing/2014/main" id="{FF1DFF78-F8B5-4C24-9714-FEFC1959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Spanning subgraph</a:t>
            </a:r>
          </a:p>
        </p:txBody>
      </p:sp>
      <p:sp>
        <p:nvSpPr>
          <p:cNvPr id="22536" name="Oval 5">
            <a:extLst>
              <a:ext uri="{FF2B5EF4-FFF2-40B4-BE49-F238E27FC236}">
                <a16:creationId xmlns:a16="http://schemas.microsoft.com/office/drawing/2014/main" id="{3B0C4865-EA47-44B6-8758-97D8693E5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Oval 6">
            <a:extLst>
              <a:ext uri="{FF2B5EF4-FFF2-40B4-BE49-F238E27FC236}">
                <a16:creationId xmlns:a16="http://schemas.microsoft.com/office/drawing/2014/main" id="{B42D180F-57FA-4E09-804C-2435A37312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Oval 7">
            <a:extLst>
              <a:ext uri="{FF2B5EF4-FFF2-40B4-BE49-F238E27FC236}">
                <a16:creationId xmlns:a16="http://schemas.microsoft.com/office/drawing/2014/main" id="{498B2C56-7215-44D7-A280-7E4252ADC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9" name="Oval 8">
            <a:extLst>
              <a:ext uri="{FF2B5EF4-FFF2-40B4-BE49-F238E27FC236}">
                <a16:creationId xmlns:a16="http://schemas.microsoft.com/office/drawing/2014/main" id="{0B63C07A-6BB6-4A65-A968-685E50504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2540" name="AutoShape 9">
            <a:extLst>
              <a:ext uri="{FF2B5EF4-FFF2-40B4-BE49-F238E27FC236}">
                <a16:creationId xmlns:a16="http://schemas.microsoft.com/office/drawing/2014/main" id="{9CA35CC4-AE2A-4F1A-9BF8-91B40524BB4A}"/>
              </a:ext>
            </a:extLst>
          </p:cNvPr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0">
            <a:extLst>
              <a:ext uri="{FF2B5EF4-FFF2-40B4-BE49-F238E27FC236}">
                <a16:creationId xmlns:a16="http://schemas.microsoft.com/office/drawing/2014/main" id="{6990DBB9-23B2-4A32-91D4-5B70CAE2F77C}"/>
              </a:ext>
            </a:extLst>
          </p:cNvPr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1">
            <a:extLst>
              <a:ext uri="{FF2B5EF4-FFF2-40B4-BE49-F238E27FC236}">
                <a16:creationId xmlns:a16="http://schemas.microsoft.com/office/drawing/2014/main" id="{925EB687-DCDC-4AB5-88A6-4B617417B158}"/>
              </a:ext>
            </a:extLst>
          </p:cNvPr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2">
            <a:extLst>
              <a:ext uri="{FF2B5EF4-FFF2-40B4-BE49-F238E27FC236}">
                <a16:creationId xmlns:a16="http://schemas.microsoft.com/office/drawing/2014/main" id="{E8E58A8B-906F-4821-B057-CE40CEFB04EF}"/>
              </a:ext>
            </a:extLst>
          </p:cNvPr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3">
            <a:extLst>
              <a:ext uri="{FF2B5EF4-FFF2-40B4-BE49-F238E27FC236}">
                <a16:creationId xmlns:a16="http://schemas.microsoft.com/office/drawing/2014/main" id="{E4E36C77-5896-4EC2-A85A-BA43251DDA03}"/>
              </a:ext>
            </a:extLst>
          </p:cNvPr>
          <p:cNvCxnSpPr>
            <a:cxnSpLocks noChangeAspect="1" noChangeShapeType="1"/>
            <a:stCxn id="22538" idx="4"/>
            <a:endCxn id="22539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4">
            <a:extLst>
              <a:ext uri="{FF2B5EF4-FFF2-40B4-BE49-F238E27FC236}">
                <a16:creationId xmlns:a16="http://schemas.microsoft.com/office/drawing/2014/main" id="{5D9D7F47-2557-42F8-860B-EAF58D4E0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2546" name="AutoShape 15">
            <a:extLst>
              <a:ext uri="{FF2B5EF4-FFF2-40B4-BE49-F238E27FC236}">
                <a16:creationId xmlns:a16="http://schemas.microsoft.com/office/drawing/2014/main" id="{D0551FBC-6C93-4296-80FB-B6B14184088A}"/>
              </a:ext>
            </a:extLst>
          </p:cNvPr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28">
            <a:extLst>
              <a:ext uri="{FF2B5EF4-FFF2-40B4-BE49-F238E27FC236}">
                <a16:creationId xmlns:a16="http://schemas.microsoft.com/office/drawing/2014/main" id="{D9F96203-CF41-4530-A7C9-B6E97B96D3C1}"/>
              </a:ext>
            </a:extLst>
          </p:cNvPr>
          <p:cNvCxnSpPr>
            <a:cxnSpLocks noChangeAspect="1" noChangeShapeType="1"/>
            <a:stCxn id="22539" idx="6"/>
            <a:endCxn id="22545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9">
            <a:extLst>
              <a:ext uri="{FF2B5EF4-FFF2-40B4-BE49-F238E27FC236}">
                <a16:creationId xmlns:a16="http://schemas.microsoft.com/office/drawing/2014/main" id="{BAB2B504-2AC8-4786-AB18-3C8CFFE36BFB}"/>
              </a:ext>
            </a:extLst>
          </p:cNvPr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32">
            <a:extLst>
              <a:ext uri="{FF2B5EF4-FFF2-40B4-BE49-F238E27FC236}">
                <a16:creationId xmlns:a16="http://schemas.microsoft.com/office/drawing/2014/main" id="{315936DE-723E-4686-BADF-9B7EFCDCC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50" name="Oval 33">
            <a:extLst>
              <a:ext uri="{FF2B5EF4-FFF2-40B4-BE49-F238E27FC236}">
                <a16:creationId xmlns:a16="http://schemas.microsoft.com/office/drawing/2014/main" id="{8A5D2652-9027-48D8-94D5-AE2261DE6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51" name="Oval 34">
            <a:extLst>
              <a:ext uri="{FF2B5EF4-FFF2-40B4-BE49-F238E27FC236}">
                <a16:creationId xmlns:a16="http://schemas.microsoft.com/office/drawing/2014/main" id="{3627A0C0-A7B8-4A33-8B6B-A7C0C7D4D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52" name="Oval 35">
            <a:extLst>
              <a:ext uri="{FF2B5EF4-FFF2-40B4-BE49-F238E27FC236}">
                <a16:creationId xmlns:a16="http://schemas.microsoft.com/office/drawing/2014/main" id="{A75D273C-1615-4E88-BC0A-08217B5C5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2553" name="AutoShape 36">
            <a:extLst>
              <a:ext uri="{FF2B5EF4-FFF2-40B4-BE49-F238E27FC236}">
                <a16:creationId xmlns:a16="http://schemas.microsoft.com/office/drawing/2014/main" id="{A804B5B1-0600-4419-ABA5-F0AC7E1D24CC}"/>
              </a:ext>
            </a:extLst>
          </p:cNvPr>
          <p:cNvCxnSpPr>
            <a:cxnSpLocks noChangeAspect="1" noChangeShapeType="1"/>
            <a:stCxn id="22551" idx="3"/>
            <a:endCxn id="22550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37">
            <a:extLst>
              <a:ext uri="{FF2B5EF4-FFF2-40B4-BE49-F238E27FC236}">
                <a16:creationId xmlns:a16="http://schemas.microsoft.com/office/drawing/2014/main" id="{493DC728-4419-4BED-BD80-AA4130A245B9}"/>
              </a:ext>
            </a:extLst>
          </p:cNvPr>
          <p:cNvCxnSpPr>
            <a:cxnSpLocks noChangeAspect="1" noChangeShapeType="1"/>
            <a:stCxn id="22552" idx="1"/>
            <a:endCxn id="22550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38">
            <a:extLst>
              <a:ext uri="{FF2B5EF4-FFF2-40B4-BE49-F238E27FC236}">
                <a16:creationId xmlns:a16="http://schemas.microsoft.com/office/drawing/2014/main" id="{7235B5CA-2E1C-4638-AFFF-3A8F2DE34258}"/>
              </a:ext>
            </a:extLst>
          </p:cNvPr>
          <p:cNvCxnSpPr>
            <a:cxnSpLocks noChangeAspect="1" noChangeShapeType="1"/>
            <a:stCxn id="22552" idx="7"/>
            <a:endCxn id="22549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9">
            <a:extLst>
              <a:ext uri="{FF2B5EF4-FFF2-40B4-BE49-F238E27FC236}">
                <a16:creationId xmlns:a16="http://schemas.microsoft.com/office/drawing/2014/main" id="{EAA97739-02DF-4759-8CA0-6CD33D8822E1}"/>
              </a:ext>
            </a:extLst>
          </p:cNvPr>
          <p:cNvCxnSpPr>
            <a:cxnSpLocks noChangeAspect="1" noChangeShapeType="1"/>
            <a:stCxn id="22551" idx="5"/>
            <a:endCxn id="22549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40">
            <a:extLst>
              <a:ext uri="{FF2B5EF4-FFF2-40B4-BE49-F238E27FC236}">
                <a16:creationId xmlns:a16="http://schemas.microsoft.com/office/drawing/2014/main" id="{49663AC5-F769-466D-9FEF-A866519906E7}"/>
              </a:ext>
            </a:extLst>
          </p:cNvPr>
          <p:cNvCxnSpPr>
            <a:cxnSpLocks noChangeAspect="1" noChangeShapeType="1"/>
            <a:stCxn id="22551" idx="4"/>
            <a:endCxn id="22552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Oval 41">
            <a:extLst>
              <a:ext uri="{FF2B5EF4-FFF2-40B4-BE49-F238E27FC236}">
                <a16:creationId xmlns:a16="http://schemas.microsoft.com/office/drawing/2014/main" id="{2CA1585A-8C03-42F4-B8EA-2DF21C2F7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2559" name="AutoShape 42">
            <a:extLst>
              <a:ext uri="{FF2B5EF4-FFF2-40B4-BE49-F238E27FC236}">
                <a16:creationId xmlns:a16="http://schemas.microsoft.com/office/drawing/2014/main" id="{58BFE07E-9EE7-4687-8056-82875F25D9D3}"/>
              </a:ext>
            </a:extLst>
          </p:cNvPr>
          <p:cNvCxnSpPr>
            <a:cxnSpLocks noChangeAspect="1" noChangeShapeType="1"/>
            <a:stCxn id="22549" idx="6"/>
            <a:endCxn id="22558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3">
            <a:extLst>
              <a:ext uri="{FF2B5EF4-FFF2-40B4-BE49-F238E27FC236}">
                <a16:creationId xmlns:a16="http://schemas.microsoft.com/office/drawing/2014/main" id="{C61A8A6D-0254-4110-89B1-9EA37136A191}"/>
              </a:ext>
            </a:extLst>
          </p:cNvPr>
          <p:cNvCxnSpPr>
            <a:cxnSpLocks noChangeAspect="1" noChangeShapeType="1"/>
            <a:stCxn id="22552" idx="6"/>
            <a:endCxn id="22558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4">
            <a:extLst>
              <a:ext uri="{FF2B5EF4-FFF2-40B4-BE49-F238E27FC236}">
                <a16:creationId xmlns:a16="http://schemas.microsoft.com/office/drawing/2014/main" id="{FB8B492B-B14F-46BC-81F5-D597CA633061}"/>
              </a:ext>
            </a:extLst>
          </p:cNvPr>
          <p:cNvCxnSpPr>
            <a:cxnSpLocks noChangeAspect="1" noChangeShapeType="1"/>
            <a:stCxn id="22558" idx="1"/>
            <a:endCxn id="22551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59E9915-899C-49FE-93E0-611B1A9E5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Connectivity</a:t>
            </a:r>
          </a:p>
        </p:txBody>
      </p:sp>
      <p:sp>
        <p:nvSpPr>
          <p:cNvPr id="23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D778D10-8D11-4BD5-8040-B1DB2C7101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connected component of a graph G is a maximal connected subgraph of G</a:t>
            </a:r>
          </a:p>
        </p:txBody>
      </p:sp>
      <p:sp>
        <p:nvSpPr>
          <p:cNvPr id="23557" name="Slide Number Placeholder 6">
            <a:extLst>
              <a:ext uri="{FF2B5EF4-FFF2-40B4-BE49-F238E27FC236}">
                <a16:creationId xmlns:a16="http://schemas.microsoft.com/office/drawing/2014/main" id="{A0EF3F4D-D0AB-4EF0-A148-EDA1ECB6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129C52-BB76-4248-B2FB-95F7607167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grpSp>
        <p:nvGrpSpPr>
          <p:cNvPr id="23558" name="Group 34">
            <a:extLst>
              <a:ext uri="{FF2B5EF4-FFF2-40B4-BE49-F238E27FC236}">
                <a16:creationId xmlns:a16="http://schemas.microsoft.com/office/drawing/2014/main" id="{3D867416-A0C8-4450-8A3D-186962195E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23571" name="Oval 6">
              <a:extLst>
                <a:ext uri="{FF2B5EF4-FFF2-40B4-BE49-F238E27FC236}">
                  <a16:creationId xmlns:a16="http://schemas.microsoft.com/office/drawing/2014/main" id="{3ECBD80C-2430-4226-97CD-02BDA417A0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72" name="Oval 7">
              <a:extLst>
                <a:ext uri="{FF2B5EF4-FFF2-40B4-BE49-F238E27FC236}">
                  <a16:creationId xmlns:a16="http://schemas.microsoft.com/office/drawing/2014/main" id="{C33D23B1-A050-4755-AAC6-831BEA5DD0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73" name="Oval 8">
              <a:extLst>
                <a:ext uri="{FF2B5EF4-FFF2-40B4-BE49-F238E27FC236}">
                  <a16:creationId xmlns:a16="http://schemas.microsoft.com/office/drawing/2014/main" id="{345290A4-98FD-4BB3-9F01-63FEB1476E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74" name="Oval 9">
              <a:extLst>
                <a:ext uri="{FF2B5EF4-FFF2-40B4-BE49-F238E27FC236}">
                  <a16:creationId xmlns:a16="http://schemas.microsoft.com/office/drawing/2014/main" id="{C7293C40-9A85-4642-9BFE-75F3DE8FD8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3575" name="AutoShape 11">
              <a:extLst>
                <a:ext uri="{FF2B5EF4-FFF2-40B4-BE49-F238E27FC236}">
                  <a16:creationId xmlns:a16="http://schemas.microsoft.com/office/drawing/2014/main" id="{6D26A41F-E54B-4A15-98DA-F6D0467B3732}"/>
                </a:ext>
              </a:extLst>
            </p:cNvPr>
            <p:cNvCxnSpPr>
              <a:cxnSpLocks noChangeAspect="1" noChangeShapeType="1"/>
              <a:stCxn id="23573" idx="3"/>
              <a:endCxn id="23572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AutoShape 12">
              <a:extLst>
                <a:ext uri="{FF2B5EF4-FFF2-40B4-BE49-F238E27FC236}">
                  <a16:creationId xmlns:a16="http://schemas.microsoft.com/office/drawing/2014/main" id="{C31F97F0-76C0-4706-92A3-2E352CB31169}"/>
                </a:ext>
              </a:extLst>
            </p:cNvPr>
            <p:cNvCxnSpPr>
              <a:cxnSpLocks noChangeAspect="1" noChangeShapeType="1"/>
              <a:stCxn id="23574" idx="1"/>
              <a:endCxn id="23572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13">
              <a:extLst>
                <a:ext uri="{FF2B5EF4-FFF2-40B4-BE49-F238E27FC236}">
                  <a16:creationId xmlns:a16="http://schemas.microsoft.com/office/drawing/2014/main" id="{64DF3E79-8282-448C-AD38-1F518032F481}"/>
                </a:ext>
              </a:extLst>
            </p:cNvPr>
            <p:cNvCxnSpPr>
              <a:cxnSpLocks noChangeAspect="1" noChangeShapeType="1"/>
              <a:stCxn id="23574" idx="7"/>
              <a:endCxn id="23571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14">
              <a:extLst>
                <a:ext uri="{FF2B5EF4-FFF2-40B4-BE49-F238E27FC236}">
                  <a16:creationId xmlns:a16="http://schemas.microsoft.com/office/drawing/2014/main" id="{68A399B1-D385-48D8-9482-CB34C8A74D52}"/>
                </a:ext>
              </a:extLst>
            </p:cNvPr>
            <p:cNvCxnSpPr>
              <a:cxnSpLocks noChangeAspect="1" noChangeShapeType="1"/>
              <a:stCxn id="23573" idx="5"/>
              <a:endCxn id="23571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15">
              <a:extLst>
                <a:ext uri="{FF2B5EF4-FFF2-40B4-BE49-F238E27FC236}">
                  <a16:creationId xmlns:a16="http://schemas.microsoft.com/office/drawing/2014/main" id="{856729C1-3ED4-42AE-9AE9-08594E505ECA}"/>
                </a:ext>
              </a:extLst>
            </p:cNvPr>
            <p:cNvCxnSpPr>
              <a:cxnSpLocks noChangeAspect="1" noChangeShapeType="1"/>
              <a:stCxn id="23573" idx="4"/>
              <a:endCxn id="23574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0" name="Oval 32">
              <a:extLst>
                <a:ext uri="{FF2B5EF4-FFF2-40B4-BE49-F238E27FC236}">
                  <a16:creationId xmlns:a16="http://schemas.microsoft.com/office/drawing/2014/main" id="{11D57C49-7120-4F91-BFC2-D465E80EFF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3581" name="AutoShape 33">
              <a:extLst>
                <a:ext uri="{FF2B5EF4-FFF2-40B4-BE49-F238E27FC236}">
                  <a16:creationId xmlns:a16="http://schemas.microsoft.com/office/drawing/2014/main" id="{315EC578-3D71-4341-8CF1-FC44B9274742}"/>
                </a:ext>
              </a:extLst>
            </p:cNvPr>
            <p:cNvCxnSpPr>
              <a:cxnSpLocks noChangeAspect="1" noChangeShapeType="1"/>
              <a:stCxn id="23571" idx="6"/>
              <a:endCxn id="23580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 Box 35">
            <a:extLst>
              <a:ext uri="{FF2B5EF4-FFF2-40B4-BE49-F238E27FC236}">
                <a16:creationId xmlns:a16="http://schemas.microsoft.com/office/drawing/2014/main" id="{701A3507-A768-4530-9FA9-1AD15209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Connected graph</a:t>
            </a:r>
          </a:p>
        </p:txBody>
      </p:sp>
      <p:grpSp>
        <p:nvGrpSpPr>
          <p:cNvPr id="23560" name="Group 49">
            <a:extLst>
              <a:ext uri="{FF2B5EF4-FFF2-40B4-BE49-F238E27FC236}">
                <a16:creationId xmlns:a16="http://schemas.microsoft.com/office/drawing/2014/main" id="{5355B953-E54E-41AF-8BA3-C39A3ACB2321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23562" name="Oval 37">
              <a:extLst>
                <a:ext uri="{FF2B5EF4-FFF2-40B4-BE49-F238E27FC236}">
                  <a16:creationId xmlns:a16="http://schemas.microsoft.com/office/drawing/2014/main" id="{59355014-9235-41EB-825D-0E778F8814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63" name="Oval 38">
              <a:extLst>
                <a:ext uri="{FF2B5EF4-FFF2-40B4-BE49-F238E27FC236}">
                  <a16:creationId xmlns:a16="http://schemas.microsoft.com/office/drawing/2014/main" id="{F738A240-B955-473C-BF12-5E80EBB91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64" name="Oval 39">
              <a:extLst>
                <a:ext uri="{FF2B5EF4-FFF2-40B4-BE49-F238E27FC236}">
                  <a16:creationId xmlns:a16="http://schemas.microsoft.com/office/drawing/2014/main" id="{C3F67386-4517-45A1-B4CC-7C5829FB6B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65" name="Oval 40">
              <a:extLst>
                <a:ext uri="{FF2B5EF4-FFF2-40B4-BE49-F238E27FC236}">
                  <a16:creationId xmlns:a16="http://schemas.microsoft.com/office/drawing/2014/main" id="{0A60D4D1-15BA-40A8-852E-FD60B4C76C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3566" name="AutoShape 41">
              <a:extLst>
                <a:ext uri="{FF2B5EF4-FFF2-40B4-BE49-F238E27FC236}">
                  <a16:creationId xmlns:a16="http://schemas.microsoft.com/office/drawing/2014/main" id="{AE42A249-6255-4F89-9CFF-A3549A132E33}"/>
                </a:ext>
              </a:extLst>
            </p:cNvPr>
            <p:cNvCxnSpPr>
              <a:cxnSpLocks noChangeAspect="1" noChangeShapeType="1"/>
              <a:stCxn id="23564" idx="3"/>
              <a:endCxn id="23563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42">
              <a:extLst>
                <a:ext uri="{FF2B5EF4-FFF2-40B4-BE49-F238E27FC236}">
                  <a16:creationId xmlns:a16="http://schemas.microsoft.com/office/drawing/2014/main" id="{419B9D02-52F8-4492-BA20-18458905F92E}"/>
                </a:ext>
              </a:extLst>
            </p:cNvPr>
            <p:cNvCxnSpPr>
              <a:cxnSpLocks noChangeAspect="1" noChangeShapeType="1"/>
              <a:stCxn id="23565" idx="1"/>
              <a:endCxn id="23563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45">
              <a:extLst>
                <a:ext uri="{FF2B5EF4-FFF2-40B4-BE49-F238E27FC236}">
                  <a16:creationId xmlns:a16="http://schemas.microsoft.com/office/drawing/2014/main" id="{7D3BCD41-06E1-4C2A-9400-DD2A785ABD59}"/>
                </a:ext>
              </a:extLst>
            </p:cNvPr>
            <p:cNvCxnSpPr>
              <a:cxnSpLocks noChangeAspect="1" noChangeShapeType="1"/>
              <a:stCxn id="23564" idx="4"/>
              <a:endCxn id="23565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9" name="Oval 46">
              <a:extLst>
                <a:ext uri="{FF2B5EF4-FFF2-40B4-BE49-F238E27FC236}">
                  <a16:creationId xmlns:a16="http://schemas.microsoft.com/office/drawing/2014/main" id="{A801B34D-FBFC-45C1-9D84-A4D38AD224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3570" name="AutoShape 47">
              <a:extLst>
                <a:ext uri="{FF2B5EF4-FFF2-40B4-BE49-F238E27FC236}">
                  <a16:creationId xmlns:a16="http://schemas.microsoft.com/office/drawing/2014/main" id="{F5FE29DF-3D5D-4BA5-93F7-A9E173332A31}"/>
                </a:ext>
              </a:extLst>
            </p:cNvPr>
            <p:cNvCxnSpPr>
              <a:cxnSpLocks noChangeAspect="1" noChangeShapeType="1"/>
              <a:stCxn id="23562" idx="6"/>
              <a:endCxn id="23569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1" name="Text Box 48">
            <a:extLst>
              <a:ext uri="{FF2B5EF4-FFF2-40B4-BE49-F238E27FC236}">
                <a16:creationId xmlns:a16="http://schemas.microsoft.com/office/drawing/2014/main" id="{36E68716-ABA2-4A5A-BA9E-64CB0A2F1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Non connected graph with two connected components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8C75F24-C866-46DB-9245-1396C5B04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 and Forests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5DCAEF-B483-40CB-B6BE-41CC8C932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(free)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connected components of a forest are trees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F7221680-423B-49F0-8081-11433D00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B1A03D-1EB2-44FD-91A3-96B2280F92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DD9AC1CA-93F4-472F-833B-61F7CEEC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Tree</a:t>
            </a:r>
          </a:p>
        </p:txBody>
      </p:sp>
      <p:sp>
        <p:nvSpPr>
          <p:cNvPr id="24583" name="Text Box 5">
            <a:extLst>
              <a:ext uri="{FF2B5EF4-FFF2-40B4-BE49-F238E27FC236}">
                <a16:creationId xmlns:a16="http://schemas.microsoft.com/office/drawing/2014/main" id="{C56CDB93-200E-41ED-B8CC-30A54030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Forest</a:t>
            </a:r>
          </a:p>
        </p:txBody>
      </p:sp>
      <p:sp>
        <p:nvSpPr>
          <p:cNvPr id="24584" name="Oval 6">
            <a:extLst>
              <a:ext uri="{FF2B5EF4-FFF2-40B4-BE49-F238E27FC236}">
                <a16:creationId xmlns:a16="http://schemas.microsoft.com/office/drawing/2014/main" id="{4D069A85-46DC-49EE-ABC6-74678DC6E2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Oval 7">
            <a:extLst>
              <a:ext uri="{FF2B5EF4-FFF2-40B4-BE49-F238E27FC236}">
                <a16:creationId xmlns:a16="http://schemas.microsoft.com/office/drawing/2014/main" id="{6B139B21-3FD6-4441-B175-16669ADB4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6" name="Oval 8">
            <a:extLst>
              <a:ext uri="{FF2B5EF4-FFF2-40B4-BE49-F238E27FC236}">
                <a16:creationId xmlns:a16="http://schemas.microsoft.com/office/drawing/2014/main" id="{480C2046-10C3-43C4-B3FA-E5C5560EE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7" name="Oval 9">
            <a:extLst>
              <a:ext uri="{FF2B5EF4-FFF2-40B4-BE49-F238E27FC236}">
                <a16:creationId xmlns:a16="http://schemas.microsoft.com/office/drawing/2014/main" id="{F36B656E-8079-4ADF-9494-EE9658EFA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588" name="AutoShape 10">
            <a:extLst>
              <a:ext uri="{FF2B5EF4-FFF2-40B4-BE49-F238E27FC236}">
                <a16:creationId xmlns:a16="http://schemas.microsoft.com/office/drawing/2014/main" id="{506B6F11-7F4A-40B8-B7BB-1640D7A1177D}"/>
              </a:ext>
            </a:extLst>
          </p:cNvPr>
          <p:cNvCxnSpPr>
            <a:cxnSpLocks noChangeAspect="1" noChangeShapeType="1"/>
            <a:stCxn id="24586" idx="6"/>
            <a:endCxn id="24585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1">
            <a:extLst>
              <a:ext uri="{FF2B5EF4-FFF2-40B4-BE49-F238E27FC236}">
                <a16:creationId xmlns:a16="http://schemas.microsoft.com/office/drawing/2014/main" id="{F5DF9A0F-D97D-4931-9BCF-A2B1F44C6269}"/>
              </a:ext>
            </a:extLst>
          </p:cNvPr>
          <p:cNvCxnSpPr>
            <a:cxnSpLocks noChangeAspect="1" noChangeShapeType="1"/>
            <a:stCxn id="24587" idx="0"/>
            <a:endCxn id="24585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Oval 15">
            <a:extLst>
              <a:ext uri="{FF2B5EF4-FFF2-40B4-BE49-F238E27FC236}">
                <a16:creationId xmlns:a16="http://schemas.microsoft.com/office/drawing/2014/main" id="{61283A4C-CC4E-496D-858A-F5EAE1294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591" name="AutoShape 16">
            <a:extLst>
              <a:ext uri="{FF2B5EF4-FFF2-40B4-BE49-F238E27FC236}">
                <a16:creationId xmlns:a16="http://schemas.microsoft.com/office/drawing/2014/main" id="{ADB523AC-C5EA-4FD2-92EA-7D752ED781DA}"/>
              </a:ext>
            </a:extLst>
          </p:cNvPr>
          <p:cNvCxnSpPr>
            <a:cxnSpLocks noChangeAspect="1" noChangeShapeType="1"/>
            <a:stCxn id="24584" idx="2"/>
            <a:endCxn id="24585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7">
            <a:extLst>
              <a:ext uri="{FF2B5EF4-FFF2-40B4-BE49-F238E27FC236}">
                <a16:creationId xmlns:a16="http://schemas.microsoft.com/office/drawing/2014/main" id="{1024548B-0581-4D5A-9ACC-67D884DE3F9F}"/>
              </a:ext>
            </a:extLst>
          </p:cNvPr>
          <p:cNvCxnSpPr>
            <a:cxnSpLocks noChangeAspect="1" noChangeShapeType="1"/>
            <a:stCxn id="24587" idx="6"/>
            <a:endCxn id="24590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3" name="Group 51">
            <a:extLst>
              <a:ext uri="{FF2B5EF4-FFF2-40B4-BE49-F238E27FC236}">
                <a16:creationId xmlns:a16="http://schemas.microsoft.com/office/drawing/2014/main" id="{42993451-FF3B-4B42-BCF3-36B7F88F52C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24594" name="Oval 34">
              <a:extLst>
                <a:ext uri="{FF2B5EF4-FFF2-40B4-BE49-F238E27FC236}">
                  <a16:creationId xmlns:a16="http://schemas.microsoft.com/office/drawing/2014/main" id="{01D531EE-573C-46A1-B51E-1C69B76F26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4595" name="Group 50">
              <a:extLst>
                <a:ext uri="{FF2B5EF4-FFF2-40B4-BE49-F238E27FC236}">
                  <a16:creationId xmlns:a16="http://schemas.microsoft.com/office/drawing/2014/main" id="{EAC0F433-40D9-4ECD-B08A-88E23AE6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24604" name="Oval 32">
                <a:extLst>
                  <a:ext uri="{FF2B5EF4-FFF2-40B4-BE49-F238E27FC236}">
                    <a16:creationId xmlns:a16="http://schemas.microsoft.com/office/drawing/2014/main" id="{3B5CFE4C-4F2E-4D8B-AF52-23898BC7F3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605" name="Oval 33">
                <a:extLst>
                  <a:ext uri="{FF2B5EF4-FFF2-40B4-BE49-F238E27FC236}">
                    <a16:creationId xmlns:a16="http://schemas.microsoft.com/office/drawing/2014/main" id="{B6424FD1-63FE-4DE3-9C91-84E94610AE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606" name="Oval 35">
                <a:extLst>
                  <a:ext uri="{FF2B5EF4-FFF2-40B4-BE49-F238E27FC236}">
                    <a16:creationId xmlns:a16="http://schemas.microsoft.com/office/drawing/2014/main" id="{C19380B5-F221-4BD5-AF5E-C7E1E010CA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4607" name="AutoShape 37">
                <a:extLst>
                  <a:ext uri="{FF2B5EF4-FFF2-40B4-BE49-F238E27FC236}">
                    <a16:creationId xmlns:a16="http://schemas.microsoft.com/office/drawing/2014/main" id="{2631B3C6-6A38-459A-8653-9DC14BD687C1}"/>
                  </a:ext>
                </a:extLst>
              </p:cNvPr>
              <p:cNvCxnSpPr>
                <a:cxnSpLocks noChangeAspect="1" noChangeShapeType="1"/>
                <a:stCxn id="24606" idx="0"/>
                <a:endCxn id="24605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08" name="Oval 38">
                <a:extLst>
                  <a:ext uri="{FF2B5EF4-FFF2-40B4-BE49-F238E27FC236}">
                    <a16:creationId xmlns:a16="http://schemas.microsoft.com/office/drawing/2014/main" id="{3AFA82C9-317D-4540-B99F-0CCAC41E86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4609" name="AutoShape 39">
                <a:extLst>
                  <a:ext uri="{FF2B5EF4-FFF2-40B4-BE49-F238E27FC236}">
                    <a16:creationId xmlns:a16="http://schemas.microsoft.com/office/drawing/2014/main" id="{ED9DCD0B-2924-40E6-ADE4-EB9079938D47}"/>
                  </a:ext>
                </a:extLst>
              </p:cNvPr>
              <p:cNvCxnSpPr>
                <a:cxnSpLocks noChangeAspect="1" noChangeShapeType="1"/>
                <a:stCxn id="24604" idx="2"/>
                <a:endCxn id="24605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0" name="AutoShape 40">
                <a:extLst>
                  <a:ext uri="{FF2B5EF4-FFF2-40B4-BE49-F238E27FC236}">
                    <a16:creationId xmlns:a16="http://schemas.microsoft.com/office/drawing/2014/main" id="{A5DB5D19-FBEB-4205-9E52-DD87A1F0D237}"/>
                  </a:ext>
                </a:extLst>
              </p:cNvPr>
              <p:cNvCxnSpPr>
                <a:cxnSpLocks noChangeAspect="1" noChangeShapeType="1"/>
                <a:stCxn id="24606" idx="6"/>
                <a:endCxn id="24608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96" name="Group 49">
              <a:extLst>
                <a:ext uri="{FF2B5EF4-FFF2-40B4-BE49-F238E27FC236}">
                  <a16:creationId xmlns:a16="http://schemas.microsoft.com/office/drawing/2014/main" id="{2F63ED66-FF52-4D3C-A7C4-D43E1077CF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24597" name="Oval 41">
                <a:extLst>
                  <a:ext uri="{FF2B5EF4-FFF2-40B4-BE49-F238E27FC236}">
                    <a16:creationId xmlns:a16="http://schemas.microsoft.com/office/drawing/2014/main" id="{12D12D52-D174-47CF-A099-E08826EBC5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8" name="Oval 42">
                <a:extLst>
                  <a:ext uri="{FF2B5EF4-FFF2-40B4-BE49-F238E27FC236}">
                    <a16:creationId xmlns:a16="http://schemas.microsoft.com/office/drawing/2014/main" id="{A35078B1-AD4C-41B3-A47C-E39FC371A6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9" name="Oval 43">
                <a:extLst>
                  <a:ext uri="{FF2B5EF4-FFF2-40B4-BE49-F238E27FC236}">
                    <a16:creationId xmlns:a16="http://schemas.microsoft.com/office/drawing/2014/main" id="{F67532E6-25D9-4E7A-A170-383493026B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600" name="Oval 44">
                <a:extLst>
                  <a:ext uri="{FF2B5EF4-FFF2-40B4-BE49-F238E27FC236}">
                    <a16:creationId xmlns:a16="http://schemas.microsoft.com/office/drawing/2014/main" id="{137B2929-71A5-48C9-9562-83EB8D1C86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cxnSp>
            <p:nvCxnSpPr>
              <p:cNvPr id="24601" name="AutoShape 46">
                <a:extLst>
                  <a:ext uri="{FF2B5EF4-FFF2-40B4-BE49-F238E27FC236}">
                    <a16:creationId xmlns:a16="http://schemas.microsoft.com/office/drawing/2014/main" id="{D6C7CF7D-F4C0-4D5C-8150-1B1DF256A72E}"/>
                  </a:ext>
                </a:extLst>
              </p:cNvPr>
              <p:cNvCxnSpPr>
                <a:cxnSpLocks noChangeAspect="1" noChangeShapeType="1"/>
                <a:stCxn id="24600" idx="1"/>
                <a:endCxn id="24598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2" name="AutoShape 47">
                <a:extLst>
                  <a:ext uri="{FF2B5EF4-FFF2-40B4-BE49-F238E27FC236}">
                    <a16:creationId xmlns:a16="http://schemas.microsoft.com/office/drawing/2014/main" id="{D9C35B23-894B-41EB-BA6B-5210652481E5}"/>
                  </a:ext>
                </a:extLst>
              </p:cNvPr>
              <p:cNvCxnSpPr>
                <a:cxnSpLocks noChangeAspect="1" noChangeShapeType="1"/>
                <a:stCxn id="24599" idx="0"/>
                <a:endCxn id="24598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3" name="AutoShape 48">
                <a:extLst>
                  <a:ext uri="{FF2B5EF4-FFF2-40B4-BE49-F238E27FC236}">
                    <a16:creationId xmlns:a16="http://schemas.microsoft.com/office/drawing/2014/main" id="{873FB713-6CE1-4B08-A507-46A86138F759}"/>
                  </a:ext>
                </a:extLst>
              </p:cNvPr>
              <p:cNvCxnSpPr>
                <a:cxnSpLocks noChangeAspect="1" noChangeShapeType="1"/>
                <a:stCxn id="24597" idx="2"/>
                <a:endCxn id="24598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CBDD6C-D9B4-43DA-80F1-6617FAFA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Spanning Trees and Forests</a:t>
            </a:r>
          </a:p>
        </p:txBody>
      </p:sp>
      <p:sp>
        <p:nvSpPr>
          <p:cNvPr id="256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1C3F0F1-1F6F-474E-85BB-08B19578D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spanning tree is not unique unless the graph is a tree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88CE44C9-8634-47D5-9EE0-A5696881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5B8B6-0153-444F-B2F0-F9D3B5C91B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CB930320-2562-409F-874C-0E5BEAA1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Graph</a:t>
            </a:r>
          </a:p>
        </p:txBody>
      </p:sp>
      <p:sp>
        <p:nvSpPr>
          <p:cNvPr id="25607" name="Text Box 5">
            <a:extLst>
              <a:ext uri="{FF2B5EF4-FFF2-40B4-BE49-F238E27FC236}">
                <a16:creationId xmlns:a16="http://schemas.microsoft.com/office/drawing/2014/main" id="{DE97934C-3455-4EB2-90A8-C4C3F609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Spanning tree</a:t>
            </a:r>
          </a:p>
        </p:txBody>
      </p:sp>
      <p:sp>
        <p:nvSpPr>
          <p:cNvPr id="25608" name="Oval 6">
            <a:extLst>
              <a:ext uri="{FF2B5EF4-FFF2-40B4-BE49-F238E27FC236}">
                <a16:creationId xmlns:a16="http://schemas.microsoft.com/office/drawing/2014/main" id="{EFA34A56-E52E-41B5-A986-445455C2CE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3BCCDE39-845D-4BF2-A120-33A1EBF6D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0" name="Oval 8">
            <a:extLst>
              <a:ext uri="{FF2B5EF4-FFF2-40B4-BE49-F238E27FC236}">
                <a16:creationId xmlns:a16="http://schemas.microsoft.com/office/drawing/2014/main" id="{93CC2310-9B76-4E4A-8314-9748FCE42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1" name="Oval 9">
            <a:extLst>
              <a:ext uri="{FF2B5EF4-FFF2-40B4-BE49-F238E27FC236}">
                <a16:creationId xmlns:a16="http://schemas.microsoft.com/office/drawing/2014/main" id="{AC288522-918F-479D-B2FE-FDA734B9D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12" name="AutoShape 10">
            <a:extLst>
              <a:ext uri="{FF2B5EF4-FFF2-40B4-BE49-F238E27FC236}">
                <a16:creationId xmlns:a16="http://schemas.microsoft.com/office/drawing/2014/main" id="{B344C330-6BF5-49BB-AC8E-87941F23F57B}"/>
              </a:ext>
            </a:extLst>
          </p:cNvPr>
          <p:cNvCxnSpPr>
            <a:cxnSpLocks noChangeAspect="1" noChangeShapeType="1"/>
            <a:stCxn id="25610" idx="3"/>
            <a:endCxn id="25609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1">
            <a:extLst>
              <a:ext uri="{FF2B5EF4-FFF2-40B4-BE49-F238E27FC236}">
                <a16:creationId xmlns:a16="http://schemas.microsoft.com/office/drawing/2014/main" id="{548DE732-5C79-446D-BE51-D0779DE49A8C}"/>
              </a:ext>
            </a:extLst>
          </p:cNvPr>
          <p:cNvCxnSpPr>
            <a:cxnSpLocks noChangeAspect="1" noChangeShapeType="1"/>
            <a:stCxn id="25611" idx="1"/>
            <a:endCxn id="25609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2">
            <a:extLst>
              <a:ext uri="{FF2B5EF4-FFF2-40B4-BE49-F238E27FC236}">
                <a16:creationId xmlns:a16="http://schemas.microsoft.com/office/drawing/2014/main" id="{858E9D1B-F3F0-4EEE-8080-5B0D680535BE}"/>
              </a:ext>
            </a:extLst>
          </p:cNvPr>
          <p:cNvCxnSpPr>
            <a:cxnSpLocks noChangeAspect="1" noChangeShapeType="1"/>
            <a:stCxn id="25611" idx="7"/>
            <a:endCxn id="25608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3">
            <a:extLst>
              <a:ext uri="{FF2B5EF4-FFF2-40B4-BE49-F238E27FC236}">
                <a16:creationId xmlns:a16="http://schemas.microsoft.com/office/drawing/2014/main" id="{F1391C6E-380E-4F1A-9968-FE8C27879154}"/>
              </a:ext>
            </a:extLst>
          </p:cNvPr>
          <p:cNvCxnSpPr>
            <a:cxnSpLocks noChangeAspect="1" noChangeShapeType="1"/>
            <a:stCxn id="25610" idx="5"/>
            <a:endCxn id="25608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4">
            <a:extLst>
              <a:ext uri="{FF2B5EF4-FFF2-40B4-BE49-F238E27FC236}">
                <a16:creationId xmlns:a16="http://schemas.microsoft.com/office/drawing/2014/main" id="{B54E4470-C1AA-4C33-A969-9947B0F1AF00}"/>
              </a:ext>
            </a:extLst>
          </p:cNvPr>
          <p:cNvCxnSpPr>
            <a:cxnSpLocks noChangeAspect="1" noChangeShapeType="1"/>
            <a:stCxn id="25610" idx="4"/>
            <a:endCxn id="25611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5">
            <a:extLst>
              <a:ext uri="{FF2B5EF4-FFF2-40B4-BE49-F238E27FC236}">
                <a16:creationId xmlns:a16="http://schemas.microsoft.com/office/drawing/2014/main" id="{EFBFFE17-42F7-4262-9D86-02E636BC8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18" name="AutoShape 16">
            <a:extLst>
              <a:ext uri="{FF2B5EF4-FFF2-40B4-BE49-F238E27FC236}">
                <a16:creationId xmlns:a16="http://schemas.microsoft.com/office/drawing/2014/main" id="{321DBB67-81EA-4B6B-9DD4-71450DE12887}"/>
              </a:ext>
            </a:extLst>
          </p:cNvPr>
          <p:cNvCxnSpPr>
            <a:cxnSpLocks noChangeAspect="1" noChangeShapeType="1"/>
            <a:stCxn id="25608" idx="6"/>
            <a:endCxn id="25617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7">
            <a:extLst>
              <a:ext uri="{FF2B5EF4-FFF2-40B4-BE49-F238E27FC236}">
                <a16:creationId xmlns:a16="http://schemas.microsoft.com/office/drawing/2014/main" id="{F18DB41F-7C1E-41FE-9594-89914DDBA270}"/>
              </a:ext>
            </a:extLst>
          </p:cNvPr>
          <p:cNvCxnSpPr>
            <a:cxnSpLocks noChangeAspect="1" noChangeShapeType="1"/>
            <a:stCxn id="25611" idx="6"/>
            <a:endCxn id="25617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18">
            <a:extLst>
              <a:ext uri="{FF2B5EF4-FFF2-40B4-BE49-F238E27FC236}">
                <a16:creationId xmlns:a16="http://schemas.microsoft.com/office/drawing/2014/main" id="{B0A199EA-6B51-4D99-A33E-0A98D7D2DE5C}"/>
              </a:ext>
            </a:extLst>
          </p:cNvPr>
          <p:cNvCxnSpPr>
            <a:cxnSpLocks noChangeAspect="1" noChangeShapeType="1"/>
            <a:stCxn id="25617" idx="1"/>
            <a:endCxn id="25610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Oval 19">
            <a:extLst>
              <a:ext uri="{FF2B5EF4-FFF2-40B4-BE49-F238E27FC236}">
                <a16:creationId xmlns:a16="http://schemas.microsoft.com/office/drawing/2014/main" id="{DEC51CFA-1385-4C80-A884-06B0F4366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22" name="Oval 20">
            <a:extLst>
              <a:ext uri="{FF2B5EF4-FFF2-40B4-BE49-F238E27FC236}">
                <a16:creationId xmlns:a16="http://schemas.microsoft.com/office/drawing/2014/main" id="{B2B573FE-984A-4D50-9C58-1813BF4FF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23" name="Oval 21">
            <a:extLst>
              <a:ext uri="{FF2B5EF4-FFF2-40B4-BE49-F238E27FC236}">
                <a16:creationId xmlns:a16="http://schemas.microsoft.com/office/drawing/2014/main" id="{866B5C90-D01D-46ED-B6B7-ADD759A248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24" name="Oval 22">
            <a:extLst>
              <a:ext uri="{FF2B5EF4-FFF2-40B4-BE49-F238E27FC236}">
                <a16:creationId xmlns:a16="http://schemas.microsoft.com/office/drawing/2014/main" id="{F9AFE19D-74F1-40E5-8DDF-E889E3F65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25" name="AutoShape 23">
            <a:extLst>
              <a:ext uri="{FF2B5EF4-FFF2-40B4-BE49-F238E27FC236}">
                <a16:creationId xmlns:a16="http://schemas.microsoft.com/office/drawing/2014/main" id="{28D09D32-0C05-4C7C-9E03-5A83B2E6167F}"/>
              </a:ext>
            </a:extLst>
          </p:cNvPr>
          <p:cNvCxnSpPr>
            <a:cxnSpLocks noChangeAspect="1" noChangeShapeType="1"/>
            <a:stCxn id="25623" idx="3"/>
            <a:endCxn id="25622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4">
            <a:extLst>
              <a:ext uri="{FF2B5EF4-FFF2-40B4-BE49-F238E27FC236}">
                <a16:creationId xmlns:a16="http://schemas.microsoft.com/office/drawing/2014/main" id="{184C0AAA-00EC-45B3-A269-C5C3E4A7B09A}"/>
              </a:ext>
            </a:extLst>
          </p:cNvPr>
          <p:cNvCxnSpPr>
            <a:cxnSpLocks noChangeAspect="1" noChangeShapeType="1"/>
            <a:stCxn id="25624" idx="1"/>
            <a:endCxn id="25622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5">
            <a:extLst>
              <a:ext uri="{FF2B5EF4-FFF2-40B4-BE49-F238E27FC236}">
                <a16:creationId xmlns:a16="http://schemas.microsoft.com/office/drawing/2014/main" id="{2211BFAA-2AC3-482A-881A-27F7D498BFC1}"/>
              </a:ext>
            </a:extLst>
          </p:cNvPr>
          <p:cNvCxnSpPr>
            <a:cxnSpLocks noChangeAspect="1" noChangeShapeType="1"/>
            <a:stCxn id="25624" idx="7"/>
            <a:endCxn id="25621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6">
            <a:extLst>
              <a:ext uri="{FF2B5EF4-FFF2-40B4-BE49-F238E27FC236}">
                <a16:creationId xmlns:a16="http://schemas.microsoft.com/office/drawing/2014/main" id="{DC91F1D3-063D-4CAB-A5C6-454672EE1B01}"/>
              </a:ext>
            </a:extLst>
          </p:cNvPr>
          <p:cNvCxnSpPr>
            <a:cxnSpLocks noChangeAspect="1" noChangeShapeType="1"/>
            <a:stCxn id="25623" idx="5"/>
            <a:endCxn id="25621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27">
            <a:extLst>
              <a:ext uri="{FF2B5EF4-FFF2-40B4-BE49-F238E27FC236}">
                <a16:creationId xmlns:a16="http://schemas.microsoft.com/office/drawing/2014/main" id="{FF405962-CF90-48AE-8643-E00FC1ECCE02}"/>
              </a:ext>
            </a:extLst>
          </p:cNvPr>
          <p:cNvCxnSpPr>
            <a:cxnSpLocks noChangeAspect="1" noChangeShapeType="1"/>
            <a:stCxn id="25623" idx="4"/>
            <a:endCxn id="25624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Oval 28">
            <a:extLst>
              <a:ext uri="{FF2B5EF4-FFF2-40B4-BE49-F238E27FC236}">
                <a16:creationId xmlns:a16="http://schemas.microsoft.com/office/drawing/2014/main" id="{EE088AA4-9190-4CEC-AA68-D916925C80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31" name="AutoShape 29">
            <a:extLst>
              <a:ext uri="{FF2B5EF4-FFF2-40B4-BE49-F238E27FC236}">
                <a16:creationId xmlns:a16="http://schemas.microsoft.com/office/drawing/2014/main" id="{E395FBCF-C343-4C81-ABAA-9F12AA5FA03F}"/>
              </a:ext>
            </a:extLst>
          </p:cNvPr>
          <p:cNvCxnSpPr>
            <a:cxnSpLocks noChangeAspect="1" noChangeShapeType="1"/>
            <a:stCxn id="25621" idx="6"/>
            <a:endCxn id="25630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30">
            <a:extLst>
              <a:ext uri="{FF2B5EF4-FFF2-40B4-BE49-F238E27FC236}">
                <a16:creationId xmlns:a16="http://schemas.microsoft.com/office/drawing/2014/main" id="{13E12DCE-3F66-445D-A9ED-A82FC557D6F3}"/>
              </a:ext>
            </a:extLst>
          </p:cNvPr>
          <p:cNvCxnSpPr>
            <a:cxnSpLocks noChangeAspect="1" noChangeShapeType="1"/>
            <a:stCxn id="25624" idx="6"/>
            <a:endCxn id="25630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31">
            <a:extLst>
              <a:ext uri="{FF2B5EF4-FFF2-40B4-BE49-F238E27FC236}">
                <a16:creationId xmlns:a16="http://schemas.microsoft.com/office/drawing/2014/main" id="{ADC84D67-9B70-4C56-AF42-187242DE0C11}"/>
              </a:ext>
            </a:extLst>
          </p:cNvPr>
          <p:cNvCxnSpPr>
            <a:cxnSpLocks noChangeAspect="1" noChangeShapeType="1"/>
            <a:stCxn id="25630" idx="1"/>
            <a:endCxn id="25623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4B73D9-45CF-4C10-94B7-40F92277D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266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CD0AFE-1358-4F48-A2ED-CCD0A46876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Computes a spanning forest of G</a:t>
            </a:r>
          </a:p>
        </p:txBody>
      </p:sp>
      <p:sp>
        <p:nvSpPr>
          <p:cNvPr id="2662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5142FB-C521-47D1-A9AE-5307B4DF117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DFS on a graph with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vertices and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/>
              <a:t> edges takes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Symbol" panose="05050102010706020507" pitchFamily="18" charset="2"/>
              </a:rPr>
              <a:t> +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 )</a:t>
            </a:r>
            <a:r>
              <a:rPr lang="en-US" altLang="en-US" sz="2400" dirty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Find a cycle in the graph</a:t>
            </a:r>
          </a:p>
        </p:txBody>
      </p:sp>
      <p:sp>
        <p:nvSpPr>
          <p:cNvPr id="26629" name="Footer Placeholder 5">
            <a:extLst>
              <a:ext uri="{FF2B5EF4-FFF2-40B4-BE49-F238E27FC236}">
                <a16:creationId xmlns:a16="http://schemas.microsoft.com/office/drawing/2014/main" id="{18B55E2B-2857-40DB-8400-04FD2516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Depth-First Search</a:t>
            </a:r>
          </a:p>
        </p:txBody>
      </p:sp>
      <p:sp>
        <p:nvSpPr>
          <p:cNvPr id="26630" name="Slide Number Placeholder 6">
            <a:extLst>
              <a:ext uri="{FF2B5EF4-FFF2-40B4-BE49-F238E27FC236}">
                <a16:creationId xmlns:a16="http://schemas.microsoft.com/office/drawing/2014/main" id="{327EBD3B-346D-434E-9619-C9B5694A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1D3E37-7511-4539-BBEF-D9D62B6FA5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E8A8D96-FEE5-43C5-8BC0-F21F906A8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DFS Algorithm</a:t>
            </a:r>
          </a:p>
        </p:txBody>
      </p:sp>
      <p:sp>
        <p:nvSpPr>
          <p:cNvPr id="276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1961B6-7E87-46CF-863C-B112AF7FC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8862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The algorithm uses a mechanism for setting and getting “labels” of vertices and edges</a:t>
            </a:r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52C9614D-35DA-4F1E-A3B5-E63C201E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Depth-First Search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0B4ED0D6-97FE-4D14-BBCA-CB430CE6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31DA12-4C0D-416A-88A8-0EE09201C4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78B5822F-610A-4991-8B7A-134E8F60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81200"/>
            <a:ext cx="4038600" cy="4441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and a start vertex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in the connected component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as discovery edges and back edges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v, VISITED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G.incidentEdges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v,e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DISCOVERY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BACK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655" name="Text Box 5">
            <a:extLst>
              <a:ext uri="{FF2B5EF4-FFF2-40B4-BE49-F238E27FC236}">
                <a16:creationId xmlns:a16="http://schemas.microsoft.com/office/drawing/2014/main" id="{6D783F39-8A0B-47D8-97ED-DF9910F5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87625"/>
            <a:ext cx="37338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as discovery edges and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back edges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u, UNEXPLORED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UNEXPLORED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3FF220-76A0-46BE-9B1F-23131B95F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8C5B2502-248D-4E4E-8F5B-C6B3C16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Depth-First Search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670AD129-991B-4C05-8CCB-3AB3D273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93C6E-313B-41CA-BBD3-3A1A0141E5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grpSp>
        <p:nvGrpSpPr>
          <p:cNvPr id="28677" name="Group 74">
            <a:extLst>
              <a:ext uri="{FF2B5EF4-FFF2-40B4-BE49-F238E27FC236}">
                <a16:creationId xmlns:a16="http://schemas.microsoft.com/office/drawing/2014/main" id="{24D5E6C8-D986-457F-9157-A1E8DB2E81B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8717" name="Oval 4">
              <a:extLst>
                <a:ext uri="{FF2B5EF4-FFF2-40B4-BE49-F238E27FC236}">
                  <a16:creationId xmlns:a16="http://schemas.microsoft.com/office/drawing/2014/main" id="{93E659A0-8F96-4D16-9132-ACC64C8E21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8718" name="Oval 5">
              <a:extLst>
                <a:ext uri="{FF2B5EF4-FFF2-40B4-BE49-F238E27FC236}">
                  <a16:creationId xmlns:a16="http://schemas.microsoft.com/office/drawing/2014/main" id="{A6874640-7239-4137-9CCE-6B11E3D302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8719" name="Oval 6">
              <a:extLst>
                <a:ext uri="{FF2B5EF4-FFF2-40B4-BE49-F238E27FC236}">
                  <a16:creationId xmlns:a16="http://schemas.microsoft.com/office/drawing/2014/main" id="{3AC4A30D-0CC5-4BD1-AAC0-537BA86753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8720" name="Oval 7">
              <a:extLst>
                <a:ext uri="{FF2B5EF4-FFF2-40B4-BE49-F238E27FC236}">
                  <a16:creationId xmlns:a16="http://schemas.microsoft.com/office/drawing/2014/main" id="{971B22A6-EFC5-4E34-9E00-33EFF8A61A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8721" name="AutoShape 8">
              <a:extLst>
                <a:ext uri="{FF2B5EF4-FFF2-40B4-BE49-F238E27FC236}">
                  <a16:creationId xmlns:a16="http://schemas.microsoft.com/office/drawing/2014/main" id="{A74E09F0-7BE9-4364-BE17-9FE4405DB02C}"/>
                </a:ext>
              </a:extLst>
            </p:cNvPr>
            <p:cNvCxnSpPr>
              <a:cxnSpLocks noChangeAspect="1" noChangeShapeType="1"/>
              <a:stCxn id="28719" idx="3"/>
              <a:endCxn id="28718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AutoShape 9">
              <a:extLst>
                <a:ext uri="{FF2B5EF4-FFF2-40B4-BE49-F238E27FC236}">
                  <a16:creationId xmlns:a16="http://schemas.microsoft.com/office/drawing/2014/main" id="{7F22E5D8-0476-4276-A1FF-B27049675D21}"/>
                </a:ext>
              </a:extLst>
            </p:cNvPr>
            <p:cNvCxnSpPr>
              <a:cxnSpLocks noChangeAspect="1" noChangeShapeType="1"/>
              <a:stCxn id="28720" idx="1"/>
              <a:endCxn id="28718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0">
              <a:extLst>
                <a:ext uri="{FF2B5EF4-FFF2-40B4-BE49-F238E27FC236}">
                  <a16:creationId xmlns:a16="http://schemas.microsoft.com/office/drawing/2014/main" id="{44DE1F37-F13A-4F7E-8C4B-AF659258CC29}"/>
                </a:ext>
              </a:extLst>
            </p:cNvPr>
            <p:cNvCxnSpPr>
              <a:cxnSpLocks noChangeAspect="1" noChangeShapeType="1"/>
              <a:stCxn id="28720" idx="7"/>
              <a:endCxn id="28717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1">
              <a:extLst>
                <a:ext uri="{FF2B5EF4-FFF2-40B4-BE49-F238E27FC236}">
                  <a16:creationId xmlns:a16="http://schemas.microsoft.com/office/drawing/2014/main" id="{8EA9A622-DFC0-4646-BD3B-14315F2A76DD}"/>
                </a:ext>
              </a:extLst>
            </p:cNvPr>
            <p:cNvCxnSpPr>
              <a:cxnSpLocks noChangeAspect="1" noChangeShapeType="1"/>
              <a:stCxn id="28719" idx="5"/>
              <a:endCxn id="28717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12">
              <a:extLst>
                <a:ext uri="{FF2B5EF4-FFF2-40B4-BE49-F238E27FC236}">
                  <a16:creationId xmlns:a16="http://schemas.microsoft.com/office/drawing/2014/main" id="{ADB458B8-13F8-4E39-A2F6-C67A41742D9A}"/>
                </a:ext>
              </a:extLst>
            </p:cNvPr>
            <p:cNvCxnSpPr>
              <a:cxnSpLocks noChangeAspect="1" noChangeShapeType="1"/>
              <a:stCxn id="28719" idx="4"/>
              <a:endCxn id="28720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6" name="Oval 13">
              <a:extLst>
                <a:ext uri="{FF2B5EF4-FFF2-40B4-BE49-F238E27FC236}">
                  <a16:creationId xmlns:a16="http://schemas.microsoft.com/office/drawing/2014/main" id="{48771FB0-70FB-4170-9520-1CA61C980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8727" name="AutoShape 15">
              <a:extLst>
                <a:ext uri="{FF2B5EF4-FFF2-40B4-BE49-F238E27FC236}">
                  <a16:creationId xmlns:a16="http://schemas.microsoft.com/office/drawing/2014/main" id="{713F761C-263B-4DF6-8383-D579E76CE041}"/>
                </a:ext>
              </a:extLst>
            </p:cNvPr>
            <p:cNvCxnSpPr>
              <a:cxnSpLocks noChangeAspect="1" noChangeShapeType="1"/>
              <a:stCxn id="28720" idx="6"/>
              <a:endCxn id="28726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16">
              <a:extLst>
                <a:ext uri="{FF2B5EF4-FFF2-40B4-BE49-F238E27FC236}">
                  <a16:creationId xmlns:a16="http://schemas.microsoft.com/office/drawing/2014/main" id="{B7EA80D4-1F25-4E1A-BBFB-87686A2972C5}"/>
                </a:ext>
              </a:extLst>
            </p:cNvPr>
            <p:cNvCxnSpPr>
              <a:cxnSpLocks noChangeAspect="1" noChangeShapeType="1"/>
              <a:stCxn id="28726" idx="1"/>
              <a:endCxn id="28719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8" name="Group 55">
            <a:extLst>
              <a:ext uri="{FF2B5EF4-FFF2-40B4-BE49-F238E27FC236}">
                <a16:creationId xmlns:a16="http://schemas.microsoft.com/office/drawing/2014/main" id="{DEB9E2B5-2666-4302-9238-90D1BCA3560E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8705" name="Oval 17">
              <a:extLst>
                <a:ext uri="{FF2B5EF4-FFF2-40B4-BE49-F238E27FC236}">
                  <a16:creationId xmlns:a16="http://schemas.microsoft.com/office/drawing/2014/main" id="{61F7D190-30EC-4241-9FC8-4DA40682C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8706" name="Oval 18">
              <a:extLst>
                <a:ext uri="{FF2B5EF4-FFF2-40B4-BE49-F238E27FC236}">
                  <a16:creationId xmlns:a16="http://schemas.microsoft.com/office/drawing/2014/main" id="{B3D329DF-0190-43DB-9B9E-FD643E2516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8707" name="Oval 19">
              <a:extLst>
                <a:ext uri="{FF2B5EF4-FFF2-40B4-BE49-F238E27FC236}">
                  <a16:creationId xmlns:a16="http://schemas.microsoft.com/office/drawing/2014/main" id="{9D08B07C-A50D-44C1-AD04-7EDC1CC0CD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8708" name="Oval 20">
              <a:extLst>
                <a:ext uri="{FF2B5EF4-FFF2-40B4-BE49-F238E27FC236}">
                  <a16:creationId xmlns:a16="http://schemas.microsoft.com/office/drawing/2014/main" id="{27161722-6CFB-4184-809A-FF45B30EFD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8709" name="AutoShape 21">
              <a:extLst>
                <a:ext uri="{FF2B5EF4-FFF2-40B4-BE49-F238E27FC236}">
                  <a16:creationId xmlns:a16="http://schemas.microsoft.com/office/drawing/2014/main" id="{36B677D3-3F65-4B5E-8BA8-DCAE8ECE6EC4}"/>
                </a:ext>
              </a:extLst>
            </p:cNvPr>
            <p:cNvCxnSpPr>
              <a:cxnSpLocks noChangeAspect="1" noChangeShapeType="1"/>
              <a:stCxn id="28707" idx="3"/>
              <a:endCxn id="28706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0" name="AutoShape 22">
              <a:extLst>
                <a:ext uri="{FF2B5EF4-FFF2-40B4-BE49-F238E27FC236}">
                  <a16:creationId xmlns:a16="http://schemas.microsoft.com/office/drawing/2014/main" id="{5DB096EC-FD08-4955-8BC2-37784582F6FA}"/>
                </a:ext>
              </a:extLst>
            </p:cNvPr>
            <p:cNvCxnSpPr>
              <a:cxnSpLocks noChangeAspect="1" noChangeShapeType="1"/>
              <a:stCxn id="28708" idx="1"/>
              <a:endCxn id="28706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1" name="AutoShape 23">
              <a:extLst>
                <a:ext uri="{FF2B5EF4-FFF2-40B4-BE49-F238E27FC236}">
                  <a16:creationId xmlns:a16="http://schemas.microsoft.com/office/drawing/2014/main" id="{63819970-A8DB-479C-A20F-8BE3FFBF852E}"/>
                </a:ext>
              </a:extLst>
            </p:cNvPr>
            <p:cNvCxnSpPr>
              <a:cxnSpLocks noChangeAspect="1" noChangeShapeType="1"/>
              <a:stCxn id="28708" idx="7"/>
              <a:endCxn id="28705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2" name="AutoShape 24">
              <a:extLst>
                <a:ext uri="{FF2B5EF4-FFF2-40B4-BE49-F238E27FC236}">
                  <a16:creationId xmlns:a16="http://schemas.microsoft.com/office/drawing/2014/main" id="{7051430F-EF9D-4448-8D31-641EDC471B6B}"/>
                </a:ext>
              </a:extLst>
            </p:cNvPr>
            <p:cNvCxnSpPr>
              <a:cxnSpLocks noChangeAspect="1" noChangeShapeType="1"/>
              <a:stCxn id="28707" idx="5"/>
              <a:endCxn id="28705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25">
              <a:extLst>
                <a:ext uri="{FF2B5EF4-FFF2-40B4-BE49-F238E27FC236}">
                  <a16:creationId xmlns:a16="http://schemas.microsoft.com/office/drawing/2014/main" id="{401E5291-9784-457B-8C0F-950EC3F767A3}"/>
                </a:ext>
              </a:extLst>
            </p:cNvPr>
            <p:cNvCxnSpPr>
              <a:cxnSpLocks noChangeAspect="1" noChangeShapeType="1"/>
              <a:stCxn id="28707" idx="4"/>
              <a:endCxn id="28708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4" name="Oval 26">
              <a:extLst>
                <a:ext uri="{FF2B5EF4-FFF2-40B4-BE49-F238E27FC236}">
                  <a16:creationId xmlns:a16="http://schemas.microsoft.com/office/drawing/2014/main" id="{26A65A9A-1B4A-417F-A650-E8C788566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8715" name="AutoShape 28">
              <a:extLst>
                <a:ext uri="{FF2B5EF4-FFF2-40B4-BE49-F238E27FC236}">
                  <a16:creationId xmlns:a16="http://schemas.microsoft.com/office/drawing/2014/main" id="{1FB59BF2-7093-4799-AB7B-374E950AAB21}"/>
                </a:ext>
              </a:extLst>
            </p:cNvPr>
            <p:cNvCxnSpPr>
              <a:cxnSpLocks noChangeAspect="1" noChangeShapeType="1"/>
              <a:stCxn id="28708" idx="6"/>
              <a:endCxn id="28714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6" name="AutoShape 29">
              <a:extLst>
                <a:ext uri="{FF2B5EF4-FFF2-40B4-BE49-F238E27FC236}">
                  <a16:creationId xmlns:a16="http://schemas.microsoft.com/office/drawing/2014/main" id="{BD5F22EA-6FB5-4968-9642-846BDEFD8FC8}"/>
                </a:ext>
              </a:extLst>
            </p:cNvPr>
            <p:cNvCxnSpPr>
              <a:cxnSpLocks noChangeAspect="1" noChangeShapeType="1"/>
              <a:stCxn id="28714" idx="1"/>
              <a:endCxn id="28707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9" name="Group 54">
            <a:extLst>
              <a:ext uri="{FF2B5EF4-FFF2-40B4-BE49-F238E27FC236}">
                <a16:creationId xmlns:a16="http://schemas.microsoft.com/office/drawing/2014/main" id="{F2ED0DF3-13AD-4AC8-AB60-D0DE66BBA159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8693" name="Oval 30">
              <a:extLst>
                <a:ext uri="{FF2B5EF4-FFF2-40B4-BE49-F238E27FC236}">
                  <a16:creationId xmlns:a16="http://schemas.microsoft.com/office/drawing/2014/main" id="{289C3B3B-7F4E-43D9-8771-9BB8FFDBA1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8694" name="Oval 31">
              <a:extLst>
                <a:ext uri="{FF2B5EF4-FFF2-40B4-BE49-F238E27FC236}">
                  <a16:creationId xmlns:a16="http://schemas.microsoft.com/office/drawing/2014/main" id="{83921BF8-C079-4257-B6C9-7CE4D01961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8695" name="Oval 32">
              <a:extLst>
                <a:ext uri="{FF2B5EF4-FFF2-40B4-BE49-F238E27FC236}">
                  <a16:creationId xmlns:a16="http://schemas.microsoft.com/office/drawing/2014/main" id="{55F29C6E-8B9A-43CF-B82F-59AE5F2975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8696" name="Oval 33">
              <a:extLst>
                <a:ext uri="{FF2B5EF4-FFF2-40B4-BE49-F238E27FC236}">
                  <a16:creationId xmlns:a16="http://schemas.microsoft.com/office/drawing/2014/main" id="{3123010C-FC56-4449-BA87-D755D7462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8697" name="AutoShape 34">
              <a:extLst>
                <a:ext uri="{FF2B5EF4-FFF2-40B4-BE49-F238E27FC236}">
                  <a16:creationId xmlns:a16="http://schemas.microsoft.com/office/drawing/2014/main" id="{95E1A6BA-2FAF-45CF-8CC4-4BD5AC31C392}"/>
                </a:ext>
              </a:extLst>
            </p:cNvPr>
            <p:cNvCxnSpPr>
              <a:cxnSpLocks noChangeAspect="1" noChangeShapeType="1"/>
              <a:stCxn id="28695" idx="3"/>
              <a:endCxn id="28694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8" name="AutoShape 35">
              <a:extLst>
                <a:ext uri="{FF2B5EF4-FFF2-40B4-BE49-F238E27FC236}">
                  <a16:creationId xmlns:a16="http://schemas.microsoft.com/office/drawing/2014/main" id="{7CB76AD1-A7E0-43C6-B149-D12D20701CD6}"/>
                </a:ext>
              </a:extLst>
            </p:cNvPr>
            <p:cNvCxnSpPr>
              <a:cxnSpLocks noChangeAspect="1" noChangeShapeType="1"/>
              <a:stCxn id="28696" idx="1"/>
              <a:endCxn id="28694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AutoShape 36">
              <a:extLst>
                <a:ext uri="{FF2B5EF4-FFF2-40B4-BE49-F238E27FC236}">
                  <a16:creationId xmlns:a16="http://schemas.microsoft.com/office/drawing/2014/main" id="{1387800F-E6A7-4D71-BAFC-4EAD5431CA3F}"/>
                </a:ext>
              </a:extLst>
            </p:cNvPr>
            <p:cNvCxnSpPr>
              <a:cxnSpLocks noChangeAspect="1" noChangeShapeType="1"/>
              <a:stCxn id="28696" idx="7"/>
              <a:endCxn id="28693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AutoShape 37">
              <a:extLst>
                <a:ext uri="{FF2B5EF4-FFF2-40B4-BE49-F238E27FC236}">
                  <a16:creationId xmlns:a16="http://schemas.microsoft.com/office/drawing/2014/main" id="{9082C84F-520C-4FAF-A7D6-7B4CC5C7DEDE}"/>
                </a:ext>
              </a:extLst>
            </p:cNvPr>
            <p:cNvCxnSpPr>
              <a:cxnSpLocks noChangeAspect="1" noChangeShapeType="1"/>
              <a:stCxn id="28695" idx="5"/>
              <a:endCxn id="28693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1" name="AutoShape 38">
              <a:extLst>
                <a:ext uri="{FF2B5EF4-FFF2-40B4-BE49-F238E27FC236}">
                  <a16:creationId xmlns:a16="http://schemas.microsoft.com/office/drawing/2014/main" id="{702618D0-C087-4AF1-B44E-2D28BA2D0BCE}"/>
                </a:ext>
              </a:extLst>
            </p:cNvPr>
            <p:cNvCxnSpPr>
              <a:cxnSpLocks noChangeAspect="1" noChangeShapeType="1"/>
              <a:stCxn id="28695" idx="4"/>
              <a:endCxn id="28696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2" name="Oval 39">
              <a:extLst>
                <a:ext uri="{FF2B5EF4-FFF2-40B4-BE49-F238E27FC236}">
                  <a16:creationId xmlns:a16="http://schemas.microsoft.com/office/drawing/2014/main" id="{4BD9ACC4-62F7-4A06-9E79-3456C92182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8703" name="AutoShape 40">
              <a:extLst>
                <a:ext uri="{FF2B5EF4-FFF2-40B4-BE49-F238E27FC236}">
                  <a16:creationId xmlns:a16="http://schemas.microsoft.com/office/drawing/2014/main" id="{2CC9DE53-01C7-40F7-B22F-A569CC95B21B}"/>
                </a:ext>
              </a:extLst>
            </p:cNvPr>
            <p:cNvCxnSpPr>
              <a:cxnSpLocks noChangeAspect="1" noChangeShapeType="1"/>
              <a:stCxn id="28696" idx="6"/>
              <a:endCxn id="28702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4" name="AutoShape 41">
              <a:extLst>
                <a:ext uri="{FF2B5EF4-FFF2-40B4-BE49-F238E27FC236}">
                  <a16:creationId xmlns:a16="http://schemas.microsoft.com/office/drawing/2014/main" id="{CFF4F618-DF86-4F34-85E7-647A8174317D}"/>
                </a:ext>
              </a:extLst>
            </p:cNvPr>
            <p:cNvCxnSpPr>
              <a:cxnSpLocks noChangeAspect="1" noChangeShapeType="1"/>
              <a:stCxn id="28702" idx="1"/>
              <a:endCxn id="28695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0" name="Text Box 58">
            <a:extLst>
              <a:ext uri="{FF2B5EF4-FFF2-40B4-BE49-F238E27FC236}">
                <a16:creationId xmlns:a16="http://schemas.microsoft.com/office/drawing/2014/main" id="{4BFEFB71-9ABC-4432-891C-156D913B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8681" name="Text Box 60">
            <a:extLst>
              <a:ext uri="{FF2B5EF4-FFF2-40B4-BE49-F238E27FC236}">
                <a16:creationId xmlns:a16="http://schemas.microsoft.com/office/drawing/2014/main" id="{E0B7B123-ECC1-4FE5-BADC-0F184F49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8682" name="Oval 61">
            <a:extLst>
              <a:ext uri="{FF2B5EF4-FFF2-40B4-BE49-F238E27FC236}">
                <a16:creationId xmlns:a16="http://schemas.microsoft.com/office/drawing/2014/main" id="{92A526BC-4039-4D6F-B41A-5842565C4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683" name="Text Box 62">
            <a:extLst>
              <a:ext uri="{FF2B5EF4-FFF2-40B4-BE49-F238E27FC236}">
                <a16:creationId xmlns:a16="http://schemas.microsoft.com/office/drawing/2014/main" id="{4B2B3DCC-8A50-4B1A-812C-4D60EEB6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8684" name="Oval 63">
            <a:extLst>
              <a:ext uri="{FF2B5EF4-FFF2-40B4-BE49-F238E27FC236}">
                <a16:creationId xmlns:a16="http://schemas.microsoft.com/office/drawing/2014/main" id="{2DDABC51-CFE5-4176-B60A-1B3CADF9B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685" name="Text Box 64">
            <a:extLst>
              <a:ext uri="{FF2B5EF4-FFF2-40B4-BE49-F238E27FC236}">
                <a16:creationId xmlns:a16="http://schemas.microsoft.com/office/drawing/2014/main" id="{7FFD7B32-83F5-4AAF-8511-4DE2531D5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unexplored vertex</a:t>
            </a:r>
          </a:p>
        </p:txBody>
      </p:sp>
      <p:sp>
        <p:nvSpPr>
          <p:cNvPr id="28686" name="Text Box 65">
            <a:extLst>
              <a:ext uri="{FF2B5EF4-FFF2-40B4-BE49-F238E27FC236}">
                <a16:creationId xmlns:a16="http://schemas.microsoft.com/office/drawing/2014/main" id="{C5F3C90E-24A5-4572-BE9D-F917E0B3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unexplored edge</a:t>
            </a:r>
          </a:p>
        </p:txBody>
      </p:sp>
      <p:grpSp>
        <p:nvGrpSpPr>
          <p:cNvPr id="28687" name="Group 73">
            <a:extLst>
              <a:ext uri="{FF2B5EF4-FFF2-40B4-BE49-F238E27FC236}">
                <a16:creationId xmlns:a16="http://schemas.microsoft.com/office/drawing/2014/main" id="{B9C27DE0-63C8-47FE-8405-B1415824A6B9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8690" name="Line 57">
              <a:extLst>
                <a:ext uri="{FF2B5EF4-FFF2-40B4-BE49-F238E27FC236}">
                  <a16:creationId xmlns:a16="http://schemas.microsoft.com/office/drawing/2014/main" id="{11502412-3582-4D7E-BFC4-06A209186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59">
              <a:extLst>
                <a:ext uri="{FF2B5EF4-FFF2-40B4-BE49-F238E27FC236}">
                  <a16:creationId xmlns:a16="http://schemas.microsoft.com/office/drawing/2014/main" id="{A6AD8435-066D-46D7-9DB8-7D31D3A71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67">
              <a:extLst>
                <a:ext uri="{FF2B5EF4-FFF2-40B4-BE49-F238E27FC236}">
                  <a16:creationId xmlns:a16="http://schemas.microsoft.com/office/drawing/2014/main" id="{4CF59A75-D7BC-4B36-9F08-D6274C41C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8" name="AutoShape 75">
            <a:extLst>
              <a:ext uri="{FF2B5EF4-FFF2-40B4-BE49-F238E27FC236}">
                <a16:creationId xmlns:a16="http://schemas.microsoft.com/office/drawing/2014/main" id="{AC7A6FFE-76B0-4260-8F51-AB86630FF0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9" name="AutoShape 76">
            <a:extLst>
              <a:ext uri="{FF2B5EF4-FFF2-40B4-BE49-F238E27FC236}">
                <a16:creationId xmlns:a16="http://schemas.microsoft.com/office/drawing/2014/main" id="{4C7DD4C2-EDCE-44AA-B694-53A77EAD0BCD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>
            <a:extLst>
              <a:ext uri="{FF2B5EF4-FFF2-40B4-BE49-F238E27FC236}">
                <a16:creationId xmlns:a16="http://schemas.microsoft.com/office/drawing/2014/main" id="{489C78C9-4E3E-419B-A214-D570DFAF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8195" name="Slide Number Placeholder 6">
            <a:extLst>
              <a:ext uri="{FF2B5EF4-FFF2-40B4-BE49-F238E27FC236}">
                <a16:creationId xmlns:a16="http://schemas.microsoft.com/office/drawing/2014/main" id="{557A5321-DB4A-4829-9FA9-7166556F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BB05F-1819-486E-8FF0-06AAE7C399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9185E07-D3A8-4C78-B1FC-F7872189F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Graphs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FA9EE5A-FC8D-4619-AAE7-C147754F19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graph is a pair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V, E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dirty="0"/>
              <a:t> is a set of nodes, called </a:t>
            </a:r>
            <a:r>
              <a:rPr lang="en-US" altLang="en-US" sz="1800" dirty="0">
                <a:solidFill>
                  <a:schemeClr val="tx2"/>
                </a:solidFill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1800" dirty="0"/>
              <a:t> is a collection of pairs of vertices, called </a:t>
            </a:r>
            <a:r>
              <a:rPr lang="en-US" altLang="en-US" sz="1800" dirty="0">
                <a:solidFill>
                  <a:schemeClr val="tx2"/>
                </a:solidFill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An edge represents a flight route between two airports and stores the mileage of the route</a:t>
            </a:r>
          </a:p>
        </p:txBody>
      </p:sp>
      <p:sp>
        <p:nvSpPr>
          <p:cNvPr id="8198" name="Oval 12">
            <a:extLst>
              <a:ext uri="{FF2B5EF4-FFF2-40B4-BE49-F238E27FC236}">
                <a16:creationId xmlns:a16="http://schemas.microsoft.com/office/drawing/2014/main" id="{3DC8550D-CBA5-4E15-AC1F-30A3C1AB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8199" name="Oval 99">
            <a:extLst>
              <a:ext uri="{FF2B5EF4-FFF2-40B4-BE49-F238E27FC236}">
                <a16:creationId xmlns:a16="http://schemas.microsoft.com/office/drawing/2014/main" id="{47E37D30-6FD1-4B14-B1C5-8E4131BA2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sp>
        <p:nvSpPr>
          <p:cNvPr id="8200" name="Oval 100">
            <a:extLst>
              <a:ext uri="{FF2B5EF4-FFF2-40B4-BE49-F238E27FC236}">
                <a16:creationId xmlns:a16="http://schemas.microsoft.com/office/drawing/2014/main" id="{64B30EEA-C855-4E84-99B0-E16BF7A9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MIA</a:t>
            </a:r>
          </a:p>
        </p:txBody>
      </p:sp>
      <p:sp>
        <p:nvSpPr>
          <p:cNvPr id="8201" name="Oval 101">
            <a:extLst>
              <a:ext uri="{FF2B5EF4-FFF2-40B4-BE49-F238E27FC236}">
                <a16:creationId xmlns:a16="http://schemas.microsoft.com/office/drawing/2014/main" id="{35B81777-E460-4FB4-B09C-5234A5F7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8202" name="Oval 102">
            <a:extLst>
              <a:ext uri="{FF2B5EF4-FFF2-40B4-BE49-F238E27FC236}">
                <a16:creationId xmlns:a16="http://schemas.microsoft.com/office/drawing/2014/main" id="{1C60678A-D56E-40B6-909C-847AB5574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8203" name="Oval 103">
            <a:extLst>
              <a:ext uri="{FF2B5EF4-FFF2-40B4-BE49-F238E27FC236}">
                <a16:creationId xmlns:a16="http://schemas.microsoft.com/office/drawing/2014/main" id="{58CC4FC0-D04A-4477-98C3-6B1130B1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sp>
        <p:nvSpPr>
          <p:cNvPr id="8204" name="Oval 104">
            <a:extLst>
              <a:ext uri="{FF2B5EF4-FFF2-40B4-BE49-F238E27FC236}">
                <a16:creationId xmlns:a16="http://schemas.microsoft.com/office/drawing/2014/main" id="{A66ADBD1-0991-49DE-93EE-C6980F29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LGA</a:t>
            </a:r>
          </a:p>
        </p:txBody>
      </p:sp>
      <p:sp>
        <p:nvSpPr>
          <p:cNvPr id="8205" name="Oval 105">
            <a:extLst>
              <a:ext uri="{FF2B5EF4-FFF2-40B4-BE49-F238E27FC236}">
                <a16:creationId xmlns:a16="http://schemas.microsoft.com/office/drawing/2014/main" id="{FD6A6D30-E00C-45DE-A1EA-FA6ECE00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HNL</a:t>
            </a:r>
          </a:p>
        </p:txBody>
      </p:sp>
      <p:cxnSp>
        <p:nvCxnSpPr>
          <p:cNvPr id="8206" name="AutoShape 106">
            <a:extLst>
              <a:ext uri="{FF2B5EF4-FFF2-40B4-BE49-F238E27FC236}">
                <a16:creationId xmlns:a16="http://schemas.microsoft.com/office/drawing/2014/main" id="{DB136524-FF9C-4D11-B3AA-1DBA49661F5E}"/>
              </a:ext>
            </a:extLst>
          </p:cNvPr>
          <p:cNvCxnSpPr>
            <a:cxnSpLocks noChangeShapeType="1"/>
            <a:stCxn id="8202" idx="6"/>
            <a:endCxn id="8198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7">
            <a:extLst>
              <a:ext uri="{FF2B5EF4-FFF2-40B4-BE49-F238E27FC236}">
                <a16:creationId xmlns:a16="http://schemas.microsoft.com/office/drawing/2014/main" id="{77A6DAA4-17AC-4FD3-BC81-70983BE726A1}"/>
              </a:ext>
            </a:extLst>
          </p:cNvPr>
          <p:cNvCxnSpPr>
            <a:cxnSpLocks noChangeShapeType="1"/>
            <a:stCxn id="8201" idx="0"/>
            <a:endCxn id="8198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8">
            <a:extLst>
              <a:ext uri="{FF2B5EF4-FFF2-40B4-BE49-F238E27FC236}">
                <a16:creationId xmlns:a16="http://schemas.microsoft.com/office/drawing/2014/main" id="{0D6A7431-DFD6-4643-9F21-1FFA8DBDC807}"/>
              </a:ext>
            </a:extLst>
          </p:cNvPr>
          <p:cNvCxnSpPr>
            <a:cxnSpLocks noChangeShapeType="1"/>
            <a:stCxn id="8201" idx="7"/>
            <a:endCxn id="8204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9">
            <a:extLst>
              <a:ext uri="{FF2B5EF4-FFF2-40B4-BE49-F238E27FC236}">
                <a16:creationId xmlns:a16="http://schemas.microsoft.com/office/drawing/2014/main" id="{045938C3-6B38-4167-9528-A60355E48CCC}"/>
              </a:ext>
            </a:extLst>
          </p:cNvPr>
          <p:cNvCxnSpPr>
            <a:cxnSpLocks noChangeShapeType="1"/>
            <a:stCxn id="8204" idx="0"/>
            <a:endCxn id="8199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10">
            <a:extLst>
              <a:ext uri="{FF2B5EF4-FFF2-40B4-BE49-F238E27FC236}">
                <a16:creationId xmlns:a16="http://schemas.microsoft.com/office/drawing/2014/main" id="{4CD2458F-79AC-49FA-BB54-F3EC58D89EF8}"/>
              </a:ext>
            </a:extLst>
          </p:cNvPr>
          <p:cNvCxnSpPr>
            <a:cxnSpLocks noChangeShapeType="1"/>
            <a:stCxn id="8198" idx="6"/>
            <a:endCxn id="8199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11">
            <a:extLst>
              <a:ext uri="{FF2B5EF4-FFF2-40B4-BE49-F238E27FC236}">
                <a16:creationId xmlns:a16="http://schemas.microsoft.com/office/drawing/2014/main" id="{BEB2895D-8808-4281-B016-C0215188ED7B}"/>
              </a:ext>
            </a:extLst>
          </p:cNvPr>
          <p:cNvCxnSpPr>
            <a:cxnSpLocks noChangeShapeType="1"/>
            <a:stCxn id="8205" idx="6"/>
            <a:endCxn id="8203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12">
            <a:extLst>
              <a:ext uri="{FF2B5EF4-FFF2-40B4-BE49-F238E27FC236}">
                <a16:creationId xmlns:a16="http://schemas.microsoft.com/office/drawing/2014/main" id="{B2B998DA-966D-458C-B12C-DF578ACD2426}"/>
              </a:ext>
            </a:extLst>
          </p:cNvPr>
          <p:cNvCxnSpPr>
            <a:cxnSpLocks noChangeShapeType="1"/>
            <a:stCxn id="8202" idx="4"/>
            <a:endCxn id="8203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13">
            <a:extLst>
              <a:ext uri="{FF2B5EF4-FFF2-40B4-BE49-F238E27FC236}">
                <a16:creationId xmlns:a16="http://schemas.microsoft.com/office/drawing/2014/main" id="{E216FBB0-8807-4A0B-90AF-09D6D2E1BD1E}"/>
              </a:ext>
            </a:extLst>
          </p:cNvPr>
          <p:cNvCxnSpPr>
            <a:cxnSpLocks noChangeShapeType="1"/>
            <a:stCxn id="8204" idx="4"/>
            <a:endCxn id="8200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14">
            <a:extLst>
              <a:ext uri="{FF2B5EF4-FFF2-40B4-BE49-F238E27FC236}">
                <a16:creationId xmlns:a16="http://schemas.microsoft.com/office/drawing/2014/main" id="{1C5082E3-C0E9-463A-A277-7EDE5902D600}"/>
              </a:ext>
            </a:extLst>
          </p:cNvPr>
          <p:cNvCxnSpPr>
            <a:cxnSpLocks noChangeShapeType="1"/>
            <a:endCxn id="8201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115">
            <a:extLst>
              <a:ext uri="{FF2B5EF4-FFF2-40B4-BE49-F238E27FC236}">
                <a16:creationId xmlns:a16="http://schemas.microsoft.com/office/drawing/2014/main" id="{2230028F-D309-408E-93CE-FF21D29EF635}"/>
              </a:ext>
            </a:extLst>
          </p:cNvPr>
          <p:cNvCxnSpPr>
            <a:cxnSpLocks noChangeShapeType="1"/>
            <a:stCxn id="8203" idx="6"/>
            <a:endCxn id="8201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116">
            <a:extLst>
              <a:ext uri="{FF2B5EF4-FFF2-40B4-BE49-F238E27FC236}">
                <a16:creationId xmlns:a16="http://schemas.microsoft.com/office/drawing/2014/main" id="{C6CBCDC8-D0F2-49A4-9F88-B856C9E60291}"/>
              </a:ext>
            </a:extLst>
          </p:cNvPr>
          <p:cNvCxnSpPr>
            <a:cxnSpLocks noChangeShapeType="1"/>
            <a:stCxn id="8203" idx="7"/>
            <a:endCxn id="8198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 Box 118">
            <a:extLst>
              <a:ext uri="{FF2B5EF4-FFF2-40B4-BE49-F238E27FC236}">
                <a16:creationId xmlns:a16="http://schemas.microsoft.com/office/drawing/2014/main" id="{39AFD366-DCB1-467F-9F35-288ECD92BA17}"/>
              </a:ext>
            </a:extLst>
          </p:cNvPr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849</a:t>
            </a:r>
          </a:p>
        </p:txBody>
      </p:sp>
      <p:sp>
        <p:nvSpPr>
          <p:cNvPr id="8218" name="Text Box 119">
            <a:extLst>
              <a:ext uri="{FF2B5EF4-FFF2-40B4-BE49-F238E27FC236}">
                <a16:creationId xmlns:a16="http://schemas.microsoft.com/office/drawing/2014/main" id="{CA21DF61-FBAE-4ACC-BC6C-C3C8A51E04B0}"/>
              </a:ext>
            </a:extLst>
          </p:cNvPr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8219" name="Text Box 120">
            <a:extLst>
              <a:ext uri="{FF2B5EF4-FFF2-40B4-BE49-F238E27FC236}">
                <a16:creationId xmlns:a16="http://schemas.microsoft.com/office/drawing/2014/main" id="{929563A0-5093-427A-95FB-A9B386E436D8}"/>
              </a:ext>
            </a:extLst>
          </p:cNvPr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1387</a:t>
            </a:r>
          </a:p>
        </p:txBody>
      </p:sp>
      <p:sp>
        <p:nvSpPr>
          <p:cNvPr id="8220" name="Text Box 121">
            <a:extLst>
              <a:ext uri="{FF2B5EF4-FFF2-40B4-BE49-F238E27FC236}">
                <a16:creationId xmlns:a16="http://schemas.microsoft.com/office/drawing/2014/main" id="{976C1B7A-6FE7-4F1A-A771-FE26F7D91C61}"/>
              </a:ext>
            </a:extLst>
          </p:cNvPr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1743</a:t>
            </a:r>
          </a:p>
        </p:txBody>
      </p:sp>
      <p:sp>
        <p:nvSpPr>
          <p:cNvPr id="8221" name="Text Box 122">
            <a:extLst>
              <a:ext uri="{FF2B5EF4-FFF2-40B4-BE49-F238E27FC236}">
                <a16:creationId xmlns:a16="http://schemas.microsoft.com/office/drawing/2014/main" id="{BFC6F89C-20F7-45EB-8CDF-327D095FF7A5}"/>
              </a:ext>
            </a:extLst>
          </p:cNvPr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8222" name="Text Box 123">
            <a:extLst>
              <a:ext uri="{FF2B5EF4-FFF2-40B4-BE49-F238E27FC236}">
                <a16:creationId xmlns:a16="http://schemas.microsoft.com/office/drawing/2014/main" id="{B0C223A2-9F93-46BE-8924-82F2C7FA4A2C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1099</a:t>
            </a:r>
          </a:p>
        </p:txBody>
      </p:sp>
      <p:sp>
        <p:nvSpPr>
          <p:cNvPr id="8223" name="Text Box 124">
            <a:extLst>
              <a:ext uri="{FF2B5EF4-FFF2-40B4-BE49-F238E27FC236}">
                <a16:creationId xmlns:a16="http://schemas.microsoft.com/office/drawing/2014/main" id="{19B9DC18-9AEC-4F99-8B5F-033880EC5B49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1120</a:t>
            </a:r>
          </a:p>
        </p:txBody>
      </p:sp>
      <p:sp>
        <p:nvSpPr>
          <p:cNvPr id="8224" name="Text Box 125">
            <a:extLst>
              <a:ext uri="{FF2B5EF4-FFF2-40B4-BE49-F238E27FC236}">
                <a16:creationId xmlns:a16="http://schemas.microsoft.com/office/drawing/2014/main" id="{9C8A66CC-FD16-4366-B3A1-BA18E99CC384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8225" name="Text Box 126">
            <a:extLst>
              <a:ext uri="{FF2B5EF4-FFF2-40B4-BE49-F238E27FC236}">
                <a16:creationId xmlns:a16="http://schemas.microsoft.com/office/drawing/2014/main" id="{0911EBAD-D8D7-4A4C-AAD7-1596A2149293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  <p:sp>
        <p:nvSpPr>
          <p:cNvPr id="8226" name="Text Box 127">
            <a:extLst>
              <a:ext uri="{FF2B5EF4-FFF2-40B4-BE49-F238E27FC236}">
                <a16:creationId xmlns:a16="http://schemas.microsoft.com/office/drawing/2014/main" id="{BB87DEFE-5037-48E2-A0EA-3558E18B45A1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2555</a:t>
            </a:r>
          </a:p>
        </p:txBody>
      </p:sp>
      <p:sp>
        <p:nvSpPr>
          <p:cNvPr id="8227" name="Text Box 128">
            <a:extLst>
              <a:ext uri="{FF2B5EF4-FFF2-40B4-BE49-F238E27FC236}">
                <a16:creationId xmlns:a16="http://schemas.microsoft.com/office/drawing/2014/main" id="{4CC6AB34-1611-41BE-B309-1BD24ED2D81E}"/>
              </a:ext>
            </a:extLst>
          </p:cNvPr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142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CDEB6FDF-1A6C-41D7-8A7C-58CAE53C7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6174ADE6-EE71-4CE4-8E53-D75995F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Depth-First Search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151B8CFA-0585-4430-ABA0-CFF103B0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904758-9C2A-4FB9-9BE6-CA45253A02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grpSp>
        <p:nvGrpSpPr>
          <p:cNvPr id="29701" name="Group 1064">
            <a:extLst>
              <a:ext uri="{FF2B5EF4-FFF2-40B4-BE49-F238E27FC236}">
                <a16:creationId xmlns:a16="http://schemas.microsoft.com/office/drawing/2014/main" id="{0142FDE3-7C98-4A90-B93F-C8AAC5D008C8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9744" name="Oval 1027">
              <a:extLst>
                <a:ext uri="{FF2B5EF4-FFF2-40B4-BE49-F238E27FC236}">
                  <a16:creationId xmlns:a16="http://schemas.microsoft.com/office/drawing/2014/main" id="{1A869F9D-E7CD-46C6-97EF-709922EF55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45" name="Oval 1028">
              <a:extLst>
                <a:ext uri="{FF2B5EF4-FFF2-40B4-BE49-F238E27FC236}">
                  <a16:creationId xmlns:a16="http://schemas.microsoft.com/office/drawing/2014/main" id="{868A4C52-22C2-471D-A42E-3C312CB081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46" name="Oval 1029">
              <a:extLst>
                <a:ext uri="{FF2B5EF4-FFF2-40B4-BE49-F238E27FC236}">
                  <a16:creationId xmlns:a16="http://schemas.microsoft.com/office/drawing/2014/main" id="{98A06746-8A19-4047-9635-5CDD2B8D4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9747" name="Oval 1030">
              <a:extLst>
                <a:ext uri="{FF2B5EF4-FFF2-40B4-BE49-F238E27FC236}">
                  <a16:creationId xmlns:a16="http://schemas.microsoft.com/office/drawing/2014/main" id="{5F49B141-7C22-459F-9067-F73329E674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9748" name="AutoShape 1031">
              <a:extLst>
                <a:ext uri="{FF2B5EF4-FFF2-40B4-BE49-F238E27FC236}">
                  <a16:creationId xmlns:a16="http://schemas.microsoft.com/office/drawing/2014/main" id="{4F58D0E3-265B-4150-A1E9-2500714A2B20}"/>
                </a:ext>
              </a:extLst>
            </p:cNvPr>
            <p:cNvCxnSpPr>
              <a:cxnSpLocks noChangeAspect="1" noChangeShapeType="1"/>
              <a:stCxn id="29746" idx="3"/>
              <a:endCxn id="29745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9" name="AutoShape 1032">
              <a:extLst>
                <a:ext uri="{FF2B5EF4-FFF2-40B4-BE49-F238E27FC236}">
                  <a16:creationId xmlns:a16="http://schemas.microsoft.com/office/drawing/2014/main" id="{A741988F-9CAE-443C-8BC7-3CD1DDFBEA7C}"/>
                </a:ext>
              </a:extLst>
            </p:cNvPr>
            <p:cNvCxnSpPr>
              <a:cxnSpLocks noChangeAspect="1" noChangeShapeType="1"/>
              <a:stCxn id="29747" idx="1"/>
              <a:endCxn id="29745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0" name="AutoShape 1033">
              <a:extLst>
                <a:ext uri="{FF2B5EF4-FFF2-40B4-BE49-F238E27FC236}">
                  <a16:creationId xmlns:a16="http://schemas.microsoft.com/office/drawing/2014/main" id="{C8BAE666-4D0F-4E79-8DE7-D567337C4CCB}"/>
                </a:ext>
              </a:extLst>
            </p:cNvPr>
            <p:cNvCxnSpPr>
              <a:cxnSpLocks noChangeAspect="1" noChangeShapeType="1"/>
              <a:stCxn id="29747" idx="7"/>
              <a:endCxn id="29744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1" name="AutoShape 1034">
              <a:extLst>
                <a:ext uri="{FF2B5EF4-FFF2-40B4-BE49-F238E27FC236}">
                  <a16:creationId xmlns:a16="http://schemas.microsoft.com/office/drawing/2014/main" id="{5825AEC2-9E78-4570-B760-91C5FDE900CD}"/>
                </a:ext>
              </a:extLst>
            </p:cNvPr>
            <p:cNvCxnSpPr>
              <a:cxnSpLocks noChangeAspect="1" noChangeShapeType="1"/>
              <a:stCxn id="29746" idx="5"/>
              <a:endCxn id="29744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2" name="AutoShape 1035">
              <a:extLst>
                <a:ext uri="{FF2B5EF4-FFF2-40B4-BE49-F238E27FC236}">
                  <a16:creationId xmlns:a16="http://schemas.microsoft.com/office/drawing/2014/main" id="{87FBE6C4-B710-4822-98AB-FE6D13F603BD}"/>
                </a:ext>
              </a:extLst>
            </p:cNvPr>
            <p:cNvCxnSpPr>
              <a:cxnSpLocks noChangeAspect="1" noChangeShapeType="1"/>
              <a:stCxn id="29746" idx="4"/>
              <a:endCxn id="29747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3" name="Oval 1036">
              <a:extLst>
                <a:ext uri="{FF2B5EF4-FFF2-40B4-BE49-F238E27FC236}">
                  <a16:creationId xmlns:a16="http://schemas.microsoft.com/office/drawing/2014/main" id="{DC7F3CE3-81BB-49F3-A2DC-819FD419C9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9754" name="AutoShape 1037">
              <a:extLst>
                <a:ext uri="{FF2B5EF4-FFF2-40B4-BE49-F238E27FC236}">
                  <a16:creationId xmlns:a16="http://schemas.microsoft.com/office/drawing/2014/main" id="{5444DF57-91D1-48AA-A301-F4925105CAC2}"/>
                </a:ext>
              </a:extLst>
            </p:cNvPr>
            <p:cNvCxnSpPr>
              <a:cxnSpLocks noChangeAspect="1" noChangeShapeType="1"/>
              <a:stCxn id="29747" idx="6"/>
              <a:endCxn id="29753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55" name="AutoShape 1038">
              <a:extLst>
                <a:ext uri="{FF2B5EF4-FFF2-40B4-BE49-F238E27FC236}">
                  <a16:creationId xmlns:a16="http://schemas.microsoft.com/office/drawing/2014/main" id="{7F927515-62AC-4E18-8975-BD7C47A85348}"/>
                </a:ext>
              </a:extLst>
            </p:cNvPr>
            <p:cNvCxnSpPr>
              <a:cxnSpLocks noChangeAspect="1" noChangeShapeType="1"/>
              <a:stCxn id="29753" idx="1"/>
              <a:endCxn id="29746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2" name="Group 1065">
            <a:extLst>
              <a:ext uri="{FF2B5EF4-FFF2-40B4-BE49-F238E27FC236}">
                <a16:creationId xmlns:a16="http://schemas.microsoft.com/office/drawing/2014/main" id="{CB1F563C-E006-41F7-A79D-0687B094AC5A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9732" name="Oval 1039">
              <a:extLst>
                <a:ext uri="{FF2B5EF4-FFF2-40B4-BE49-F238E27FC236}">
                  <a16:creationId xmlns:a16="http://schemas.microsoft.com/office/drawing/2014/main" id="{BEEEF658-519E-4432-8497-3D4007C58E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33" name="Oval 1040">
              <a:extLst>
                <a:ext uri="{FF2B5EF4-FFF2-40B4-BE49-F238E27FC236}">
                  <a16:creationId xmlns:a16="http://schemas.microsoft.com/office/drawing/2014/main" id="{39BE09D9-66A6-43CA-837E-539B6897FB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34" name="Oval 1041">
              <a:extLst>
                <a:ext uri="{FF2B5EF4-FFF2-40B4-BE49-F238E27FC236}">
                  <a16:creationId xmlns:a16="http://schemas.microsoft.com/office/drawing/2014/main" id="{B8EE40D5-C02B-462C-BAE7-F9596B3CC9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9735" name="Oval 1042">
              <a:extLst>
                <a:ext uri="{FF2B5EF4-FFF2-40B4-BE49-F238E27FC236}">
                  <a16:creationId xmlns:a16="http://schemas.microsoft.com/office/drawing/2014/main" id="{8DCCEA7B-75B5-4144-9649-4C85CE04B6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9736" name="AutoShape 1043">
              <a:extLst>
                <a:ext uri="{FF2B5EF4-FFF2-40B4-BE49-F238E27FC236}">
                  <a16:creationId xmlns:a16="http://schemas.microsoft.com/office/drawing/2014/main" id="{88DC3F94-BDE8-434A-93C1-3E918903891B}"/>
                </a:ext>
              </a:extLst>
            </p:cNvPr>
            <p:cNvCxnSpPr>
              <a:cxnSpLocks noChangeAspect="1" noChangeShapeType="1"/>
              <a:stCxn id="29734" idx="3"/>
              <a:endCxn id="29733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7" name="AutoShape 1044">
              <a:extLst>
                <a:ext uri="{FF2B5EF4-FFF2-40B4-BE49-F238E27FC236}">
                  <a16:creationId xmlns:a16="http://schemas.microsoft.com/office/drawing/2014/main" id="{B7A0A8A3-0416-4EB5-B072-24524119CC0A}"/>
                </a:ext>
              </a:extLst>
            </p:cNvPr>
            <p:cNvCxnSpPr>
              <a:cxnSpLocks noChangeAspect="1" noChangeShapeType="1"/>
              <a:stCxn id="29735" idx="1"/>
              <a:endCxn id="29733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8" name="AutoShape 1045">
              <a:extLst>
                <a:ext uri="{FF2B5EF4-FFF2-40B4-BE49-F238E27FC236}">
                  <a16:creationId xmlns:a16="http://schemas.microsoft.com/office/drawing/2014/main" id="{6BCB6762-380D-42E4-BA9D-CAAED874E32A}"/>
                </a:ext>
              </a:extLst>
            </p:cNvPr>
            <p:cNvCxnSpPr>
              <a:cxnSpLocks noChangeAspect="1" noChangeShapeType="1"/>
              <a:stCxn id="29735" idx="7"/>
              <a:endCxn id="29732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9" name="AutoShape 1046">
              <a:extLst>
                <a:ext uri="{FF2B5EF4-FFF2-40B4-BE49-F238E27FC236}">
                  <a16:creationId xmlns:a16="http://schemas.microsoft.com/office/drawing/2014/main" id="{14B72A9D-3EF5-49A3-B294-87C9CA07BE89}"/>
                </a:ext>
              </a:extLst>
            </p:cNvPr>
            <p:cNvCxnSpPr>
              <a:cxnSpLocks noChangeAspect="1" noChangeShapeType="1"/>
              <a:stCxn id="29734" idx="5"/>
              <a:endCxn id="29732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0" name="AutoShape 1047">
              <a:extLst>
                <a:ext uri="{FF2B5EF4-FFF2-40B4-BE49-F238E27FC236}">
                  <a16:creationId xmlns:a16="http://schemas.microsoft.com/office/drawing/2014/main" id="{0C28AC3F-31E1-4A56-BB6B-306FEF7E9E33}"/>
                </a:ext>
              </a:extLst>
            </p:cNvPr>
            <p:cNvCxnSpPr>
              <a:cxnSpLocks noChangeAspect="1" noChangeShapeType="1"/>
              <a:stCxn id="29734" idx="4"/>
              <a:endCxn id="29735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1" name="Oval 1048">
              <a:extLst>
                <a:ext uri="{FF2B5EF4-FFF2-40B4-BE49-F238E27FC236}">
                  <a16:creationId xmlns:a16="http://schemas.microsoft.com/office/drawing/2014/main" id="{73EE03DB-E8E4-4D4C-BCD9-893BA4EC21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9742" name="AutoShape 1049">
              <a:extLst>
                <a:ext uri="{FF2B5EF4-FFF2-40B4-BE49-F238E27FC236}">
                  <a16:creationId xmlns:a16="http://schemas.microsoft.com/office/drawing/2014/main" id="{FB6E6728-F6A7-4A39-A4B2-B07E5128988D}"/>
                </a:ext>
              </a:extLst>
            </p:cNvPr>
            <p:cNvCxnSpPr>
              <a:cxnSpLocks noChangeAspect="1" noChangeShapeType="1"/>
              <a:stCxn id="29735" idx="6"/>
              <a:endCxn id="29741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3" name="AutoShape 1050">
              <a:extLst>
                <a:ext uri="{FF2B5EF4-FFF2-40B4-BE49-F238E27FC236}">
                  <a16:creationId xmlns:a16="http://schemas.microsoft.com/office/drawing/2014/main" id="{14C64EC1-7184-41E5-8F22-231E5B088DD4}"/>
                </a:ext>
              </a:extLst>
            </p:cNvPr>
            <p:cNvCxnSpPr>
              <a:cxnSpLocks noChangeAspect="1" noChangeShapeType="1"/>
              <a:stCxn id="29741" idx="1"/>
              <a:endCxn id="29734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3" name="Group 1063">
            <a:extLst>
              <a:ext uri="{FF2B5EF4-FFF2-40B4-BE49-F238E27FC236}">
                <a16:creationId xmlns:a16="http://schemas.microsoft.com/office/drawing/2014/main" id="{B8746BC9-F04E-4EC2-BEB4-5F6CBAE8AE2B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9720" name="Oval 1051">
              <a:extLst>
                <a:ext uri="{FF2B5EF4-FFF2-40B4-BE49-F238E27FC236}">
                  <a16:creationId xmlns:a16="http://schemas.microsoft.com/office/drawing/2014/main" id="{08975DE2-414D-4E82-9B3D-2C9735DC18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21" name="Oval 1052">
              <a:extLst>
                <a:ext uri="{FF2B5EF4-FFF2-40B4-BE49-F238E27FC236}">
                  <a16:creationId xmlns:a16="http://schemas.microsoft.com/office/drawing/2014/main" id="{0FD76721-C071-4BB0-B5FC-59001AEE9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22" name="Oval 1053">
              <a:extLst>
                <a:ext uri="{FF2B5EF4-FFF2-40B4-BE49-F238E27FC236}">
                  <a16:creationId xmlns:a16="http://schemas.microsoft.com/office/drawing/2014/main" id="{082D90A7-4348-4988-990F-B5DBF0107C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9723" name="Oval 1054">
              <a:extLst>
                <a:ext uri="{FF2B5EF4-FFF2-40B4-BE49-F238E27FC236}">
                  <a16:creationId xmlns:a16="http://schemas.microsoft.com/office/drawing/2014/main" id="{14A8E6FD-603B-45F0-BEF2-01FB7815DE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9724" name="AutoShape 1055">
              <a:extLst>
                <a:ext uri="{FF2B5EF4-FFF2-40B4-BE49-F238E27FC236}">
                  <a16:creationId xmlns:a16="http://schemas.microsoft.com/office/drawing/2014/main" id="{A1B0D651-3AEF-4EDA-896B-8B9E236A7CF7}"/>
                </a:ext>
              </a:extLst>
            </p:cNvPr>
            <p:cNvCxnSpPr>
              <a:cxnSpLocks noChangeAspect="1" noChangeShapeType="1"/>
              <a:stCxn id="29722" idx="3"/>
              <a:endCxn id="2972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1056">
              <a:extLst>
                <a:ext uri="{FF2B5EF4-FFF2-40B4-BE49-F238E27FC236}">
                  <a16:creationId xmlns:a16="http://schemas.microsoft.com/office/drawing/2014/main" id="{15833407-BD2D-4208-84A4-002D87E5B427}"/>
                </a:ext>
              </a:extLst>
            </p:cNvPr>
            <p:cNvCxnSpPr>
              <a:cxnSpLocks noChangeAspect="1" noChangeShapeType="1"/>
              <a:stCxn id="29723" idx="1"/>
              <a:endCxn id="2972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1057">
              <a:extLst>
                <a:ext uri="{FF2B5EF4-FFF2-40B4-BE49-F238E27FC236}">
                  <a16:creationId xmlns:a16="http://schemas.microsoft.com/office/drawing/2014/main" id="{5425DCD8-CAFD-459B-AB0E-B64E894CAE08}"/>
                </a:ext>
              </a:extLst>
            </p:cNvPr>
            <p:cNvCxnSpPr>
              <a:cxnSpLocks noChangeAspect="1" noChangeShapeType="1"/>
              <a:stCxn id="29723" idx="7"/>
              <a:endCxn id="2972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1058">
              <a:extLst>
                <a:ext uri="{FF2B5EF4-FFF2-40B4-BE49-F238E27FC236}">
                  <a16:creationId xmlns:a16="http://schemas.microsoft.com/office/drawing/2014/main" id="{AFA82AED-C11D-448A-96EC-284E35172293}"/>
                </a:ext>
              </a:extLst>
            </p:cNvPr>
            <p:cNvCxnSpPr>
              <a:cxnSpLocks noChangeAspect="1" noChangeShapeType="1"/>
              <a:stCxn id="29722" idx="5"/>
              <a:endCxn id="2972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AutoShape 1059">
              <a:extLst>
                <a:ext uri="{FF2B5EF4-FFF2-40B4-BE49-F238E27FC236}">
                  <a16:creationId xmlns:a16="http://schemas.microsoft.com/office/drawing/2014/main" id="{29B3679A-DC29-4BBB-9EB8-A1645C81B30E}"/>
                </a:ext>
              </a:extLst>
            </p:cNvPr>
            <p:cNvCxnSpPr>
              <a:cxnSpLocks noChangeAspect="1" noChangeShapeType="1"/>
              <a:stCxn id="29722" idx="4"/>
              <a:endCxn id="2972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9" name="Oval 1060">
              <a:extLst>
                <a:ext uri="{FF2B5EF4-FFF2-40B4-BE49-F238E27FC236}">
                  <a16:creationId xmlns:a16="http://schemas.microsoft.com/office/drawing/2014/main" id="{2C29F677-9E2D-4B08-BF34-BD1CF7905B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9730" name="AutoShape 1061">
              <a:extLst>
                <a:ext uri="{FF2B5EF4-FFF2-40B4-BE49-F238E27FC236}">
                  <a16:creationId xmlns:a16="http://schemas.microsoft.com/office/drawing/2014/main" id="{36080305-42A1-4681-A52F-A326097C9526}"/>
                </a:ext>
              </a:extLst>
            </p:cNvPr>
            <p:cNvCxnSpPr>
              <a:cxnSpLocks noChangeAspect="1" noChangeShapeType="1"/>
              <a:stCxn id="29723" idx="6"/>
              <a:endCxn id="2972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1" name="AutoShape 1062">
              <a:extLst>
                <a:ext uri="{FF2B5EF4-FFF2-40B4-BE49-F238E27FC236}">
                  <a16:creationId xmlns:a16="http://schemas.microsoft.com/office/drawing/2014/main" id="{678771C5-5442-48AF-A7E1-A23275CB49C5}"/>
                </a:ext>
              </a:extLst>
            </p:cNvPr>
            <p:cNvCxnSpPr>
              <a:cxnSpLocks noChangeAspect="1" noChangeShapeType="1"/>
              <a:stCxn id="29729" idx="1"/>
              <a:endCxn id="2972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Group 1078">
            <a:extLst>
              <a:ext uri="{FF2B5EF4-FFF2-40B4-BE49-F238E27FC236}">
                <a16:creationId xmlns:a16="http://schemas.microsoft.com/office/drawing/2014/main" id="{4B637F14-9C44-4F2B-884C-EA4D952606A8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9708" name="Oval 1066">
              <a:extLst>
                <a:ext uri="{FF2B5EF4-FFF2-40B4-BE49-F238E27FC236}">
                  <a16:creationId xmlns:a16="http://schemas.microsoft.com/office/drawing/2014/main" id="{A7FE2232-4B21-4D05-A359-C9671FBF33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09" name="Oval 1067">
              <a:extLst>
                <a:ext uri="{FF2B5EF4-FFF2-40B4-BE49-F238E27FC236}">
                  <a16:creationId xmlns:a16="http://schemas.microsoft.com/office/drawing/2014/main" id="{540F9724-0210-4279-8C7F-6B3A1931B1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10" name="Oval 1068">
              <a:extLst>
                <a:ext uri="{FF2B5EF4-FFF2-40B4-BE49-F238E27FC236}">
                  <a16:creationId xmlns:a16="http://schemas.microsoft.com/office/drawing/2014/main" id="{45335A60-BA4C-4D5B-B04F-D3FA5EC792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9711" name="Oval 1069">
              <a:extLst>
                <a:ext uri="{FF2B5EF4-FFF2-40B4-BE49-F238E27FC236}">
                  <a16:creationId xmlns:a16="http://schemas.microsoft.com/office/drawing/2014/main" id="{A1511F87-66E7-4234-9AE8-10599798DB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cxnSp>
          <p:nvCxnSpPr>
            <p:cNvPr id="29712" name="AutoShape 1070">
              <a:extLst>
                <a:ext uri="{FF2B5EF4-FFF2-40B4-BE49-F238E27FC236}">
                  <a16:creationId xmlns:a16="http://schemas.microsoft.com/office/drawing/2014/main" id="{0ED3EE0E-2146-44C0-B2FC-FE6E2F7A3572}"/>
                </a:ext>
              </a:extLst>
            </p:cNvPr>
            <p:cNvCxnSpPr>
              <a:cxnSpLocks noChangeAspect="1" noChangeShapeType="1"/>
              <a:stCxn id="29710" idx="3"/>
              <a:endCxn id="29709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AutoShape 1071">
              <a:extLst>
                <a:ext uri="{FF2B5EF4-FFF2-40B4-BE49-F238E27FC236}">
                  <a16:creationId xmlns:a16="http://schemas.microsoft.com/office/drawing/2014/main" id="{16FA694F-00EC-4554-8726-730F54565C6F}"/>
                </a:ext>
              </a:extLst>
            </p:cNvPr>
            <p:cNvCxnSpPr>
              <a:cxnSpLocks noChangeAspect="1" noChangeShapeType="1"/>
              <a:stCxn id="29711" idx="1"/>
              <a:endCxn id="29709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AutoShape 1072">
              <a:extLst>
                <a:ext uri="{FF2B5EF4-FFF2-40B4-BE49-F238E27FC236}">
                  <a16:creationId xmlns:a16="http://schemas.microsoft.com/office/drawing/2014/main" id="{A7C0B412-20D6-4354-82A4-0D946B1CBA45}"/>
                </a:ext>
              </a:extLst>
            </p:cNvPr>
            <p:cNvCxnSpPr>
              <a:cxnSpLocks noChangeAspect="1" noChangeShapeType="1"/>
              <a:stCxn id="29711" idx="7"/>
              <a:endCxn id="29708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AutoShape 1073">
              <a:extLst>
                <a:ext uri="{FF2B5EF4-FFF2-40B4-BE49-F238E27FC236}">
                  <a16:creationId xmlns:a16="http://schemas.microsoft.com/office/drawing/2014/main" id="{3E5DCECC-A857-46D2-A2AD-FCAF692BBFAC}"/>
                </a:ext>
              </a:extLst>
            </p:cNvPr>
            <p:cNvCxnSpPr>
              <a:cxnSpLocks noChangeAspect="1" noChangeShapeType="1"/>
              <a:stCxn id="29710" idx="5"/>
              <a:endCxn id="29708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AutoShape 1074">
              <a:extLst>
                <a:ext uri="{FF2B5EF4-FFF2-40B4-BE49-F238E27FC236}">
                  <a16:creationId xmlns:a16="http://schemas.microsoft.com/office/drawing/2014/main" id="{3E64969C-3119-433E-9E56-34B8E883025B}"/>
                </a:ext>
              </a:extLst>
            </p:cNvPr>
            <p:cNvCxnSpPr>
              <a:cxnSpLocks noChangeAspect="1" noChangeShapeType="1"/>
              <a:stCxn id="29710" idx="4"/>
              <a:endCxn id="29711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Oval 1075">
              <a:extLst>
                <a:ext uri="{FF2B5EF4-FFF2-40B4-BE49-F238E27FC236}">
                  <a16:creationId xmlns:a16="http://schemas.microsoft.com/office/drawing/2014/main" id="{A3672693-E6C8-4E0D-86BB-304FEEB09C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29718" name="AutoShape 1076">
              <a:extLst>
                <a:ext uri="{FF2B5EF4-FFF2-40B4-BE49-F238E27FC236}">
                  <a16:creationId xmlns:a16="http://schemas.microsoft.com/office/drawing/2014/main" id="{35AAF41D-F14E-4A6D-BD03-DC3D79D2472C}"/>
                </a:ext>
              </a:extLst>
            </p:cNvPr>
            <p:cNvCxnSpPr>
              <a:cxnSpLocks noChangeAspect="1" noChangeShapeType="1"/>
              <a:stCxn id="29711" idx="6"/>
              <a:endCxn id="29717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AutoShape 1077">
              <a:extLst>
                <a:ext uri="{FF2B5EF4-FFF2-40B4-BE49-F238E27FC236}">
                  <a16:creationId xmlns:a16="http://schemas.microsoft.com/office/drawing/2014/main" id="{68C99736-D0F4-4BD8-87E1-56DD165EB5E0}"/>
                </a:ext>
              </a:extLst>
            </p:cNvPr>
            <p:cNvCxnSpPr>
              <a:cxnSpLocks noChangeAspect="1" noChangeShapeType="1"/>
              <a:stCxn id="29717" idx="1"/>
              <a:endCxn id="29710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05" name="AutoShape 1079">
            <a:extLst>
              <a:ext uri="{FF2B5EF4-FFF2-40B4-BE49-F238E27FC236}">
                <a16:creationId xmlns:a16="http://schemas.microsoft.com/office/drawing/2014/main" id="{C68DA5B0-F780-4DEE-B925-519ABBCF09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6" name="AutoShape 1080">
            <a:extLst>
              <a:ext uri="{FF2B5EF4-FFF2-40B4-BE49-F238E27FC236}">
                <a16:creationId xmlns:a16="http://schemas.microsoft.com/office/drawing/2014/main" id="{1DB5C104-DBC5-4549-87B9-2D9EFEA39FD9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7" name="AutoShape 1081">
            <a:extLst>
              <a:ext uri="{FF2B5EF4-FFF2-40B4-BE49-F238E27FC236}">
                <a16:creationId xmlns:a16="http://schemas.microsoft.com/office/drawing/2014/main" id="{8AAD9919-B9C3-4ED6-B9F1-7AB4B3A2F2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EADCB80-031F-47B4-AC10-17262929D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DFS</a:t>
            </a:r>
          </a:p>
        </p:txBody>
      </p:sp>
      <p:sp>
        <p:nvSpPr>
          <p:cNvPr id="307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AACD4D-7E3C-4262-BA26-8B25993BC3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 i="1">
                <a:latin typeface="Times New Roman" panose="02020603050405020304" pitchFamily="18" charset="0"/>
              </a:rPr>
              <a:t>DFS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G, v</a:t>
            </a:r>
            <a:r>
              <a:rPr lang="en-US" altLang="en-US" sz="2400">
                <a:latin typeface="Times New Roman" panose="02020603050405020304" pitchFamily="18" charset="0"/>
              </a:rPr>
              <a:t>) </a:t>
            </a:r>
            <a:r>
              <a:rPr lang="en-US" altLang="en-US" sz="2400"/>
              <a:t>visits all the vertices and edges in the connected component of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Property 2</a:t>
            </a: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The discovery edges labeled by </a:t>
            </a:r>
            <a:r>
              <a:rPr lang="en-US" altLang="en-US" sz="2400" b="1" i="1">
                <a:latin typeface="Times New Roman" panose="02020603050405020304" pitchFamily="18" charset="0"/>
              </a:rPr>
              <a:t>DFS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G, v</a:t>
            </a:r>
            <a:r>
              <a:rPr lang="en-US" altLang="en-US" sz="2400">
                <a:latin typeface="Times New Roman" panose="02020603050405020304" pitchFamily="18" charset="0"/>
              </a:rPr>
              <a:t>) </a:t>
            </a:r>
            <a:r>
              <a:rPr lang="en-US" altLang="en-US" sz="2400"/>
              <a:t>form a spanning tree of the connected component of 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endParaRPr lang="en-US" altLang="en-US" sz="2400"/>
          </a:p>
        </p:txBody>
      </p:sp>
      <p:sp>
        <p:nvSpPr>
          <p:cNvPr id="30724" name="Footer Placeholder 5">
            <a:extLst>
              <a:ext uri="{FF2B5EF4-FFF2-40B4-BE49-F238E27FC236}">
                <a16:creationId xmlns:a16="http://schemas.microsoft.com/office/drawing/2014/main" id="{7A446E55-15BC-4C21-91CA-4F5B0961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Depth-First Search</a:t>
            </a:r>
          </a:p>
        </p:txBody>
      </p:sp>
      <p:sp>
        <p:nvSpPr>
          <p:cNvPr id="30725" name="Slide Number Placeholder 6">
            <a:extLst>
              <a:ext uri="{FF2B5EF4-FFF2-40B4-BE49-F238E27FC236}">
                <a16:creationId xmlns:a16="http://schemas.microsoft.com/office/drawing/2014/main" id="{FED0C318-0DF7-4C03-A05E-BF6DDB68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E4A01-0B6F-404F-8AE6-216107FD5A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grpSp>
        <p:nvGrpSpPr>
          <p:cNvPr id="30726" name="Group 5">
            <a:extLst>
              <a:ext uri="{FF2B5EF4-FFF2-40B4-BE49-F238E27FC236}">
                <a16:creationId xmlns:a16="http://schemas.microsoft.com/office/drawing/2014/main" id="{DB3F0EA4-F5A0-4723-AE3F-A654C6BAA30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30727" name="Oval 6">
              <a:extLst>
                <a:ext uri="{FF2B5EF4-FFF2-40B4-BE49-F238E27FC236}">
                  <a16:creationId xmlns:a16="http://schemas.microsoft.com/office/drawing/2014/main" id="{5339F493-05FF-43D8-BF5D-30186A0F76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sp>
          <p:nvSpPr>
            <p:cNvPr id="30728" name="Oval 7">
              <a:extLst>
                <a:ext uri="{FF2B5EF4-FFF2-40B4-BE49-F238E27FC236}">
                  <a16:creationId xmlns:a16="http://schemas.microsoft.com/office/drawing/2014/main" id="{A08385FE-FEA3-4A6E-9889-DAB35229A7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B</a:t>
              </a:r>
            </a:p>
          </p:txBody>
        </p:sp>
        <p:sp>
          <p:nvSpPr>
            <p:cNvPr id="30729" name="Oval 8">
              <a:extLst>
                <a:ext uri="{FF2B5EF4-FFF2-40B4-BE49-F238E27FC236}">
                  <a16:creationId xmlns:a16="http://schemas.microsoft.com/office/drawing/2014/main" id="{27270E06-80D2-4DFB-ACF6-D44ED382F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</a:t>
              </a:r>
            </a:p>
          </p:txBody>
        </p:sp>
        <p:sp>
          <p:nvSpPr>
            <p:cNvPr id="30730" name="Oval 9">
              <a:extLst>
                <a:ext uri="{FF2B5EF4-FFF2-40B4-BE49-F238E27FC236}">
                  <a16:creationId xmlns:a16="http://schemas.microsoft.com/office/drawing/2014/main" id="{8203EC13-C56B-4669-87D2-39FBD0B069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</a:t>
              </a:r>
            </a:p>
          </p:txBody>
        </p:sp>
        <p:cxnSp>
          <p:nvCxnSpPr>
            <p:cNvPr id="30731" name="AutoShape 10">
              <a:extLst>
                <a:ext uri="{FF2B5EF4-FFF2-40B4-BE49-F238E27FC236}">
                  <a16:creationId xmlns:a16="http://schemas.microsoft.com/office/drawing/2014/main" id="{9463779B-F221-438A-8AC2-E48EBC730213}"/>
                </a:ext>
              </a:extLst>
            </p:cNvPr>
            <p:cNvCxnSpPr>
              <a:cxnSpLocks noChangeAspect="1" noChangeShapeType="1"/>
              <a:stCxn id="30729" idx="3"/>
              <a:endCxn id="30728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AutoShape 11">
              <a:extLst>
                <a:ext uri="{FF2B5EF4-FFF2-40B4-BE49-F238E27FC236}">
                  <a16:creationId xmlns:a16="http://schemas.microsoft.com/office/drawing/2014/main" id="{92E5696F-043F-4F54-B267-D1A089EE705F}"/>
                </a:ext>
              </a:extLst>
            </p:cNvPr>
            <p:cNvCxnSpPr>
              <a:cxnSpLocks noChangeAspect="1" noChangeShapeType="1"/>
              <a:stCxn id="30730" idx="1"/>
              <a:endCxn id="30728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AutoShape 12">
              <a:extLst>
                <a:ext uri="{FF2B5EF4-FFF2-40B4-BE49-F238E27FC236}">
                  <a16:creationId xmlns:a16="http://schemas.microsoft.com/office/drawing/2014/main" id="{752C4A12-F253-4E91-926F-07B9DE655D3D}"/>
                </a:ext>
              </a:extLst>
            </p:cNvPr>
            <p:cNvCxnSpPr>
              <a:cxnSpLocks noChangeAspect="1" noChangeShapeType="1"/>
              <a:stCxn id="30730" idx="7"/>
              <a:endCxn id="30727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AutoShape 13">
              <a:extLst>
                <a:ext uri="{FF2B5EF4-FFF2-40B4-BE49-F238E27FC236}">
                  <a16:creationId xmlns:a16="http://schemas.microsoft.com/office/drawing/2014/main" id="{F96CE41D-6398-4F83-90F5-98B35BC46B2D}"/>
                </a:ext>
              </a:extLst>
            </p:cNvPr>
            <p:cNvCxnSpPr>
              <a:cxnSpLocks noChangeAspect="1" noChangeShapeType="1"/>
              <a:stCxn id="30729" idx="5"/>
              <a:endCxn id="30727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AutoShape 14">
              <a:extLst>
                <a:ext uri="{FF2B5EF4-FFF2-40B4-BE49-F238E27FC236}">
                  <a16:creationId xmlns:a16="http://schemas.microsoft.com/office/drawing/2014/main" id="{E9441489-6644-4E60-87F5-D9FBD6A88E83}"/>
                </a:ext>
              </a:extLst>
            </p:cNvPr>
            <p:cNvCxnSpPr>
              <a:cxnSpLocks noChangeAspect="1" noChangeShapeType="1"/>
              <a:stCxn id="30729" idx="4"/>
              <a:endCxn id="30730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Oval 15">
              <a:extLst>
                <a:ext uri="{FF2B5EF4-FFF2-40B4-BE49-F238E27FC236}">
                  <a16:creationId xmlns:a16="http://schemas.microsoft.com/office/drawing/2014/main" id="{7795B263-005D-49D5-A056-192887AC04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E</a:t>
              </a:r>
            </a:p>
          </p:txBody>
        </p:sp>
        <p:cxnSp>
          <p:nvCxnSpPr>
            <p:cNvPr id="30737" name="AutoShape 16">
              <a:extLst>
                <a:ext uri="{FF2B5EF4-FFF2-40B4-BE49-F238E27FC236}">
                  <a16:creationId xmlns:a16="http://schemas.microsoft.com/office/drawing/2014/main" id="{F0670FC0-3482-469B-BC58-0F5936ED3A3A}"/>
                </a:ext>
              </a:extLst>
            </p:cNvPr>
            <p:cNvCxnSpPr>
              <a:cxnSpLocks noChangeAspect="1" noChangeShapeType="1"/>
              <a:stCxn id="30730" idx="6"/>
              <a:endCxn id="30736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AutoShape 17">
              <a:extLst>
                <a:ext uri="{FF2B5EF4-FFF2-40B4-BE49-F238E27FC236}">
                  <a16:creationId xmlns:a16="http://schemas.microsoft.com/office/drawing/2014/main" id="{F062719E-4874-41B0-92D0-F2CA075F4E04}"/>
                </a:ext>
              </a:extLst>
            </p:cNvPr>
            <p:cNvCxnSpPr>
              <a:cxnSpLocks noChangeAspect="1" noChangeShapeType="1"/>
              <a:stCxn id="30736" idx="1"/>
              <a:endCxn id="30729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4805189-4832-4063-9F9A-7D94F87B6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of DFS</a:t>
            </a:r>
          </a:p>
        </p:txBody>
      </p:sp>
      <p:sp>
        <p:nvSpPr>
          <p:cNvPr id="317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186664-7386-430E-820F-E19E5D0A9F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Setting/getting a vertex/edge label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(1)</a:t>
            </a:r>
            <a:r>
              <a:rPr lang="en-US" altLang="en-US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</a:t>
            </a:r>
            <a:r>
              <a:rPr lang="en-US" altLang="en-US" sz="200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</a:t>
            </a:r>
            <a:r>
              <a:rPr lang="en-US" altLang="en-US" sz="2000">
                <a:solidFill>
                  <a:schemeClr val="tx2"/>
                </a:solidFill>
              </a:rPr>
              <a:t>DISCOVERY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DFS runs in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m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Recall that </a:t>
            </a:r>
            <a:r>
              <a:rPr lang="en-US" altLang="en-US" sz="2800" b="1">
                <a:latin typeface="Symbol" panose="05050102010706020507" pitchFamily="18" charset="2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</a:rPr>
              <a:t>deg(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1748" name="Footer Placeholder 5">
            <a:extLst>
              <a:ext uri="{FF2B5EF4-FFF2-40B4-BE49-F238E27FC236}">
                <a16:creationId xmlns:a16="http://schemas.microsoft.com/office/drawing/2014/main" id="{BBFA23AC-F3BF-435B-BFAD-AC7DDC81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Depth-First Search</a:t>
            </a:r>
          </a:p>
        </p:txBody>
      </p:sp>
      <p:sp>
        <p:nvSpPr>
          <p:cNvPr id="31749" name="Slide Number Placeholder 6">
            <a:extLst>
              <a:ext uri="{FF2B5EF4-FFF2-40B4-BE49-F238E27FC236}">
                <a16:creationId xmlns:a16="http://schemas.microsoft.com/office/drawing/2014/main" id="{A4DE1270-02DC-48C7-A05A-D0BABE15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6D3806-99B5-45FB-B6C3-E4DEE34F93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31750" name="Picture 6" descr="C:\Documents and Settings\Administrator\Application Data\Microsoft\Media Catalog\Downloaded Clips\cl6d\j0273968.wmf">
            <a:extLst>
              <a:ext uri="{FF2B5EF4-FFF2-40B4-BE49-F238E27FC236}">
                <a16:creationId xmlns:a16="http://schemas.microsoft.com/office/drawing/2014/main" id="{D2D578F3-9FC0-4D6F-8713-337BBE0D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AC6FE2D-AF09-4E63-AC2D-92D7709EC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/>
              <a:t>Breadth-First Search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24AA18-CB24-410C-AD03-233A08C8A04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Computes a spanning forest of G</a:t>
            </a:r>
          </a:p>
        </p:txBody>
      </p:sp>
      <p:sp>
        <p:nvSpPr>
          <p:cNvPr id="3891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D5CBEE-626A-456F-A0ED-96247874C3C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BFS on a graph with 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vertices and </a:t>
            </a:r>
            <a:r>
              <a:rPr lang="en-US" altLang="en-US" sz="2400" b="1" i="1">
                <a:latin typeface="Times New Roman" panose="02020603050405020304" pitchFamily="18" charset="0"/>
              </a:rPr>
              <a:t>m</a:t>
            </a:r>
            <a:r>
              <a:rPr lang="en-US" altLang="en-US" sz="2400"/>
              <a:t> edges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Symbol" panose="05050102010706020507" pitchFamily="18" charset="2"/>
              </a:rPr>
              <a:t> + </a:t>
            </a:r>
            <a:r>
              <a:rPr lang="en-US" altLang="en-US" sz="2400" b="1" i="1">
                <a:latin typeface="Times New Roman" panose="02020603050405020304" pitchFamily="18" charset="0"/>
              </a:rPr>
              <a:t>m</a:t>
            </a:r>
            <a:r>
              <a:rPr lang="en-US" altLang="en-US" sz="2400">
                <a:latin typeface="Times New Roman" panose="02020603050405020304" pitchFamily="18" charset="0"/>
              </a:rPr>
              <a:t> )</a:t>
            </a:r>
            <a:r>
              <a:rPr lang="en-US" altLang="en-US" sz="2400"/>
              <a:t> time</a:t>
            </a:r>
          </a:p>
          <a:p>
            <a:pPr eaLnBrk="1" hangingPunct="1"/>
            <a:r>
              <a:rPr lang="en-US" altLang="en-US" sz="2400"/>
              <a:t>BFS can be further extended to solve other graph problems</a:t>
            </a:r>
          </a:p>
          <a:p>
            <a:pPr lvl="1" eaLnBrk="1" hangingPunct="1"/>
            <a:r>
              <a:rPr lang="en-US" altLang="en-US" sz="2000"/>
              <a:t>Find and report a path with the </a:t>
            </a:r>
            <a:r>
              <a:rPr lang="en-US" altLang="en-US" sz="2000">
                <a:solidFill>
                  <a:srgbClr val="C00000"/>
                </a:solidFill>
              </a:rPr>
              <a:t>minimum</a:t>
            </a:r>
            <a:r>
              <a:rPr lang="en-US" altLang="en-US" sz="2000"/>
              <a:t> number of edges between two given vertices </a:t>
            </a:r>
          </a:p>
          <a:p>
            <a:pPr lvl="1" eaLnBrk="1" hangingPunct="1"/>
            <a:r>
              <a:rPr lang="en-US" altLang="en-US" sz="2000"/>
              <a:t>Find a simple cycle, if there is one</a:t>
            </a:r>
          </a:p>
        </p:txBody>
      </p:sp>
      <p:sp>
        <p:nvSpPr>
          <p:cNvPr id="38917" name="Footer Placeholder 5">
            <a:extLst>
              <a:ext uri="{FF2B5EF4-FFF2-40B4-BE49-F238E27FC236}">
                <a16:creationId xmlns:a16="http://schemas.microsoft.com/office/drawing/2014/main" id="{30EA9EE6-EF24-435B-9DD9-685C6023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38918" name="Slide Number Placeholder 6">
            <a:extLst>
              <a:ext uri="{FF2B5EF4-FFF2-40B4-BE49-F238E27FC236}">
                <a16:creationId xmlns:a16="http://schemas.microsoft.com/office/drawing/2014/main" id="{280744F5-5C34-4B63-A277-0FEA903A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D55DBB-6A54-4B22-9344-E624524552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5EBD6F2-6F5A-4ABE-96D5-FD63B216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9939" name="Rectangle 2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D9070-F28A-45F5-BD89-E0D71E526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50768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Starting from a node, visit all its neighbors before visiting its neighbor’s neighbors.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Label the vertices and edges while traversing the graph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Vertex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UNEXPLORED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VISITED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Edge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UNEXPLORED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DISCOVERY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CROSS</a:t>
            </a:r>
          </a:p>
          <a:p>
            <a:pPr lvl="2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39940" name="Footer Placeholder 18">
            <a:extLst>
              <a:ext uri="{FF2B5EF4-FFF2-40B4-BE49-F238E27FC236}">
                <a16:creationId xmlns:a16="http://schemas.microsoft.com/office/drawing/2014/main" id="{2413E1F5-5BC7-4655-B101-EA6AF491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39941" name="Slide Number Placeholder 19">
            <a:extLst>
              <a:ext uri="{FF2B5EF4-FFF2-40B4-BE49-F238E27FC236}">
                <a16:creationId xmlns:a16="http://schemas.microsoft.com/office/drawing/2014/main" id="{2B303E6A-909D-4A4C-B5DE-509624A7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C0A53C-44A3-4D25-98C6-C06E0C74E7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9942" name="Oval 7">
            <a:extLst>
              <a:ext uri="{FF2B5EF4-FFF2-40B4-BE49-F238E27FC236}">
                <a16:creationId xmlns:a16="http://schemas.microsoft.com/office/drawing/2014/main" id="{91696F22-92C0-42D5-B3EE-68316CC12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5813" y="3321050"/>
            <a:ext cx="366712" cy="366713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39943" name="Oval 8">
            <a:extLst>
              <a:ext uri="{FF2B5EF4-FFF2-40B4-BE49-F238E27FC236}">
                <a16:creationId xmlns:a16="http://schemas.microsoft.com/office/drawing/2014/main" id="{6DE5A5B3-82F4-44B4-9694-EA30E1F3B2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025" y="3321050"/>
            <a:ext cx="366713" cy="366713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39944" name="Oval 9">
            <a:extLst>
              <a:ext uri="{FF2B5EF4-FFF2-40B4-BE49-F238E27FC236}">
                <a16:creationId xmlns:a16="http://schemas.microsoft.com/office/drawing/2014/main" id="{EE0321E2-F9E8-4805-8616-B66E9BB17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3675" y="2589213"/>
            <a:ext cx="366713" cy="366712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9945" name="Oval 10">
            <a:extLst>
              <a:ext uri="{FF2B5EF4-FFF2-40B4-BE49-F238E27FC236}">
                <a16:creationId xmlns:a16="http://schemas.microsoft.com/office/drawing/2014/main" id="{DF36F508-0634-4BBA-B9EF-6BC7489FC6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4625" y="4052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39946" name="AutoShape 11">
            <a:extLst>
              <a:ext uri="{FF2B5EF4-FFF2-40B4-BE49-F238E27FC236}">
                <a16:creationId xmlns:a16="http://schemas.microsoft.com/office/drawing/2014/main" id="{D3409E86-EDD4-4C5C-AF83-4753D3F21730}"/>
              </a:ext>
            </a:extLst>
          </p:cNvPr>
          <p:cNvCxnSpPr>
            <a:cxnSpLocks noChangeAspect="1" noChangeShapeType="1"/>
            <a:stCxn id="39944" idx="3"/>
            <a:endCxn id="39943" idx="7"/>
          </p:cNvCxnSpPr>
          <p:nvPr/>
        </p:nvCxnSpPr>
        <p:spPr bwMode="auto">
          <a:xfrm flipH="1">
            <a:off x="6227763" y="29114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7" name="AutoShape 12">
            <a:extLst>
              <a:ext uri="{FF2B5EF4-FFF2-40B4-BE49-F238E27FC236}">
                <a16:creationId xmlns:a16="http://schemas.microsoft.com/office/drawing/2014/main" id="{E9DE719A-C68B-424F-85A4-3090EC522E09}"/>
              </a:ext>
            </a:extLst>
          </p:cNvPr>
          <p:cNvCxnSpPr>
            <a:cxnSpLocks noChangeAspect="1" noChangeShapeType="1"/>
            <a:stCxn id="39945" idx="1"/>
            <a:endCxn id="39943" idx="5"/>
          </p:cNvCxnSpPr>
          <p:nvPr/>
        </p:nvCxnSpPr>
        <p:spPr bwMode="auto">
          <a:xfrm flipH="1" flipV="1">
            <a:off x="6227763" y="36433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AutoShape 13">
            <a:extLst>
              <a:ext uri="{FF2B5EF4-FFF2-40B4-BE49-F238E27FC236}">
                <a16:creationId xmlns:a16="http://schemas.microsoft.com/office/drawing/2014/main" id="{9185AE43-BF51-4572-94F9-D44380F012B5}"/>
              </a:ext>
            </a:extLst>
          </p:cNvPr>
          <p:cNvCxnSpPr>
            <a:cxnSpLocks noChangeAspect="1" noChangeShapeType="1"/>
            <a:stCxn id="39945" idx="7"/>
            <a:endCxn id="39942" idx="3"/>
          </p:cNvCxnSpPr>
          <p:nvPr/>
        </p:nvCxnSpPr>
        <p:spPr bwMode="auto">
          <a:xfrm flipV="1">
            <a:off x="6837363" y="36433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AutoShape 14">
            <a:extLst>
              <a:ext uri="{FF2B5EF4-FFF2-40B4-BE49-F238E27FC236}">
                <a16:creationId xmlns:a16="http://schemas.microsoft.com/office/drawing/2014/main" id="{34AA0490-7AB0-4207-B85D-F211AB6BA058}"/>
              </a:ext>
            </a:extLst>
          </p:cNvPr>
          <p:cNvCxnSpPr>
            <a:cxnSpLocks noChangeAspect="1" noChangeShapeType="1"/>
            <a:stCxn id="39944" idx="5"/>
            <a:endCxn id="39942" idx="1"/>
          </p:cNvCxnSpPr>
          <p:nvPr/>
        </p:nvCxnSpPr>
        <p:spPr bwMode="auto">
          <a:xfrm>
            <a:off x="6856413" y="29114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0" name="AutoShape 15">
            <a:extLst>
              <a:ext uri="{FF2B5EF4-FFF2-40B4-BE49-F238E27FC236}">
                <a16:creationId xmlns:a16="http://schemas.microsoft.com/office/drawing/2014/main" id="{363B35D8-1635-49ED-B05E-3BBECE24736B}"/>
              </a:ext>
            </a:extLst>
          </p:cNvPr>
          <p:cNvCxnSpPr>
            <a:cxnSpLocks noChangeAspect="1" noChangeShapeType="1"/>
            <a:stCxn id="39943" idx="6"/>
            <a:endCxn id="39942" idx="2"/>
          </p:cNvCxnSpPr>
          <p:nvPr/>
        </p:nvCxnSpPr>
        <p:spPr bwMode="auto">
          <a:xfrm>
            <a:off x="6291263" y="35036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1" name="Oval 16">
            <a:extLst>
              <a:ext uri="{FF2B5EF4-FFF2-40B4-BE49-F238E27FC236}">
                <a16:creationId xmlns:a16="http://schemas.microsoft.com/office/drawing/2014/main" id="{77AA0D3E-635E-4D2C-9692-89A4536C7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8188" y="33210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39952" name="AutoShape 17">
            <a:extLst>
              <a:ext uri="{FF2B5EF4-FFF2-40B4-BE49-F238E27FC236}">
                <a16:creationId xmlns:a16="http://schemas.microsoft.com/office/drawing/2014/main" id="{A199F048-985C-4EAB-9E71-E34DFD3BAB9C}"/>
              </a:ext>
            </a:extLst>
          </p:cNvPr>
          <p:cNvCxnSpPr>
            <a:cxnSpLocks noChangeAspect="1" noChangeShapeType="1"/>
            <a:stCxn id="39955" idx="7"/>
            <a:endCxn id="39951" idx="3"/>
          </p:cNvCxnSpPr>
          <p:nvPr/>
        </p:nvCxnSpPr>
        <p:spPr bwMode="auto">
          <a:xfrm flipV="1">
            <a:off x="8059738" y="36433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3" name="AutoShape 18">
            <a:extLst>
              <a:ext uri="{FF2B5EF4-FFF2-40B4-BE49-F238E27FC236}">
                <a16:creationId xmlns:a16="http://schemas.microsoft.com/office/drawing/2014/main" id="{311E0052-A402-45C7-B2FC-E3C119655006}"/>
              </a:ext>
            </a:extLst>
          </p:cNvPr>
          <p:cNvCxnSpPr>
            <a:cxnSpLocks noChangeAspect="1" noChangeShapeType="1"/>
            <a:stCxn id="39951" idx="1"/>
            <a:endCxn id="39944" idx="6"/>
          </p:cNvCxnSpPr>
          <p:nvPr/>
        </p:nvCxnSpPr>
        <p:spPr bwMode="auto">
          <a:xfrm flipH="1" flipV="1">
            <a:off x="6919913" y="2771775"/>
            <a:ext cx="1490662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AutoShape 21">
            <a:extLst>
              <a:ext uri="{FF2B5EF4-FFF2-40B4-BE49-F238E27FC236}">
                <a16:creationId xmlns:a16="http://schemas.microsoft.com/office/drawing/2014/main" id="{868E65D4-F80B-4C3D-AC2B-9D1734298BB1}"/>
              </a:ext>
            </a:extLst>
          </p:cNvPr>
          <p:cNvCxnSpPr>
            <a:cxnSpLocks noChangeAspect="1" noChangeShapeType="1"/>
            <a:stCxn id="39942" idx="6"/>
            <a:endCxn id="39951" idx="2"/>
          </p:cNvCxnSpPr>
          <p:nvPr/>
        </p:nvCxnSpPr>
        <p:spPr bwMode="auto">
          <a:xfrm>
            <a:off x="7512050" y="3503613"/>
            <a:ext cx="8366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Oval 22">
            <a:extLst>
              <a:ext uri="{FF2B5EF4-FFF2-40B4-BE49-F238E27FC236}">
                <a16:creationId xmlns:a16="http://schemas.microsoft.com/office/drawing/2014/main" id="{D35B8CF0-D12F-4106-A616-EEC7ABD1E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7000" y="4052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39956" name="AutoShape 23">
            <a:extLst>
              <a:ext uri="{FF2B5EF4-FFF2-40B4-BE49-F238E27FC236}">
                <a16:creationId xmlns:a16="http://schemas.microsoft.com/office/drawing/2014/main" id="{85B6E2E7-F0D8-43BF-80BD-5FF5F4C90BA3}"/>
              </a:ext>
            </a:extLst>
          </p:cNvPr>
          <p:cNvCxnSpPr>
            <a:cxnSpLocks noChangeAspect="1" noChangeShapeType="1"/>
            <a:stCxn id="39942" idx="5"/>
            <a:endCxn id="39955" idx="1"/>
          </p:cNvCxnSpPr>
          <p:nvPr/>
        </p:nvCxnSpPr>
        <p:spPr bwMode="auto">
          <a:xfrm>
            <a:off x="7448550" y="36433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9B94457-5E35-4AE0-920E-893E1F7CD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BFS Algorithm</a:t>
            </a:r>
          </a:p>
        </p:txBody>
      </p:sp>
      <p:sp>
        <p:nvSpPr>
          <p:cNvPr id="409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2BE615-4770-4D0D-A18A-E920975F5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The algorithm uses a mechanism for setting and getting “labels” of vertices and edges</a:t>
            </a:r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27FD3401-AF84-4CD7-9A62-52D5DC8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3D2F690B-0A5C-4A19-8AF7-07E9DF44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304830-1457-4539-8761-F668C025A05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7F9FE5E1-3E66-41E7-9895-DCEB24CB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1524000"/>
            <a:ext cx="441960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empty sequence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.addLast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s,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.isEmpty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</a:t>
            </a:r>
            <a:r>
              <a:rPr lang="en-US" altLang="en-US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 baseline="-25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empty sequence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L</a:t>
            </a:r>
            <a:r>
              <a:rPr lang="en-US" altLang="en-US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.elements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G.incidentEdges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v,e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w,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		L</a:t>
            </a:r>
            <a:r>
              <a:rPr lang="en-US" altLang="en-US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 baseline="-25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.addLast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CROSS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7" name="Text Box 5">
            <a:extLst>
              <a:ext uri="{FF2B5EF4-FFF2-40B4-BE49-F238E27FC236}">
                <a16:creationId xmlns:a16="http://schemas.microsoft.com/office/drawing/2014/main" id="{77EA9FA4-C018-461C-BC1C-2B6456A7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38438"/>
            <a:ext cx="3505200" cy="357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and partition of the 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vertices 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 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u,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e,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getLabel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en-US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80924D6-72F0-4039-A909-3938D46F8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6F72D627-4973-49B7-A9D9-7FF520CE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3128C562-01FF-4BC4-B788-F55CB870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AD9E86-0CE9-446F-87AC-C8A8C712C9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1989" name="AutoShape 86">
            <a:extLst>
              <a:ext uri="{FF2B5EF4-FFF2-40B4-BE49-F238E27FC236}">
                <a16:creationId xmlns:a16="http://schemas.microsoft.com/office/drawing/2014/main" id="{99F57DB0-0BBD-4E25-A1C2-C34507AB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AutoShape 81">
            <a:extLst>
              <a:ext uri="{FF2B5EF4-FFF2-40B4-BE49-F238E27FC236}">
                <a16:creationId xmlns:a16="http://schemas.microsoft.com/office/drawing/2014/main" id="{7AC6865E-16D8-4499-8A69-00F89968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1" name="Oval 4">
            <a:extLst>
              <a:ext uri="{FF2B5EF4-FFF2-40B4-BE49-F238E27FC236}">
                <a16:creationId xmlns:a16="http://schemas.microsoft.com/office/drawing/2014/main" id="{45B26C3D-6964-44C6-AD5A-9924F52CD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1992" name="Oval 5">
            <a:extLst>
              <a:ext uri="{FF2B5EF4-FFF2-40B4-BE49-F238E27FC236}">
                <a16:creationId xmlns:a16="http://schemas.microsoft.com/office/drawing/2014/main" id="{27025DFD-9F07-4433-AA9F-8D0CFC627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993" name="Oval 6">
            <a:extLst>
              <a:ext uri="{FF2B5EF4-FFF2-40B4-BE49-F238E27FC236}">
                <a16:creationId xmlns:a16="http://schemas.microsoft.com/office/drawing/2014/main" id="{6ECFBB9A-1A50-469A-AB29-41B672737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994" name="Oval 7">
            <a:extLst>
              <a:ext uri="{FF2B5EF4-FFF2-40B4-BE49-F238E27FC236}">
                <a16:creationId xmlns:a16="http://schemas.microsoft.com/office/drawing/2014/main" id="{29C5734B-1CAA-4F11-A368-9D3F014D3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1995" name="AutoShape 8">
            <a:extLst>
              <a:ext uri="{FF2B5EF4-FFF2-40B4-BE49-F238E27FC236}">
                <a16:creationId xmlns:a16="http://schemas.microsoft.com/office/drawing/2014/main" id="{0C15E295-9A8C-4A5B-8C49-58D55421BE89}"/>
              </a:ext>
            </a:extLst>
          </p:cNvPr>
          <p:cNvCxnSpPr>
            <a:cxnSpLocks noChangeAspect="1" noChangeShapeType="1"/>
            <a:stCxn id="41993" idx="3"/>
            <a:endCxn id="41992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9">
            <a:extLst>
              <a:ext uri="{FF2B5EF4-FFF2-40B4-BE49-F238E27FC236}">
                <a16:creationId xmlns:a16="http://schemas.microsoft.com/office/drawing/2014/main" id="{1DB93C82-BD95-4B64-ABA1-5F7A0213E4D6}"/>
              </a:ext>
            </a:extLst>
          </p:cNvPr>
          <p:cNvCxnSpPr>
            <a:cxnSpLocks noChangeAspect="1" noChangeShapeType="1"/>
            <a:stCxn id="41994" idx="1"/>
            <a:endCxn id="41992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0">
            <a:extLst>
              <a:ext uri="{FF2B5EF4-FFF2-40B4-BE49-F238E27FC236}">
                <a16:creationId xmlns:a16="http://schemas.microsoft.com/office/drawing/2014/main" id="{86DAB8F3-0D16-4366-A5A2-A94802EC6FE8}"/>
              </a:ext>
            </a:extLst>
          </p:cNvPr>
          <p:cNvCxnSpPr>
            <a:cxnSpLocks noChangeAspect="1" noChangeShapeType="1"/>
            <a:stCxn id="41994" idx="7"/>
            <a:endCxn id="41991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1">
            <a:extLst>
              <a:ext uri="{FF2B5EF4-FFF2-40B4-BE49-F238E27FC236}">
                <a16:creationId xmlns:a16="http://schemas.microsoft.com/office/drawing/2014/main" id="{67FEA887-78B0-4D4F-A14A-89F80F079FB2}"/>
              </a:ext>
            </a:extLst>
          </p:cNvPr>
          <p:cNvCxnSpPr>
            <a:cxnSpLocks noChangeAspect="1" noChangeShapeType="1"/>
            <a:stCxn id="41993" idx="5"/>
            <a:endCxn id="41991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2">
            <a:extLst>
              <a:ext uri="{FF2B5EF4-FFF2-40B4-BE49-F238E27FC236}">
                <a16:creationId xmlns:a16="http://schemas.microsoft.com/office/drawing/2014/main" id="{D25DA9BD-3E3F-42A0-8BC7-91259E16A338}"/>
              </a:ext>
            </a:extLst>
          </p:cNvPr>
          <p:cNvCxnSpPr>
            <a:cxnSpLocks noChangeAspect="1" noChangeShapeType="1"/>
            <a:stCxn id="41992" idx="6"/>
            <a:endCxn id="41991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Oval 13">
            <a:extLst>
              <a:ext uri="{FF2B5EF4-FFF2-40B4-BE49-F238E27FC236}">
                <a16:creationId xmlns:a16="http://schemas.microsoft.com/office/drawing/2014/main" id="{2DEF294C-C631-4B44-B302-A24A3211F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2001" name="AutoShape 15">
            <a:extLst>
              <a:ext uri="{FF2B5EF4-FFF2-40B4-BE49-F238E27FC236}">
                <a16:creationId xmlns:a16="http://schemas.microsoft.com/office/drawing/2014/main" id="{6FBABC83-A1FA-4FEF-B6C5-BFE017A3E55B}"/>
              </a:ext>
            </a:extLst>
          </p:cNvPr>
          <p:cNvCxnSpPr>
            <a:cxnSpLocks noChangeAspect="1" noChangeShapeType="1"/>
            <a:stCxn id="42016" idx="7"/>
            <a:endCxn id="42000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6">
            <a:extLst>
              <a:ext uri="{FF2B5EF4-FFF2-40B4-BE49-F238E27FC236}">
                <a16:creationId xmlns:a16="http://schemas.microsoft.com/office/drawing/2014/main" id="{15E99F0F-9B70-476F-AD2A-23FC22669C89}"/>
              </a:ext>
            </a:extLst>
          </p:cNvPr>
          <p:cNvCxnSpPr>
            <a:cxnSpLocks noChangeAspect="1" noChangeShapeType="1"/>
            <a:stCxn id="42000" idx="1"/>
            <a:endCxn id="41993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Text Box 58">
            <a:extLst>
              <a:ext uri="{FF2B5EF4-FFF2-40B4-BE49-F238E27FC236}">
                <a16:creationId xmlns:a16="http://schemas.microsoft.com/office/drawing/2014/main" id="{0135A69D-2E24-4577-85B1-773F4009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42004" name="Text Box 60">
            <a:extLst>
              <a:ext uri="{FF2B5EF4-FFF2-40B4-BE49-F238E27FC236}">
                <a16:creationId xmlns:a16="http://schemas.microsoft.com/office/drawing/2014/main" id="{B9311FC2-990C-420F-B1C3-5A7A93D2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42005" name="Oval 61">
            <a:extLst>
              <a:ext uri="{FF2B5EF4-FFF2-40B4-BE49-F238E27FC236}">
                <a16:creationId xmlns:a16="http://schemas.microsoft.com/office/drawing/2014/main" id="{30C48430-8BC6-447E-9CB6-7D9D98480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2006" name="Text Box 62">
            <a:extLst>
              <a:ext uri="{FF2B5EF4-FFF2-40B4-BE49-F238E27FC236}">
                <a16:creationId xmlns:a16="http://schemas.microsoft.com/office/drawing/2014/main" id="{ECA05DAC-85B7-43EA-9B10-7E42361D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42007" name="Oval 63">
            <a:extLst>
              <a:ext uri="{FF2B5EF4-FFF2-40B4-BE49-F238E27FC236}">
                <a16:creationId xmlns:a16="http://schemas.microsoft.com/office/drawing/2014/main" id="{241343E1-A99B-4398-B1D6-07953C5B0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2008" name="Text Box 64">
            <a:extLst>
              <a:ext uri="{FF2B5EF4-FFF2-40B4-BE49-F238E27FC236}">
                <a16:creationId xmlns:a16="http://schemas.microsoft.com/office/drawing/2014/main" id="{4BBCEADF-57CA-4E21-B478-10AAF46C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unexplored vertex</a:t>
            </a:r>
          </a:p>
        </p:txBody>
      </p:sp>
      <p:sp>
        <p:nvSpPr>
          <p:cNvPr id="42009" name="Text Box 65">
            <a:extLst>
              <a:ext uri="{FF2B5EF4-FFF2-40B4-BE49-F238E27FC236}">
                <a16:creationId xmlns:a16="http://schemas.microsoft.com/office/drawing/2014/main" id="{505C51A2-BE57-4FE4-AEDF-A207ABD6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unexplored edge</a:t>
            </a:r>
          </a:p>
        </p:txBody>
      </p:sp>
      <p:grpSp>
        <p:nvGrpSpPr>
          <p:cNvPr id="42010" name="Group 73">
            <a:extLst>
              <a:ext uri="{FF2B5EF4-FFF2-40B4-BE49-F238E27FC236}">
                <a16:creationId xmlns:a16="http://schemas.microsoft.com/office/drawing/2014/main" id="{6115A12A-20CB-441F-B1F5-5FB8C4E71537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42057" name="Line 57">
              <a:extLst>
                <a:ext uri="{FF2B5EF4-FFF2-40B4-BE49-F238E27FC236}">
                  <a16:creationId xmlns:a16="http://schemas.microsoft.com/office/drawing/2014/main" id="{5A58F2F6-2AB9-42E6-A5AC-59756DBE7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8" name="Line 59">
              <a:extLst>
                <a:ext uri="{FF2B5EF4-FFF2-40B4-BE49-F238E27FC236}">
                  <a16:creationId xmlns:a16="http://schemas.microsoft.com/office/drawing/2014/main" id="{827BF947-BD2D-46DB-AC2B-30C78C2E2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9" name="Line 67">
              <a:extLst>
                <a:ext uri="{FF2B5EF4-FFF2-40B4-BE49-F238E27FC236}">
                  <a16:creationId xmlns:a16="http://schemas.microsoft.com/office/drawing/2014/main" id="{6A5D4380-BD14-4356-AFAD-8F231C6AF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11" name="AutoShape 75">
            <a:extLst>
              <a:ext uri="{FF2B5EF4-FFF2-40B4-BE49-F238E27FC236}">
                <a16:creationId xmlns:a16="http://schemas.microsoft.com/office/drawing/2014/main" id="{F189A6E2-6DDF-4E53-BB53-62F0638D14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2012" name="AutoShape 76">
            <a:extLst>
              <a:ext uri="{FF2B5EF4-FFF2-40B4-BE49-F238E27FC236}">
                <a16:creationId xmlns:a16="http://schemas.microsoft.com/office/drawing/2014/main" id="{5AE9850A-0D10-40E2-A107-9432F4EF74AA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2013" name="Text Box 78">
            <a:extLst>
              <a:ext uri="{FF2B5EF4-FFF2-40B4-BE49-F238E27FC236}">
                <a16:creationId xmlns:a16="http://schemas.microsoft.com/office/drawing/2014/main" id="{5CAB1D44-BE4B-49A5-9177-356426EF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14" name="Text Box 82">
            <a:extLst>
              <a:ext uri="{FF2B5EF4-FFF2-40B4-BE49-F238E27FC236}">
                <a16:creationId xmlns:a16="http://schemas.microsoft.com/office/drawing/2014/main" id="{7BA3FE49-B9DE-4825-93EB-95056F33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42015" name="AutoShape 83">
            <a:extLst>
              <a:ext uri="{FF2B5EF4-FFF2-40B4-BE49-F238E27FC236}">
                <a16:creationId xmlns:a16="http://schemas.microsoft.com/office/drawing/2014/main" id="{2A79F8BC-F54C-431D-B7F8-406ACC328F38}"/>
              </a:ext>
            </a:extLst>
          </p:cNvPr>
          <p:cNvCxnSpPr>
            <a:cxnSpLocks noChangeAspect="1" noChangeShapeType="1"/>
            <a:stCxn id="41991" idx="6"/>
            <a:endCxn id="42000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6" name="Oval 84">
            <a:extLst>
              <a:ext uri="{FF2B5EF4-FFF2-40B4-BE49-F238E27FC236}">
                <a16:creationId xmlns:a16="http://schemas.microsoft.com/office/drawing/2014/main" id="{0B3F0174-462A-4072-B4AE-25AE0D7EAC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2017" name="AutoShape 85">
            <a:extLst>
              <a:ext uri="{FF2B5EF4-FFF2-40B4-BE49-F238E27FC236}">
                <a16:creationId xmlns:a16="http://schemas.microsoft.com/office/drawing/2014/main" id="{963F5486-985C-402A-BBDD-8531EE760914}"/>
              </a:ext>
            </a:extLst>
          </p:cNvPr>
          <p:cNvCxnSpPr>
            <a:cxnSpLocks noChangeAspect="1" noChangeShapeType="1"/>
            <a:stCxn id="41991" idx="5"/>
            <a:endCxn id="42016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018" name="Group 106">
            <a:extLst>
              <a:ext uri="{FF2B5EF4-FFF2-40B4-BE49-F238E27FC236}">
                <a16:creationId xmlns:a16="http://schemas.microsoft.com/office/drawing/2014/main" id="{244ACAFD-3F8A-4308-9C4E-BBDBA03BACA0}"/>
              </a:ext>
            </a:extLst>
          </p:cNvPr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42038" name="AutoShape 87">
              <a:extLst>
                <a:ext uri="{FF2B5EF4-FFF2-40B4-BE49-F238E27FC236}">
                  <a16:creationId xmlns:a16="http://schemas.microsoft.com/office/drawing/2014/main" id="{C9400541-D636-44F6-8D5C-BD4DCCFF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2039" name="AutoShape 88">
              <a:extLst>
                <a:ext uri="{FF2B5EF4-FFF2-40B4-BE49-F238E27FC236}">
                  <a16:creationId xmlns:a16="http://schemas.microsoft.com/office/drawing/2014/main" id="{4C3BD720-FE13-4E59-934C-776F9C9A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2040" name="Oval 89">
              <a:extLst>
                <a:ext uri="{FF2B5EF4-FFF2-40B4-BE49-F238E27FC236}">
                  <a16:creationId xmlns:a16="http://schemas.microsoft.com/office/drawing/2014/main" id="{BA249A60-D8A3-4778-97D8-C3142D20E3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2041" name="Oval 90">
              <a:extLst>
                <a:ext uri="{FF2B5EF4-FFF2-40B4-BE49-F238E27FC236}">
                  <a16:creationId xmlns:a16="http://schemas.microsoft.com/office/drawing/2014/main" id="{F82CF714-696F-4E2D-9100-A18801BC90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2042" name="Oval 91">
              <a:extLst>
                <a:ext uri="{FF2B5EF4-FFF2-40B4-BE49-F238E27FC236}">
                  <a16:creationId xmlns:a16="http://schemas.microsoft.com/office/drawing/2014/main" id="{1D2FBA66-BDAD-4369-8B59-CF6EBC304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2043" name="Oval 92">
              <a:extLst>
                <a:ext uri="{FF2B5EF4-FFF2-40B4-BE49-F238E27FC236}">
                  <a16:creationId xmlns:a16="http://schemas.microsoft.com/office/drawing/2014/main" id="{18330A4C-EFCF-4BB5-B57C-1DEC56C603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2044" name="AutoShape 93">
              <a:extLst>
                <a:ext uri="{FF2B5EF4-FFF2-40B4-BE49-F238E27FC236}">
                  <a16:creationId xmlns:a16="http://schemas.microsoft.com/office/drawing/2014/main" id="{BDCB64CC-6D8B-4544-9D48-2DF95669D1E2}"/>
                </a:ext>
              </a:extLst>
            </p:cNvPr>
            <p:cNvCxnSpPr>
              <a:cxnSpLocks noChangeAspect="1" noChangeShapeType="1"/>
              <a:stCxn id="42042" idx="3"/>
              <a:endCxn id="42041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AutoShape 94">
              <a:extLst>
                <a:ext uri="{FF2B5EF4-FFF2-40B4-BE49-F238E27FC236}">
                  <a16:creationId xmlns:a16="http://schemas.microsoft.com/office/drawing/2014/main" id="{F1FA2484-B554-42ED-A3CC-BF22ACA6B297}"/>
                </a:ext>
              </a:extLst>
            </p:cNvPr>
            <p:cNvCxnSpPr>
              <a:cxnSpLocks noChangeAspect="1" noChangeShapeType="1"/>
              <a:stCxn id="42043" idx="1"/>
              <a:endCxn id="42041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AutoShape 95">
              <a:extLst>
                <a:ext uri="{FF2B5EF4-FFF2-40B4-BE49-F238E27FC236}">
                  <a16:creationId xmlns:a16="http://schemas.microsoft.com/office/drawing/2014/main" id="{BC2CF600-7C18-47B1-804A-26B3E51109F9}"/>
                </a:ext>
              </a:extLst>
            </p:cNvPr>
            <p:cNvCxnSpPr>
              <a:cxnSpLocks noChangeAspect="1" noChangeShapeType="1"/>
              <a:stCxn id="42043" idx="7"/>
              <a:endCxn id="42040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AutoShape 96">
              <a:extLst>
                <a:ext uri="{FF2B5EF4-FFF2-40B4-BE49-F238E27FC236}">
                  <a16:creationId xmlns:a16="http://schemas.microsoft.com/office/drawing/2014/main" id="{1CE5C69D-C7D7-4C25-B911-0B6BF9EB9DD7}"/>
                </a:ext>
              </a:extLst>
            </p:cNvPr>
            <p:cNvCxnSpPr>
              <a:cxnSpLocks noChangeAspect="1" noChangeShapeType="1"/>
              <a:stCxn id="42042" idx="5"/>
              <a:endCxn id="42040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AutoShape 97">
              <a:extLst>
                <a:ext uri="{FF2B5EF4-FFF2-40B4-BE49-F238E27FC236}">
                  <a16:creationId xmlns:a16="http://schemas.microsoft.com/office/drawing/2014/main" id="{A556EAF8-F3C7-4354-AD26-5D6FEF4777AD}"/>
                </a:ext>
              </a:extLst>
            </p:cNvPr>
            <p:cNvCxnSpPr>
              <a:cxnSpLocks noChangeAspect="1" noChangeShapeType="1"/>
              <a:stCxn id="42041" idx="6"/>
              <a:endCxn id="42040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49" name="Oval 98">
              <a:extLst>
                <a:ext uri="{FF2B5EF4-FFF2-40B4-BE49-F238E27FC236}">
                  <a16:creationId xmlns:a16="http://schemas.microsoft.com/office/drawing/2014/main" id="{5C771A37-368F-4522-A301-FA89CF96D2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2050" name="AutoShape 99">
              <a:extLst>
                <a:ext uri="{FF2B5EF4-FFF2-40B4-BE49-F238E27FC236}">
                  <a16:creationId xmlns:a16="http://schemas.microsoft.com/office/drawing/2014/main" id="{792AE774-6B3E-481D-816A-0A74B2C29758}"/>
                </a:ext>
              </a:extLst>
            </p:cNvPr>
            <p:cNvCxnSpPr>
              <a:cxnSpLocks noChangeAspect="1" noChangeShapeType="1"/>
              <a:stCxn id="42055" idx="7"/>
              <a:endCxn id="42049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1" name="AutoShape 100">
              <a:extLst>
                <a:ext uri="{FF2B5EF4-FFF2-40B4-BE49-F238E27FC236}">
                  <a16:creationId xmlns:a16="http://schemas.microsoft.com/office/drawing/2014/main" id="{83910A43-A491-4B12-8BC8-A20E8DAE2B9E}"/>
                </a:ext>
              </a:extLst>
            </p:cNvPr>
            <p:cNvCxnSpPr>
              <a:cxnSpLocks noChangeAspect="1" noChangeShapeType="1"/>
              <a:stCxn id="42049" idx="1"/>
              <a:endCxn id="42042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52" name="Text Box 101">
              <a:extLst>
                <a:ext uri="{FF2B5EF4-FFF2-40B4-BE49-F238E27FC236}">
                  <a16:creationId xmlns:a16="http://schemas.microsoft.com/office/drawing/2014/main" id="{DF259589-54B3-47B7-9D35-CE644735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53" name="Text Box 102">
              <a:extLst>
                <a:ext uri="{FF2B5EF4-FFF2-40B4-BE49-F238E27FC236}">
                  <a16:creationId xmlns:a16="http://schemas.microsoft.com/office/drawing/2014/main" id="{BEE67261-DB46-453C-8299-D79BE3201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2054" name="AutoShape 103">
              <a:extLst>
                <a:ext uri="{FF2B5EF4-FFF2-40B4-BE49-F238E27FC236}">
                  <a16:creationId xmlns:a16="http://schemas.microsoft.com/office/drawing/2014/main" id="{70AEB2AC-6191-44FA-8938-58D7EC502BA7}"/>
                </a:ext>
              </a:extLst>
            </p:cNvPr>
            <p:cNvCxnSpPr>
              <a:cxnSpLocks noChangeAspect="1" noChangeShapeType="1"/>
              <a:stCxn id="42040" idx="6"/>
              <a:endCxn id="42049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55" name="Oval 104">
              <a:extLst>
                <a:ext uri="{FF2B5EF4-FFF2-40B4-BE49-F238E27FC236}">
                  <a16:creationId xmlns:a16="http://schemas.microsoft.com/office/drawing/2014/main" id="{B059C916-1F43-42CE-ABD3-622615AC09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2056" name="AutoShape 105">
              <a:extLst>
                <a:ext uri="{FF2B5EF4-FFF2-40B4-BE49-F238E27FC236}">
                  <a16:creationId xmlns:a16="http://schemas.microsoft.com/office/drawing/2014/main" id="{5A5DF5E4-CADD-46B4-935F-1A285A807D18}"/>
                </a:ext>
              </a:extLst>
            </p:cNvPr>
            <p:cNvCxnSpPr>
              <a:cxnSpLocks noChangeAspect="1" noChangeShapeType="1"/>
              <a:stCxn id="42040" idx="5"/>
              <a:endCxn id="42055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19" name="AutoShape 108">
            <a:extLst>
              <a:ext uri="{FF2B5EF4-FFF2-40B4-BE49-F238E27FC236}">
                <a16:creationId xmlns:a16="http://schemas.microsoft.com/office/drawing/2014/main" id="{07659A94-378A-4D13-AD75-4AA282C9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2020" name="AutoShape 109">
            <a:extLst>
              <a:ext uri="{FF2B5EF4-FFF2-40B4-BE49-F238E27FC236}">
                <a16:creationId xmlns:a16="http://schemas.microsoft.com/office/drawing/2014/main" id="{146E2C7B-D674-4873-847A-18DDB1E9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2021" name="Oval 110">
            <a:extLst>
              <a:ext uri="{FF2B5EF4-FFF2-40B4-BE49-F238E27FC236}">
                <a16:creationId xmlns:a16="http://schemas.microsoft.com/office/drawing/2014/main" id="{FDD4E4DD-C9E7-4949-93FC-A9E9AE93D4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2022" name="Oval 111">
            <a:extLst>
              <a:ext uri="{FF2B5EF4-FFF2-40B4-BE49-F238E27FC236}">
                <a16:creationId xmlns:a16="http://schemas.microsoft.com/office/drawing/2014/main" id="{3789A8F2-520C-400C-A575-6FE634F61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2023" name="Oval 112">
            <a:extLst>
              <a:ext uri="{FF2B5EF4-FFF2-40B4-BE49-F238E27FC236}">
                <a16:creationId xmlns:a16="http://schemas.microsoft.com/office/drawing/2014/main" id="{722E296F-D793-41C5-9B9E-1CF356075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2024" name="Oval 113">
            <a:extLst>
              <a:ext uri="{FF2B5EF4-FFF2-40B4-BE49-F238E27FC236}">
                <a16:creationId xmlns:a16="http://schemas.microsoft.com/office/drawing/2014/main" id="{DA97D661-6CA6-4613-A737-3C3A0124E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2025" name="AutoShape 114">
            <a:extLst>
              <a:ext uri="{FF2B5EF4-FFF2-40B4-BE49-F238E27FC236}">
                <a16:creationId xmlns:a16="http://schemas.microsoft.com/office/drawing/2014/main" id="{0DEF3829-9281-4D7C-B1A5-B37F82740DFA}"/>
              </a:ext>
            </a:extLst>
          </p:cNvPr>
          <p:cNvCxnSpPr>
            <a:cxnSpLocks noChangeAspect="1" noChangeShapeType="1"/>
            <a:stCxn id="42023" idx="3"/>
            <a:endCxn id="42022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6" name="AutoShape 115">
            <a:extLst>
              <a:ext uri="{FF2B5EF4-FFF2-40B4-BE49-F238E27FC236}">
                <a16:creationId xmlns:a16="http://schemas.microsoft.com/office/drawing/2014/main" id="{360DB9C2-48B3-41DD-B41C-68BA16171AB5}"/>
              </a:ext>
            </a:extLst>
          </p:cNvPr>
          <p:cNvCxnSpPr>
            <a:cxnSpLocks noChangeAspect="1" noChangeShapeType="1"/>
            <a:stCxn id="42024" idx="1"/>
            <a:endCxn id="42022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7" name="AutoShape 116">
            <a:extLst>
              <a:ext uri="{FF2B5EF4-FFF2-40B4-BE49-F238E27FC236}">
                <a16:creationId xmlns:a16="http://schemas.microsoft.com/office/drawing/2014/main" id="{0366A1E0-6B87-4CCD-9B43-BC834759ABBF}"/>
              </a:ext>
            </a:extLst>
          </p:cNvPr>
          <p:cNvCxnSpPr>
            <a:cxnSpLocks noChangeAspect="1" noChangeShapeType="1"/>
            <a:stCxn id="42024" idx="7"/>
            <a:endCxn id="42021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8" name="AutoShape 117">
            <a:extLst>
              <a:ext uri="{FF2B5EF4-FFF2-40B4-BE49-F238E27FC236}">
                <a16:creationId xmlns:a16="http://schemas.microsoft.com/office/drawing/2014/main" id="{53B72124-5249-417A-B0CA-CCBB96D06165}"/>
              </a:ext>
            </a:extLst>
          </p:cNvPr>
          <p:cNvCxnSpPr>
            <a:cxnSpLocks noChangeAspect="1" noChangeShapeType="1"/>
            <a:stCxn id="42023" idx="5"/>
            <a:endCxn id="42021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AutoShape 118">
            <a:extLst>
              <a:ext uri="{FF2B5EF4-FFF2-40B4-BE49-F238E27FC236}">
                <a16:creationId xmlns:a16="http://schemas.microsoft.com/office/drawing/2014/main" id="{BC4ADF1F-8F3C-4C16-AEBA-D9E571ED95F5}"/>
              </a:ext>
            </a:extLst>
          </p:cNvPr>
          <p:cNvCxnSpPr>
            <a:cxnSpLocks noChangeAspect="1" noChangeShapeType="1"/>
            <a:stCxn id="42022" idx="6"/>
            <a:endCxn id="42021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0" name="Oval 119">
            <a:extLst>
              <a:ext uri="{FF2B5EF4-FFF2-40B4-BE49-F238E27FC236}">
                <a16:creationId xmlns:a16="http://schemas.microsoft.com/office/drawing/2014/main" id="{1523EBCB-780A-43FE-A93C-BC5FF4165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2031" name="AutoShape 120">
            <a:extLst>
              <a:ext uri="{FF2B5EF4-FFF2-40B4-BE49-F238E27FC236}">
                <a16:creationId xmlns:a16="http://schemas.microsoft.com/office/drawing/2014/main" id="{FABEE8FF-957A-4DCA-9FDE-2B5FB0399DA4}"/>
              </a:ext>
            </a:extLst>
          </p:cNvPr>
          <p:cNvCxnSpPr>
            <a:cxnSpLocks noChangeAspect="1" noChangeShapeType="1"/>
            <a:stCxn id="42036" idx="7"/>
            <a:endCxn id="42030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2" name="AutoShape 121">
            <a:extLst>
              <a:ext uri="{FF2B5EF4-FFF2-40B4-BE49-F238E27FC236}">
                <a16:creationId xmlns:a16="http://schemas.microsoft.com/office/drawing/2014/main" id="{EF1CD15E-D065-4C8B-9EB6-B5F3ABFF359B}"/>
              </a:ext>
            </a:extLst>
          </p:cNvPr>
          <p:cNvCxnSpPr>
            <a:cxnSpLocks noChangeAspect="1" noChangeShapeType="1"/>
            <a:stCxn id="42030" idx="1"/>
            <a:endCxn id="42023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3" name="Text Box 122">
            <a:extLst>
              <a:ext uri="{FF2B5EF4-FFF2-40B4-BE49-F238E27FC236}">
                <a16:creationId xmlns:a16="http://schemas.microsoft.com/office/drawing/2014/main" id="{77C08CB5-5A7C-414F-A05D-5082F083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34" name="Text Box 123">
            <a:extLst>
              <a:ext uri="{FF2B5EF4-FFF2-40B4-BE49-F238E27FC236}">
                <a16:creationId xmlns:a16="http://schemas.microsoft.com/office/drawing/2014/main" id="{D6FFB798-EDEA-404D-A934-039A49C19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42035" name="AutoShape 124">
            <a:extLst>
              <a:ext uri="{FF2B5EF4-FFF2-40B4-BE49-F238E27FC236}">
                <a16:creationId xmlns:a16="http://schemas.microsoft.com/office/drawing/2014/main" id="{60DB056D-9596-4267-B85F-1C31600EA066}"/>
              </a:ext>
            </a:extLst>
          </p:cNvPr>
          <p:cNvCxnSpPr>
            <a:cxnSpLocks noChangeAspect="1" noChangeShapeType="1"/>
            <a:stCxn id="42021" idx="6"/>
            <a:endCxn id="42030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6" name="Oval 125">
            <a:extLst>
              <a:ext uri="{FF2B5EF4-FFF2-40B4-BE49-F238E27FC236}">
                <a16:creationId xmlns:a16="http://schemas.microsoft.com/office/drawing/2014/main" id="{CF8A6C74-68FF-4C98-84A1-4E2D77FB0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2037" name="AutoShape 126">
            <a:extLst>
              <a:ext uri="{FF2B5EF4-FFF2-40B4-BE49-F238E27FC236}">
                <a16:creationId xmlns:a16="http://schemas.microsoft.com/office/drawing/2014/main" id="{A30B7296-1A30-4593-8F59-E42F500D8BF5}"/>
              </a:ext>
            </a:extLst>
          </p:cNvPr>
          <p:cNvCxnSpPr>
            <a:cxnSpLocks noChangeAspect="1" noChangeShapeType="1"/>
            <a:stCxn id="42021" idx="5"/>
            <a:endCxn id="42036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7D36AB14-03F7-470E-AB59-8B060502B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FD53B40F-A15F-4687-AE5E-B5C76FC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5CC5C4AD-86A7-4398-964B-944D2129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3BCC56-FA28-44F6-8E31-156FAEBC68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3013" name="AutoShape 1079">
            <a:extLst>
              <a:ext uri="{FF2B5EF4-FFF2-40B4-BE49-F238E27FC236}">
                <a16:creationId xmlns:a16="http://schemas.microsoft.com/office/drawing/2014/main" id="{D60F30C5-DBB2-4E5E-A84D-D6A4DB3D1E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4" name="AutoShape 1080">
            <a:extLst>
              <a:ext uri="{FF2B5EF4-FFF2-40B4-BE49-F238E27FC236}">
                <a16:creationId xmlns:a16="http://schemas.microsoft.com/office/drawing/2014/main" id="{10A91B30-5C40-48CF-A6F5-4E17F7DFBC22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5" name="AutoShape 1081">
            <a:extLst>
              <a:ext uri="{FF2B5EF4-FFF2-40B4-BE49-F238E27FC236}">
                <a16:creationId xmlns:a16="http://schemas.microsoft.com/office/drawing/2014/main" id="{7DAC00CA-103F-4744-8A87-F8BCA8ED67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43016" name="Group 1101">
            <a:extLst>
              <a:ext uri="{FF2B5EF4-FFF2-40B4-BE49-F238E27FC236}">
                <a16:creationId xmlns:a16="http://schemas.microsoft.com/office/drawing/2014/main" id="{B12282E9-E19B-4DC9-B73B-3CB52A415593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43083" name="AutoShape 1082">
              <a:extLst>
                <a:ext uri="{FF2B5EF4-FFF2-40B4-BE49-F238E27FC236}">
                  <a16:creationId xmlns:a16="http://schemas.microsoft.com/office/drawing/2014/main" id="{88B24D7C-314D-42CA-B964-1B63B9DF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84" name="AutoShape 1083">
              <a:extLst>
                <a:ext uri="{FF2B5EF4-FFF2-40B4-BE49-F238E27FC236}">
                  <a16:creationId xmlns:a16="http://schemas.microsoft.com/office/drawing/2014/main" id="{832ADA1A-EC36-471E-A6BD-9835D0919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85" name="Oval 1084">
              <a:extLst>
                <a:ext uri="{FF2B5EF4-FFF2-40B4-BE49-F238E27FC236}">
                  <a16:creationId xmlns:a16="http://schemas.microsoft.com/office/drawing/2014/main" id="{4BEE0A9C-142F-4743-B373-487F4E1D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3086" name="Oval 1085">
              <a:extLst>
                <a:ext uri="{FF2B5EF4-FFF2-40B4-BE49-F238E27FC236}">
                  <a16:creationId xmlns:a16="http://schemas.microsoft.com/office/drawing/2014/main" id="{F91D2C74-DC82-4561-9FBB-DD6FEB548F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3087" name="Oval 1086">
              <a:extLst>
                <a:ext uri="{FF2B5EF4-FFF2-40B4-BE49-F238E27FC236}">
                  <a16:creationId xmlns:a16="http://schemas.microsoft.com/office/drawing/2014/main" id="{04C3E138-9FCE-425C-9D63-3AAE828548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3088" name="Oval 1087">
              <a:extLst>
                <a:ext uri="{FF2B5EF4-FFF2-40B4-BE49-F238E27FC236}">
                  <a16:creationId xmlns:a16="http://schemas.microsoft.com/office/drawing/2014/main" id="{235D2888-CF4D-47DE-937B-CE9A4C5D12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3089" name="AutoShape 1088">
              <a:extLst>
                <a:ext uri="{FF2B5EF4-FFF2-40B4-BE49-F238E27FC236}">
                  <a16:creationId xmlns:a16="http://schemas.microsoft.com/office/drawing/2014/main" id="{CB029FEF-BE18-45EA-A153-C36A6762FFF0}"/>
                </a:ext>
              </a:extLst>
            </p:cNvPr>
            <p:cNvCxnSpPr>
              <a:cxnSpLocks noChangeAspect="1" noChangeShapeType="1"/>
              <a:stCxn id="43087" idx="3"/>
              <a:endCxn id="43086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0" name="AutoShape 1089">
              <a:extLst>
                <a:ext uri="{FF2B5EF4-FFF2-40B4-BE49-F238E27FC236}">
                  <a16:creationId xmlns:a16="http://schemas.microsoft.com/office/drawing/2014/main" id="{31883611-9156-4ABA-A392-956C039C921A}"/>
                </a:ext>
              </a:extLst>
            </p:cNvPr>
            <p:cNvCxnSpPr>
              <a:cxnSpLocks noChangeAspect="1" noChangeShapeType="1"/>
              <a:stCxn id="43088" idx="1"/>
              <a:endCxn id="43086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1" name="AutoShape 1090">
              <a:extLst>
                <a:ext uri="{FF2B5EF4-FFF2-40B4-BE49-F238E27FC236}">
                  <a16:creationId xmlns:a16="http://schemas.microsoft.com/office/drawing/2014/main" id="{9195005F-AE92-4D89-A1EE-67732E45CEEF}"/>
                </a:ext>
              </a:extLst>
            </p:cNvPr>
            <p:cNvCxnSpPr>
              <a:cxnSpLocks noChangeAspect="1" noChangeShapeType="1"/>
              <a:stCxn id="43088" idx="7"/>
              <a:endCxn id="43085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2" name="AutoShape 1091">
              <a:extLst>
                <a:ext uri="{FF2B5EF4-FFF2-40B4-BE49-F238E27FC236}">
                  <a16:creationId xmlns:a16="http://schemas.microsoft.com/office/drawing/2014/main" id="{78FCD1ED-5EAD-465B-B26F-D1E23D86E935}"/>
                </a:ext>
              </a:extLst>
            </p:cNvPr>
            <p:cNvCxnSpPr>
              <a:cxnSpLocks noChangeAspect="1" noChangeShapeType="1"/>
              <a:stCxn id="43087" idx="5"/>
              <a:endCxn id="43085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3" name="AutoShape 1092">
              <a:extLst>
                <a:ext uri="{FF2B5EF4-FFF2-40B4-BE49-F238E27FC236}">
                  <a16:creationId xmlns:a16="http://schemas.microsoft.com/office/drawing/2014/main" id="{4B2A1F60-40AB-4F77-97F6-E13C76B52EDA}"/>
                </a:ext>
              </a:extLst>
            </p:cNvPr>
            <p:cNvCxnSpPr>
              <a:cxnSpLocks noChangeAspect="1" noChangeShapeType="1"/>
              <a:stCxn id="43086" idx="6"/>
              <a:endCxn id="43085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94" name="Oval 1093">
              <a:extLst>
                <a:ext uri="{FF2B5EF4-FFF2-40B4-BE49-F238E27FC236}">
                  <a16:creationId xmlns:a16="http://schemas.microsoft.com/office/drawing/2014/main" id="{1DEFE016-FF63-4319-AC85-621FFD7229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3095" name="AutoShape 1094">
              <a:extLst>
                <a:ext uri="{FF2B5EF4-FFF2-40B4-BE49-F238E27FC236}">
                  <a16:creationId xmlns:a16="http://schemas.microsoft.com/office/drawing/2014/main" id="{88A1D4B3-2DBB-4D1C-A5D0-D3F66878ACF7}"/>
                </a:ext>
              </a:extLst>
            </p:cNvPr>
            <p:cNvCxnSpPr>
              <a:cxnSpLocks noChangeAspect="1" noChangeShapeType="1"/>
              <a:stCxn id="43100" idx="7"/>
              <a:endCxn id="43094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6" name="AutoShape 1095">
              <a:extLst>
                <a:ext uri="{FF2B5EF4-FFF2-40B4-BE49-F238E27FC236}">
                  <a16:creationId xmlns:a16="http://schemas.microsoft.com/office/drawing/2014/main" id="{871F7C6B-E7BB-4BAD-AD6D-E109C6B16FC1}"/>
                </a:ext>
              </a:extLst>
            </p:cNvPr>
            <p:cNvCxnSpPr>
              <a:cxnSpLocks noChangeAspect="1" noChangeShapeType="1"/>
              <a:stCxn id="43094" idx="1"/>
              <a:endCxn id="43087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97" name="Text Box 1096">
              <a:extLst>
                <a:ext uri="{FF2B5EF4-FFF2-40B4-BE49-F238E27FC236}">
                  <a16:creationId xmlns:a16="http://schemas.microsoft.com/office/drawing/2014/main" id="{26418946-7FF5-48B6-AF29-030FEE608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98" name="Text Box 1097">
              <a:extLst>
                <a:ext uri="{FF2B5EF4-FFF2-40B4-BE49-F238E27FC236}">
                  <a16:creationId xmlns:a16="http://schemas.microsoft.com/office/drawing/2014/main" id="{9A4A9C29-3917-483C-A801-4EDD561D4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3099" name="AutoShape 1098">
              <a:extLst>
                <a:ext uri="{FF2B5EF4-FFF2-40B4-BE49-F238E27FC236}">
                  <a16:creationId xmlns:a16="http://schemas.microsoft.com/office/drawing/2014/main" id="{8AF9C0B0-9ABD-4588-B8B8-6D3C65FA6443}"/>
                </a:ext>
              </a:extLst>
            </p:cNvPr>
            <p:cNvCxnSpPr>
              <a:cxnSpLocks noChangeAspect="1" noChangeShapeType="1"/>
              <a:stCxn id="43085" idx="6"/>
              <a:endCxn id="43094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100" name="Oval 1099">
              <a:extLst>
                <a:ext uri="{FF2B5EF4-FFF2-40B4-BE49-F238E27FC236}">
                  <a16:creationId xmlns:a16="http://schemas.microsoft.com/office/drawing/2014/main" id="{C9BBACA1-9DF6-406C-B9F5-48964BB3B3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3101" name="AutoShape 1100">
              <a:extLst>
                <a:ext uri="{FF2B5EF4-FFF2-40B4-BE49-F238E27FC236}">
                  <a16:creationId xmlns:a16="http://schemas.microsoft.com/office/drawing/2014/main" id="{1FD2017C-33B4-4554-9DFE-2D81228B8EB5}"/>
                </a:ext>
              </a:extLst>
            </p:cNvPr>
            <p:cNvCxnSpPr>
              <a:cxnSpLocks noChangeAspect="1" noChangeShapeType="1"/>
              <a:stCxn id="43085" idx="5"/>
              <a:endCxn id="43100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1125">
            <a:extLst>
              <a:ext uri="{FF2B5EF4-FFF2-40B4-BE49-F238E27FC236}">
                <a16:creationId xmlns:a16="http://schemas.microsoft.com/office/drawing/2014/main" id="{75767F9E-FF0B-4D55-9051-280E1582F671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43062" name="AutoShape 1123">
              <a:extLst>
                <a:ext uri="{FF2B5EF4-FFF2-40B4-BE49-F238E27FC236}">
                  <a16:creationId xmlns:a16="http://schemas.microsoft.com/office/drawing/2014/main" id="{69B583E8-D8A6-4D82-A948-72849699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3" name="AutoShape 1103">
              <a:extLst>
                <a:ext uri="{FF2B5EF4-FFF2-40B4-BE49-F238E27FC236}">
                  <a16:creationId xmlns:a16="http://schemas.microsoft.com/office/drawing/2014/main" id="{F696C682-A726-401C-BA97-0D2640D1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4" name="AutoShape 1104">
              <a:extLst>
                <a:ext uri="{FF2B5EF4-FFF2-40B4-BE49-F238E27FC236}">
                  <a16:creationId xmlns:a16="http://schemas.microsoft.com/office/drawing/2014/main" id="{7A7D812C-7B41-40A6-8638-321DD445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65" name="Oval 1105">
              <a:extLst>
                <a:ext uri="{FF2B5EF4-FFF2-40B4-BE49-F238E27FC236}">
                  <a16:creationId xmlns:a16="http://schemas.microsoft.com/office/drawing/2014/main" id="{A468F7AB-BC5A-4535-8CEA-6F14117EE8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3066" name="Oval 1106">
              <a:extLst>
                <a:ext uri="{FF2B5EF4-FFF2-40B4-BE49-F238E27FC236}">
                  <a16:creationId xmlns:a16="http://schemas.microsoft.com/office/drawing/2014/main" id="{2E40BFCD-5593-412C-B424-A41756E41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3067" name="Oval 1107">
              <a:extLst>
                <a:ext uri="{FF2B5EF4-FFF2-40B4-BE49-F238E27FC236}">
                  <a16:creationId xmlns:a16="http://schemas.microsoft.com/office/drawing/2014/main" id="{95538CB5-BC89-405E-870B-4065A8C3A2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3068" name="Oval 1108">
              <a:extLst>
                <a:ext uri="{FF2B5EF4-FFF2-40B4-BE49-F238E27FC236}">
                  <a16:creationId xmlns:a16="http://schemas.microsoft.com/office/drawing/2014/main" id="{BC09CE2A-E873-4B4F-9D80-7FFD67870E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3069" name="AutoShape 1109">
              <a:extLst>
                <a:ext uri="{FF2B5EF4-FFF2-40B4-BE49-F238E27FC236}">
                  <a16:creationId xmlns:a16="http://schemas.microsoft.com/office/drawing/2014/main" id="{86365C85-F96D-4725-AFC0-3D61C3467966}"/>
                </a:ext>
              </a:extLst>
            </p:cNvPr>
            <p:cNvCxnSpPr>
              <a:cxnSpLocks noChangeAspect="1" noChangeShapeType="1"/>
              <a:stCxn id="43067" idx="3"/>
              <a:endCxn id="43066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70" name="AutoShape 1110">
              <a:extLst>
                <a:ext uri="{FF2B5EF4-FFF2-40B4-BE49-F238E27FC236}">
                  <a16:creationId xmlns:a16="http://schemas.microsoft.com/office/drawing/2014/main" id="{54FBBA14-1408-4FC8-B13C-49ED886E7C68}"/>
                </a:ext>
              </a:extLst>
            </p:cNvPr>
            <p:cNvCxnSpPr>
              <a:cxnSpLocks noChangeAspect="1" noChangeShapeType="1"/>
              <a:stCxn id="43068" idx="1"/>
              <a:endCxn id="43066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71" name="AutoShape 1111">
              <a:extLst>
                <a:ext uri="{FF2B5EF4-FFF2-40B4-BE49-F238E27FC236}">
                  <a16:creationId xmlns:a16="http://schemas.microsoft.com/office/drawing/2014/main" id="{7FB21A7D-EA68-4387-8129-51F2C44C277B}"/>
                </a:ext>
              </a:extLst>
            </p:cNvPr>
            <p:cNvCxnSpPr>
              <a:cxnSpLocks noChangeAspect="1" noChangeShapeType="1"/>
              <a:stCxn id="43068" idx="7"/>
              <a:endCxn id="43065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72" name="AutoShape 1112">
              <a:extLst>
                <a:ext uri="{FF2B5EF4-FFF2-40B4-BE49-F238E27FC236}">
                  <a16:creationId xmlns:a16="http://schemas.microsoft.com/office/drawing/2014/main" id="{6096C11E-DA33-49B8-8007-EE51EC2D38DB}"/>
                </a:ext>
              </a:extLst>
            </p:cNvPr>
            <p:cNvCxnSpPr>
              <a:cxnSpLocks noChangeAspect="1" noChangeShapeType="1"/>
              <a:stCxn id="43067" idx="5"/>
              <a:endCxn id="43065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73" name="AutoShape 1113">
              <a:extLst>
                <a:ext uri="{FF2B5EF4-FFF2-40B4-BE49-F238E27FC236}">
                  <a16:creationId xmlns:a16="http://schemas.microsoft.com/office/drawing/2014/main" id="{CF725831-E4B6-4B7B-9304-6539746D8484}"/>
                </a:ext>
              </a:extLst>
            </p:cNvPr>
            <p:cNvCxnSpPr>
              <a:cxnSpLocks noChangeAspect="1" noChangeShapeType="1"/>
              <a:stCxn id="43066" idx="6"/>
              <a:endCxn id="43065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74" name="Oval 1114">
              <a:extLst>
                <a:ext uri="{FF2B5EF4-FFF2-40B4-BE49-F238E27FC236}">
                  <a16:creationId xmlns:a16="http://schemas.microsoft.com/office/drawing/2014/main" id="{B89DEFCD-84E0-45C0-9BFF-F46B536405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3075" name="AutoShape 1115">
              <a:extLst>
                <a:ext uri="{FF2B5EF4-FFF2-40B4-BE49-F238E27FC236}">
                  <a16:creationId xmlns:a16="http://schemas.microsoft.com/office/drawing/2014/main" id="{1DD72755-D1E0-41E5-8E21-B606E4C5CCA0}"/>
                </a:ext>
              </a:extLst>
            </p:cNvPr>
            <p:cNvCxnSpPr>
              <a:cxnSpLocks noChangeAspect="1" noChangeShapeType="1"/>
              <a:stCxn id="43080" idx="7"/>
              <a:endCxn id="43074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76" name="AutoShape 1116">
              <a:extLst>
                <a:ext uri="{FF2B5EF4-FFF2-40B4-BE49-F238E27FC236}">
                  <a16:creationId xmlns:a16="http://schemas.microsoft.com/office/drawing/2014/main" id="{26C0D86F-DE03-4AF3-B6D0-6E75792386E8}"/>
                </a:ext>
              </a:extLst>
            </p:cNvPr>
            <p:cNvCxnSpPr>
              <a:cxnSpLocks noChangeAspect="1" noChangeShapeType="1"/>
              <a:stCxn id="43074" idx="1"/>
              <a:endCxn id="43067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77" name="Text Box 1117">
              <a:extLst>
                <a:ext uri="{FF2B5EF4-FFF2-40B4-BE49-F238E27FC236}">
                  <a16:creationId xmlns:a16="http://schemas.microsoft.com/office/drawing/2014/main" id="{EDDFE6F1-FA3B-408B-AD3E-033504B8D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78" name="Text Box 1118">
              <a:extLst>
                <a:ext uri="{FF2B5EF4-FFF2-40B4-BE49-F238E27FC236}">
                  <a16:creationId xmlns:a16="http://schemas.microsoft.com/office/drawing/2014/main" id="{A9084D5E-238F-478C-89E5-009D8C8A1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3079" name="AutoShape 1119">
              <a:extLst>
                <a:ext uri="{FF2B5EF4-FFF2-40B4-BE49-F238E27FC236}">
                  <a16:creationId xmlns:a16="http://schemas.microsoft.com/office/drawing/2014/main" id="{6EA40BA0-8F2F-4435-97B8-2C67CD4D7EBA}"/>
                </a:ext>
              </a:extLst>
            </p:cNvPr>
            <p:cNvCxnSpPr>
              <a:cxnSpLocks noChangeAspect="1" noChangeShapeType="1"/>
              <a:stCxn id="43065" idx="6"/>
              <a:endCxn id="43074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80" name="Oval 1120">
              <a:extLst>
                <a:ext uri="{FF2B5EF4-FFF2-40B4-BE49-F238E27FC236}">
                  <a16:creationId xmlns:a16="http://schemas.microsoft.com/office/drawing/2014/main" id="{3F24A19F-6164-498E-862A-32A7313ECB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3081" name="AutoShape 1121">
              <a:extLst>
                <a:ext uri="{FF2B5EF4-FFF2-40B4-BE49-F238E27FC236}">
                  <a16:creationId xmlns:a16="http://schemas.microsoft.com/office/drawing/2014/main" id="{959B3B78-3EF1-4DE7-A4A5-52808A800ECF}"/>
                </a:ext>
              </a:extLst>
            </p:cNvPr>
            <p:cNvCxnSpPr>
              <a:cxnSpLocks noChangeAspect="1" noChangeShapeType="1"/>
              <a:stCxn id="43065" idx="5"/>
              <a:endCxn id="43080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82" name="Text Box 1124">
              <a:extLst>
                <a:ext uri="{FF2B5EF4-FFF2-40B4-BE49-F238E27FC236}">
                  <a16:creationId xmlns:a16="http://schemas.microsoft.com/office/drawing/2014/main" id="{5A159315-32FA-47E4-8A9B-BF80F440F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018" name="Group 1170">
            <a:extLst>
              <a:ext uri="{FF2B5EF4-FFF2-40B4-BE49-F238E27FC236}">
                <a16:creationId xmlns:a16="http://schemas.microsoft.com/office/drawing/2014/main" id="{CB41814F-9AC6-403F-B107-C1059365E535}"/>
              </a:ext>
            </a:extLst>
          </p:cNvPr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43041" name="AutoShape 1127">
              <a:extLst>
                <a:ext uri="{FF2B5EF4-FFF2-40B4-BE49-F238E27FC236}">
                  <a16:creationId xmlns:a16="http://schemas.microsoft.com/office/drawing/2014/main" id="{F766B1F4-6C5B-4855-9762-EDD52BDC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42" name="AutoShape 1128">
              <a:extLst>
                <a:ext uri="{FF2B5EF4-FFF2-40B4-BE49-F238E27FC236}">
                  <a16:creationId xmlns:a16="http://schemas.microsoft.com/office/drawing/2014/main" id="{7961EE92-5A31-49BB-90B5-9F41107C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43" name="AutoShape 1129">
              <a:extLst>
                <a:ext uri="{FF2B5EF4-FFF2-40B4-BE49-F238E27FC236}">
                  <a16:creationId xmlns:a16="http://schemas.microsoft.com/office/drawing/2014/main" id="{05E7D6B3-E8EC-4383-90B5-7641A0C1C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44" name="Oval 1130">
              <a:extLst>
                <a:ext uri="{FF2B5EF4-FFF2-40B4-BE49-F238E27FC236}">
                  <a16:creationId xmlns:a16="http://schemas.microsoft.com/office/drawing/2014/main" id="{B059E3EF-45B9-4598-92DF-0CB1228B44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3045" name="Oval 1131">
              <a:extLst>
                <a:ext uri="{FF2B5EF4-FFF2-40B4-BE49-F238E27FC236}">
                  <a16:creationId xmlns:a16="http://schemas.microsoft.com/office/drawing/2014/main" id="{7C740447-0643-4D41-802A-54DE231928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3046" name="Oval 1132">
              <a:extLst>
                <a:ext uri="{FF2B5EF4-FFF2-40B4-BE49-F238E27FC236}">
                  <a16:creationId xmlns:a16="http://schemas.microsoft.com/office/drawing/2014/main" id="{FD9FC514-0CA8-4ED1-9E4D-BAB474446E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3047" name="Oval 1133">
              <a:extLst>
                <a:ext uri="{FF2B5EF4-FFF2-40B4-BE49-F238E27FC236}">
                  <a16:creationId xmlns:a16="http://schemas.microsoft.com/office/drawing/2014/main" id="{7F7FD8D1-2B61-4BF5-9D3C-42CD1E317F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3048" name="AutoShape 1134">
              <a:extLst>
                <a:ext uri="{FF2B5EF4-FFF2-40B4-BE49-F238E27FC236}">
                  <a16:creationId xmlns:a16="http://schemas.microsoft.com/office/drawing/2014/main" id="{5EF1A88E-57A0-4182-9BA4-D0239F0BB0E9}"/>
                </a:ext>
              </a:extLst>
            </p:cNvPr>
            <p:cNvCxnSpPr>
              <a:cxnSpLocks noChangeAspect="1" noChangeShapeType="1"/>
              <a:stCxn id="43046" idx="3"/>
              <a:endCxn id="43045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9" name="AutoShape 1135">
              <a:extLst>
                <a:ext uri="{FF2B5EF4-FFF2-40B4-BE49-F238E27FC236}">
                  <a16:creationId xmlns:a16="http://schemas.microsoft.com/office/drawing/2014/main" id="{2FD655BC-71C8-4C73-89F9-B4F99146A4C3}"/>
                </a:ext>
              </a:extLst>
            </p:cNvPr>
            <p:cNvCxnSpPr>
              <a:cxnSpLocks noChangeAspect="1" noChangeShapeType="1"/>
              <a:stCxn id="43047" idx="1"/>
              <a:endCxn id="43045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50" name="AutoShape 1136">
              <a:extLst>
                <a:ext uri="{FF2B5EF4-FFF2-40B4-BE49-F238E27FC236}">
                  <a16:creationId xmlns:a16="http://schemas.microsoft.com/office/drawing/2014/main" id="{FB88E11A-E969-4CE6-B0EB-04EC29B404CD}"/>
                </a:ext>
              </a:extLst>
            </p:cNvPr>
            <p:cNvCxnSpPr>
              <a:cxnSpLocks noChangeAspect="1" noChangeShapeType="1"/>
              <a:stCxn id="43047" idx="7"/>
              <a:endCxn id="43044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51" name="AutoShape 1137">
              <a:extLst>
                <a:ext uri="{FF2B5EF4-FFF2-40B4-BE49-F238E27FC236}">
                  <a16:creationId xmlns:a16="http://schemas.microsoft.com/office/drawing/2014/main" id="{84840068-B688-4399-8882-2373FADA2E33}"/>
                </a:ext>
              </a:extLst>
            </p:cNvPr>
            <p:cNvCxnSpPr>
              <a:cxnSpLocks noChangeAspect="1" noChangeShapeType="1"/>
              <a:stCxn id="43046" idx="5"/>
              <a:endCxn id="43044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52" name="AutoShape 1138">
              <a:extLst>
                <a:ext uri="{FF2B5EF4-FFF2-40B4-BE49-F238E27FC236}">
                  <a16:creationId xmlns:a16="http://schemas.microsoft.com/office/drawing/2014/main" id="{12487321-D40E-4277-8553-7E06FD9E3A11}"/>
                </a:ext>
              </a:extLst>
            </p:cNvPr>
            <p:cNvCxnSpPr>
              <a:cxnSpLocks noChangeAspect="1" noChangeShapeType="1"/>
              <a:stCxn id="43045" idx="6"/>
              <a:endCxn id="43044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53" name="Oval 1139">
              <a:extLst>
                <a:ext uri="{FF2B5EF4-FFF2-40B4-BE49-F238E27FC236}">
                  <a16:creationId xmlns:a16="http://schemas.microsoft.com/office/drawing/2014/main" id="{0320FD88-5AA6-448E-8E0E-C93D2A1BA5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3054" name="AutoShape 1140">
              <a:extLst>
                <a:ext uri="{FF2B5EF4-FFF2-40B4-BE49-F238E27FC236}">
                  <a16:creationId xmlns:a16="http://schemas.microsoft.com/office/drawing/2014/main" id="{B3C58937-CD7A-468D-9606-7C6B24800121}"/>
                </a:ext>
              </a:extLst>
            </p:cNvPr>
            <p:cNvCxnSpPr>
              <a:cxnSpLocks noChangeAspect="1" noChangeShapeType="1"/>
              <a:stCxn id="43059" idx="7"/>
              <a:endCxn id="43053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55" name="AutoShape 1141">
              <a:extLst>
                <a:ext uri="{FF2B5EF4-FFF2-40B4-BE49-F238E27FC236}">
                  <a16:creationId xmlns:a16="http://schemas.microsoft.com/office/drawing/2014/main" id="{6303440D-54AE-41D3-9E9D-BDC2AE8EB95F}"/>
                </a:ext>
              </a:extLst>
            </p:cNvPr>
            <p:cNvCxnSpPr>
              <a:cxnSpLocks noChangeAspect="1" noChangeShapeType="1"/>
              <a:stCxn id="43053" idx="1"/>
              <a:endCxn id="43046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56" name="Text Box 1142">
              <a:extLst>
                <a:ext uri="{FF2B5EF4-FFF2-40B4-BE49-F238E27FC236}">
                  <a16:creationId xmlns:a16="http://schemas.microsoft.com/office/drawing/2014/main" id="{702C9E2B-F886-4559-8236-B9AFE4B07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7" name="Text Box 1143">
              <a:extLst>
                <a:ext uri="{FF2B5EF4-FFF2-40B4-BE49-F238E27FC236}">
                  <a16:creationId xmlns:a16="http://schemas.microsoft.com/office/drawing/2014/main" id="{8E876001-83C5-475B-98E8-A4C3E569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3058" name="AutoShape 1144">
              <a:extLst>
                <a:ext uri="{FF2B5EF4-FFF2-40B4-BE49-F238E27FC236}">
                  <a16:creationId xmlns:a16="http://schemas.microsoft.com/office/drawing/2014/main" id="{264D9C83-275A-4574-B144-274FC1BD5FD1}"/>
                </a:ext>
              </a:extLst>
            </p:cNvPr>
            <p:cNvCxnSpPr>
              <a:cxnSpLocks noChangeAspect="1" noChangeShapeType="1"/>
              <a:stCxn id="43044" idx="6"/>
              <a:endCxn id="43053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59" name="Oval 1145">
              <a:extLst>
                <a:ext uri="{FF2B5EF4-FFF2-40B4-BE49-F238E27FC236}">
                  <a16:creationId xmlns:a16="http://schemas.microsoft.com/office/drawing/2014/main" id="{C5F77DD0-0680-4DDC-B206-9E255B57C8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3060" name="AutoShape 1146">
              <a:extLst>
                <a:ext uri="{FF2B5EF4-FFF2-40B4-BE49-F238E27FC236}">
                  <a16:creationId xmlns:a16="http://schemas.microsoft.com/office/drawing/2014/main" id="{A3C50A1B-5F83-4388-AE59-73BD992AA8D9}"/>
                </a:ext>
              </a:extLst>
            </p:cNvPr>
            <p:cNvCxnSpPr>
              <a:cxnSpLocks noChangeAspect="1" noChangeShapeType="1"/>
              <a:stCxn id="43044" idx="5"/>
              <a:endCxn id="43059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61" name="Text Box 1147">
              <a:extLst>
                <a:ext uri="{FF2B5EF4-FFF2-40B4-BE49-F238E27FC236}">
                  <a16:creationId xmlns:a16="http://schemas.microsoft.com/office/drawing/2014/main" id="{46862A26-24A1-4A29-A149-2EF9DCA2E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019" name="Group 1171">
            <a:extLst>
              <a:ext uri="{FF2B5EF4-FFF2-40B4-BE49-F238E27FC236}">
                <a16:creationId xmlns:a16="http://schemas.microsoft.com/office/drawing/2014/main" id="{C0E0C4BD-7E36-4552-B518-D56C1ACC0851}"/>
              </a:ext>
            </a:extLst>
          </p:cNvPr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43020" name="AutoShape 1148">
              <a:extLst>
                <a:ext uri="{FF2B5EF4-FFF2-40B4-BE49-F238E27FC236}">
                  <a16:creationId xmlns:a16="http://schemas.microsoft.com/office/drawing/2014/main" id="{F3CB1A4C-BB92-4B1D-BD4F-FA4A8A17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21" name="AutoShape 1149">
              <a:extLst>
                <a:ext uri="{FF2B5EF4-FFF2-40B4-BE49-F238E27FC236}">
                  <a16:creationId xmlns:a16="http://schemas.microsoft.com/office/drawing/2014/main" id="{13F87B25-3DF3-41F9-9777-BDB05555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22" name="AutoShape 1150">
              <a:extLst>
                <a:ext uri="{FF2B5EF4-FFF2-40B4-BE49-F238E27FC236}">
                  <a16:creationId xmlns:a16="http://schemas.microsoft.com/office/drawing/2014/main" id="{71751F83-FC1B-411B-B6A8-FA010BCE7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3023" name="Oval 1151">
              <a:extLst>
                <a:ext uri="{FF2B5EF4-FFF2-40B4-BE49-F238E27FC236}">
                  <a16:creationId xmlns:a16="http://schemas.microsoft.com/office/drawing/2014/main" id="{112465C1-66C7-48EA-9B8D-B9AE4D9F20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3024" name="Oval 1152">
              <a:extLst>
                <a:ext uri="{FF2B5EF4-FFF2-40B4-BE49-F238E27FC236}">
                  <a16:creationId xmlns:a16="http://schemas.microsoft.com/office/drawing/2014/main" id="{EE88AB51-E947-4F50-AFC7-640D24AB5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3025" name="Oval 1153">
              <a:extLst>
                <a:ext uri="{FF2B5EF4-FFF2-40B4-BE49-F238E27FC236}">
                  <a16:creationId xmlns:a16="http://schemas.microsoft.com/office/drawing/2014/main" id="{0E670C00-0833-49C2-89BE-9697A79177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3026" name="Oval 1154">
              <a:extLst>
                <a:ext uri="{FF2B5EF4-FFF2-40B4-BE49-F238E27FC236}">
                  <a16:creationId xmlns:a16="http://schemas.microsoft.com/office/drawing/2014/main" id="{0B515E00-26CE-4D9E-AE41-01552F1C0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3027" name="AutoShape 1155">
              <a:extLst>
                <a:ext uri="{FF2B5EF4-FFF2-40B4-BE49-F238E27FC236}">
                  <a16:creationId xmlns:a16="http://schemas.microsoft.com/office/drawing/2014/main" id="{5669E7AB-E653-47F7-96A6-5A09653C2C04}"/>
                </a:ext>
              </a:extLst>
            </p:cNvPr>
            <p:cNvCxnSpPr>
              <a:cxnSpLocks noChangeAspect="1" noChangeShapeType="1"/>
              <a:stCxn id="43025" idx="3"/>
              <a:endCxn id="43024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8" name="AutoShape 1156">
              <a:extLst>
                <a:ext uri="{FF2B5EF4-FFF2-40B4-BE49-F238E27FC236}">
                  <a16:creationId xmlns:a16="http://schemas.microsoft.com/office/drawing/2014/main" id="{3F55A31F-13DD-4F62-904A-673EC64FB27A}"/>
                </a:ext>
              </a:extLst>
            </p:cNvPr>
            <p:cNvCxnSpPr>
              <a:cxnSpLocks noChangeAspect="1" noChangeShapeType="1"/>
              <a:stCxn id="43026" idx="1"/>
              <a:endCxn id="43024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1157">
              <a:extLst>
                <a:ext uri="{FF2B5EF4-FFF2-40B4-BE49-F238E27FC236}">
                  <a16:creationId xmlns:a16="http://schemas.microsoft.com/office/drawing/2014/main" id="{548F4BCD-C004-4EF1-8723-672C1102D8C5}"/>
                </a:ext>
              </a:extLst>
            </p:cNvPr>
            <p:cNvCxnSpPr>
              <a:cxnSpLocks noChangeAspect="1" noChangeShapeType="1"/>
              <a:stCxn id="43026" idx="7"/>
              <a:endCxn id="43023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1158">
              <a:extLst>
                <a:ext uri="{FF2B5EF4-FFF2-40B4-BE49-F238E27FC236}">
                  <a16:creationId xmlns:a16="http://schemas.microsoft.com/office/drawing/2014/main" id="{5116D1E1-3647-4CFF-B610-34D312E91358}"/>
                </a:ext>
              </a:extLst>
            </p:cNvPr>
            <p:cNvCxnSpPr>
              <a:cxnSpLocks noChangeAspect="1" noChangeShapeType="1"/>
              <a:stCxn id="43025" idx="5"/>
              <a:endCxn id="43023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1" name="AutoShape 1159">
              <a:extLst>
                <a:ext uri="{FF2B5EF4-FFF2-40B4-BE49-F238E27FC236}">
                  <a16:creationId xmlns:a16="http://schemas.microsoft.com/office/drawing/2014/main" id="{FD1D6ABE-8BCF-4006-8686-D1A43F4852C7}"/>
                </a:ext>
              </a:extLst>
            </p:cNvPr>
            <p:cNvCxnSpPr>
              <a:cxnSpLocks noChangeAspect="1" noChangeShapeType="1"/>
              <a:stCxn id="43024" idx="6"/>
              <a:endCxn id="43023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2" name="Oval 1160">
              <a:extLst>
                <a:ext uri="{FF2B5EF4-FFF2-40B4-BE49-F238E27FC236}">
                  <a16:creationId xmlns:a16="http://schemas.microsoft.com/office/drawing/2014/main" id="{3A6E4064-8F29-4D66-A8D9-5BEDE6A3B5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3033" name="AutoShape 1161">
              <a:extLst>
                <a:ext uri="{FF2B5EF4-FFF2-40B4-BE49-F238E27FC236}">
                  <a16:creationId xmlns:a16="http://schemas.microsoft.com/office/drawing/2014/main" id="{EB850566-6BB5-4363-A9B5-71750FADEF3D}"/>
                </a:ext>
              </a:extLst>
            </p:cNvPr>
            <p:cNvCxnSpPr>
              <a:cxnSpLocks noChangeAspect="1" noChangeShapeType="1"/>
              <a:stCxn id="43038" idx="7"/>
              <a:endCxn id="43032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4" name="AutoShape 1162">
              <a:extLst>
                <a:ext uri="{FF2B5EF4-FFF2-40B4-BE49-F238E27FC236}">
                  <a16:creationId xmlns:a16="http://schemas.microsoft.com/office/drawing/2014/main" id="{ACD46C4D-FBE8-4F84-909F-D7EED0E0FF80}"/>
                </a:ext>
              </a:extLst>
            </p:cNvPr>
            <p:cNvCxnSpPr>
              <a:cxnSpLocks noChangeAspect="1" noChangeShapeType="1"/>
              <a:stCxn id="43032" idx="1"/>
              <a:endCxn id="43025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5" name="Text Box 1163">
              <a:extLst>
                <a:ext uri="{FF2B5EF4-FFF2-40B4-BE49-F238E27FC236}">
                  <a16:creationId xmlns:a16="http://schemas.microsoft.com/office/drawing/2014/main" id="{C68E47FC-0008-4A71-A9DF-F85788D8B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36" name="Text Box 1164">
              <a:extLst>
                <a:ext uri="{FF2B5EF4-FFF2-40B4-BE49-F238E27FC236}">
                  <a16:creationId xmlns:a16="http://schemas.microsoft.com/office/drawing/2014/main" id="{FAC03E67-BC20-44E1-8755-AF944DF39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3037" name="AutoShape 1165">
              <a:extLst>
                <a:ext uri="{FF2B5EF4-FFF2-40B4-BE49-F238E27FC236}">
                  <a16:creationId xmlns:a16="http://schemas.microsoft.com/office/drawing/2014/main" id="{7A3D2170-88DD-42B9-8A63-C3B4FB8397C9}"/>
                </a:ext>
              </a:extLst>
            </p:cNvPr>
            <p:cNvCxnSpPr>
              <a:cxnSpLocks noChangeAspect="1" noChangeShapeType="1"/>
              <a:stCxn id="43023" idx="6"/>
              <a:endCxn id="43032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8" name="Oval 1166">
              <a:extLst>
                <a:ext uri="{FF2B5EF4-FFF2-40B4-BE49-F238E27FC236}">
                  <a16:creationId xmlns:a16="http://schemas.microsoft.com/office/drawing/2014/main" id="{387D604F-FE9F-4985-9A55-824D831E4D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3039" name="AutoShape 1167">
              <a:extLst>
                <a:ext uri="{FF2B5EF4-FFF2-40B4-BE49-F238E27FC236}">
                  <a16:creationId xmlns:a16="http://schemas.microsoft.com/office/drawing/2014/main" id="{EF9D9A63-4453-4058-9FD3-A1E97E2CAF2F}"/>
                </a:ext>
              </a:extLst>
            </p:cNvPr>
            <p:cNvCxnSpPr>
              <a:cxnSpLocks noChangeAspect="1" noChangeShapeType="1"/>
              <a:stCxn id="43023" idx="5"/>
              <a:endCxn id="43038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0" name="Text Box 1168">
              <a:extLst>
                <a:ext uri="{FF2B5EF4-FFF2-40B4-BE49-F238E27FC236}">
                  <a16:creationId xmlns:a16="http://schemas.microsoft.com/office/drawing/2014/main" id="{0B27754A-2590-4DB4-9A9E-0B8DBF083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598CF20-F552-4646-94DB-DA66B148F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266A93B2-D3A7-4180-B549-E3154BD6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4EADC8BC-E48A-4E70-94E0-A565118E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9DC18E-3316-4E2B-A567-561679D80C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grpSp>
        <p:nvGrpSpPr>
          <p:cNvPr id="44037" name="Group 3">
            <a:extLst>
              <a:ext uri="{FF2B5EF4-FFF2-40B4-BE49-F238E27FC236}">
                <a16:creationId xmlns:a16="http://schemas.microsoft.com/office/drawing/2014/main" id="{D9B48436-BAAC-462C-80F1-24C956877E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44083" name="AutoShape 4">
              <a:extLst>
                <a:ext uri="{FF2B5EF4-FFF2-40B4-BE49-F238E27FC236}">
                  <a16:creationId xmlns:a16="http://schemas.microsoft.com/office/drawing/2014/main" id="{34B59B4A-466A-40C0-932E-695AFB9B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4084" name="AutoShape 5">
              <a:extLst>
                <a:ext uri="{FF2B5EF4-FFF2-40B4-BE49-F238E27FC236}">
                  <a16:creationId xmlns:a16="http://schemas.microsoft.com/office/drawing/2014/main" id="{0C9292AE-57A8-4A62-9696-4AA3A42A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4085" name="AutoShape 6">
              <a:extLst>
                <a:ext uri="{FF2B5EF4-FFF2-40B4-BE49-F238E27FC236}">
                  <a16:creationId xmlns:a16="http://schemas.microsoft.com/office/drawing/2014/main" id="{7AA039F6-EE8D-46DE-8483-B9CAA99CA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4086" name="Oval 7">
              <a:extLst>
                <a:ext uri="{FF2B5EF4-FFF2-40B4-BE49-F238E27FC236}">
                  <a16:creationId xmlns:a16="http://schemas.microsoft.com/office/drawing/2014/main" id="{F91AA7AD-681D-4E52-871F-32037E0C5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4087" name="Oval 8">
              <a:extLst>
                <a:ext uri="{FF2B5EF4-FFF2-40B4-BE49-F238E27FC236}">
                  <a16:creationId xmlns:a16="http://schemas.microsoft.com/office/drawing/2014/main" id="{1E2FE91E-5103-4305-8203-395DD23321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4088" name="Oval 9">
              <a:extLst>
                <a:ext uri="{FF2B5EF4-FFF2-40B4-BE49-F238E27FC236}">
                  <a16:creationId xmlns:a16="http://schemas.microsoft.com/office/drawing/2014/main" id="{904F9B1D-0D22-4C58-BC7C-7C6EED6D5A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4089" name="Oval 10">
              <a:extLst>
                <a:ext uri="{FF2B5EF4-FFF2-40B4-BE49-F238E27FC236}">
                  <a16:creationId xmlns:a16="http://schemas.microsoft.com/office/drawing/2014/main" id="{60854929-E48D-45C2-A822-217A17B6AF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4090" name="AutoShape 11">
              <a:extLst>
                <a:ext uri="{FF2B5EF4-FFF2-40B4-BE49-F238E27FC236}">
                  <a16:creationId xmlns:a16="http://schemas.microsoft.com/office/drawing/2014/main" id="{2AFE4AA5-87AA-4E43-A21C-015AD057B2B6}"/>
                </a:ext>
              </a:extLst>
            </p:cNvPr>
            <p:cNvCxnSpPr>
              <a:cxnSpLocks noChangeAspect="1" noChangeShapeType="1"/>
              <a:stCxn id="44088" idx="3"/>
              <a:endCxn id="44087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1" name="AutoShape 12">
              <a:extLst>
                <a:ext uri="{FF2B5EF4-FFF2-40B4-BE49-F238E27FC236}">
                  <a16:creationId xmlns:a16="http://schemas.microsoft.com/office/drawing/2014/main" id="{6A760851-FEA9-4933-BA87-1F7C0D555E8B}"/>
                </a:ext>
              </a:extLst>
            </p:cNvPr>
            <p:cNvCxnSpPr>
              <a:cxnSpLocks noChangeAspect="1" noChangeShapeType="1"/>
              <a:stCxn id="44089" idx="1"/>
              <a:endCxn id="44087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2" name="AutoShape 13">
              <a:extLst>
                <a:ext uri="{FF2B5EF4-FFF2-40B4-BE49-F238E27FC236}">
                  <a16:creationId xmlns:a16="http://schemas.microsoft.com/office/drawing/2014/main" id="{469D813E-BF68-4993-BDAE-17831DBF5735}"/>
                </a:ext>
              </a:extLst>
            </p:cNvPr>
            <p:cNvCxnSpPr>
              <a:cxnSpLocks noChangeAspect="1" noChangeShapeType="1"/>
              <a:stCxn id="44089" idx="7"/>
              <a:endCxn id="44086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3" name="AutoShape 14">
              <a:extLst>
                <a:ext uri="{FF2B5EF4-FFF2-40B4-BE49-F238E27FC236}">
                  <a16:creationId xmlns:a16="http://schemas.microsoft.com/office/drawing/2014/main" id="{67DCA611-DEAA-4A8C-B43E-08278A146F41}"/>
                </a:ext>
              </a:extLst>
            </p:cNvPr>
            <p:cNvCxnSpPr>
              <a:cxnSpLocks noChangeAspect="1" noChangeShapeType="1"/>
              <a:stCxn id="44088" idx="5"/>
              <a:endCxn id="44086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4" name="AutoShape 15">
              <a:extLst>
                <a:ext uri="{FF2B5EF4-FFF2-40B4-BE49-F238E27FC236}">
                  <a16:creationId xmlns:a16="http://schemas.microsoft.com/office/drawing/2014/main" id="{4668C9D8-E5A5-4D93-B7DD-917ED402CB4F}"/>
                </a:ext>
              </a:extLst>
            </p:cNvPr>
            <p:cNvCxnSpPr>
              <a:cxnSpLocks noChangeAspect="1" noChangeShapeType="1"/>
              <a:stCxn id="44087" idx="6"/>
              <a:endCxn id="44086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95" name="Oval 16">
              <a:extLst>
                <a:ext uri="{FF2B5EF4-FFF2-40B4-BE49-F238E27FC236}">
                  <a16:creationId xmlns:a16="http://schemas.microsoft.com/office/drawing/2014/main" id="{1E8C40CD-FC40-4D3A-90A9-90803A97BD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4096" name="AutoShape 17">
              <a:extLst>
                <a:ext uri="{FF2B5EF4-FFF2-40B4-BE49-F238E27FC236}">
                  <a16:creationId xmlns:a16="http://schemas.microsoft.com/office/drawing/2014/main" id="{9AEC646C-3DBB-4705-B8FC-1BB6D4E0686D}"/>
                </a:ext>
              </a:extLst>
            </p:cNvPr>
            <p:cNvCxnSpPr>
              <a:cxnSpLocks noChangeAspect="1" noChangeShapeType="1"/>
              <a:stCxn id="44101" idx="7"/>
              <a:endCxn id="44095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7" name="AutoShape 18">
              <a:extLst>
                <a:ext uri="{FF2B5EF4-FFF2-40B4-BE49-F238E27FC236}">
                  <a16:creationId xmlns:a16="http://schemas.microsoft.com/office/drawing/2014/main" id="{5AB116FF-B685-445E-BFB5-46CA2FA9AAD0}"/>
                </a:ext>
              </a:extLst>
            </p:cNvPr>
            <p:cNvCxnSpPr>
              <a:cxnSpLocks noChangeAspect="1" noChangeShapeType="1"/>
              <a:stCxn id="44095" idx="1"/>
              <a:endCxn id="44088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98" name="Text Box 19">
              <a:extLst>
                <a:ext uri="{FF2B5EF4-FFF2-40B4-BE49-F238E27FC236}">
                  <a16:creationId xmlns:a16="http://schemas.microsoft.com/office/drawing/2014/main" id="{1A8504C4-2A4E-4CA2-B10D-57DF394A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9" name="Text Box 20">
              <a:extLst>
                <a:ext uri="{FF2B5EF4-FFF2-40B4-BE49-F238E27FC236}">
                  <a16:creationId xmlns:a16="http://schemas.microsoft.com/office/drawing/2014/main" id="{EC94D5FE-C766-4886-81D5-37F10ACF1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4100" name="AutoShape 21">
              <a:extLst>
                <a:ext uri="{FF2B5EF4-FFF2-40B4-BE49-F238E27FC236}">
                  <a16:creationId xmlns:a16="http://schemas.microsoft.com/office/drawing/2014/main" id="{8307E963-F1E6-46C6-95B9-CB946E093C3C}"/>
                </a:ext>
              </a:extLst>
            </p:cNvPr>
            <p:cNvCxnSpPr>
              <a:cxnSpLocks noChangeAspect="1" noChangeShapeType="1"/>
              <a:stCxn id="44086" idx="6"/>
              <a:endCxn id="44095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101" name="Oval 22">
              <a:extLst>
                <a:ext uri="{FF2B5EF4-FFF2-40B4-BE49-F238E27FC236}">
                  <a16:creationId xmlns:a16="http://schemas.microsoft.com/office/drawing/2014/main" id="{D4879AA8-A950-4CBE-BD5D-1ECF94A9BA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4102" name="AutoShape 23">
              <a:extLst>
                <a:ext uri="{FF2B5EF4-FFF2-40B4-BE49-F238E27FC236}">
                  <a16:creationId xmlns:a16="http://schemas.microsoft.com/office/drawing/2014/main" id="{DC681929-190F-4836-8467-54FCFA34DEDD}"/>
                </a:ext>
              </a:extLst>
            </p:cNvPr>
            <p:cNvCxnSpPr>
              <a:cxnSpLocks noChangeAspect="1" noChangeShapeType="1"/>
              <a:stCxn id="44086" idx="5"/>
              <a:endCxn id="44101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103" name="Text Box 24">
              <a:extLst>
                <a:ext uri="{FF2B5EF4-FFF2-40B4-BE49-F238E27FC236}">
                  <a16:creationId xmlns:a16="http://schemas.microsoft.com/office/drawing/2014/main" id="{A9CEF23B-C54E-410B-908A-53697D7E6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4038" name="AutoShape 26">
            <a:extLst>
              <a:ext uri="{FF2B5EF4-FFF2-40B4-BE49-F238E27FC236}">
                <a16:creationId xmlns:a16="http://schemas.microsoft.com/office/drawing/2014/main" id="{24FEE6F1-28D6-4721-9143-2E1EAAC9B152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9" name="AutoShape 27">
            <a:extLst>
              <a:ext uri="{FF2B5EF4-FFF2-40B4-BE49-F238E27FC236}">
                <a16:creationId xmlns:a16="http://schemas.microsoft.com/office/drawing/2014/main" id="{4229BB12-96AD-4D6B-8A9F-8B5C1EBFEDD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44040" name="Group 50">
            <a:extLst>
              <a:ext uri="{FF2B5EF4-FFF2-40B4-BE49-F238E27FC236}">
                <a16:creationId xmlns:a16="http://schemas.microsoft.com/office/drawing/2014/main" id="{7B252573-A6A4-4BC0-9554-46C721D5ABF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44062" name="AutoShape 29">
              <a:extLst>
                <a:ext uri="{FF2B5EF4-FFF2-40B4-BE49-F238E27FC236}">
                  <a16:creationId xmlns:a16="http://schemas.microsoft.com/office/drawing/2014/main" id="{3A84E24F-A43B-4503-8AF5-E136B17B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4063" name="AutoShape 30">
              <a:extLst>
                <a:ext uri="{FF2B5EF4-FFF2-40B4-BE49-F238E27FC236}">
                  <a16:creationId xmlns:a16="http://schemas.microsoft.com/office/drawing/2014/main" id="{4CAFC368-AFBB-4D5A-8EC2-30378F83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4064" name="AutoShape 31">
              <a:extLst>
                <a:ext uri="{FF2B5EF4-FFF2-40B4-BE49-F238E27FC236}">
                  <a16:creationId xmlns:a16="http://schemas.microsoft.com/office/drawing/2014/main" id="{1E5CA306-CCF0-4438-A6DA-8D0A8BD5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4065" name="Oval 32">
              <a:extLst>
                <a:ext uri="{FF2B5EF4-FFF2-40B4-BE49-F238E27FC236}">
                  <a16:creationId xmlns:a16="http://schemas.microsoft.com/office/drawing/2014/main" id="{83A19CC2-3003-44E3-B149-AF02F28254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4066" name="Oval 33">
              <a:extLst>
                <a:ext uri="{FF2B5EF4-FFF2-40B4-BE49-F238E27FC236}">
                  <a16:creationId xmlns:a16="http://schemas.microsoft.com/office/drawing/2014/main" id="{8B2C80F0-B0E0-4F84-8E55-45A973823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4067" name="Oval 34">
              <a:extLst>
                <a:ext uri="{FF2B5EF4-FFF2-40B4-BE49-F238E27FC236}">
                  <a16:creationId xmlns:a16="http://schemas.microsoft.com/office/drawing/2014/main" id="{FFD7A47C-EB5F-450E-8DDF-A8BEBA2820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4068" name="Oval 35">
              <a:extLst>
                <a:ext uri="{FF2B5EF4-FFF2-40B4-BE49-F238E27FC236}">
                  <a16:creationId xmlns:a16="http://schemas.microsoft.com/office/drawing/2014/main" id="{7DABF2DC-B5C9-44F3-BEA1-A325E7400E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4069" name="AutoShape 36">
              <a:extLst>
                <a:ext uri="{FF2B5EF4-FFF2-40B4-BE49-F238E27FC236}">
                  <a16:creationId xmlns:a16="http://schemas.microsoft.com/office/drawing/2014/main" id="{6703A9B4-C776-4EC1-A752-B10CF9AF51CB}"/>
                </a:ext>
              </a:extLst>
            </p:cNvPr>
            <p:cNvCxnSpPr>
              <a:cxnSpLocks noChangeAspect="1" noChangeShapeType="1"/>
              <a:stCxn id="44067" idx="3"/>
              <a:endCxn id="44066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0" name="AutoShape 37">
              <a:extLst>
                <a:ext uri="{FF2B5EF4-FFF2-40B4-BE49-F238E27FC236}">
                  <a16:creationId xmlns:a16="http://schemas.microsoft.com/office/drawing/2014/main" id="{BFB8F667-8F04-4A09-B008-33F9BAC6D96F}"/>
                </a:ext>
              </a:extLst>
            </p:cNvPr>
            <p:cNvCxnSpPr>
              <a:cxnSpLocks noChangeAspect="1" noChangeShapeType="1"/>
              <a:stCxn id="44068" idx="1"/>
              <a:endCxn id="44066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AutoShape 38">
              <a:extLst>
                <a:ext uri="{FF2B5EF4-FFF2-40B4-BE49-F238E27FC236}">
                  <a16:creationId xmlns:a16="http://schemas.microsoft.com/office/drawing/2014/main" id="{86EEA9AF-3E99-482E-A31A-430E704D9BE8}"/>
                </a:ext>
              </a:extLst>
            </p:cNvPr>
            <p:cNvCxnSpPr>
              <a:cxnSpLocks noChangeAspect="1" noChangeShapeType="1"/>
              <a:stCxn id="44068" idx="7"/>
              <a:endCxn id="44065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2" name="AutoShape 39">
              <a:extLst>
                <a:ext uri="{FF2B5EF4-FFF2-40B4-BE49-F238E27FC236}">
                  <a16:creationId xmlns:a16="http://schemas.microsoft.com/office/drawing/2014/main" id="{52E621D1-FAEB-40AA-B311-500EBC69CAFB}"/>
                </a:ext>
              </a:extLst>
            </p:cNvPr>
            <p:cNvCxnSpPr>
              <a:cxnSpLocks noChangeAspect="1" noChangeShapeType="1"/>
              <a:stCxn id="44067" idx="5"/>
              <a:endCxn id="44065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AutoShape 40">
              <a:extLst>
                <a:ext uri="{FF2B5EF4-FFF2-40B4-BE49-F238E27FC236}">
                  <a16:creationId xmlns:a16="http://schemas.microsoft.com/office/drawing/2014/main" id="{B7572682-1696-44A1-9CE0-72E97859B398}"/>
                </a:ext>
              </a:extLst>
            </p:cNvPr>
            <p:cNvCxnSpPr>
              <a:cxnSpLocks noChangeAspect="1" noChangeShapeType="1"/>
              <a:stCxn id="44066" idx="6"/>
              <a:endCxn id="44065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4" name="Oval 41">
              <a:extLst>
                <a:ext uri="{FF2B5EF4-FFF2-40B4-BE49-F238E27FC236}">
                  <a16:creationId xmlns:a16="http://schemas.microsoft.com/office/drawing/2014/main" id="{2048F0A6-436D-4E9E-9336-8B884D0703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4075" name="AutoShape 42">
              <a:extLst>
                <a:ext uri="{FF2B5EF4-FFF2-40B4-BE49-F238E27FC236}">
                  <a16:creationId xmlns:a16="http://schemas.microsoft.com/office/drawing/2014/main" id="{76FFA1D5-6EFA-49F1-974A-6E9F7A436D96}"/>
                </a:ext>
              </a:extLst>
            </p:cNvPr>
            <p:cNvCxnSpPr>
              <a:cxnSpLocks noChangeAspect="1" noChangeShapeType="1"/>
              <a:stCxn id="44080" idx="7"/>
              <a:endCxn id="44074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6" name="AutoShape 43">
              <a:extLst>
                <a:ext uri="{FF2B5EF4-FFF2-40B4-BE49-F238E27FC236}">
                  <a16:creationId xmlns:a16="http://schemas.microsoft.com/office/drawing/2014/main" id="{4013DD15-CBEB-4A16-BA46-48FBD806289B}"/>
                </a:ext>
              </a:extLst>
            </p:cNvPr>
            <p:cNvCxnSpPr>
              <a:cxnSpLocks noChangeAspect="1" noChangeShapeType="1"/>
              <a:stCxn id="44074" idx="1"/>
              <a:endCxn id="44067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7" name="Text Box 44">
              <a:extLst>
                <a:ext uri="{FF2B5EF4-FFF2-40B4-BE49-F238E27FC236}">
                  <a16:creationId xmlns:a16="http://schemas.microsoft.com/office/drawing/2014/main" id="{73CDF6DD-B6DD-4B74-A986-22F6C8721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78" name="Text Box 45">
              <a:extLst>
                <a:ext uri="{FF2B5EF4-FFF2-40B4-BE49-F238E27FC236}">
                  <a16:creationId xmlns:a16="http://schemas.microsoft.com/office/drawing/2014/main" id="{56C21E11-8CB7-4BD5-8B71-1AEA26685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4079" name="AutoShape 46">
              <a:extLst>
                <a:ext uri="{FF2B5EF4-FFF2-40B4-BE49-F238E27FC236}">
                  <a16:creationId xmlns:a16="http://schemas.microsoft.com/office/drawing/2014/main" id="{854BAE98-A006-4C19-8FD7-4BDD425CD94B}"/>
                </a:ext>
              </a:extLst>
            </p:cNvPr>
            <p:cNvCxnSpPr>
              <a:cxnSpLocks noChangeAspect="1" noChangeShapeType="1"/>
              <a:stCxn id="44065" idx="6"/>
              <a:endCxn id="44074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80" name="Oval 47">
              <a:extLst>
                <a:ext uri="{FF2B5EF4-FFF2-40B4-BE49-F238E27FC236}">
                  <a16:creationId xmlns:a16="http://schemas.microsoft.com/office/drawing/2014/main" id="{94EE5CE2-6D43-4CE8-9687-02822143A9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4081" name="AutoShape 48">
              <a:extLst>
                <a:ext uri="{FF2B5EF4-FFF2-40B4-BE49-F238E27FC236}">
                  <a16:creationId xmlns:a16="http://schemas.microsoft.com/office/drawing/2014/main" id="{BE1A9445-3D32-4DDE-A95A-E259AE2CAF5E}"/>
                </a:ext>
              </a:extLst>
            </p:cNvPr>
            <p:cNvCxnSpPr>
              <a:cxnSpLocks noChangeAspect="1" noChangeShapeType="1"/>
              <a:stCxn id="44065" idx="5"/>
              <a:endCxn id="44080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82" name="Text Box 49">
              <a:extLst>
                <a:ext uri="{FF2B5EF4-FFF2-40B4-BE49-F238E27FC236}">
                  <a16:creationId xmlns:a16="http://schemas.microsoft.com/office/drawing/2014/main" id="{81349B1E-AE7F-48DC-BFB7-422D3BC44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4041" name="AutoShape 52">
            <a:extLst>
              <a:ext uri="{FF2B5EF4-FFF2-40B4-BE49-F238E27FC236}">
                <a16:creationId xmlns:a16="http://schemas.microsoft.com/office/drawing/2014/main" id="{4A17A59D-F7A8-478C-9647-599D8B22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2" name="AutoShape 53">
            <a:extLst>
              <a:ext uri="{FF2B5EF4-FFF2-40B4-BE49-F238E27FC236}">
                <a16:creationId xmlns:a16="http://schemas.microsoft.com/office/drawing/2014/main" id="{86EA049A-B635-4BF6-AA6D-8AA31C59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3" name="AutoShape 54">
            <a:extLst>
              <a:ext uri="{FF2B5EF4-FFF2-40B4-BE49-F238E27FC236}">
                <a16:creationId xmlns:a16="http://schemas.microsoft.com/office/drawing/2014/main" id="{8A3B57B9-6E18-416A-9ACF-868AF6C8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4" name="Oval 55">
            <a:extLst>
              <a:ext uri="{FF2B5EF4-FFF2-40B4-BE49-F238E27FC236}">
                <a16:creationId xmlns:a16="http://schemas.microsoft.com/office/drawing/2014/main" id="{C5B101BD-6A24-4B92-81E0-D838546C5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4045" name="Oval 56">
            <a:extLst>
              <a:ext uri="{FF2B5EF4-FFF2-40B4-BE49-F238E27FC236}">
                <a16:creationId xmlns:a16="http://schemas.microsoft.com/office/drawing/2014/main" id="{A0234848-B5F1-4A11-94C2-53D946EF5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4046" name="Oval 57">
            <a:extLst>
              <a:ext uri="{FF2B5EF4-FFF2-40B4-BE49-F238E27FC236}">
                <a16:creationId xmlns:a16="http://schemas.microsoft.com/office/drawing/2014/main" id="{3EC36600-3684-4DB3-8E6C-C6DCD4683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4047" name="Oval 58">
            <a:extLst>
              <a:ext uri="{FF2B5EF4-FFF2-40B4-BE49-F238E27FC236}">
                <a16:creationId xmlns:a16="http://schemas.microsoft.com/office/drawing/2014/main" id="{ADDE7EEF-3200-4EE6-8A0B-38BD4C1FD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4048" name="AutoShape 59">
            <a:extLst>
              <a:ext uri="{FF2B5EF4-FFF2-40B4-BE49-F238E27FC236}">
                <a16:creationId xmlns:a16="http://schemas.microsoft.com/office/drawing/2014/main" id="{A0EECBB5-5271-44B5-9F76-579E05342BBE}"/>
              </a:ext>
            </a:extLst>
          </p:cNvPr>
          <p:cNvCxnSpPr>
            <a:cxnSpLocks noChangeAspect="1" noChangeShapeType="1"/>
            <a:stCxn id="44046" idx="3"/>
            <a:endCxn id="44045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60">
            <a:extLst>
              <a:ext uri="{FF2B5EF4-FFF2-40B4-BE49-F238E27FC236}">
                <a16:creationId xmlns:a16="http://schemas.microsoft.com/office/drawing/2014/main" id="{FC0FE510-A4F9-4031-84D3-10604AE5EBF0}"/>
              </a:ext>
            </a:extLst>
          </p:cNvPr>
          <p:cNvCxnSpPr>
            <a:cxnSpLocks noChangeAspect="1" noChangeShapeType="1"/>
            <a:stCxn id="44047" idx="1"/>
            <a:endCxn id="44045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61">
            <a:extLst>
              <a:ext uri="{FF2B5EF4-FFF2-40B4-BE49-F238E27FC236}">
                <a16:creationId xmlns:a16="http://schemas.microsoft.com/office/drawing/2014/main" id="{B16D120B-2D11-4CD8-BF67-1A8150660601}"/>
              </a:ext>
            </a:extLst>
          </p:cNvPr>
          <p:cNvCxnSpPr>
            <a:cxnSpLocks noChangeAspect="1" noChangeShapeType="1"/>
            <a:stCxn id="44047" idx="7"/>
            <a:endCxn id="44044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62">
            <a:extLst>
              <a:ext uri="{FF2B5EF4-FFF2-40B4-BE49-F238E27FC236}">
                <a16:creationId xmlns:a16="http://schemas.microsoft.com/office/drawing/2014/main" id="{D68D30F3-B221-44B2-9D82-01B02F900577}"/>
              </a:ext>
            </a:extLst>
          </p:cNvPr>
          <p:cNvCxnSpPr>
            <a:cxnSpLocks noChangeAspect="1" noChangeShapeType="1"/>
            <a:stCxn id="44046" idx="5"/>
            <a:endCxn id="44044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63">
            <a:extLst>
              <a:ext uri="{FF2B5EF4-FFF2-40B4-BE49-F238E27FC236}">
                <a16:creationId xmlns:a16="http://schemas.microsoft.com/office/drawing/2014/main" id="{1042187E-34B8-4FE6-8AF1-4F1C50A60C71}"/>
              </a:ext>
            </a:extLst>
          </p:cNvPr>
          <p:cNvCxnSpPr>
            <a:cxnSpLocks noChangeAspect="1" noChangeShapeType="1"/>
            <a:stCxn id="44045" idx="6"/>
            <a:endCxn id="44044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3" name="Oval 64">
            <a:extLst>
              <a:ext uri="{FF2B5EF4-FFF2-40B4-BE49-F238E27FC236}">
                <a16:creationId xmlns:a16="http://schemas.microsoft.com/office/drawing/2014/main" id="{E4C211DC-AC6F-40D0-9A1D-82019C12C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4054" name="AutoShape 65">
            <a:extLst>
              <a:ext uri="{FF2B5EF4-FFF2-40B4-BE49-F238E27FC236}">
                <a16:creationId xmlns:a16="http://schemas.microsoft.com/office/drawing/2014/main" id="{0635CBD0-9243-4E92-9679-8D863DA2A8CB}"/>
              </a:ext>
            </a:extLst>
          </p:cNvPr>
          <p:cNvCxnSpPr>
            <a:cxnSpLocks noChangeAspect="1" noChangeShapeType="1"/>
            <a:stCxn id="44059" idx="7"/>
            <a:endCxn id="44053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66">
            <a:extLst>
              <a:ext uri="{FF2B5EF4-FFF2-40B4-BE49-F238E27FC236}">
                <a16:creationId xmlns:a16="http://schemas.microsoft.com/office/drawing/2014/main" id="{30E22BE5-065E-4B32-86C6-6F1A2525C3A9}"/>
              </a:ext>
            </a:extLst>
          </p:cNvPr>
          <p:cNvCxnSpPr>
            <a:cxnSpLocks noChangeAspect="1" noChangeShapeType="1"/>
            <a:stCxn id="44053" idx="1"/>
            <a:endCxn id="44046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6" name="Text Box 67">
            <a:extLst>
              <a:ext uri="{FF2B5EF4-FFF2-40B4-BE49-F238E27FC236}">
                <a16:creationId xmlns:a16="http://schemas.microsoft.com/office/drawing/2014/main" id="{DC3C4072-4EC2-40BE-A0E1-606AFC525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57" name="Text Box 68">
            <a:extLst>
              <a:ext uri="{FF2B5EF4-FFF2-40B4-BE49-F238E27FC236}">
                <a16:creationId xmlns:a16="http://schemas.microsoft.com/office/drawing/2014/main" id="{A410CF3C-AC91-43E6-B2F1-48BE2FE5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44058" name="AutoShape 69">
            <a:extLst>
              <a:ext uri="{FF2B5EF4-FFF2-40B4-BE49-F238E27FC236}">
                <a16:creationId xmlns:a16="http://schemas.microsoft.com/office/drawing/2014/main" id="{134EDD7A-E6CD-48D3-941B-42E605C9B939}"/>
              </a:ext>
            </a:extLst>
          </p:cNvPr>
          <p:cNvCxnSpPr>
            <a:cxnSpLocks noChangeAspect="1" noChangeShapeType="1"/>
            <a:stCxn id="44044" idx="6"/>
            <a:endCxn id="44053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9" name="Oval 70">
            <a:extLst>
              <a:ext uri="{FF2B5EF4-FFF2-40B4-BE49-F238E27FC236}">
                <a16:creationId xmlns:a16="http://schemas.microsoft.com/office/drawing/2014/main" id="{BB124972-7C07-4E72-A959-2205BD85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4060" name="AutoShape 71">
            <a:extLst>
              <a:ext uri="{FF2B5EF4-FFF2-40B4-BE49-F238E27FC236}">
                <a16:creationId xmlns:a16="http://schemas.microsoft.com/office/drawing/2014/main" id="{0B2D29AD-D47B-4589-9A39-C7940AA63921}"/>
              </a:ext>
            </a:extLst>
          </p:cNvPr>
          <p:cNvCxnSpPr>
            <a:cxnSpLocks noChangeAspect="1" noChangeShapeType="1"/>
            <a:stCxn id="44044" idx="5"/>
            <a:endCxn id="44059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1" name="Text Box 72">
            <a:extLst>
              <a:ext uri="{FF2B5EF4-FFF2-40B4-BE49-F238E27FC236}">
                <a16:creationId xmlns:a16="http://schemas.microsoft.com/office/drawing/2014/main" id="{78CA0D2A-6BC3-464E-B090-D59FD325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3B69806-F1DC-4328-BEF8-D2A0C6D54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</a:t>
            </a:r>
          </a:p>
        </p:txBody>
      </p:sp>
      <p:sp>
        <p:nvSpPr>
          <p:cNvPr id="450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361AF9-BF82-4080-8883-287124ECC0A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: connected component of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b="1" i="1">
                <a:latin typeface="Times New Roman" panose="02020603050405020304" pitchFamily="18" charset="0"/>
              </a:rPr>
              <a:t>BFS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G, s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visits all the vertices and edges of </a:t>
            </a: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Property 2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	The discovery edges labeled by </a:t>
            </a:r>
            <a:r>
              <a:rPr lang="en-US" altLang="en-US" sz="2000" b="1" i="1">
                <a:latin typeface="Times New Roman" panose="02020603050405020304" pitchFamily="18" charset="0"/>
              </a:rPr>
              <a:t>BFS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G, s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form a spanning tree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of </a:t>
            </a:r>
            <a:r>
              <a:rPr lang="en-US" altLang="en-US" sz="2000" b="1" i="1">
                <a:latin typeface="Times New Roman" panose="02020603050405020304" pitchFamily="18" charset="0"/>
              </a:rPr>
              <a:t>G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Property 3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	For each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in </a:t>
            </a:r>
            <a:r>
              <a:rPr lang="en-US" altLang="en-US" sz="2000" b="1" i="1">
                <a:latin typeface="Times New Roman" panose="02020603050405020304" pitchFamily="18" charset="0"/>
              </a:rPr>
              <a:t>L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1800"/>
              <a:t>The path of 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1800"/>
              <a:t> from </a:t>
            </a:r>
            <a:r>
              <a:rPr lang="en-US" altLang="en-US" sz="1800" b="1" i="1">
                <a:latin typeface="Times New Roman" panose="02020603050405020304" pitchFamily="18" charset="0"/>
              </a:rPr>
              <a:t>s </a:t>
            </a:r>
            <a:r>
              <a:rPr lang="en-US" altLang="en-US" sz="1800"/>
              <a:t>to </a:t>
            </a:r>
            <a:r>
              <a:rPr lang="en-US" altLang="en-US" sz="1800" b="1" i="1">
                <a:latin typeface="Times New Roman" panose="02020603050405020304" pitchFamily="18" charset="0"/>
              </a:rPr>
              <a:t>v </a:t>
            </a:r>
            <a:r>
              <a:rPr lang="en-US" altLang="en-US" sz="1800"/>
              <a:t>has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en-US" sz="1800"/>
              <a:t>Every path from </a:t>
            </a:r>
            <a:r>
              <a:rPr lang="en-US" altLang="en-US" sz="1800" b="1" i="1">
                <a:latin typeface="Times New Roman" panose="02020603050405020304" pitchFamily="18" charset="0"/>
              </a:rPr>
              <a:t>s </a:t>
            </a:r>
            <a:r>
              <a:rPr lang="en-US" altLang="en-US" sz="1800"/>
              <a:t>to </a:t>
            </a:r>
            <a:r>
              <a:rPr lang="en-US" altLang="en-US" sz="1800" b="1" i="1">
                <a:latin typeface="Times New Roman" panose="02020603050405020304" pitchFamily="18" charset="0"/>
              </a:rPr>
              <a:t>v </a:t>
            </a:r>
            <a:r>
              <a:rPr lang="en-US" altLang="en-US" sz="1800"/>
              <a:t>in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has at least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edges</a:t>
            </a:r>
          </a:p>
        </p:txBody>
      </p:sp>
      <p:sp>
        <p:nvSpPr>
          <p:cNvPr id="45060" name="Footer Placeholder 5">
            <a:extLst>
              <a:ext uri="{FF2B5EF4-FFF2-40B4-BE49-F238E27FC236}">
                <a16:creationId xmlns:a16="http://schemas.microsoft.com/office/drawing/2014/main" id="{DE10B954-DE0A-412D-9770-E0554BF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5061" name="Slide Number Placeholder 6">
            <a:extLst>
              <a:ext uri="{FF2B5EF4-FFF2-40B4-BE49-F238E27FC236}">
                <a16:creationId xmlns:a16="http://schemas.microsoft.com/office/drawing/2014/main" id="{C57DB366-3FAD-45B9-8E0A-B87DAAB1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F7D6C-4C1C-4950-A39F-868DB82145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5062" name="AutoShape 18">
            <a:extLst>
              <a:ext uri="{FF2B5EF4-FFF2-40B4-BE49-F238E27FC236}">
                <a16:creationId xmlns:a16="http://schemas.microsoft.com/office/drawing/2014/main" id="{548A6841-E8B1-47AA-943A-1D43F421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3" name="AutoShape 19">
            <a:extLst>
              <a:ext uri="{FF2B5EF4-FFF2-40B4-BE49-F238E27FC236}">
                <a16:creationId xmlns:a16="http://schemas.microsoft.com/office/drawing/2014/main" id="{914F2351-C351-43D8-A2F1-26EF9471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4" name="AutoShape 20">
            <a:extLst>
              <a:ext uri="{FF2B5EF4-FFF2-40B4-BE49-F238E27FC236}">
                <a16:creationId xmlns:a16="http://schemas.microsoft.com/office/drawing/2014/main" id="{738ADB84-019D-47FC-9C1A-E8224D44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5" name="Oval 21">
            <a:extLst>
              <a:ext uri="{FF2B5EF4-FFF2-40B4-BE49-F238E27FC236}">
                <a16:creationId xmlns:a16="http://schemas.microsoft.com/office/drawing/2014/main" id="{754E0311-E13A-45A9-A835-C4879563A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5066" name="Oval 22">
            <a:extLst>
              <a:ext uri="{FF2B5EF4-FFF2-40B4-BE49-F238E27FC236}">
                <a16:creationId xmlns:a16="http://schemas.microsoft.com/office/drawing/2014/main" id="{AB2B91E8-3485-4B5B-BC4D-B9E34664A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5067" name="Oval 23">
            <a:extLst>
              <a:ext uri="{FF2B5EF4-FFF2-40B4-BE49-F238E27FC236}">
                <a16:creationId xmlns:a16="http://schemas.microsoft.com/office/drawing/2014/main" id="{CFE1DC87-9ECC-4720-B6AA-597263F86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5068" name="Oval 24">
            <a:extLst>
              <a:ext uri="{FF2B5EF4-FFF2-40B4-BE49-F238E27FC236}">
                <a16:creationId xmlns:a16="http://schemas.microsoft.com/office/drawing/2014/main" id="{30C44BD0-3545-4581-8D39-90A443054D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5069" name="AutoShape 25">
            <a:extLst>
              <a:ext uri="{FF2B5EF4-FFF2-40B4-BE49-F238E27FC236}">
                <a16:creationId xmlns:a16="http://schemas.microsoft.com/office/drawing/2014/main" id="{9C02BA47-715F-4810-A381-E4DFF0BE2D5C}"/>
              </a:ext>
            </a:extLst>
          </p:cNvPr>
          <p:cNvCxnSpPr>
            <a:cxnSpLocks noChangeAspect="1" noChangeShapeType="1"/>
            <a:stCxn id="45067" idx="3"/>
            <a:endCxn id="45066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26">
            <a:extLst>
              <a:ext uri="{FF2B5EF4-FFF2-40B4-BE49-F238E27FC236}">
                <a16:creationId xmlns:a16="http://schemas.microsoft.com/office/drawing/2014/main" id="{85A6A182-F95E-4A35-882E-20580F3BAC7E}"/>
              </a:ext>
            </a:extLst>
          </p:cNvPr>
          <p:cNvCxnSpPr>
            <a:cxnSpLocks noChangeAspect="1" noChangeShapeType="1"/>
            <a:stCxn id="45068" idx="1"/>
            <a:endCxn id="45066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27">
            <a:extLst>
              <a:ext uri="{FF2B5EF4-FFF2-40B4-BE49-F238E27FC236}">
                <a16:creationId xmlns:a16="http://schemas.microsoft.com/office/drawing/2014/main" id="{2D55E6BC-CFE0-4C39-BFF3-5809A3203E89}"/>
              </a:ext>
            </a:extLst>
          </p:cNvPr>
          <p:cNvCxnSpPr>
            <a:cxnSpLocks noChangeAspect="1" noChangeShapeType="1"/>
            <a:stCxn id="45068" idx="7"/>
            <a:endCxn id="45065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28">
            <a:extLst>
              <a:ext uri="{FF2B5EF4-FFF2-40B4-BE49-F238E27FC236}">
                <a16:creationId xmlns:a16="http://schemas.microsoft.com/office/drawing/2014/main" id="{45C8D28A-76D7-451D-95F5-89FA55F160DB}"/>
              </a:ext>
            </a:extLst>
          </p:cNvPr>
          <p:cNvCxnSpPr>
            <a:cxnSpLocks noChangeAspect="1" noChangeShapeType="1"/>
            <a:stCxn id="45067" idx="5"/>
            <a:endCxn id="45065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29">
            <a:extLst>
              <a:ext uri="{FF2B5EF4-FFF2-40B4-BE49-F238E27FC236}">
                <a16:creationId xmlns:a16="http://schemas.microsoft.com/office/drawing/2014/main" id="{F1007680-E4AC-43DC-B3AF-399F4DD27819}"/>
              </a:ext>
            </a:extLst>
          </p:cNvPr>
          <p:cNvCxnSpPr>
            <a:cxnSpLocks noChangeAspect="1" noChangeShapeType="1"/>
            <a:stCxn id="45066" idx="6"/>
            <a:endCxn id="45065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4" name="Oval 30">
            <a:extLst>
              <a:ext uri="{FF2B5EF4-FFF2-40B4-BE49-F238E27FC236}">
                <a16:creationId xmlns:a16="http://schemas.microsoft.com/office/drawing/2014/main" id="{21A17E14-14A1-4D75-A8B3-D6F7F3F46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5075" name="AutoShape 31">
            <a:extLst>
              <a:ext uri="{FF2B5EF4-FFF2-40B4-BE49-F238E27FC236}">
                <a16:creationId xmlns:a16="http://schemas.microsoft.com/office/drawing/2014/main" id="{A01EC93A-4A25-450F-A5F9-93F742EB2D12}"/>
              </a:ext>
            </a:extLst>
          </p:cNvPr>
          <p:cNvCxnSpPr>
            <a:cxnSpLocks noChangeAspect="1" noChangeShapeType="1"/>
            <a:stCxn id="45080" idx="7"/>
            <a:endCxn id="45074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32">
            <a:extLst>
              <a:ext uri="{FF2B5EF4-FFF2-40B4-BE49-F238E27FC236}">
                <a16:creationId xmlns:a16="http://schemas.microsoft.com/office/drawing/2014/main" id="{161EDC6A-8F5A-440B-B1FA-14B5A31DEB0A}"/>
              </a:ext>
            </a:extLst>
          </p:cNvPr>
          <p:cNvCxnSpPr>
            <a:cxnSpLocks noChangeAspect="1" noChangeShapeType="1"/>
            <a:stCxn id="45074" idx="1"/>
            <a:endCxn id="45067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Text Box 33">
            <a:extLst>
              <a:ext uri="{FF2B5EF4-FFF2-40B4-BE49-F238E27FC236}">
                <a16:creationId xmlns:a16="http://schemas.microsoft.com/office/drawing/2014/main" id="{D8E20324-2497-401A-B051-A446126BC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78" name="Text Box 34">
            <a:extLst>
              <a:ext uri="{FF2B5EF4-FFF2-40B4-BE49-F238E27FC236}">
                <a16:creationId xmlns:a16="http://schemas.microsoft.com/office/drawing/2014/main" id="{F3FEE245-BBA0-4E50-8624-D52D55F8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45079" name="AutoShape 35">
            <a:extLst>
              <a:ext uri="{FF2B5EF4-FFF2-40B4-BE49-F238E27FC236}">
                <a16:creationId xmlns:a16="http://schemas.microsoft.com/office/drawing/2014/main" id="{2E01F490-1DCF-4ADF-873B-77E35CBB7B9B}"/>
              </a:ext>
            </a:extLst>
          </p:cNvPr>
          <p:cNvCxnSpPr>
            <a:cxnSpLocks noChangeAspect="1" noChangeShapeType="1"/>
            <a:stCxn id="45065" idx="6"/>
            <a:endCxn id="45074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0" name="Oval 36">
            <a:extLst>
              <a:ext uri="{FF2B5EF4-FFF2-40B4-BE49-F238E27FC236}">
                <a16:creationId xmlns:a16="http://schemas.microsoft.com/office/drawing/2014/main" id="{B225FECA-09E4-446C-A012-43BE44AF7F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5081" name="AutoShape 37">
            <a:extLst>
              <a:ext uri="{FF2B5EF4-FFF2-40B4-BE49-F238E27FC236}">
                <a16:creationId xmlns:a16="http://schemas.microsoft.com/office/drawing/2014/main" id="{54A8E69C-A509-4B9C-AAAF-9AD1D069B6A2}"/>
              </a:ext>
            </a:extLst>
          </p:cNvPr>
          <p:cNvCxnSpPr>
            <a:cxnSpLocks noChangeAspect="1" noChangeShapeType="1"/>
            <a:stCxn id="45065" idx="5"/>
            <a:endCxn id="45080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2" name="Text Box 38">
            <a:extLst>
              <a:ext uri="{FF2B5EF4-FFF2-40B4-BE49-F238E27FC236}">
                <a16:creationId xmlns:a16="http://schemas.microsoft.com/office/drawing/2014/main" id="{0BE1E233-7822-4385-8E87-075F4559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83" name="Oval 40">
            <a:extLst>
              <a:ext uri="{FF2B5EF4-FFF2-40B4-BE49-F238E27FC236}">
                <a16:creationId xmlns:a16="http://schemas.microsoft.com/office/drawing/2014/main" id="{CBBD2F55-F06A-4A8A-AF85-712635888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5084" name="Oval 41">
            <a:extLst>
              <a:ext uri="{FF2B5EF4-FFF2-40B4-BE49-F238E27FC236}">
                <a16:creationId xmlns:a16="http://schemas.microsoft.com/office/drawing/2014/main" id="{A4F336D4-2C41-4221-8703-83BBE4C13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5085" name="Oval 42">
            <a:extLst>
              <a:ext uri="{FF2B5EF4-FFF2-40B4-BE49-F238E27FC236}">
                <a16:creationId xmlns:a16="http://schemas.microsoft.com/office/drawing/2014/main" id="{F7BDAE2F-3457-4322-8494-79A2776C71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5086" name="Oval 43">
            <a:extLst>
              <a:ext uri="{FF2B5EF4-FFF2-40B4-BE49-F238E27FC236}">
                <a16:creationId xmlns:a16="http://schemas.microsoft.com/office/drawing/2014/main" id="{CBC3FFD6-9A0E-4CDC-86C8-5E230910E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5087" name="AutoShape 44">
            <a:extLst>
              <a:ext uri="{FF2B5EF4-FFF2-40B4-BE49-F238E27FC236}">
                <a16:creationId xmlns:a16="http://schemas.microsoft.com/office/drawing/2014/main" id="{34AC2E22-6585-4BD3-B458-D7B51AF53696}"/>
              </a:ext>
            </a:extLst>
          </p:cNvPr>
          <p:cNvCxnSpPr>
            <a:cxnSpLocks noChangeAspect="1" noChangeShapeType="1"/>
            <a:stCxn id="45085" idx="3"/>
            <a:endCxn id="45084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8" name="AutoShape 45">
            <a:extLst>
              <a:ext uri="{FF2B5EF4-FFF2-40B4-BE49-F238E27FC236}">
                <a16:creationId xmlns:a16="http://schemas.microsoft.com/office/drawing/2014/main" id="{78F15018-B575-4F01-93E1-8FA1CBA7A035}"/>
              </a:ext>
            </a:extLst>
          </p:cNvPr>
          <p:cNvCxnSpPr>
            <a:cxnSpLocks noChangeAspect="1" noChangeShapeType="1"/>
            <a:stCxn id="45086" idx="1"/>
            <a:endCxn id="45084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9" name="AutoShape 46">
            <a:extLst>
              <a:ext uri="{FF2B5EF4-FFF2-40B4-BE49-F238E27FC236}">
                <a16:creationId xmlns:a16="http://schemas.microsoft.com/office/drawing/2014/main" id="{08186D50-E10A-49F1-800D-5A40EBE959B9}"/>
              </a:ext>
            </a:extLst>
          </p:cNvPr>
          <p:cNvCxnSpPr>
            <a:cxnSpLocks noChangeAspect="1" noChangeShapeType="1"/>
            <a:stCxn id="45086" idx="7"/>
            <a:endCxn id="45083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0" name="AutoShape 47">
            <a:extLst>
              <a:ext uri="{FF2B5EF4-FFF2-40B4-BE49-F238E27FC236}">
                <a16:creationId xmlns:a16="http://schemas.microsoft.com/office/drawing/2014/main" id="{5F1960D8-CD41-4E0F-91CD-AA2715F04064}"/>
              </a:ext>
            </a:extLst>
          </p:cNvPr>
          <p:cNvCxnSpPr>
            <a:cxnSpLocks noChangeAspect="1" noChangeShapeType="1"/>
            <a:stCxn id="45085" idx="5"/>
            <a:endCxn id="45083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1" name="AutoShape 48">
            <a:extLst>
              <a:ext uri="{FF2B5EF4-FFF2-40B4-BE49-F238E27FC236}">
                <a16:creationId xmlns:a16="http://schemas.microsoft.com/office/drawing/2014/main" id="{98A61D19-71A2-439A-A654-291FCC474A66}"/>
              </a:ext>
            </a:extLst>
          </p:cNvPr>
          <p:cNvCxnSpPr>
            <a:cxnSpLocks noChangeAspect="1" noChangeShapeType="1"/>
            <a:stCxn id="45084" idx="6"/>
            <a:endCxn id="45083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2" name="Oval 49">
            <a:extLst>
              <a:ext uri="{FF2B5EF4-FFF2-40B4-BE49-F238E27FC236}">
                <a16:creationId xmlns:a16="http://schemas.microsoft.com/office/drawing/2014/main" id="{3F9F8E5F-9259-4C32-87EA-66AE00B9E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5093" name="AutoShape 50">
            <a:extLst>
              <a:ext uri="{FF2B5EF4-FFF2-40B4-BE49-F238E27FC236}">
                <a16:creationId xmlns:a16="http://schemas.microsoft.com/office/drawing/2014/main" id="{6353B82A-0AB9-4A85-BBCC-7D6B1139E21E}"/>
              </a:ext>
            </a:extLst>
          </p:cNvPr>
          <p:cNvCxnSpPr>
            <a:cxnSpLocks noChangeAspect="1" noChangeShapeType="1"/>
            <a:stCxn id="45096" idx="7"/>
            <a:endCxn id="45092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4" name="AutoShape 51">
            <a:extLst>
              <a:ext uri="{FF2B5EF4-FFF2-40B4-BE49-F238E27FC236}">
                <a16:creationId xmlns:a16="http://schemas.microsoft.com/office/drawing/2014/main" id="{BB9CCAC0-8093-40FD-BD51-6F278DEEFF4D}"/>
              </a:ext>
            </a:extLst>
          </p:cNvPr>
          <p:cNvCxnSpPr>
            <a:cxnSpLocks noChangeAspect="1" noChangeShapeType="1"/>
            <a:stCxn id="45092" idx="1"/>
            <a:endCxn id="45085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5" name="AutoShape 52">
            <a:extLst>
              <a:ext uri="{FF2B5EF4-FFF2-40B4-BE49-F238E27FC236}">
                <a16:creationId xmlns:a16="http://schemas.microsoft.com/office/drawing/2014/main" id="{EDCF230B-A81B-4EAF-9055-FB8E5763236D}"/>
              </a:ext>
            </a:extLst>
          </p:cNvPr>
          <p:cNvCxnSpPr>
            <a:cxnSpLocks noChangeAspect="1" noChangeShapeType="1"/>
            <a:stCxn id="45083" idx="6"/>
            <a:endCxn id="45092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6" name="Oval 53">
            <a:extLst>
              <a:ext uri="{FF2B5EF4-FFF2-40B4-BE49-F238E27FC236}">
                <a16:creationId xmlns:a16="http://schemas.microsoft.com/office/drawing/2014/main" id="{739AA515-9A8C-4E96-8411-F2FBDB21B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5097" name="AutoShape 54">
            <a:extLst>
              <a:ext uri="{FF2B5EF4-FFF2-40B4-BE49-F238E27FC236}">
                <a16:creationId xmlns:a16="http://schemas.microsoft.com/office/drawing/2014/main" id="{5E1BABB5-1ED5-4D77-A174-10659619F2D7}"/>
              </a:ext>
            </a:extLst>
          </p:cNvPr>
          <p:cNvCxnSpPr>
            <a:cxnSpLocks noChangeAspect="1" noChangeShapeType="1"/>
            <a:stCxn id="45083" idx="5"/>
            <a:endCxn id="45096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4189235F-7FF5-4B92-8782-0A19C427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91880C61-6E0E-4DC0-8C42-0A6E0265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C7531-D160-42DF-9332-4B682A06D1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429E6A6-1C00-4B9A-90F2-D7010780A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Edge Types</a:t>
            </a: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DC704E-C4D1-48E6-8D56-C21B17E7D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ordered pair of vertices</a:t>
            </a:r>
            <a:r>
              <a:rPr lang="en-US" altLang="en-US" sz="1800">
                <a:latin typeface="Times New Roman" panose="02020603050405020304" pitchFamily="18" charset="0"/>
              </a:rPr>
              <a:t> (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latin typeface="Times New Roman" panose="02020603050405020304" pitchFamily="18" charset="0"/>
              </a:rPr>
              <a:t>,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first vertex 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/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second vertex 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r>
              <a:rPr lang="en-US" altLang="en-US" sz="1800"/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unordered pair of vertices</a:t>
            </a:r>
            <a:r>
              <a:rPr lang="en-US" altLang="en-US" sz="1800">
                <a:latin typeface="Times New Roman" panose="02020603050405020304" pitchFamily="18" charset="0"/>
              </a:rPr>
              <a:t> (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latin typeface="Times New Roman" panose="02020603050405020304" pitchFamily="18" charset="0"/>
              </a:rPr>
              <a:t>,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a flight route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e.g., flight network</a:t>
            </a:r>
          </a:p>
        </p:txBody>
      </p:sp>
      <p:sp>
        <p:nvSpPr>
          <p:cNvPr id="9222" name="Oval 4">
            <a:extLst>
              <a:ext uri="{FF2B5EF4-FFF2-40B4-BE49-F238E27FC236}">
                <a16:creationId xmlns:a16="http://schemas.microsoft.com/office/drawing/2014/main" id="{7481D2ED-9895-434F-B996-4CF1A711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9223" name="Oval 5">
            <a:extLst>
              <a:ext uri="{FF2B5EF4-FFF2-40B4-BE49-F238E27FC236}">
                <a16:creationId xmlns:a16="http://schemas.microsoft.com/office/drawing/2014/main" id="{E18E8562-8E4F-402E-AEBE-8F561F9F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cxnSp>
        <p:nvCxnSpPr>
          <p:cNvPr id="9224" name="AutoShape 7">
            <a:extLst>
              <a:ext uri="{FF2B5EF4-FFF2-40B4-BE49-F238E27FC236}">
                <a16:creationId xmlns:a16="http://schemas.microsoft.com/office/drawing/2014/main" id="{519BD8DC-DA62-4697-9D9A-D2691C028254}"/>
              </a:ext>
            </a:extLst>
          </p:cNvPr>
          <p:cNvCxnSpPr>
            <a:cxnSpLocks noChangeShapeType="1"/>
            <a:stCxn id="9222" idx="6"/>
            <a:endCxn id="9223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 Box 8">
            <a:extLst>
              <a:ext uri="{FF2B5EF4-FFF2-40B4-BE49-F238E27FC236}">
                <a16:creationId xmlns:a16="http://schemas.microsoft.com/office/drawing/2014/main" id="{DBAAF89B-7216-41E3-815F-40998028D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flight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AA 1206</a:t>
            </a:r>
          </a:p>
        </p:txBody>
      </p:sp>
      <p:sp>
        <p:nvSpPr>
          <p:cNvPr id="9226" name="Oval 9">
            <a:extLst>
              <a:ext uri="{FF2B5EF4-FFF2-40B4-BE49-F238E27FC236}">
                <a16:creationId xmlns:a16="http://schemas.microsoft.com/office/drawing/2014/main" id="{0E4CF2F9-CBF6-4427-9EE4-D47906044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9227" name="Oval 10">
            <a:extLst>
              <a:ext uri="{FF2B5EF4-FFF2-40B4-BE49-F238E27FC236}">
                <a16:creationId xmlns:a16="http://schemas.microsoft.com/office/drawing/2014/main" id="{1A25C84C-2BB0-4448-B523-303A6C1A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cxnSp>
        <p:nvCxnSpPr>
          <p:cNvPr id="9228" name="AutoShape 11">
            <a:extLst>
              <a:ext uri="{FF2B5EF4-FFF2-40B4-BE49-F238E27FC236}">
                <a16:creationId xmlns:a16="http://schemas.microsoft.com/office/drawing/2014/main" id="{3890ED9B-DDC9-4842-9B0B-A134CC15F705}"/>
              </a:ext>
            </a:extLst>
          </p:cNvPr>
          <p:cNvCxnSpPr>
            <a:cxnSpLocks noChangeShapeType="1"/>
            <a:stCxn id="9226" idx="6"/>
            <a:endCxn id="9227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Text Box 12">
            <a:extLst>
              <a:ext uri="{FF2B5EF4-FFF2-40B4-BE49-F238E27FC236}">
                <a16:creationId xmlns:a16="http://schemas.microsoft.com/office/drawing/2014/main" id="{7C3B9467-6B15-43D5-82BB-46248E9AD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849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2B22BF7-96DC-4091-B8A6-C08C6B339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460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3DFD5E1-113D-4F85-BE33-B0C659B90EE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Setting/getting a vertex/edge label takes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(1)</a:t>
            </a:r>
            <a:r>
              <a:rPr lang="en-US" altLang="en-US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</a:t>
            </a:r>
            <a:r>
              <a:rPr lang="en-US" altLang="en-US" sz="200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once as </a:t>
            </a:r>
            <a:r>
              <a:rPr lang="en-US" altLang="en-US" sz="2000">
                <a:solidFill>
                  <a:schemeClr val="tx2"/>
                </a:solidFill>
              </a:rPr>
              <a:t>DISCOVERY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vertex is inserted once into a sequence </a:t>
            </a:r>
            <a:r>
              <a:rPr lang="en-US" altLang="en-US" sz="2400" b="1" i="1">
                <a:latin typeface="Times New Roman" panose="02020603050405020304" pitchFamily="18" charset="0"/>
              </a:rPr>
              <a:t>L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BFS runs in </a:t>
            </a: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m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Recall that </a:t>
            </a:r>
            <a:r>
              <a:rPr lang="en-US" altLang="en-US" sz="2800" b="1">
                <a:latin typeface="Symbol" panose="05050102010706020507" pitchFamily="18" charset="2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v </a:t>
            </a:r>
            <a:r>
              <a:rPr lang="en-US" altLang="en-US" sz="2000">
                <a:latin typeface="Times New Roman" panose="02020603050405020304" pitchFamily="18" charset="0"/>
              </a:rPr>
              <a:t>deg(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Symbol" panose="05050102010706020507" pitchFamily="18" charset="2"/>
              </a:rPr>
              <a:t>= 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46084" name="Footer Placeholder 5">
            <a:extLst>
              <a:ext uri="{FF2B5EF4-FFF2-40B4-BE49-F238E27FC236}">
                <a16:creationId xmlns:a16="http://schemas.microsoft.com/office/drawing/2014/main" id="{5C1BC71F-4ECE-4A32-BECA-326AAC1A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6085" name="Slide Number Placeholder 6">
            <a:extLst>
              <a:ext uri="{FF2B5EF4-FFF2-40B4-BE49-F238E27FC236}">
                <a16:creationId xmlns:a16="http://schemas.microsoft.com/office/drawing/2014/main" id="{C6E18ED0-3123-49B7-B50C-B622B401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A6B55-01D9-4A7C-8297-E0FE89C6AC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555872B-1E2E-4989-B939-FD74A8E35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vs. BFS</a:t>
            </a: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627F6CB8-896F-478F-8466-C310FD2B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9A1B6298-00C2-4326-8D6E-9B21CF0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B9B60-91F7-49E4-A676-6A59B8F49D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grpSp>
        <p:nvGrpSpPr>
          <p:cNvPr id="48133" name="Group 41">
            <a:extLst>
              <a:ext uri="{FF2B5EF4-FFF2-40B4-BE49-F238E27FC236}">
                <a16:creationId xmlns:a16="http://schemas.microsoft.com/office/drawing/2014/main" id="{DA1577B8-B5D8-4837-AE04-401209380BAE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48169" name="AutoShape 4">
              <a:extLst>
                <a:ext uri="{FF2B5EF4-FFF2-40B4-BE49-F238E27FC236}">
                  <a16:creationId xmlns:a16="http://schemas.microsoft.com/office/drawing/2014/main" id="{467B904E-313E-4271-9DAE-CC648E3C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0" name="AutoShape 5">
              <a:extLst>
                <a:ext uri="{FF2B5EF4-FFF2-40B4-BE49-F238E27FC236}">
                  <a16:creationId xmlns:a16="http://schemas.microsoft.com/office/drawing/2014/main" id="{24B8722D-09D4-4CCD-BB90-6C83A1E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AutoShape 6">
              <a:extLst>
                <a:ext uri="{FF2B5EF4-FFF2-40B4-BE49-F238E27FC236}">
                  <a16:creationId xmlns:a16="http://schemas.microsoft.com/office/drawing/2014/main" id="{6CFC8A79-9E8A-4B2B-A4CB-9DB9686AE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2" name="Oval 7">
              <a:extLst>
                <a:ext uri="{FF2B5EF4-FFF2-40B4-BE49-F238E27FC236}">
                  <a16:creationId xmlns:a16="http://schemas.microsoft.com/office/drawing/2014/main" id="{A5B48D7C-72FB-4D90-86D4-C8E4E1C83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8173" name="Oval 8">
              <a:extLst>
                <a:ext uri="{FF2B5EF4-FFF2-40B4-BE49-F238E27FC236}">
                  <a16:creationId xmlns:a16="http://schemas.microsoft.com/office/drawing/2014/main" id="{BD491779-A37B-4AD5-9895-5ED8B7722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8174" name="Oval 9">
              <a:extLst>
                <a:ext uri="{FF2B5EF4-FFF2-40B4-BE49-F238E27FC236}">
                  <a16:creationId xmlns:a16="http://schemas.microsoft.com/office/drawing/2014/main" id="{2A2D6EDE-6100-44CE-9E6A-F7D4E13CFB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8175" name="Oval 10">
              <a:extLst>
                <a:ext uri="{FF2B5EF4-FFF2-40B4-BE49-F238E27FC236}">
                  <a16:creationId xmlns:a16="http://schemas.microsoft.com/office/drawing/2014/main" id="{83DCDEE2-C5E8-4014-90B1-2EEC39D230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8176" name="AutoShape 11">
              <a:extLst>
                <a:ext uri="{FF2B5EF4-FFF2-40B4-BE49-F238E27FC236}">
                  <a16:creationId xmlns:a16="http://schemas.microsoft.com/office/drawing/2014/main" id="{EEC5EA1A-B163-445A-A67D-99DD9E9DEA7E}"/>
                </a:ext>
              </a:extLst>
            </p:cNvPr>
            <p:cNvCxnSpPr>
              <a:cxnSpLocks noChangeAspect="1" noChangeShapeType="1"/>
              <a:stCxn id="48174" idx="3"/>
              <a:endCxn id="48173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7" name="AutoShape 12">
              <a:extLst>
                <a:ext uri="{FF2B5EF4-FFF2-40B4-BE49-F238E27FC236}">
                  <a16:creationId xmlns:a16="http://schemas.microsoft.com/office/drawing/2014/main" id="{AC1AFAF5-F542-4893-B744-A25401B7579F}"/>
                </a:ext>
              </a:extLst>
            </p:cNvPr>
            <p:cNvCxnSpPr>
              <a:cxnSpLocks noChangeAspect="1" noChangeShapeType="1"/>
              <a:stCxn id="48175" idx="1"/>
              <a:endCxn id="48173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8" name="AutoShape 13">
              <a:extLst>
                <a:ext uri="{FF2B5EF4-FFF2-40B4-BE49-F238E27FC236}">
                  <a16:creationId xmlns:a16="http://schemas.microsoft.com/office/drawing/2014/main" id="{D347F0D8-2D79-4E93-9037-8370F1F52F30}"/>
                </a:ext>
              </a:extLst>
            </p:cNvPr>
            <p:cNvCxnSpPr>
              <a:cxnSpLocks noChangeAspect="1" noChangeShapeType="1"/>
              <a:stCxn id="48175" idx="7"/>
              <a:endCxn id="48172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9" name="AutoShape 14">
              <a:extLst>
                <a:ext uri="{FF2B5EF4-FFF2-40B4-BE49-F238E27FC236}">
                  <a16:creationId xmlns:a16="http://schemas.microsoft.com/office/drawing/2014/main" id="{EED11727-D8E8-4DA6-91F1-750E6D2B3958}"/>
                </a:ext>
              </a:extLst>
            </p:cNvPr>
            <p:cNvCxnSpPr>
              <a:cxnSpLocks noChangeAspect="1" noChangeShapeType="1"/>
              <a:stCxn id="48174" idx="5"/>
              <a:endCxn id="48172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0" name="AutoShape 15">
              <a:extLst>
                <a:ext uri="{FF2B5EF4-FFF2-40B4-BE49-F238E27FC236}">
                  <a16:creationId xmlns:a16="http://schemas.microsoft.com/office/drawing/2014/main" id="{C829009B-29DF-42A3-9828-4EB7C460FA6D}"/>
                </a:ext>
              </a:extLst>
            </p:cNvPr>
            <p:cNvCxnSpPr>
              <a:cxnSpLocks noChangeAspect="1" noChangeShapeType="1"/>
              <a:stCxn id="48173" idx="6"/>
              <a:endCxn id="48172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1" name="Oval 16">
              <a:extLst>
                <a:ext uri="{FF2B5EF4-FFF2-40B4-BE49-F238E27FC236}">
                  <a16:creationId xmlns:a16="http://schemas.microsoft.com/office/drawing/2014/main" id="{F32FFB54-4453-41CE-A136-278F4DD6F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8182" name="AutoShape 17">
              <a:extLst>
                <a:ext uri="{FF2B5EF4-FFF2-40B4-BE49-F238E27FC236}">
                  <a16:creationId xmlns:a16="http://schemas.microsoft.com/office/drawing/2014/main" id="{E08D6329-FDEF-4412-97FB-C9C9B74EB0FC}"/>
                </a:ext>
              </a:extLst>
            </p:cNvPr>
            <p:cNvCxnSpPr>
              <a:cxnSpLocks noChangeAspect="1" noChangeShapeType="1"/>
              <a:stCxn id="48187" idx="7"/>
              <a:endCxn id="48181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3" name="AutoShape 18">
              <a:extLst>
                <a:ext uri="{FF2B5EF4-FFF2-40B4-BE49-F238E27FC236}">
                  <a16:creationId xmlns:a16="http://schemas.microsoft.com/office/drawing/2014/main" id="{797D5F0B-F9D6-4E24-92BD-EE885C5E0736}"/>
                </a:ext>
              </a:extLst>
            </p:cNvPr>
            <p:cNvCxnSpPr>
              <a:cxnSpLocks noChangeAspect="1" noChangeShapeType="1"/>
              <a:stCxn id="48181" idx="1"/>
              <a:endCxn id="48174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4" name="Text Box 19">
              <a:extLst>
                <a:ext uri="{FF2B5EF4-FFF2-40B4-BE49-F238E27FC236}">
                  <a16:creationId xmlns:a16="http://schemas.microsoft.com/office/drawing/2014/main" id="{CB4D0344-8CD8-4BDF-AB88-634286699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185" name="Text Box 20">
              <a:extLst>
                <a:ext uri="{FF2B5EF4-FFF2-40B4-BE49-F238E27FC236}">
                  <a16:creationId xmlns:a16="http://schemas.microsoft.com/office/drawing/2014/main" id="{42688070-7C60-4AA2-8B3A-1D877A9D5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8186" name="AutoShape 21">
              <a:extLst>
                <a:ext uri="{FF2B5EF4-FFF2-40B4-BE49-F238E27FC236}">
                  <a16:creationId xmlns:a16="http://schemas.microsoft.com/office/drawing/2014/main" id="{DBDCC4B3-C608-4418-AD3A-D7A48768272D}"/>
                </a:ext>
              </a:extLst>
            </p:cNvPr>
            <p:cNvCxnSpPr>
              <a:cxnSpLocks noChangeAspect="1" noChangeShapeType="1"/>
              <a:stCxn id="48172" idx="6"/>
              <a:endCxn id="48181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7" name="Oval 22">
              <a:extLst>
                <a:ext uri="{FF2B5EF4-FFF2-40B4-BE49-F238E27FC236}">
                  <a16:creationId xmlns:a16="http://schemas.microsoft.com/office/drawing/2014/main" id="{37592BDF-1496-4B37-B139-8EF1CF35CD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8188" name="AutoShape 23">
              <a:extLst>
                <a:ext uri="{FF2B5EF4-FFF2-40B4-BE49-F238E27FC236}">
                  <a16:creationId xmlns:a16="http://schemas.microsoft.com/office/drawing/2014/main" id="{370A6BCB-156E-4390-B24F-22C01F343252}"/>
                </a:ext>
              </a:extLst>
            </p:cNvPr>
            <p:cNvCxnSpPr>
              <a:cxnSpLocks noChangeAspect="1" noChangeShapeType="1"/>
              <a:stCxn id="48172" idx="5"/>
              <a:endCxn id="48187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9" name="Text Box 24">
              <a:extLst>
                <a:ext uri="{FF2B5EF4-FFF2-40B4-BE49-F238E27FC236}">
                  <a16:creationId xmlns:a16="http://schemas.microsoft.com/office/drawing/2014/main" id="{5F1C6099-5970-41A4-990A-89AA954BD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8134" name="Oval 25">
            <a:extLst>
              <a:ext uri="{FF2B5EF4-FFF2-40B4-BE49-F238E27FC236}">
                <a16:creationId xmlns:a16="http://schemas.microsoft.com/office/drawing/2014/main" id="{EC0973CB-42FC-4BC1-B59F-E6677D528C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8135" name="Oval 26">
            <a:extLst>
              <a:ext uri="{FF2B5EF4-FFF2-40B4-BE49-F238E27FC236}">
                <a16:creationId xmlns:a16="http://schemas.microsoft.com/office/drawing/2014/main" id="{24568988-983C-4AA9-8D87-0186B7264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8136" name="Oval 27">
            <a:extLst>
              <a:ext uri="{FF2B5EF4-FFF2-40B4-BE49-F238E27FC236}">
                <a16:creationId xmlns:a16="http://schemas.microsoft.com/office/drawing/2014/main" id="{692A96BA-6C89-48CC-B6C4-E0CD8D3E84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8137" name="Oval 28">
            <a:extLst>
              <a:ext uri="{FF2B5EF4-FFF2-40B4-BE49-F238E27FC236}">
                <a16:creationId xmlns:a16="http://schemas.microsoft.com/office/drawing/2014/main" id="{647A149F-D4B3-4BA9-B375-D52F94B23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8138" name="AutoShape 29">
            <a:extLst>
              <a:ext uri="{FF2B5EF4-FFF2-40B4-BE49-F238E27FC236}">
                <a16:creationId xmlns:a16="http://schemas.microsoft.com/office/drawing/2014/main" id="{0E092A18-E8EC-426E-BA3F-F553B8810D07}"/>
              </a:ext>
            </a:extLst>
          </p:cNvPr>
          <p:cNvCxnSpPr>
            <a:cxnSpLocks noChangeAspect="1" noChangeShapeType="1"/>
            <a:stCxn id="48136" idx="3"/>
            <a:endCxn id="48135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30">
            <a:extLst>
              <a:ext uri="{FF2B5EF4-FFF2-40B4-BE49-F238E27FC236}">
                <a16:creationId xmlns:a16="http://schemas.microsoft.com/office/drawing/2014/main" id="{8FC261F0-A6CF-495F-AF0C-3E475C6C9A40}"/>
              </a:ext>
            </a:extLst>
          </p:cNvPr>
          <p:cNvCxnSpPr>
            <a:cxnSpLocks noChangeAspect="1" noChangeShapeType="1"/>
            <a:stCxn id="48137" idx="1"/>
            <a:endCxn id="48135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31">
            <a:extLst>
              <a:ext uri="{FF2B5EF4-FFF2-40B4-BE49-F238E27FC236}">
                <a16:creationId xmlns:a16="http://schemas.microsoft.com/office/drawing/2014/main" id="{DD8330E5-D60D-4FE7-B505-3F1847663FBA}"/>
              </a:ext>
            </a:extLst>
          </p:cNvPr>
          <p:cNvCxnSpPr>
            <a:cxnSpLocks noChangeAspect="1" noChangeShapeType="1"/>
            <a:stCxn id="48137" idx="7"/>
            <a:endCxn id="48134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32">
            <a:extLst>
              <a:ext uri="{FF2B5EF4-FFF2-40B4-BE49-F238E27FC236}">
                <a16:creationId xmlns:a16="http://schemas.microsoft.com/office/drawing/2014/main" id="{F4B9C071-A18F-4610-A883-0020DB803103}"/>
              </a:ext>
            </a:extLst>
          </p:cNvPr>
          <p:cNvCxnSpPr>
            <a:cxnSpLocks noChangeAspect="1" noChangeShapeType="1"/>
            <a:stCxn id="48136" idx="5"/>
            <a:endCxn id="48134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33">
            <a:extLst>
              <a:ext uri="{FF2B5EF4-FFF2-40B4-BE49-F238E27FC236}">
                <a16:creationId xmlns:a16="http://schemas.microsoft.com/office/drawing/2014/main" id="{710B8616-CC65-4048-A604-80FFAA7A862D}"/>
              </a:ext>
            </a:extLst>
          </p:cNvPr>
          <p:cNvCxnSpPr>
            <a:cxnSpLocks noChangeAspect="1" noChangeShapeType="1"/>
            <a:stCxn id="48135" idx="6"/>
            <a:endCxn id="48134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Oval 34">
            <a:extLst>
              <a:ext uri="{FF2B5EF4-FFF2-40B4-BE49-F238E27FC236}">
                <a16:creationId xmlns:a16="http://schemas.microsoft.com/office/drawing/2014/main" id="{B9D15852-202B-47D1-9C46-61BEF9FCC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8144" name="AutoShape 35">
            <a:extLst>
              <a:ext uri="{FF2B5EF4-FFF2-40B4-BE49-F238E27FC236}">
                <a16:creationId xmlns:a16="http://schemas.microsoft.com/office/drawing/2014/main" id="{0BB95C73-8ECF-4DEF-B328-1014929ABFB3}"/>
              </a:ext>
            </a:extLst>
          </p:cNvPr>
          <p:cNvCxnSpPr>
            <a:cxnSpLocks noChangeAspect="1" noChangeShapeType="1"/>
            <a:stCxn id="48147" idx="7"/>
            <a:endCxn id="48143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36">
            <a:extLst>
              <a:ext uri="{FF2B5EF4-FFF2-40B4-BE49-F238E27FC236}">
                <a16:creationId xmlns:a16="http://schemas.microsoft.com/office/drawing/2014/main" id="{07E0BEFE-6BAE-42EB-ACDE-B0B4D167BF32}"/>
              </a:ext>
            </a:extLst>
          </p:cNvPr>
          <p:cNvCxnSpPr>
            <a:cxnSpLocks noChangeAspect="1" noChangeShapeType="1"/>
            <a:stCxn id="48143" idx="1"/>
            <a:endCxn id="48136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37">
            <a:extLst>
              <a:ext uri="{FF2B5EF4-FFF2-40B4-BE49-F238E27FC236}">
                <a16:creationId xmlns:a16="http://schemas.microsoft.com/office/drawing/2014/main" id="{99D1E02C-FF71-41D0-9592-81E7545C46B8}"/>
              </a:ext>
            </a:extLst>
          </p:cNvPr>
          <p:cNvCxnSpPr>
            <a:cxnSpLocks noChangeAspect="1" noChangeShapeType="1"/>
            <a:stCxn id="48134" idx="6"/>
            <a:endCxn id="48143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Oval 38">
            <a:extLst>
              <a:ext uri="{FF2B5EF4-FFF2-40B4-BE49-F238E27FC236}">
                <a16:creationId xmlns:a16="http://schemas.microsoft.com/office/drawing/2014/main" id="{02FB83EB-F0B6-4AE1-A8BD-42E4F01493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8148" name="AutoShape 39">
            <a:extLst>
              <a:ext uri="{FF2B5EF4-FFF2-40B4-BE49-F238E27FC236}">
                <a16:creationId xmlns:a16="http://schemas.microsoft.com/office/drawing/2014/main" id="{3F6D7899-285E-45F6-A38C-7358CC830524}"/>
              </a:ext>
            </a:extLst>
          </p:cNvPr>
          <p:cNvCxnSpPr>
            <a:cxnSpLocks noChangeAspect="1" noChangeShapeType="1"/>
            <a:stCxn id="48134" idx="5"/>
            <a:endCxn id="48147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 Box 43">
            <a:extLst>
              <a:ext uri="{FF2B5EF4-FFF2-40B4-BE49-F238E27FC236}">
                <a16:creationId xmlns:a16="http://schemas.microsoft.com/office/drawing/2014/main" id="{37A06BCB-4720-4938-9510-214B1D5E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DFS</a:t>
            </a:r>
          </a:p>
        </p:txBody>
      </p:sp>
      <p:sp>
        <p:nvSpPr>
          <p:cNvPr id="48150" name="Text Box 44">
            <a:extLst>
              <a:ext uri="{FF2B5EF4-FFF2-40B4-BE49-F238E27FC236}">
                <a16:creationId xmlns:a16="http://schemas.microsoft.com/office/drawing/2014/main" id="{E5D38FD3-E86D-4CFC-9EEB-B9AED8BC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BFS</a:t>
            </a:r>
          </a:p>
        </p:txBody>
      </p:sp>
      <p:graphicFrame>
        <p:nvGraphicFramePr>
          <p:cNvPr id="238678" name="Group 86">
            <a:extLst>
              <a:ext uri="{FF2B5EF4-FFF2-40B4-BE49-F238E27FC236}">
                <a16:creationId xmlns:a16="http://schemas.microsoft.com/office/drawing/2014/main" id="{CC284C9A-D767-420F-AE63-A8D270D8EE37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671638"/>
          <a:ext cx="5203825" cy="1660524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8" marB="457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4126C8C-2DE8-4012-A101-6B451658A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vs. BFS (cont.)</a:t>
            </a:r>
          </a:p>
        </p:txBody>
      </p:sp>
      <p:sp>
        <p:nvSpPr>
          <p:cNvPr id="491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44ACCF-9DC7-4B32-A702-A162E722A90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Back edge</a:t>
            </a:r>
            <a:r>
              <a:rPr lang="en-US" altLang="en-US" sz="2400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v,w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</a:rPr>
              <a:t>w </a:t>
            </a:r>
            <a:r>
              <a:rPr lang="en-US" altLang="en-US" sz="2000"/>
              <a:t>is an ancestor of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in the tree of discovery edges</a:t>
            </a:r>
          </a:p>
        </p:txBody>
      </p:sp>
      <p:sp>
        <p:nvSpPr>
          <p:cNvPr id="4915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765B2F-6D86-45A8-8CDF-12E49831B0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Cross edge</a:t>
            </a:r>
            <a:r>
              <a:rPr lang="en-US" altLang="en-US" sz="2400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v,w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  <a:r>
              <a:rPr lang="en-US" altLang="en-US" sz="2000"/>
              <a:t> is in the same level as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or in the next level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49157" name="Footer Placeholder 5">
            <a:extLst>
              <a:ext uri="{FF2B5EF4-FFF2-40B4-BE49-F238E27FC236}">
                <a16:creationId xmlns:a16="http://schemas.microsoft.com/office/drawing/2014/main" id="{4303B235-ABEA-41F1-A1C8-97EE9265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Breadth-First Search</a:t>
            </a:r>
          </a:p>
        </p:txBody>
      </p:sp>
      <p:sp>
        <p:nvSpPr>
          <p:cNvPr id="49158" name="Slide Number Placeholder 6">
            <a:extLst>
              <a:ext uri="{FF2B5EF4-FFF2-40B4-BE49-F238E27FC236}">
                <a16:creationId xmlns:a16="http://schemas.microsoft.com/office/drawing/2014/main" id="{C2AC9354-3952-4650-B54F-ABDB431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39495-4331-4012-A3FA-05962BFA92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grpSp>
        <p:nvGrpSpPr>
          <p:cNvPr id="49159" name="Group 5">
            <a:extLst>
              <a:ext uri="{FF2B5EF4-FFF2-40B4-BE49-F238E27FC236}">
                <a16:creationId xmlns:a16="http://schemas.microsoft.com/office/drawing/2014/main" id="{4555448F-B933-4D20-8023-48D94F016B82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49177" name="AutoShape 6">
              <a:extLst>
                <a:ext uri="{FF2B5EF4-FFF2-40B4-BE49-F238E27FC236}">
                  <a16:creationId xmlns:a16="http://schemas.microsoft.com/office/drawing/2014/main" id="{B9E9CDC7-A581-4A42-9775-AA5F2C504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78" name="AutoShape 7">
              <a:extLst>
                <a:ext uri="{FF2B5EF4-FFF2-40B4-BE49-F238E27FC236}">
                  <a16:creationId xmlns:a16="http://schemas.microsoft.com/office/drawing/2014/main" id="{3D9EED73-95C2-4341-9AB2-C81ECC6D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79" name="AutoShape 8">
              <a:extLst>
                <a:ext uri="{FF2B5EF4-FFF2-40B4-BE49-F238E27FC236}">
                  <a16:creationId xmlns:a16="http://schemas.microsoft.com/office/drawing/2014/main" id="{C0F8E0D8-83D0-4305-A813-8CB181BB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180" name="Oval 9">
              <a:extLst>
                <a:ext uri="{FF2B5EF4-FFF2-40B4-BE49-F238E27FC236}">
                  <a16:creationId xmlns:a16="http://schemas.microsoft.com/office/drawing/2014/main" id="{3D70AA00-AC80-4E3E-9B73-8E711FF5D6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49181" name="Oval 10">
              <a:extLst>
                <a:ext uri="{FF2B5EF4-FFF2-40B4-BE49-F238E27FC236}">
                  <a16:creationId xmlns:a16="http://schemas.microsoft.com/office/drawing/2014/main" id="{D677C2ED-DE0E-4036-B7F1-294C4E2E93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49182" name="Oval 11">
              <a:extLst>
                <a:ext uri="{FF2B5EF4-FFF2-40B4-BE49-F238E27FC236}">
                  <a16:creationId xmlns:a16="http://schemas.microsoft.com/office/drawing/2014/main" id="{9C6966A9-D9B8-4ED7-9FDA-DA292034BA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49183" name="Oval 12">
              <a:extLst>
                <a:ext uri="{FF2B5EF4-FFF2-40B4-BE49-F238E27FC236}">
                  <a16:creationId xmlns:a16="http://schemas.microsoft.com/office/drawing/2014/main" id="{4D726C1D-0F9F-49DE-AD29-025CC89686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49184" name="AutoShape 13">
              <a:extLst>
                <a:ext uri="{FF2B5EF4-FFF2-40B4-BE49-F238E27FC236}">
                  <a16:creationId xmlns:a16="http://schemas.microsoft.com/office/drawing/2014/main" id="{4A4681F0-1B95-4D5A-BAC8-6DB0BC886F41}"/>
                </a:ext>
              </a:extLst>
            </p:cNvPr>
            <p:cNvCxnSpPr>
              <a:cxnSpLocks noChangeAspect="1" noChangeShapeType="1"/>
              <a:stCxn id="49182" idx="3"/>
              <a:endCxn id="49181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5" name="AutoShape 14">
              <a:extLst>
                <a:ext uri="{FF2B5EF4-FFF2-40B4-BE49-F238E27FC236}">
                  <a16:creationId xmlns:a16="http://schemas.microsoft.com/office/drawing/2014/main" id="{ED278011-3773-43F4-A99A-33C0FBBBD5E2}"/>
                </a:ext>
              </a:extLst>
            </p:cNvPr>
            <p:cNvCxnSpPr>
              <a:cxnSpLocks noChangeAspect="1" noChangeShapeType="1"/>
              <a:stCxn id="49183" idx="1"/>
              <a:endCxn id="49181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6" name="AutoShape 15">
              <a:extLst>
                <a:ext uri="{FF2B5EF4-FFF2-40B4-BE49-F238E27FC236}">
                  <a16:creationId xmlns:a16="http://schemas.microsoft.com/office/drawing/2014/main" id="{C1997493-FAD0-4154-8C9E-D635AB90258F}"/>
                </a:ext>
              </a:extLst>
            </p:cNvPr>
            <p:cNvCxnSpPr>
              <a:cxnSpLocks noChangeAspect="1" noChangeShapeType="1"/>
              <a:stCxn id="49183" idx="7"/>
              <a:endCxn id="49180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7" name="AutoShape 16">
              <a:extLst>
                <a:ext uri="{FF2B5EF4-FFF2-40B4-BE49-F238E27FC236}">
                  <a16:creationId xmlns:a16="http://schemas.microsoft.com/office/drawing/2014/main" id="{2A68F1D9-D6EA-4642-BA32-E0696252E990}"/>
                </a:ext>
              </a:extLst>
            </p:cNvPr>
            <p:cNvCxnSpPr>
              <a:cxnSpLocks noChangeAspect="1" noChangeShapeType="1"/>
              <a:stCxn id="49182" idx="5"/>
              <a:endCxn id="49180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8" name="AutoShape 17">
              <a:extLst>
                <a:ext uri="{FF2B5EF4-FFF2-40B4-BE49-F238E27FC236}">
                  <a16:creationId xmlns:a16="http://schemas.microsoft.com/office/drawing/2014/main" id="{D26E56EE-389C-49C6-929F-D6AF9644E0D2}"/>
                </a:ext>
              </a:extLst>
            </p:cNvPr>
            <p:cNvCxnSpPr>
              <a:cxnSpLocks noChangeAspect="1" noChangeShapeType="1"/>
              <a:stCxn id="49181" idx="6"/>
              <a:endCxn id="49180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9" name="Oval 18">
              <a:extLst>
                <a:ext uri="{FF2B5EF4-FFF2-40B4-BE49-F238E27FC236}">
                  <a16:creationId xmlns:a16="http://schemas.microsoft.com/office/drawing/2014/main" id="{4535E488-0B45-4BCB-A308-22E5E408A2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cxnSp>
          <p:nvCxnSpPr>
            <p:cNvPr id="49190" name="AutoShape 19">
              <a:extLst>
                <a:ext uri="{FF2B5EF4-FFF2-40B4-BE49-F238E27FC236}">
                  <a16:creationId xmlns:a16="http://schemas.microsoft.com/office/drawing/2014/main" id="{D110E18D-0F6D-4765-9DD3-1C01BEE579CB}"/>
                </a:ext>
              </a:extLst>
            </p:cNvPr>
            <p:cNvCxnSpPr>
              <a:cxnSpLocks noChangeAspect="1" noChangeShapeType="1"/>
              <a:stCxn id="49195" idx="7"/>
              <a:endCxn id="49189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1" name="AutoShape 20">
              <a:extLst>
                <a:ext uri="{FF2B5EF4-FFF2-40B4-BE49-F238E27FC236}">
                  <a16:creationId xmlns:a16="http://schemas.microsoft.com/office/drawing/2014/main" id="{3F159389-DD75-4473-979A-C1E2646FD646}"/>
                </a:ext>
              </a:extLst>
            </p:cNvPr>
            <p:cNvCxnSpPr>
              <a:cxnSpLocks noChangeAspect="1" noChangeShapeType="1"/>
              <a:stCxn id="49189" idx="1"/>
              <a:endCxn id="49182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92" name="Text Box 21">
              <a:extLst>
                <a:ext uri="{FF2B5EF4-FFF2-40B4-BE49-F238E27FC236}">
                  <a16:creationId xmlns:a16="http://schemas.microsoft.com/office/drawing/2014/main" id="{542E219A-508A-4E6E-9CDF-957270495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93" name="Text Box 22">
              <a:extLst>
                <a:ext uri="{FF2B5EF4-FFF2-40B4-BE49-F238E27FC236}">
                  <a16:creationId xmlns:a16="http://schemas.microsoft.com/office/drawing/2014/main" id="{8B903269-5AC0-4CAB-8223-D92045F06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9194" name="AutoShape 23">
              <a:extLst>
                <a:ext uri="{FF2B5EF4-FFF2-40B4-BE49-F238E27FC236}">
                  <a16:creationId xmlns:a16="http://schemas.microsoft.com/office/drawing/2014/main" id="{AC5CBF87-A684-4057-B2D3-0569D9B6DDD3}"/>
                </a:ext>
              </a:extLst>
            </p:cNvPr>
            <p:cNvCxnSpPr>
              <a:cxnSpLocks noChangeAspect="1" noChangeShapeType="1"/>
              <a:stCxn id="49180" idx="6"/>
              <a:endCxn id="49189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95" name="Oval 24">
              <a:extLst>
                <a:ext uri="{FF2B5EF4-FFF2-40B4-BE49-F238E27FC236}">
                  <a16:creationId xmlns:a16="http://schemas.microsoft.com/office/drawing/2014/main" id="{41CF30B7-84F2-4E78-BF73-FDDE0CF21F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49196" name="AutoShape 25">
              <a:extLst>
                <a:ext uri="{FF2B5EF4-FFF2-40B4-BE49-F238E27FC236}">
                  <a16:creationId xmlns:a16="http://schemas.microsoft.com/office/drawing/2014/main" id="{5E520DA9-5221-439C-B6FB-76D050E83553}"/>
                </a:ext>
              </a:extLst>
            </p:cNvPr>
            <p:cNvCxnSpPr>
              <a:cxnSpLocks noChangeAspect="1" noChangeShapeType="1"/>
              <a:stCxn id="49180" idx="5"/>
              <a:endCxn id="49195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97" name="Text Box 26">
              <a:extLst>
                <a:ext uri="{FF2B5EF4-FFF2-40B4-BE49-F238E27FC236}">
                  <a16:creationId xmlns:a16="http://schemas.microsoft.com/office/drawing/2014/main" id="{59708BB0-3EC5-4507-87FA-DC98F94C3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en-US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9160" name="Oval 28">
            <a:extLst>
              <a:ext uri="{FF2B5EF4-FFF2-40B4-BE49-F238E27FC236}">
                <a16:creationId xmlns:a16="http://schemas.microsoft.com/office/drawing/2014/main" id="{E8CDB664-910D-4C9A-800B-5CD97E257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9161" name="Oval 29">
            <a:extLst>
              <a:ext uri="{FF2B5EF4-FFF2-40B4-BE49-F238E27FC236}">
                <a16:creationId xmlns:a16="http://schemas.microsoft.com/office/drawing/2014/main" id="{1AA5AA8A-68B2-417A-817B-DE02B5C08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9162" name="Oval 30">
            <a:extLst>
              <a:ext uri="{FF2B5EF4-FFF2-40B4-BE49-F238E27FC236}">
                <a16:creationId xmlns:a16="http://schemas.microsoft.com/office/drawing/2014/main" id="{4948F7E2-F434-47AE-8B68-13D51AA40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9163" name="Oval 31">
            <a:extLst>
              <a:ext uri="{FF2B5EF4-FFF2-40B4-BE49-F238E27FC236}">
                <a16:creationId xmlns:a16="http://schemas.microsoft.com/office/drawing/2014/main" id="{7E46AF73-9189-42FE-8C4F-FCEC07ACF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49164" name="AutoShape 32">
            <a:extLst>
              <a:ext uri="{FF2B5EF4-FFF2-40B4-BE49-F238E27FC236}">
                <a16:creationId xmlns:a16="http://schemas.microsoft.com/office/drawing/2014/main" id="{61FD7407-0280-4E80-9F53-1A659CC8C86B}"/>
              </a:ext>
            </a:extLst>
          </p:cNvPr>
          <p:cNvCxnSpPr>
            <a:cxnSpLocks noChangeAspect="1" noChangeShapeType="1"/>
            <a:stCxn id="49162" idx="3"/>
            <a:endCxn id="49161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33">
            <a:extLst>
              <a:ext uri="{FF2B5EF4-FFF2-40B4-BE49-F238E27FC236}">
                <a16:creationId xmlns:a16="http://schemas.microsoft.com/office/drawing/2014/main" id="{3989663C-C353-45B1-B226-F29820CB40D1}"/>
              </a:ext>
            </a:extLst>
          </p:cNvPr>
          <p:cNvCxnSpPr>
            <a:cxnSpLocks noChangeAspect="1" noChangeShapeType="1"/>
            <a:stCxn id="49163" idx="1"/>
            <a:endCxn id="49161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34">
            <a:extLst>
              <a:ext uri="{FF2B5EF4-FFF2-40B4-BE49-F238E27FC236}">
                <a16:creationId xmlns:a16="http://schemas.microsoft.com/office/drawing/2014/main" id="{421FD124-AF27-4574-889E-89186737E60D}"/>
              </a:ext>
            </a:extLst>
          </p:cNvPr>
          <p:cNvCxnSpPr>
            <a:cxnSpLocks noChangeAspect="1" noChangeShapeType="1"/>
            <a:stCxn id="49163" idx="7"/>
            <a:endCxn id="49160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35">
            <a:extLst>
              <a:ext uri="{FF2B5EF4-FFF2-40B4-BE49-F238E27FC236}">
                <a16:creationId xmlns:a16="http://schemas.microsoft.com/office/drawing/2014/main" id="{DE612EBA-C5D9-49D9-99C7-B03318D68A4E}"/>
              </a:ext>
            </a:extLst>
          </p:cNvPr>
          <p:cNvCxnSpPr>
            <a:cxnSpLocks noChangeAspect="1" noChangeShapeType="1"/>
            <a:stCxn id="49162" idx="5"/>
            <a:endCxn id="49160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36">
            <a:extLst>
              <a:ext uri="{FF2B5EF4-FFF2-40B4-BE49-F238E27FC236}">
                <a16:creationId xmlns:a16="http://schemas.microsoft.com/office/drawing/2014/main" id="{48A2894A-9206-44B1-B195-2F23171DFF50}"/>
              </a:ext>
            </a:extLst>
          </p:cNvPr>
          <p:cNvCxnSpPr>
            <a:cxnSpLocks noChangeAspect="1" noChangeShapeType="1"/>
            <a:stCxn id="49161" idx="6"/>
            <a:endCxn id="49160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Oval 37">
            <a:extLst>
              <a:ext uri="{FF2B5EF4-FFF2-40B4-BE49-F238E27FC236}">
                <a16:creationId xmlns:a16="http://schemas.microsoft.com/office/drawing/2014/main" id="{494D883D-B679-46EF-A6A4-0004055FC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49170" name="AutoShape 38">
            <a:extLst>
              <a:ext uri="{FF2B5EF4-FFF2-40B4-BE49-F238E27FC236}">
                <a16:creationId xmlns:a16="http://schemas.microsoft.com/office/drawing/2014/main" id="{3406A276-7496-499B-B3F8-DFFCAEE09331}"/>
              </a:ext>
            </a:extLst>
          </p:cNvPr>
          <p:cNvCxnSpPr>
            <a:cxnSpLocks noChangeAspect="1" noChangeShapeType="1"/>
            <a:stCxn id="49173" idx="7"/>
            <a:endCxn id="49169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39">
            <a:extLst>
              <a:ext uri="{FF2B5EF4-FFF2-40B4-BE49-F238E27FC236}">
                <a16:creationId xmlns:a16="http://schemas.microsoft.com/office/drawing/2014/main" id="{3A0657A0-2F5E-4274-A295-2BD7CC5B568B}"/>
              </a:ext>
            </a:extLst>
          </p:cNvPr>
          <p:cNvCxnSpPr>
            <a:cxnSpLocks noChangeAspect="1" noChangeShapeType="1"/>
            <a:stCxn id="49169" idx="1"/>
            <a:endCxn id="49162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40">
            <a:extLst>
              <a:ext uri="{FF2B5EF4-FFF2-40B4-BE49-F238E27FC236}">
                <a16:creationId xmlns:a16="http://schemas.microsoft.com/office/drawing/2014/main" id="{4BA15246-B985-4158-870C-41D8DF611FB4}"/>
              </a:ext>
            </a:extLst>
          </p:cNvPr>
          <p:cNvCxnSpPr>
            <a:cxnSpLocks noChangeAspect="1" noChangeShapeType="1"/>
            <a:stCxn id="49160" idx="6"/>
            <a:endCxn id="49169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3" name="Oval 41">
            <a:extLst>
              <a:ext uri="{FF2B5EF4-FFF2-40B4-BE49-F238E27FC236}">
                <a16:creationId xmlns:a16="http://schemas.microsoft.com/office/drawing/2014/main" id="{3E236894-4D76-4CAA-8248-FA99B33881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49174" name="AutoShape 42">
            <a:extLst>
              <a:ext uri="{FF2B5EF4-FFF2-40B4-BE49-F238E27FC236}">
                <a16:creationId xmlns:a16="http://schemas.microsoft.com/office/drawing/2014/main" id="{3EE9158F-04FD-496A-930E-555AB18A8C64}"/>
              </a:ext>
            </a:extLst>
          </p:cNvPr>
          <p:cNvCxnSpPr>
            <a:cxnSpLocks noChangeAspect="1" noChangeShapeType="1"/>
            <a:stCxn id="49160" idx="5"/>
            <a:endCxn id="49173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5" name="Text Box 43">
            <a:extLst>
              <a:ext uri="{FF2B5EF4-FFF2-40B4-BE49-F238E27FC236}">
                <a16:creationId xmlns:a16="http://schemas.microsoft.com/office/drawing/2014/main" id="{84C05D91-71DB-47FD-A8CC-1FA0B756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DFS</a:t>
            </a:r>
          </a:p>
        </p:txBody>
      </p:sp>
      <p:sp>
        <p:nvSpPr>
          <p:cNvPr id="49176" name="Text Box 44">
            <a:extLst>
              <a:ext uri="{FF2B5EF4-FFF2-40B4-BE49-F238E27FC236}">
                <a16:creationId xmlns:a16="http://schemas.microsoft.com/office/drawing/2014/main" id="{3D42449B-C77E-4365-8D2D-67191C4F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BFS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E7C59657-B720-4AEB-B19A-880EDBAD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ED884F4B-7780-4AED-B8A1-0D8C0085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CE413D-3C39-4C0F-859E-E1D24112C8E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graphicFrame>
        <p:nvGraphicFramePr>
          <p:cNvPr id="10244" name="Object 2052">
            <a:extLst>
              <a:ext uri="{FF2B5EF4-FFF2-40B4-BE49-F238E27FC236}">
                <a16:creationId xmlns:a16="http://schemas.microsoft.com/office/drawing/2014/main" id="{71E01215-033F-4AA2-8CB2-1F3CFFFA9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087200" imgH="7006320" progId="Visio.Drawing.6">
                  <p:embed/>
                </p:oleObj>
              </mc:Choice>
              <mc:Fallback>
                <p:oleObj name="VISIO" r:id="rId2" imgW="10087200" imgH="7006320" progId="Visio.Drawing.6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050">
            <a:extLst>
              <a:ext uri="{FF2B5EF4-FFF2-40B4-BE49-F238E27FC236}">
                <a16:creationId xmlns:a16="http://schemas.microsoft.com/office/drawing/2014/main" id="{710FC23B-4A36-438A-A074-FD093B0D6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</a:t>
            </a:r>
          </a:p>
        </p:txBody>
      </p:sp>
      <p:sp>
        <p:nvSpPr>
          <p:cNvPr id="10246" name="Rectangle 205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1844DA-4BD1-40AF-BE4D-8AC2336D7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Electronic circuits</a:t>
            </a:r>
          </a:p>
          <a:p>
            <a:pPr lvl="1" eaLnBrk="1" hangingPunct="1"/>
            <a:r>
              <a:rPr lang="en-US" altLang="en-US" sz="2000"/>
              <a:t>Printed circuit board</a:t>
            </a:r>
          </a:p>
          <a:p>
            <a:pPr lvl="1" eaLnBrk="1" hangingPunct="1"/>
            <a:r>
              <a:rPr lang="en-US" altLang="en-US" sz="2000"/>
              <a:t>Integrated circuit</a:t>
            </a:r>
          </a:p>
          <a:p>
            <a:pPr eaLnBrk="1" hangingPunct="1"/>
            <a:r>
              <a:rPr lang="en-US" altLang="en-US" sz="2400"/>
              <a:t>Transportation networks</a:t>
            </a:r>
          </a:p>
          <a:p>
            <a:pPr lvl="1" eaLnBrk="1" hangingPunct="1"/>
            <a:r>
              <a:rPr lang="en-US" altLang="en-US" sz="2000"/>
              <a:t>Highway network</a:t>
            </a:r>
          </a:p>
          <a:p>
            <a:pPr lvl="1" eaLnBrk="1" hangingPunct="1"/>
            <a:r>
              <a:rPr lang="en-US" altLang="en-US" sz="2000"/>
              <a:t>Flight network</a:t>
            </a:r>
          </a:p>
          <a:p>
            <a:pPr eaLnBrk="1" hangingPunct="1"/>
            <a:r>
              <a:rPr lang="en-US" altLang="en-US" sz="2400"/>
              <a:t>Computer networks</a:t>
            </a:r>
          </a:p>
          <a:p>
            <a:pPr lvl="1" eaLnBrk="1" hangingPunct="1"/>
            <a:r>
              <a:rPr lang="en-US" altLang="en-US" sz="2000"/>
              <a:t>Local area network</a:t>
            </a:r>
          </a:p>
          <a:p>
            <a:pPr lvl="1" eaLnBrk="1" hangingPunct="1"/>
            <a:r>
              <a:rPr lang="en-US" altLang="en-US" sz="2000"/>
              <a:t>Internet</a:t>
            </a:r>
          </a:p>
          <a:p>
            <a:pPr lvl="1" eaLnBrk="1" hangingPunct="1"/>
            <a:r>
              <a:rPr lang="en-US" altLang="en-US" sz="2000"/>
              <a:t>Web</a:t>
            </a:r>
          </a:p>
          <a:p>
            <a:pPr eaLnBrk="1" hangingPunct="1"/>
            <a:r>
              <a:rPr lang="en-US" altLang="en-US" sz="2400"/>
              <a:t>Databases</a:t>
            </a:r>
          </a:p>
          <a:p>
            <a:pPr lvl="1" eaLnBrk="1" hangingPunct="1"/>
            <a:r>
              <a:rPr lang="en-US" altLang="en-US" sz="2000"/>
              <a:t>Entity-relationship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A52E6E8F-CCD6-4833-9BCA-556270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0AB7E1AA-5F89-4706-89EB-506C695F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D4F8A1-EE35-44EE-97EA-273DB0B45C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C3F1531-171F-456A-9B5D-445A0C726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</a:t>
            </a:r>
          </a:p>
        </p:txBody>
      </p:sp>
      <p:sp>
        <p:nvSpPr>
          <p:cNvPr id="1126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CDAD07-3D00-4230-9383-449DEADCE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 and i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j is a self-loop</a:t>
            </a:r>
          </a:p>
        </p:txBody>
      </p:sp>
      <p:grpSp>
        <p:nvGrpSpPr>
          <p:cNvPr id="11270" name="Group 32">
            <a:extLst>
              <a:ext uri="{FF2B5EF4-FFF2-40B4-BE49-F238E27FC236}">
                <a16:creationId xmlns:a16="http://schemas.microsoft.com/office/drawing/2014/main" id="{FD127008-1B9D-4683-8B3B-B69EE19E86B1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11271" name="Oval 4">
              <a:extLst>
                <a:ext uri="{FF2B5EF4-FFF2-40B4-BE49-F238E27FC236}">
                  <a16:creationId xmlns:a16="http://schemas.microsoft.com/office/drawing/2014/main" id="{05012AFA-BFEF-47D9-8358-6742B6AD0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1272" name="Oval 5">
              <a:extLst>
                <a:ext uri="{FF2B5EF4-FFF2-40B4-BE49-F238E27FC236}">
                  <a16:creationId xmlns:a16="http://schemas.microsoft.com/office/drawing/2014/main" id="{22916F75-5BF2-486E-B267-04C32F9F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U</a:t>
              </a:r>
            </a:p>
          </p:txBody>
        </p:sp>
        <p:sp>
          <p:nvSpPr>
            <p:cNvPr id="11273" name="Oval 6">
              <a:extLst>
                <a:ext uri="{FF2B5EF4-FFF2-40B4-BE49-F238E27FC236}">
                  <a16:creationId xmlns:a16="http://schemas.microsoft.com/office/drawing/2014/main" id="{41524D2E-9777-49D5-8638-ED6C5BA9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  <p:sp>
          <p:nvSpPr>
            <p:cNvPr id="11274" name="Oval 7">
              <a:extLst>
                <a:ext uri="{FF2B5EF4-FFF2-40B4-BE49-F238E27FC236}">
                  <a16:creationId xmlns:a16="http://schemas.microsoft.com/office/drawing/2014/main" id="{BF1F38BC-C6C7-496E-B246-F07DE3C5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</a:t>
              </a:r>
            </a:p>
          </p:txBody>
        </p:sp>
        <p:sp>
          <p:nvSpPr>
            <p:cNvPr id="11275" name="Oval 8">
              <a:extLst>
                <a:ext uri="{FF2B5EF4-FFF2-40B4-BE49-F238E27FC236}">
                  <a16:creationId xmlns:a16="http://schemas.microsoft.com/office/drawing/2014/main" id="{0E57B8E5-C89F-460A-BCA4-7FDB849AE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</a:t>
              </a:r>
            </a:p>
          </p:txBody>
        </p:sp>
        <p:cxnSp>
          <p:nvCxnSpPr>
            <p:cNvPr id="11276" name="AutoShape 9">
              <a:extLst>
                <a:ext uri="{FF2B5EF4-FFF2-40B4-BE49-F238E27FC236}">
                  <a16:creationId xmlns:a16="http://schemas.microsoft.com/office/drawing/2014/main" id="{7BE1F707-07B2-4C5C-B6AB-BB9A0FDBE046}"/>
                </a:ext>
              </a:extLst>
            </p:cNvPr>
            <p:cNvCxnSpPr>
              <a:cxnSpLocks noChangeShapeType="1"/>
              <a:stCxn id="11273" idx="3"/>
              <a:endCxn id="1127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AutoShape 10">
              <a:extLst>
                <a:ext uri="{FF2B5EF4-FFF2-40B4-BE49-F238E27FC236}">
                  <a16:creationId xmlns:a16="http://schemas.microsoft.com/office/drawing/2014/main" id="{387E6067-ACC8-4BD1-BD39-D470E5AB9BF7}"/>
                </a:ext>
              </a:extLst>
            </p:cNvPr>
            <p:cNvCxnSpPr>
              <a:cxnSpLocks noChangeShapeType="1"/>
              <a:stCxn id="11274" idx="1"/>
              <a:endCxn id="11272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AutoShape 11">
              <a:extLst>
                <a:ext uri="{FF2B5EF4-FFF2-40B4-BE49-F238E27FC236}">
                  <a16:creationId xmlns:a16="http://schemas.microsoft.com/office/drawing/2014/main" id="{3DB1E77C-FE4C-4FBA-8AE8-502D4893BDE0}"/>
                </a:ext>
              </a:extLst>
            </p:cNvPr>
            <p:cNvCxnSpPr>
              <a:cxnSpLocks noChangeShapeType="1"/>
              <a:stCxn id="11274" idx="7"/>
              <a:endCxn id="11271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AutoShape 13">
              <a:extLst>
                <a:ext uri="{FF2B5EF4-FFF2-40B4-BE49-F238E27FC236}">
                  <a16:creationId xmlns:a16="http://schemas.microsoft.com/office/drawing/2014/main" id="{08F253A7-4FAB-41F6-960E-FB35B4F42CB5}"/>
                </a:ext>
              </a:extLst>
            </p:cNvPr>
            <p:cNvCxnSpPr>
              <a:cxnSpLocks noChangeShapeType="1"/>
              <a:stCxn id="11273" idx="5"/>
              <a:endCxn id="1127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AutoShape 14">
              <a:extLst>
                <a:ext uri="{FF2B5EF4-FFF2-40B4-BE49-F238E27FC236}">
                  <a16:creationId xmlns:a16="http://schemas.microsoft.com/office/drawing/2014/main" id="{0C823D3D-F8ED-4B8E-9A5B-0DA82ECAFAD0}"/>
                </a:ext>
              </a:extLst>
            </p:cNvPr>
            <p:cNvCxnSpPr>
              <a:cxnSpLocks noChangeShapeType="1"/>
              <a:stCxn id="11273" idx="4"/>
              <a:endCxn id="11274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1" name="Oval 15">
              <a:extLst>
                <a:ext uri="{FF2B5EF4-FFF2-40B4-BE49-F238E27FC236}">
                  <a16:creationId xmlns:a16="http://schemas.microsoft.com/office/drawing/2014/main" id="{99136FC2-5A7F-4135-9E75-B373B2BD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cxnSp>
          <p:nvCxnSpPr>
            <p:cNvPr id="11282" name="AutoShape 16">
              <a:extLst>
                <a:ext uri="{FF2B5EF4-FFF2-40B4-BE49-F238E27FC236}">
                  <a16:creationId xmlns:a16="http://schemas.microsoft.com/office/drawing/2014/main" id="{559F9184-6FD8-46E4-B4BA-6B7416175D33}"/>
                </a:ext>
              </a:extLst>
            </p:cNvPr>
            <p:cNvCxnSpPr>
              <a:cxnSpLocks noChangeShapeType="1"/>
              <a:stCxn id="11274" idx="5"/>
              <a:endCxn id="11281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7">
              <a:extLst>
                <a:ext uri="{FF2B5EF4-FFF2-40B4-BE49-F238E27FC236}">
                  <a16:creationId xmlns:a16="http://schemas.microsoft.com/office/drawing/2014/main" id="{451C071C-7CE4-4DE1-B432-F25956FB04B1}"/>
                </a:ext>
              </a:extLst>
            </p:cNvPr>
            <p:cNvCxnSpPr>
              <a:cxnSpLocks noChangeShapeType="1"/>
              <a:stCxn id="11271" idx="4"/>
              <a:endCxn id="11281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4" name="Text Box 18">
              <a:extLst>
                <a:ext uri="{FF2B5EF4-FFF2-40B4-BE49-F238E27FC236}">
                  <a16:creationId xmlns:a16="http://schemas.microsoft.com/office/drawing/2014/main" id="{E9C818EB-DB58-416D-9D94-5FF5C4941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1285" name="Text Box 19">
              <a:extLst>
                <a:ext uri="{FF2B5EF4-FFF2-40B4-BE49-F238E27FC236}">
                  <a16:creationId xmlns:a16="http://schemas.microsoft.com/office/drawing/2014/main" id="{A98A0D2E-634E-427D-B678-18EB69CCA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1286" name="Text Box 20">
              <a:extLst>
                <a:ext uri="{FF2B5EF4-FFF2-40B4-BE49-F238E27FC236}">
                  <a16:creationId xmlns:a16="http://schemas.microsoft.com/office/drawing/2014/main" id="{B28BA0A7-E63E-4AF4-A167-5FA0FC3D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1287" name="Text Box 21">
              <a:extLst>
                <a:ext uri="{FF2B5EF4-FFF2-40B4-BE49-F238E27FC236}">
                  <a16:creationId xmlns:a16="http://schemas.microsoft.com/office/drawing/2014/main" id="{33117A4B-B99E-4DD8-97A3-53D6DD75A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1288" name="Text Box 22">
              <a:extLst>
                <a:ext uri="{FF2B5EF4-FFF2-40B4-BE49-F238E27FC236}">
                  <a16:creationId xmlns:a16="http://schemas.microsoft.com/office/drawing/2014/main" id="{0970118E-C264-4982-A802-825C3F1E5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1289" name="Text Box 23">
              <a:extLst>
                <a:ext uri="{FF2B5EF4-FFF2-40B4-BE49-F238E27FC236}">
                  <a16:creationId xmlns:a16="http://schemas.microsoft.com/office/drawing/2014/main" id="{FD89E1AB-D245-4DA3-B50A-806803CA7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1290" name="Text Box 24">
              <a:extLst>
                <a:ext uri="{FF2B5EF4-FFF2-40B4-BE49-F238E27FC236}">
                  <a16:creationId xmlns:a16="http://schemas.microsoft.com/office/drawing/2014/main" id="{F760F1F1-2E32-451E-B463-A8E8E9CD9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1291" name="Text Box 25">
              <a:extLst>
                <a:ext uri="{FF2B5EF4-FFF2-40B4-BE49-F238E27FC236}">
                  <a16:creationId xmlns:a16="http://schemas.microsoft.com/office/drawing/2014/main" id="{0DC804BE-9545-4200-B3C5-47BFF6053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1292" name="Text Box 26">
              <a:extLst>
                <a:ext uri="{FF2B5EF4-FFF2-40B4-BE49-F238E27FC236}">
                  <a16:creationId xmlns:a16="http://schemas.microsoft.com/office/drawing/2014/main" id="{30CD0DA3-C100-4330-920C-35169B346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1293" name="Text Box 27">
              <a:extLst>
                <a:ext uri="{FF2B5EF4-FFF2-40B4-BE49-F238E27FC236}">
                  <a16:creationId xmlns:a16="http://schemas.microsoft.com/office/drawing/2014/main" id="{353D8660-6200-43FB-B9B4-6D410638B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  <p:cxnSp>
          <p:nvCxnSpPr>
            <p:cNvPr id="11294" name="AutoShape 29">
              <a:extLst>
                <a:ext uri="{FF2B5EF4-FFF2-40B4-BE49-F238E27FC236}">
                  <a16:creationId xmlns:a16="http://schemas.microsoft.com/office/drawing/2014/main" id="{B41811FD-8E24-462B-8FB9-297E0C230458}"/>
                </a:ext>
              </a:extLst>
            </p:cNvPr>
            <p:cNvCxnSpPr>
              <a:cxnSpLocks noChangeShapeType="1"/>
              <a:stCxn id="11271" idx="5"/>
              <a:endCxn id="11275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AutoShape 30">
              <a:extLst>
                <a:ext uri="{FF2B5EF4-FFF2-40B4-BE49-F238E27FC236}">
                  <a16:creationId xmlns:a16="http://schemas.microsoft.com/office/drawing/2014/main" id="{86A3D9B0-117E-4894-B4B8-FB7AF586041D}"/>
                </a:ext>
              </a:extLst>
            </p:cNvPr>
            <p:cNvCxnSpPr>
              <a:cxnSpLocks noChangeShapeType="1"/>
              <a:stCxn id="11271" idx="7"/>
              <a:endCxn id="11275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AutoShape 31">
              <a:extLst>
                <a:ext uri="{FF2B5EF4-FFF2-40B4-BE49-F238E27FC236}">
                  <a16:creationId xmlns:a16="http://schemas.microsoft.com/office/drawing/2014/main" id="{FA083073-BA48-4A62-8D38-9C1C1C573E28}"/>
                </a:ext>
              </a:extLst>
            </p:cNvPr>
            <p:cNvCxnSpPr>
              <a:cxnSpLocks noChangeShapeType="1"/>
              <a:stCxn id="11275" idx="5"/>
              <a:endCxn id="11275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11996994-D2C1-47D6-B711-A5C8F7E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0D38455C-D161-4505-953A-3A4D1B06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09F044-A7CE-49F9-8178-CFA2B926E6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2" name="Freeform 30">
            <a:extLst>
              <a:ext uri="{FF2B5EF4-FFF2-40B4-BE49-F238E27FC236}">
                <a16:creationId xmlns:a16="http://schemas.microsoft.com/office/drawing/2014/main" id="{DAEA93CD-45B5-462E-8C27-C669DBACEE3A}"/>
              </a:ext>
            </a:extLst>
          </p:cNvPr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2147483646 w 989"/>
              <a:gd name="T1" fmla="*/ 0 h 1354"/>
              <a:gd name="T2" fmla="*/ 2147483646 w 989"/>
              <a:gd name="T3" fmla="*/ 2147483646 h 1354"/>
              <a:gd name="T4" fmla="*/ 2147483646 w 989"/>
              <a:gd name="T5" fmla="*/ 2147483646 h 1354"/>
              <a:gd name="T6" fmla="*/ 2147483646 w 989"/>
              <a:gd name="T7" fmla="*/ 2147483646 h 1354"/>
              <a:gd name="T8" fmla="*/ 2147483646 w 989"/>
              <a:gd name="T9" fmla="*/ 2147483646 h 1354"/>
              <a:gd name="T10" fmla="*/ 0 w 989"/>
              <a:gd name="T11" fmla="*/ 2147483646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29">
            <a:extLst>
              <a:ext uri="{FF2B5EF4-FFF2-40B4-BE49-F238E27FC236}">
                <a16:creationId xmlns:a16="http://schemas.microsoft.com/office/drawing/2014/main" id="{112BE588-0766-4DDF-9BD7-3E9B18F1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P</a:t>
            </a:r>
            <a:r>
              <a:rPr lang="en-US" altLang="en-US" sz="24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294" name="Freeform 28">
            <a:extLst>
              <a:ext uri="{FF2B5EF4-FFF2-40B4-BE49-F238E27FC236}">
                <a16:creationId xmlns:a16="http://schemas.microsoft.com/office/drawing/2014/main" id="{45264BE3-8D86-4995-BCB3-18DAC0DBE3C0}"/>
              </a:ext>
            </a:extLst>
          </p:cNvPr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2147483646 w 1032"/>
              <a:gd name="T3" fmla="*/ 2147483646 h 464"/>
              <a:gd name="T4" fmla="*/ 2147483646 w 1032"/>
              <a:gd name="T5" fmla="*/ 2147483646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9636ECEF-0C2F-4D91-9F0E-DED76A467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 (cont.)</a:t>
            </a:r>
          </a:p>
        </p:txBody>
      </p:sp>
      <p:sp>
        <p:nvSpPr>
          <p:cNvPr id="122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C36B1E-9F7F-4EF3-9B56-5E23A8F2D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V,b,X,h,Z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en-US" altLang="en-US" sz="2000" dirty="0"/>
              <a:t>Cycle</a:t>
            </a:r>
          </a:p>
          <a:p>
            <a:pPr lvl="1" eaLnBrk="1" hangingPunct="1"/>
            <a:r>
              <a:rPr lang="en-US" altLang="en-US" sz="1800" dirty="0"/>
              <a:t>circular path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800" dirty="0"/>
          </a:p>
        </p:txBody>
      </p:sp>
      <p:sp>
        <p:nvSpPr>
          <p:cNvPr id="12297" name="Oval 4">
            <a:extLst>
              <a:ext uri="{FF2B5EF4-FFF2-40B4-BE49-F238E27FC236}">
                <a16:creationId xmlns:a16="http://schemas.microsoft.com/office/drawing/2014/main" id="{7A082330-F4A5-4FC7-B602-5E7B190F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2298" name="Oval 5">
            <a:extLst>
              <a:ext uri="{FF2B5EF4-FFF2-40B4-BE49-F238E27FC236}">
                <a16:creationId xmlns:a16="http://schemas.microsoft.com/office/drawing/2014/main" id="{32C13AC1-BAAB-4D12-B7A8-58B965D4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12299" name="Oval 6">
            <a:extLst>
              <a:ext uri="{FF2B5EF4-FFF2-40B4-BE49-F238E27FC236}">
                <a16:creationId xmlns:a16="http://schemas.microsoft.com/office/drawing/2014/main" id="{153592F0-B193-4E4D-86BA-3C405D94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12300" name="Oval 7">
            <a:extLst>
              <a:ext uri="{FF2B5EF4-FFF2-40B4-BE49-F238E27FC236}">
                <a16:creationId xmlns:a16="http://schemas.microsoft.com/office/drawing/2014/main" id="{A6DB84FE-7FA5-4F38-AD65-9D3C5608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12301" name="Oval 8">
            <a:extLst>
              <a:ext uri="{FF2B5EF4-FFF2-40B4-BE49-F238E27FC236}">
                <a16:creationId xmlns:a16="http://schemas.microsoft.com/office/drawing/2014/main" id="{88528CE8-A1D5-413F-B941-DA7535CD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12302" name="AutoShape 9">
            <a:extLst>
              <a:ext uri="{FF2B5EF4-FFF2-40B4-BE49-F238E27FC236}">
                <a16:creationId xmlns:a16="http://schemas.microsoft.com/office/drawing/2014/main" id="{F9987BA6-F068-4B01-B684-EA4C549BE531}"/>
              </a:ext>
            </a:extLst>
          </p:cNvPr>
          <p:cNvCxnSpPr>
            <a:cxnSpLocks noChangeShapeType="1"/>
            <a:stCxn id="12299" idx="3"/>
            <a:endCxn id="12298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0">
            <a:extLst>
              <a:ext uri="{FF2B5EF4-FFF2-40B4-BE49-F238E27FC236}">
                <a16:creationId xmlns:a16="http://schemas.microsoft.com/office/drawing/2014/main" id="{D3831B83-77E8-47D0-A6E6-582E1CB795DC}"/>
              </a:ext>
            </a:extLst>
          </p:cNvPr>
          <p:cNvCxnSpPr>
            <a:cxnSpLocks noChangeShapeType="1"/>
            <a:stCxn id="12300" idx="1"/>
            <a:endCxn id="12298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1">
            <a:extLst>
              <a:ext uri="{FF2B5EF4-FFF2-40B4-BE49-F238E27FC236}">
                <a16:creationId xmlns:a16="http://schemas.microsoft.com/office/drawing/2014/main" id="{7D0799E1-54FB-4AB3-8F48-A15ADC0F1374}"/>
              </a:ext>
            </a:extLst>
          </p:cNvPr>
          <p:cNvCxnSpPr>
            <a:cxnSpLocks noChangeShapeType="1"/>
            <a:stCxn id="12300" idx="7"/>
            <a:endCxn id="12297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2">
            <a:extLst>
              <a:ext uri="{FF2B5EF4-FFF2-40B4-BE49-F238E27FC236}">
                <a16:creationId xmlns:a16="http://schemas.microsoft.com/office/drawing/2014/main" id="{77A72AE4-7CCD-47DF-AB12-DEC06EBCE8E6}"/>
              </a:ext>
            </a:extLst>
          </p:cNvPr>
          <p:cNvCxnSpPr>
            <a:cxnSpLocks noChangeShapeType="1"/>
            <a:stCxn id="12297" idx="6"/>
            <a:endCxn id="12301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3">
            <a:extLst>
              <a:ext uri="{FF2B5EF4-FFF2-40B4-BE49-F238E27FC236}">
                <a16:creationId xmlns:a16="http://schemas.microsoft.com/office/drawing/2014/main" id="{C47F4A58-413C-4075-83BE-231FC0711E6F}"/>
              </a:ext>
            </a:extLst>
          </p:cNvPr>
          <p:cNvCxnSpPr>
            <a:cxnSpLocks noChangeShapeType="1"/>
            <a:stCxn id="12299" idx="5"/>
            <a:endCxn id="12297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4">
            <a:extLst>
              <a:ext uri="{FF2B5EF4-FFF2-40B4-BE49-F238E27FC236}">
                <a16:creationId xmlns:a16="http://schemas.microsoft.com/office/drawing/2014/main" id="{25E52395-3701-43AE-9A26-DD1173A52D6A}"/>
              </a:ext>
            </a:extLst>
          </p:cNvPr>
          <p:cNvCxnSpPr>
            <a:cxnSpLocks noChangeShapeType="1"/>
            <a:stCxn id="12299" idx="4"/>
            <a:endCxn id="12300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8" name="Oval 15">
            <a:extLst>
              <a:ext uri="{FF2B5EF4-FFF2-40B4-BE49-F238E27FC236}">
                <a16:creationId xmlns:a16="http://schemas.microsoft.com/office/drawing/2014/main" id="{E7F34F75-F248-411F-8533-C6307D6B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</a:t>
            </a:r>
          </a:p>
        </p:txBody>
      </p:sp>
      <p:cxnSp>
        <p:nvCxnSpPr>
          <p:cNvPr id="12309" name="AutoShape 16">
            <a:extLst>
              <a:ext uri="{FF2B5EF4-FFF2-40B4-BE49-F238E27FC236}">
                <a16:creationId xmlns:a16="http://schemas.microsoft.com/office/drawing/2014/main" id="{39AF02B6-FFFC-40F9-89E5-AB3CB68F6155}"/>
              </a:ext>
            </a:extLst>
          </p:cNvPr>
          <p:cNvCxnSpPr>
            <a:cxnSpLocks noChangeShapeType="1"/>
            <a:stCxn id="12300" idx="5"/>
            <a:endCxn id="12308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17">
            <a:extLst>
              <a:ext uri="{FF2B5EF4-FFF2-40B4-BE49-F238E27FC236}">
                <a16:creationId xmlns:a16="http://schemas.microsoft.com/office/drawing/2014/main" id="{6828E1D7-8499-4192-8DF7-162B4C207AAD}"/>
              </a:ext>
            </a:extLst>
          </p:cNvPr>
          <p:cNvCxnSpPr>
            <a:cxnSpLocks noChangeShapeType="1"/>
            <a:stCxn id="12297" idx="4"/>
            <a:endCxn id="12308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Text Box 18">
            <a:extLst>
              <a:ext uri="{FF2B5EF4-FFF2-40B4-BE49-F238E27FC236}">
                <a16:creationId xmlns:a16="http://schemas.microsoft.com/office/drawing/2014/main" id="{CF187A71-6EC0-4DAC-9EA7-111C1122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2312" name="Text Box 19">
            <a:extLst>
              <a:ext uri="{FF2B5EF4-FFF2-40B4-BE49-F238E27FC236}">
                <a16:creationId xmlns:a16="http://schemas.microsoft.com/office/drawing/2014/main" id="{A3756757-EB8E-4E8D-AF34-AD841EE7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2313" name="Text Box 20">
            <a:extLst>
              <a:ext uri="{FF2B5EF4-FFF2-40B4-BE49-F238E27FC236}">
                <a16:creationId xmlns:a16="http://schemas.microsoft.com/office/drawing/2014/main" id="{24ED619F-BC74-4352-9917-FAA70DEC5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2314" name="Text Box 21">
            <a:extLst>
              <a:ext uri="{FF2B5EF4-FFF2-40B4-BE49-F238E27FC236}">
                <a16:creationId xmlns:a16="http://schemas.microsoft.com/office/drawing/2014/main" id="{8AD0B961-DEA5-4F6F-8597-563191DA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2315" name="Text Box 22">
            <a:extLst>
              <a:ext uri="{FF2B5EF4-FFF2-40B4-BE49-F238E27FC236}">
                <a16:creationId xmlns:a16="http://schemas.microsoft.com/office/drawing/2014/main" id="{BC65E4F6-EDE0-4F86-9D83-7C4247A7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2316" name="Text Box 23">
            <a:extLst>
              <a:ext uri="{FF2B5EF4-FFF2-40B4-BE49-F238E27FC236}">
                <a16:creationId xmlns:a16="http://schemas.microsoft.com/office/drawing/2014/main" id="{5D1D441D-8C5C-498C-BA1A-AD628530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2317" name="Text Box 24">
            <a:extLst>
              <a:ext uri="{FF2B5EF4-FFF2-40B4-BE49-F238E27FC236}">
                <a16:creationId xmlns:a16="http://schemas.microsoft.com/office/drawing/2014/main" id="{066C006D-8307-4763-9C2F-C2A0BE6EF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2318" name="Text Box 25">
            <a:extLst>
              <a:ext uri="{FF2B5EF4-FFF2-40B4-BE49-F238E27FC236}">
                <a16:creationId xmlns:a16="http://schemas.microsoft.com/office/drawing/2014/main" id="{BF86AD51-A973-49B2-B878-A60BB62C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2588BCF8-DEF8-4720-829C-6FEDFA4F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>
            <a:extLst>
              <a:ext uri="{FF2B5EF4-FFF2-40B4-BE49-F238E27FC236}">
                <a16:creationId xmlns:a16="http://schemas.microsoft.com/office/drawing/2014/main" id="{0EF80C6A-16AD-43AD-9770-8654EE94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4339" name="Slide Number Placeholder 6">
            <a:extLst>
              <a:ext uri="{FF2B5EF4-FFF2-40B4-BE49-F238E27FC236}">
                <a16:creationId xmlns:a16="http://schemas.microsoft.com/office/drawing/2014/main" id="{0888D1AB-B45C-4EC8-8E59-E46412E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EE05E-ECFA-47D3-9E68-6DA516DC08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E0A0B18-B8AA-48CD-A35E-6D59A2294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</a:t>
            </a:r>
          </a:p>
        </p:txBody>
      </p:sp>
      <p:sp>
        <p:nvSpPr>
          <p:cNvPr id="1434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9E12F9-FADB-4984-8B4A-F6F2BDA7FE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Notation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n	</a:t>
            </a:r>
            <a:r>
              <a:rPr lang="en-US" altLang="en-US" sz="2000"/>
              <a:t>number of vertices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m	</a:t>
            </a:r>
            <a:r>
              <a:rPr lang="en-US" altLang="en-US" sz="2000"/>
              <a:t>number of edges</a:t>
            </a:r>
          </a:p>
          <a:p>
            <a:pPr marL="1371600" lvl="1" indent="-91440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deg(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2000"/>
              <a:t>degree of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endParaRPr lang="en-US" altLang="en-US" sz="2000"/>
          </a:p>
        </p:txBody>
      </p:sp>
      <p:sp>
        <p:nvSpPr>
          <p:cNvPr id="1434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7EF1D5-0D58-46BA-BE4E-6B489442F3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>
                <a:latin typeface="Symbol" panose="05050102010706020507" pitchFamily="18" charset="2"/>
              </a:rPr>
              <a:t>S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deg(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Proof:</a:t>
            </a:r>
            <a:r>
              <a:rPr lang="en-US" altLang="en-US" sz="2000" dirty="0"/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	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b="1" dirty="0">
                <a:latin typeface="Symbol" panose="05050102010706020507" pitchFamily="18" charset="2"/>
              </a:rPr>
              <a:t>/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endParaRPr lang="en-US" altLang="en-US" sz="2000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Proof:</a:t>
            </a:r>
            <a:r>
              <a:rPr lang="en-US" altLang="en-US" sz="2000" dirty="0"/>
              <a:t> each vertex has degree at most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4343" name="Oval 5">
            <a:extLst>
              <a:ext uri="{FF2B5EF4-FFF2-40B4-BE49-F238E27FC236}">
                <a16:creationId xmlns:a16="http://schemas.microsoft.com/office/drawing/2014/main" id="{09968779-CED3-40C9-AB1A-AAF2AB2A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Oval 6">
            <a:extLst>
              <a:ext uri="{FF2B5EF4-FFF2-40B4-BE49-F238E27FC236}">
                <a16:creationId xmlns:a16="http://schemas.microsoft.com/office/drawing/2014/main" id="{7057A9FE-CBFF-4555-92FE-1C906B87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5" name="Oval 7">
            <a:extLst>
              <a:ext uri="{FF2B5EF4-FFF2-40B4-BE49-F238E27FC236}">
                <a16:creationId xmlns:a16="http://schemas.microsoft.com/office/drawing/2014/main" id="{5166F446-2C04-4DED-B2B5-BE103BADA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6" name="Oval 8">
            <a:extLst>
              <a:ext uri="{FF2B5EF4-FFF2-40B4-BE49-F238E27FC236}">
                <a16:creationId xmlns:a16="http://schemas.microsoft.com/office/drawing/2014/main" id="{6243E112-0BD2-4F25-BF7B-CA63686B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4347" name="AutoShape 9">
            <a:extLst>
              <a:ext uri="{FF2B5EF4-FFF2-40B4-BE49-F238E27FC236}">
                <a16:creationId xmlns:a16="http://schemas.microsoft.com/office/drawing/2014/main" id="{CC92D4A1-007F-477F-A6CC-69FFC3BED995}"/>
              </a:ext>
            </a:extLst>
          </p:cNvPr>
          <p:cNvCxnSpPr>
            <a:cxnSpLocks noChangeShapeType="1"/>
            <a:stCxn id="14344" idx="5"/>
            <a:endCxn id="14346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0">
            <a:extLst>
              <a:ext uri="{FF2B5EF4-FFF2-40B4-BE49-F238E27FC236}">
                <a16:creationId xmlns:a16="http://schemas.microsoft.com/office/drawing/2014/main" id="{5A672029-0728-42B2-A149-E26515F247C7}"/>
              </a:ext>
            </a:extLst>
          </p:cNvPr>
          <p:cNvCxnSpPr>
            <a:cxnSpLocks noChangeShapeType="1"/>
            <a:stCxn id="14344" idx="3"/>
            <a:endCxn id="14343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1">
            <a:extLst>
              <a:ext uri="{FF2B5EF4-FFF2-40B4-BE49-F238E27FC236}">
                <a16:creationId xmlns:a16="http://schemas.microsoft.com/office/drawing/2014/main" id="{B26FB7F0-8EEF-4A0D-92BC-9A0A640C3B4A}"/>
              </a:ext>
            </a:extLst>
          </p:cNvPr>
          <p:cNvCxnSpPr>
            <a:cxnSpLocks noChangeShapeType="1"/>
            <a:stCxn id="14345" idx="1"/>
            <a:endCxn id="14343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2">
            <a:extLst>
              <a:ext uri="{FF2B5EF4-FFF2-40B4-BE49-F238E27FC236}">
                <a16:creationId xmlns:a16="http://schemas.microsoft.com/office/drawing/2014/main" id="{8FE1C799-FF8B-401D-9483-F2FC8CE99529}"/>
              </a:ext>
            </a:extLst>
          </p:cNvPr>
          <p:cNvCxnSpPr>
            <a:cxnSpLocks noChangeShapeType="1"/>
            <a:stCxn id="14346" idx="3"/>
            <a:endCxn id="14345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3">
            <a:extLst>
              <a:ext uri="{FF2B5EF4-FFF2-40B4-BE49-F238E27FC236}">
                <a16:creationId xmlns:a16="http://schemas.microsoft.com/office/drawing/2014/main" id="{204C35D4-9A0E-4F8D-BFAB-3C25A1FA6B85}"/>
              </a:ext>
            </a:extLst>
          </p:cNvPr>
          <p:cNvCxnSpPr>
            <a:cxnSpLocks noChangeShapeType="1"/>
            <a:stCxn id="14346" idx="2"/>
            <a:endCxn id="14343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4">
            <a:extLst>
              <a:ext uri="{FF2B5EF4-FFF2-40B4-BE49-F238E27FC236}">
                <a16:creationId xmlns:a16="http://schemas.microsoft.com/office/drawing/2014/main" id="{ADEB1FAB-00B5-439C-A419-159D8368E282}"/>
              </a:ext>
            </a:extLst>
          </p:cNvPr>
          <p:cNvCxnSpPr>
            <a:cxnSpLocks noChangeShapeType="1"/>
            <a:stCxn id="14345" idx="0"/>
            <a:endCxn id="14344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Rectangle 1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065713-A707-420A-8237-80DB4882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/>
              <a:t>Example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m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</a:rPr>
              <a:t>deg(</a:t>
            </a: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>
            <a:extLst>
              <a:ext uri="{FF2B5EF4-FFF2-40B4-BE49-F238E27FC236}">
                <a16:creationId xmlns:a16="http://schemas.microsoft.com/office/drawing/2014/main" id="{58D326B5-ED19-479D-A997-9FBDD8FA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43408835-BA15-4DBC-BFAA-5B2DB04F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16370D-88B4-4AE1-951C-B259E9F4CC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AABA1BF-BCC2-45E5-9B00-632414240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Main Methods of the Graph ADT</a:t>
            </a:r>
          </a:p>
        </p:txBody>
      </p:sp>
      <p:sp>
        <p:nvSpPr>
          <p:cNvPr id="153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AAADD4D-FFBF-4C21-86BC-E45BBB6CCC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Vertices and edges</a:t>
            </a:r>
          </a:p>
          <a:p>
            <a:pPr lvl="1" eaLnBrk="1" hangingPunct="1"/>
            <a:r>
              <a:rPr lang="en-US" altLang="en-US" sz="1800" dirty="0"/>
              <a:t>store elements</a:t>
            </a:r>
          </a:p>
          <a:p>
            <a:pPr eaLnBrk="1" hangingPunct="1"/>
            <a:r>
              <a:rPr lang="en-US" altLang="en-US" sz="2000" dirty="0"/>
              <a:t>Accessor methods</a:t>
            </a:r>
          </a:p>
          <a:p>
            <a:pPr lvl="1" eaLnBrk="1" hangingPunct="1"/>
            <a:r>
              <a:rPr lang="en-US" altLang="en-US" sz="1800" dirty="0" err="1">
                <a:solidFill>
                  <a:schemeClr val="tx2"/>
                </a:solidFill>
              </a:rPr>
              <a:t>endVertices</a:t>
            </a:r>
            <a:r>
              <a:rPr lang="en-US" altLang="en-US" sz="1800" dirty="0"/>
              <a:t>(e): an array of the two end vertices of e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opposite</a:t>
            </a:r>
            <a:r>
              <a:rPr lang="en-US" altLang="en-US" sz="1800" dirty="0"/>
              <a:t>(v, e): the vertex opposite of v on e</a:t>
            </a:r>
          </a:p>
          <a:p>
            <a:pPr lvl="1" eaLnBrk="1" hangingPunct="1"/>
            <a:r>
              <a:rPr lang="en-US" altLang="en-US" sz="1800" dirty="0" err="1">
                <a:solidFill>
                  <a:schemeClr val="tx2"/>
                </a:solidFill>
              </a:rPr>
              <a:t>areAdjacent</a:t>
            </a:r>
            <a:r>
              <a:rPr lang="en-US" altLang="en-US" sz="1800" dirty="0"/>
              <a:t>(v, w): true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v and w are adjacent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replace</a:t>
            </a:r>
            <a:r>
              <a:rPr lang="en-US" altLang="en-US" sz="1800" dirty="0"/>
              <a:t>(v, x): replace element at vertex v with x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replace</a:t>
            </a:r>
            <a:r>
              <a:rPr lang="en-US" altLang="en-US" sz="1800" dirty="0"/>
              <a:t>(e, x): replace element at edge e with x</a:t>
            </a:r>
          </a:p>
        </p:txBody>
      </p:sp>
      <p:sp>
        <p:nvSpPr>
          <p:cNvPr id="21197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5FFCED-4A09-4AF6-9E5D-3300D264CEC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47800"/>
            <a:ext cx="3810000" cy="510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/>
              <a:t>Update methods</a:t>
            </a:r>
          </a:p>
          <a:p>
            <a:pPr lvl="1" eaLnBrk="1" hangingPunct="1">
              <a:defRPr/>
            </a:pPr>
            <a:r>
              <a:rPr lang="en-US" sz="1800" dirty="0" err="1">
                <a:solidFill>
                  <a:schemeClr val="tx2"/>
                </a:solidFill>
              </a:rPr>
              <a:t>insertVertex</a:t>
            </a:r>
            <a:r>
              <a:rPr lang="en-US" sz="1800" dirty="0"/>
              <a:t>(o): insert a vertex storing element o</a:t>
            </a:r>
          </a:p>
          <a:p>
            <a:pPr lvl="1" eaLnBrk="1" hangingPunct="1">
              <a:defRPr/>
            </a:pPr>
            <a:r>
              <a:rPr lang="en-US" sz="1800" dirty="0" err="1">
                <a:solidFill>
                  <a:schemeClr val="tx2"/>
                </a:solidFill>
              </a:rPr>
              <a:t>insertEdge</a:t>
            </a:r>
            <a:r>
              <a:rPr lang="en-US" sz="1800" dirty="0"/>
              <a:t>(v, w, o): insert an edge (</a:t>
            </a:r>
            <a:r>
              <a:rPr lang="en-US" sz="1800" dirty="0" err="1"/>
              <a:t>v,w</a:t>
            </a:r>
            <a:r>
              <a:rPr lang="en-US" sz="1800" dirty="0"/>
              <a:t>) storing element o</a:t>
            </a:r>
          </a:p>
          <a:p>
            <a:pPr lvl="1" eaLnBrk="1" hangingPunct="1">
              <a:defRPr/>
            </a:pPr>
            <a:r>
              <a:rPr lang="en-US" sz="1800" dirty="0" err="1">
                <a:solidFill>
                  <a:schemeClr val="tx2"/>
                </a:solidFill>
              </a:rPr>
              <a:t>removeVertex</a:t>
            </a:r>
            <a:r>
              <a:rPr lang="en-US" sz="1800" dirty="0"/>
              <a:t>(v): remove vertex v (and its incident edges)</a:t>
            </a:r>
          </a:p>
          <a:p>
            <a:pPr lvl="1" eaLnBrk="1" hangingPunct="1">
              <a:defRPr/>
            </a:pPr>
            <a:r>
              <a:rPr lang="en-US" sz="1800" dirty="0" err="1">
                <a:solidFill>
                  <a:schemeClr val="tx2"/>
                </a:solidFill>
              </a:rPr>
              <a:t>removeEdge</a:t>
            </a:r>
            <a:r>
              <a:rPr lang="en-US" sz="1800" dirty="0"/>
              <a:t>(e): remove edge e</a:t>
            </a:r>
          </a:p>
          <a:p>
            <a:pPr eaLnBrk="1" hangingPunct="1">
              <a:defRPr/>
            </a:pPr>
            <a:r>
              <a:rPr lang="en-US" sz="2000" dirty="0"/>
              <a:t>Iterable collection methods</a:t>
            </a:r>
          </a:p>
          <a:p>
            <a:pPr lvl="1" eaLnBrk="1" hangingPunct="1">
              <a:defRPr/>
            </a:pPr>
            <a:r>
              <a:rPr lang="en-US" sz="1800" dirty="0" err="1">
                <a:solidFill>
                  <a:schemeClr val="tx2"/>
                </a:solidFill>
              </a:rPr>
              <a:t>incidentEdges</a:t>
            </a:r>
            <a:r>
              <a:rPr lang="en-US" sz="1800" dirty="0"/>
              <a:t>(v): edges incident to v</a:t>
            </a:r>
            <a:endParaRPr lang="en-US" sz="1800" dirty="0">
              <a:solidFill>
                <a:schemeClr val="tx2"/>
              </a:solidFill>
            </a:endParaRPr>
          </a:p>
          <a:p>
            <a:pPr lvl="1"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vertices</a:t>
            </a:r>
            <a:r>
              <a:rPr lang="en-US" sz="1800" dirty="0"/>
              <a:t>(): all vertices in the graph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edges</a:t>
            </a:r>
            <a:r>
              <a:rPr lang="en-US" sz="1800" dirty="0"/>
              <a:t>(): all edges in the graph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84374230-90FD-4290-8297-CD3A3058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Graphs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4C3EE1C6-63CE-4973-B3DF-6138F9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64316-495B-4654-8007-BD4486DD99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cxnSp>
        <p:nvCxnSpPr>
          <p:cNvPr id="16388" name="AutoShape 46">
            <a:extLst>
              <a:ext uri="{FF2B5EF4-FFF2-40B4-BE49-F238E27FC236}">
                <a16:creationId xmlns:a16="http://schemas.microsoft.com/office/drawing/2014/main" id="{240931A3-C8BE-49D9-B2D3-63BFA75AEA76}"/>
              </a:ext>
            </a:extLst>
          </p:cNvPr>
          <p:cNvCxnSpPr>
            <a:cxnSpLocks noChangeShapeType="1"/>
            <a:stCxn id="16413" idx="2"/>
            <a:endCxn id="16410" idx="6"/>
          </p:cNvCxnSpPr>
          <p:nvPr/>
        </p:nvCxnSpPr>
        <p:spPr bwMode="auto">
          <a:xfrm flipH="1">
            <a:off x="4813300" y="59436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AutoShape 23">
            <a:extLst>
              <a:ext uri="{FF2B5EF4-FFF2-40B4-BE49-F238E27FC236}">
                <a16:creationId xmlns:a16="http://schemas.microsoft.com/office/drawing/2014/main" id="{1BB3F070-A866-4E68-9115-B6614AF966FF}"/>
              </a:ext>
            </a:extLst>
          </p:cNvPr>
          <p:cNvCxnSpPr>
            <a:cxnSpLocks noChangeShapeType="1"/>
            <a:stCxn id="16409" idx="2"/>
            <a:endCxn id="16401" idx="6"/>
          </p:cNvCxnSpPr>
          <p:nvPr/>
        </p:nvCxnSpPr>
        <p:spPr bwMode="auto">
          <a:xfrm flipH="1">
            <a:off x="4810125" y="35052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Rectangle 2">
            <a:extLst>
              <a:ext uri="{FF2B5EF4-FFF2-40B4-BE49-F238E27FC236}">
                <a16:creationId xmlns:a16="http://schemas.microsoft.com/office/drawing/2014/main" id="{BBEADE97-0BBF-45B4-BD01-F130287BE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257800" cy="1143000"/>
          </a:xfrm>
        </p:spPr>
        <p:txBody>
          <a:bodyPr/>
          <a:lstStyle/>
          <a:p>
            <a:pPr eaLnBrk="1" hangingPunct="1"/>
            <a:r>
              <a:rPr lang="en-US" altLang="en-US"/>
              <a:t>Edge List Structure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63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F50509-ACF6-4609-8775-5A9D04B6C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3505200" cy="460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sequence of edge objects</a:t>
            </a:r>
          </a:p>
        </p:txBody>
      </p:sp>
      <p:sp>
        <p:nvSpPr>
          <p:cNvPr id="16392" name="Oval 4">
            <a:extLst>
              <a:ext uri="{FF2B5EF4-FFF2-40B4-BE49-F238E27FC236}">
                <a16:creationId xmlns:a16="http://schemas.microsoft.com/office/drawing/2014/main" id="{A16D96A7-DF18-4135-B267-C830EF6F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6393" name="Oval 5">
            <a:extLst>
              <a:ext uri="{FF2B5EF4-FFF2-40B4-BE49-F238E27FC236}">
                <a16:creationId xmlns:a16="http://schemas.microsoft.com/office/drawing/2014/main" id="{3069CD17-FD10-49C6-826D-97C9ACD1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16065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16394" name="Oval 7">
            <a:extLst>
              <a:ext uri="{FF2B5EF4-FFF2-40B4-BE49-F238E27FC236}">
                <a16:creationId xmlns:a16="http://schemas.microsoft.com/office/drawing/2014/main" id="{C7FB2B68-0405-456A-A046-8589216D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</a:t>
            </a:r>
          </a:p>
        </p:txBody>
      </p:sp>
      <p:cxnSp>
        <p:nvCxnSpPr>
          <p:cNvPr id="16395" name="AutoShape 8">
            <a:extLst>
              <a:ext uri="{FF2B5EF4-FFF2-40B4-BE49-F238E27FC236}">
                <a16:creationId xmlns:a16="http://schemas.microsoft.com/office/drawing/2014/main" id="{3AF8872A-8045-4B83-B3D6-29EE712EEFF3}"/>
              </a:ext>
            </a:extLst>
          </p:cNvPr>
          <p:cNvCxnSpPr>
            <a:cxnSpLocks noChangeShapeType="1"/>
            <a:stCxn id="16393" idx="5"/>
            <a:endCxn id="16394" idx="1"/>
          </p:cNvCxnSpPr>
          <p:nvPr/>
        </p:nvCxnSpPr>
        <p:spPr bwMode="auto">
          <a:xfrm>
            <a:off x="6096000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9">
            <a:extLst>
              <a:ext uri="{FF2B5EF4-FFF2-40B4-BE49-F238E27FC236}">
                <a16:creationId xmlns:a16="http://schemas.microsoft.com/office/drawing/2014/main" id="{3439C848-EB01-490B-88D2-FFCE5D0715AB}"/>
              </a:ext>
            </a:extLst>
          </p:cNvPr>
          <p:cNvCxnSpPr>
            <a:cxnSpLocks noChangeShapeType="1"/>
            <a:stCxn id="16393" idx="3"/>
            <a:endCxn id="16392" idx="7"/>
          </p:cNvCxnSpPr>
          <p:nvPr/>
        </p:nvCxnSpPr>
        <p:spPr bwMode="auto">
          <a:xfrm flipH="1">
            <a:off x="5181600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2">
            <a:extLst>
              <a:ext uri="{FF2B5EF4-FFF2-40B4-BE49-F238E27FC236}">
                <a16:creationId xmlns:a16="http://schemas.microsoft.com/office/drawing/2014/main" id="{3629A847-0D7E-4B37-B0C3-B3D4036B1E44}"/>
              </a:ext>
            </a:extLst>
          </p:cNvPr>
          <p:cNvCxnSpPr>
            <a:cxnSpLocks noChangeShapeType="1"/>
            <a:stCxn id="16394" idx="2"/>
            <a:endCxn id="16392" idx="6"/>
          </p:cNvCxnSpPr>
          <p:nvPr/>
        </p:nvCxnSpPr>
        <p:spPr bwMode="auto">
          <a:xfrm flipH="1">
            <a:off x="5235575" y="2700338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Text Box 14">
            <a:extLst>
              <a:ext uri="{FF2B5EF4-FFF2-40B4-BE49-F238E27FC236}">
                <a16:creationId xmlns:a16="http://schemas.microsoft.com/office/drawing/2014/main" id="{8CD774F8-9093-4C15-9241-1CCFF1AA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9208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6399" name="Text Box 16">
            <a:extLst>
              <a:ext uri="{FF2B5EF4-FFF2-40B4-BE49-F238E27FC236}">
                <a16:creationId xmlns:a16="http://schemas.microsoft.com/office/drawing/2014/main" id="{BACD330F-3C6E-4DAD-978E-ABE7908B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9208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6400" name="Text Box 18">
            <a:extLst>
              <a:ext uri="{FF2B5EF4-FFF2-40B4-BE49-F238E27FC236}">
                <a16:creationId xmlns:a16="http://schemas.microsoft.com/office/drawing/2014/main" id="{3FF0851C-7EAD-4AF9-A113-A1903D99C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6401" name="Oval 19">
            <a:extLst>
              <a:ext uri="{FF2B5EF4-FFF2-40B4-BE49-F238E27FC236}">
                <a16:creationId xmlns:a16="http://schemas.microsoft.com/office/drawing/2014/main" id="{99A4442A-5B08-4763-98B1-1D69D887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02" name="Oval 20">
            <a:extLst>
              <a:ext uri="{FF2B5EF4-FFF2-40B4-BE49-F238E27FC236}">
                <a16:creationId xmlns:a16="http://schemas.microsoft.com/office/drawing/2014/main" id="{D6577A0B-4827-488A-9FCA-38CB5D0E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03" name="Oval 21">
            <a:extLst>
              <a:ext uri="{FF2B5EF4-FFF2-40B4-BE49-F238E27FC236}">
                <a16:creationId xmlns:a16="http://schemas.microsoft.com/office/drawing/2014/main" id="{C9A74575-F4D7-44DE-9977-D4B2E4B2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04" name="Rectangle 35">
            <a:extLst>
              <a:ext uri="{FF2B5EF4-FFF2-40B4-BE49-F238E27FC236}">
                <a16:creationId xmlns:a16="http://schemas.microsoft.com/office/drawing/2014/main" id="{5DEE8B82-5922-4B26-945F-3A08B704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5" name="Rectangle 37">
            <a:extLst>
              <a:ext uri="{FF2B5EF4-FFF2-40B4-BE49-F238E27FC236}">
                <a16:creationId xmlns:a16="http://schemas.microsoft.com/office/drawing/2014/main" id="{16395A9C-41A0-4954-B1F6-8CC73488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6406" name="Oval 38">
            <a:extLst>
              <a:ext uri="{FF2B5EF4-FFF2-40B4-BE49-F238E27FC236}">
                <a16:creationId xmlns:a16="http://schemas.microsoft.com/office/drawing/2014/main" id="{80B77183-6EC3-4A4C-ABD6-817DBBEF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z</a:t>
            </a:r>
          </a:p>
        </p:txBody>
      </p:sp>
      <p:cxnSp>
        <p:nvCxnSpPr>
          <p:cNvPr id="16407" name="AutoShape 39">
            <a:extLst>
              <a:ext uri="{FF2B5EF4-FFF2-40B4-BE49-F238E27FC236}">
                <a16:creationId xmlns:a16="http://schemas.microsoft.com/office/drawing/2014/main" id="{237197BB-F1B5-44DD-8EFD-E39A7C2F3FBD}"/>
              </a:ext>
            </a:extLst>
          </p:cNvPr>
          <p:cNvCxnSpPr>
            <a:cxnSpLocks noChangeShapeType="1"/>
            <a:stCxn id="16406" idx="2"/>
            <a:endCxn id="16394" idx="6"/>
          </p:cNvCxnSpPr>
          <p:nvPr/>
        </p:nvCxnSpPr>
        <p:spPr bwMode="auto">
          <a:xfrm flipH="1">
            <a:off x="7064375" y="2700338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 Box 40">
            <a:extLst>
              <a:ext uri="{FF2B5EF4-FFF2-40B4-BE49-F238E27FC236}">
                <a16:creationId xmlns:a16="http://schemas.microsoft.com/office/drawing/2014/main" id="{CAA384B0-C1F1-41BC-8F57-11D1DBFC8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16409" name="Oval 41">
            <a:extLst>
              <a:ext uri="{FF2B5EF4-FFF2-40B4-BE49-F238E27FC236}">
                <a16:creationId xmlns:a16="http://schemas.microsoft.com/office/drawing/2014/main" id="{EBE4AF77-F0CA-4130-93EF-966C8509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10" name="Oval 42">
            <a:extLst>
              <a:ext uri="{FF2B5EF4-FFF2-40B4-BE49-F238E27FC236}">
                <a16:creationId xmlns:a16="http://schemas.microsoft.com/office/drawing/2014/main" id="{29C2CDAD-6C63-4876-9F4B-2732A4DB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11" name="Oval 43">
            <a:extLst>
              <a:ext uri="{FF2B5EF4-FFF2-40B4-BE49-F238E27FC236}">
                <a16:creationId xmlns:a16="http://schemas.microsoft.com/office/drawing/2014/main" id="{B84B444C-EF67-4F2E-8F0E-360D3CD9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12" name="Oval 44">
            <a:extLst>
              <a:ext uri="{FF2B5EF4-FFF2-40B4-BE49-F238E27FC236}">
                <a16:creationId xmlns:a16="http://schemas.microsoft.com/office/drawing/2014/main" id="{045A31EF-8713-4D14-A3A0-8D6A9106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13" name="Oval 45">
            <a:extLst>
              <a:ext uri="{FF2B5EF4-FFF2-40B4-BE49-F238E27FC236}">
                <a16:creationId xmlns:a16="http://schemas.microsoft.com/office/drawing/2014/main" id="{60BE5C1A-7BDD-4ED2-AAC0-52D91A4B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16414" name="AutoShape 63">
            <a:extLst>
              <a:ext uri="{FF2B5EF4-FFF2-40B4-BE49-F238E27FC236}">
                <a16:creationId xmlns:a16="http://schemas.microsoft.com/office/drawing/2014/main" id="{1100BFFF-7694-45A6-9F4D-87FF47A0DEF8}"/>
              </a:ext>
            </a:extLst>
          </p:cNvPr>
          <p:cNvCxnSpPr>
            <a:cxnSpLocks noChangeShapeType="1"/>
            <a:endCxn id="16404" idx="2"/>
          </p:cNvCxnSpPr>
          <p:nvPr/>
        </p:nvCxnSpPr>
        <p:spPr bwMode="auto">
          <a:xfrm flipV="1">
            <a:off x="4646613" y="5364163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64">
            <a:extLst>
              <a:ext uri="{FF2B5EF4-FFF2-40B4-BE49-F238E27FC236}">
                <a16:creationId xmlns:a16="http://schemas.microsoft.com/office/drawing/2014/main" id="{C4368B1C-42DB-4D6E-B1D6-0491F6ECFD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43588" y="5364163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AutoShape 65">
            <a:extLst>
              <a:ext uri="{FF2B5EF4-FFF2-40B4-BE49-F238E27FC236}">
                <a16:creationId xmlns:a16="http://schemas.microsoft.com/office/drawing/2014/main" id="{1C5E54B4-CEB3-4ED0-A6CF-064A77963A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31038" y="5364163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AutoShape 66">
            <a:extLst>
              <a:ext uri="{FF2B5EF4-FFF2-40B4-BE49-F238E27FC236}">
                <a16:creationId xmlns:a16="http://schemas.microsoft.com/office/drawing/2014/main" id="{760E45C2-E4C3-4BB1-9768-E72D54D8FA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224838" y="5364163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8" name="Rectangle 74">
            <a:extLst>
              <a:ext uri="{FF2B5EF4-FFF2-40B4-BE49-F238E27FC236}">
                <a16:creationId xmlns:a16="http://schemas.microsoft.com/office/drawing/2014/main" id="{4378D82C-9A83-48AD-8EBB-84CE7FCD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16419" name="Rectangle 78">
            <a:extLst>
              <a:ext uri="{FF2B5EF4-FFF2-40B4-BE49-F238E27FC236}">
                <a16:creationId xmlns:a16="http://schemas.microsoft.com/office/drawing/2014/main" id="{97B0788C-3A88-4F41-831B-52D605E10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</p:txBody>
      </p:sp>
      <p:sp>
        <p:nvSpPr>
          <p:cNvPr id="16420" name="Rectangle 81">
            <a:extLst>
              <a:ext uri="{FF2B5EF4-FFF2-40B4-BE49-F238E27FC236}">
                <a16:creationId xmlns:a16="http://schemas.microsoft.com/office/drawing/2014/main" id="{198E90F2-4386-41DD-9273-216E4763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40195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</a:t>
            </a:r>
          </a:p>
        </p:txBody>
      </p:sp>
      <p:sp>
        <p:nvSpPr>
          <p:cNvPr id="16421" name="Rectangle 84">
            <a:extLst>
              <a:ext uri="{FF2B5EF4-FFF2-40B4-BE49-F238E27FC236}">
                <a16:creationId xmlns:a16="http://schemas.microsoft.com/office/drawing/2014/main" id="{6141ACA7-5F35-4E18-AD9B-2D63826E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401478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z</a:t>
            </a:r>
          </a:p>
        </p:txBody>
      </p:sp>
      <p:cxnSp>
        <p:nvCxnSpPr>
          <p:cNvPr id="16422" name="AutoShape 85">
            <a:extLst>
              <a:ext uri="{FF2B5EF4-FFF2-40B4-BE49-F238E27FC236}">
                <a16:creationId xmlns:a16="http://schemas.microsoft.com/office/drawing/2014/main" id="{8FDD1489-AD83-413F-B056-29E8F9091EF5}"/>
              </a:ext>
            </a:extLst>
          </p:cNvPr>
          <p:cNvCxnSpPr>
            <a:cxnSpLocks noChangeShapeType="1"/>
            <a:endCxn id="16418" idx="0"/>
          </p:cNvCxnSpPr>
          <p:nvPr/>
        </p:nvCxnSpPr>
        <p:spPr bwMode="auto">
          <a:xfrm>
            <a:off x="4643438" y="35004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3" name="AutoShape 87">
            <a:extLst>
              <a:ext uri="{FF2B5EF4-FFF2-40B4-BE49-F238E27FC236}">
                <a16:creationId xmlns:a16="http://schemas.microsoft.com/office/drawing/2014/main" id="{EAF15A17-4718-4F60-A5CD-E6EE33C9E77E}"/>
              </a:ext>
            </a:extLst>
          </p:cNvPr>
          <p:cNvCxnSpPr>
            <a:cxnSpLocks noChangeShapeType="1"/>
            <a:endCxn id="16419" idx="0"/>
          </p:cNvCxnSpPr>
          <p:nvPr/>
        </p:nvCxnSpPr>
        <p:spPr bwMode="auto">
          <a:xfrm>
            <a:off x="5835650" y="35004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AutoShape 88">
            <a:extLst>
              <a:ext uri="{FF2B5EF4-FFF2-40B4-BE49-F238E27FC236}">
                <a16:creationId xmlns:a16="http://schemas.microsoft.com/office/drawing/2014/main" id="{EBBCF025-D84A-4560-BCF2-BB89C32AD079}"/>
              </a:ext>
            </a:extLst>
          </p:cNvPr>
          <p:cNvCxnSpPr>
            <a:cxnSpLocks noChangeShapeType="1"/>
            <a:endCxn id="16420" idx="0"/>
          </p:cNvCxnSpPr>
          <p:nvPr/>
        </p:nvCxnSpPr>
        <p:spPr bwMode="auto">
          <a:xfrm>
            <a:off x="7032625" y="3505200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AutoShape 89">
            <a:extLst>
              <a:ext uri="{FF2B5EF4-FFF2-40B4-BE49-F238E27FC236}">
                <a16:creationId xmlns:a16="http://schemas.microsoft.com/office/drawing/2014/main" id="{3F49D280-D4C8-4725-BAEF-63410F4AA4FC}"/>
              </a:ext>
            </a:extLst>
          </p:cNvPr>
          <p:cNvCxnSpPr>
            <a:cxnSpLocks noChangeShapeType="1"/>
            <a:endCxn id="16421" idx="0"/>
          </p:cNvCxnSpPr>
          <p:nvPr/>
        </p:nvCxnSpPr>
        <p:spPr bwMode="auto">
          <a:xfrm>
            <a:off x="8220075" y="3500438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6" name="Freeform 92">
            <a:extLst>
              <a:ext uri="{FF2B5EF4-FFF2-40B4-BE49-F238E27FC236}">
                <a16:creationId xmlns:a16="http://schemas.microsoft.com/office/drawing/2014/main" id="{1D12B2FB-388E-4B67-84EF-A73974909769}"/>
              </a:ext>
            </a:extLst>
          </p:cNvPr>
          <p:cNvSpPr>
            <a:spLocks/>
          </p:cNvSpPr>
          <p:nvPr/>
        </p:nvSpPr>
        <p:spPr bwMode="auto">
          <a:xfrm>
            <a:off x="4833938" y="4352925"/>
            <a:ext cx="1090612" cy="838200"/>
          </a:xfrm>
          <a:custGeom>
            <a:avLst/>
            <a:gdLst>
              <a:gd name="T0" fmla="*/ 0 w 720"/>
              <a:gd name="T1" fmla="*/ 2147483646 h 504"/>
              <a:gd name="T2" fmla="*/ 2147483646 w 720"/>
              <a:gd name="T3" fmla="*/ 2147483646 h 504"/>
              <a:gd name="T4" fmla="*/ 2147483646 w 720"/>
              <a:gd name="T5" fmla="*/ 0 h 504"/>
              <a:gd name="T6" fmla="*/ 0 60000 65536"/>
              <a:gd name="T7" fmla="*/ 0 60000 65536"/>
              <a:gd name="T8" fmla="*/ 0 60000 65536"/>
              <a:gd name="T9" fmla="*/ 0 w 720"/>
              <a:gd name="T10" fmla="*/ 0 h 504"/>
              <a:gd name="T11" fmla="*/ 720 w 72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Rectangle 100">
            <a:extLst>
              <a:ext uri="{FF2B5EF4-FFF2-40B4-BE49-F238E27FC236}">
                <a16:creationId xmlns:a16="http://schemas.microsoft.com/office/drawing/2014/main" id="{CF5D2169-F2F1-4CC8-ADED-0A0D2D97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28" name="Line 101">
            <a:extLst>
              <a:ext uri="{FF2B5EF4-FFF2-40B4-BE49-F238E27FC236}">
                <a16:creationId xmlns:a16="http://schemas.microsoft.com/office/drawing/2014/main" id="{0495D36E-0C30-4A5C-A63E-06344F0AF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6576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Rectangle 102">
            <a:extLst>
              <a:ext uri="{FF2B5EF4-FFF2-40B4-BE49-F238E27FC236}">
                <a16:creationId xmlns:a16="http://schemas.microsoft.com/office/drawing/2014/main" id="{F08B3D60-EDBF-4583-8E4D-ABB035E8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402431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30" name="Line 103">
            <a:extLst>
              <a:ext uri="{FF2B5EF4-FFF2-40B4-BE49-F238E27FC236}">
                <a16:creationId xmlns:a16="http://schemas.microsoft.com/office/drawing/2014/main" id="{BE0E0044-7D11-44E7-8530-5070C18F1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188" y="36480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Rectangle 104">
            <a:extLst>
              <a:ext uri="{FF2B5EF4-FFF2-40B4-BE49-F238E27FC236}">
                <a16:creationId xmlns:a16="http://schemas.microsoft.com/office/drawing/2014/main" id="{962984A3-BC84-4614-A28B-463FBF9D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4019550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32" name="Line 105">
            <a:extLst>
              <a:ext uri="{FF2B5EF4-FFF2-40B4-BE49-F238E27FC236}">
                <a16:creationId xmlns:a16="http://schemas.microsoft.com/office/drawing/2014/main" id="{4388C7FC-CBB3-4F2A-8CBD-638729C44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3400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Rectangle 106">
            <a:extLst>
              <a:ext uri="{FF2B5EF4-FFF2-40B4-BE49-F238E27FC236}">
                <a16:creationId xmlns:a16="http://schemas.microsoft.com/office/drawing/2014/main" id="{5DF416BB-AB4F-4D0D-8C3B-899B701E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01478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434" name="Line 107">
            <a:extLst>
              <a:ext uri="{FF2B5EF4-FFF2-40B4-BE49-F238E27FC236}">
                <a16:creationId xmlns:a16="http://schemas.microsoft.com/office/drawing/2014/main" id="{767C7900-D0F9-4C21-A6BC-6BB4AECC0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Rectangle 108">
            <a:extLst>
              <a:ext uri="{FF2B5EF4-FFF2-40B4-BE49-F238E27FC236}">
                <a16:creationId xmlns:a16="http://schemas.microsoft.com/office/drawing/2014/main" id="{AEEA7AEF-14B7-432D-97D1-D21B5A4C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36" name="Line 91">
            <a:extLst>
              <a:ext uri="{FF2B5EF4-FFF2-40B4-BE49-F238E27FC236}">
                <a16:creationId xmlns:a16="http://schemas.microsoft.com/office/drawing/2014/main" id="{E687D11B-F864-4FB3-BFBC-4330A9AB2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3750" y="4343400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Rectangle 109">
            <a:extLst>
              <a:ext uri="{FF2B5EF4-FFF2-40B4-BE49-F238E27FC236}">
                <a16:creationId xmlns:a16="http://schemas.microsoft.com/office/drawing/2014/main" id="{F193E99C-6A09-40AF-8B12-F7E6B138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6438" name="AutoShape 110">
            <a:extLst>
              <a:ext uri="{FF2B5EF4-FFF2-40B4-BE49-F238E27FC236}">
                <a16:creationId xmlns:a16="http://schemas.microsoft.com/office/drawing/2014/main" id="{4919CEB2-4A62-4DE6-A60B-81409B351AAB}"/>
              </a:ext>
            </a:extLst>
          </p:cNvPr>
          <p:cNvCxnSpPr>
            <a:cxnSpLocks noChangeShapeType="1"/>
            <a:endCxn id="16410" idx="1"/>
          </p:cNvCxnSpPr>
          <p:nvPr/>
        </p:nvCxnSpPr>
        <p:spPr bwMode="auto">
          <a:xfrm>
            <a:off x="4381500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9" name="Rectangle 111">
            <a:extLst>
              <a:ext uri="{FF2B5EF4-FFF2-40B4-BE49-F238E27FC236}">
                <a16:creationId xmlns:a16="http://schemas.microsoft.com/office/drawing/2014/main" id="{0A38DAED-AA0D-4123-AE2B-8B4B7621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0" name="Rectangle 112">
            <a:extLst>
              <a:ext uri="{FF2B5EF4-FFF2-40B4-BE49-F238E27FC236}">
                <a16:creationId xmlns:a16="http://schemas.microsoft.com/office/drawing/2014/main" id="{1EA2CDE9-0132-41FE-B0D1-78A2C830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6441" name="Rectangle 113">
            <a:extLst>
              <a:ext uri="{FF2B5EF4-FFF2-40B4-BE49-F238E27FC236}">
                <a16:creationId xmlns:a16="http://schemas.microsoft.com/office/drawing/2014/main" id="{34CCC766-07F7-4362-8913-5F7D00E5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2" name="Rectangle 114">
            <a:extLst>
              <a:ext uri="{FF2B5EF4-FFF2-40B4-BE49-F238E27FC236}">
                <a16:creationId xmlns:a16="http://schemas.microsoft.com/office/drawing/2014/main" id="{FB0BD2D5-C371-47A0-8012-26D21697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6443" name="AutoShape 115">
            <a:extLst>
              <a:ext uri="{FF2B5EF4-FFF2-40B4-BE49-F238E27FC236}">
                <a16:creationId xmlns:a16="http://schemas.microsoft.com/office/drawing/2014/main" id="{1DDD5CDD-8A2B-4CFF-BF71-C0C7634074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2125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4" name="Freeform 93">
            <a:extLst>
              <a:ext uri="{FF2B5EF4-FFF2-40B4-BE49-F238E27FC236}">
                <a16:creationId xmlns:a16="http://schemas.microsoft.com/office/drawing/2014/main" id="{B11703D2-A6F0-4C5C-9FB3-2F30565CC07E}"/>
              </a:ext>
            </a:extLst>
          </p:cNvPr>
          <p:cNvSpPr>
            <a:spLocks/>
          </p:cNvSpPr>
          <p:nvPr/>
        </p:nvSpPr>
        <p:spPr bwMode="auto">
          <a:xfrm>
            <a:off x="6008688" y="4362450"/>
            <a:ext cx="1106487" cy="828675"/>
          </a:xfrm>
          <a:custGeom>
            <a:avLst/>
            <a:gdLst>
              <a:gd name="T0" fmla="*/ 0 w 720"/>
              <a:gd name="T1" fmla="*/ 2147483646 h 522"/>
              <a:gd name="T2" fmla="*/ 2147483646 w 720"/>
              <a:gd name="T3" fmla="*/ 2147483646 h 522"/>
              <a:gd name="T4" fmla="*/ 2147483646 w 720"/>
              <a:gd name="T5" fmla="*/ 2147483646 h 522"/>
              <a:gd name="T6" fmla="*/ 2147483646 w 72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2"/>
              <a:gd name="T14" fmla="*/ 720 w 72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94">
            <a:extLst>
              <a:ext uri="{FF2B5EF4-FFF2-40B4-BE49-F238E27FC236}">
                <a16:creationId xmlns:a16="http://schemas.microsoft.com/office/drawing/2014/main" id="{5583283D-A7DC-4D7E-AB5A-A8BE5193B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4850" y="4352925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Rectangle 120">
            <a:extLst>
              <a:ext uri="{FF2B5EF4-FFF2-40B4-BE49-F238E27FC236}">
                <a16:creationId xmlns:a16="http://schemas.microsoft.com/office/drawing/2014/main" id="{AC2404E7-A2F6-4924-88F0-CA97C1B9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7" name="Rectangle 121">
            <a:extLst>
              <a:ext uri="{FF2B5EF4-FFF2-40B4-BE49-F238E27FC236}">
                <a16:creationId xmlns:a16="http://schemas.microsoft.com/office/drawing/2014/main" id="{3386EE0F-303C-40EF-9A67-949A582C9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6448" name="Rectangle 122">
            <a:extLst>
              <a:ext uri="{FF2B5EF4-FFF2-40B4-BE49-F238E27FC236}">
                <a16:creationId xmlns:a16="http://schemas.microsoft.com/office/drawing/2014/main" id="{B9DB95BA-5146-48BE-A161-56E18CAC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9" name="Rectangle 123">
            <a:extLst>
              <a:ext uri="{FF2B5EF4-FFF2-40B4-BE49-F238E27FC236}">
                <a16:creationId xmlns:a16="http://schemas.microsoft.com/office/drawing/2014/main" id="{B8A20F18-E55A-432E-BBBC-EF5F4391A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6450" name="AutoShape 124">
            <a:extLst>
              <a:ext uri="{FF2B5EF4-FFF2-40B4-BE49-F238E27FC236}">
                <a16:creationId xmlns:a16="http://schemas.microsoft.com/office/drawing/2014/main" id="{37C8F1E8-EA04-458E-B181-0FEADA3886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57988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1" name="Line 97">
            <a:extLst>
              <a:ext uri="{FF2B5EF4-FFF2-40B4-BE49-F238E27FC236}">
                <a16:creationId xmlns:a16="http://schemas.microsoft.com/office/drawing/2014/main" id="{6BA7A49C-28FC-46B8-9AEA-5164605974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3913" y="4352925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Freeform 98">
            <a:extLst>
              <a:ext uri="{FF2B5EF4-FFF2-40B4-BE49-F238E27FC236}">
                <a16:creationId xmlns:a16="http://schemas.microsoft.com/office/drawing/2014/main" id="{04B14B18-9E2D-4057-B4FB-0E574CD7C024}"/>
              </a:ext>
            </a:extLst>
          </p:cNvPr>
          <p:cNvSpPr>
            <a:spLocks/>
          </p:cNvSpPr>
          <p:nvPr/>
        </p:nvSpPr>
        <p:spPr bwMode="auto">
          <a:xfrm>
            <a:off x="4914900" y="4362450"/>
            <a:ext cx="2076450" cy="828675"/>
          </a:xfrm>
          <a:custGeom>
            <a:avLst/>
            <a:gdLst>
              <a:gd name="T0" fmla="*/ 2147483646 w 1308"/>
              <a:gd name="T1" fmla="*/ 2147483646 h 522"/>
              <a:gd name="T2" fmla="*/ 2147483646 w 1308"/>
              <a:gd name="T3" fmla="*/ 2147483646 h 522"/>
              <a:gd name="T4" fmla="*/ 2147483646 w 1308"/>
              <a:gd name="T5" fmla="*/ 2147483646 h 522"/>
              <a:gd name="T6" fmla="*/ 0 w 1308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308"/>
              <a:gd name="T13" fmla="*/ 0 h 522"/>
              <a:gd name="T14" fmla="*/ 1308 w 1308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Rectangle 125">
            <a:extLst>
              <a:ext uri="{FF2B5EF4-FFF2-40B4-BE49-F238E27FC236}">
                <a16:creationId xmlns:a16="http://schemas.microsoft.com/office/drawing/2014/main" id="{328DACA4-3DAE-4ADE-B6E2-86698373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54" name="Rectangle 126">
            <a:extLst>
              <a:ext uri="{FF2B5EF4-FFF2-40B4-BE49-F238E27FC236}">
                <a16:creationId xmlns:a16="http://schemas.microsoft.com/office/drawing/2014/main" id="{8E19225C-A477-4996-B82E-B9A08FCB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5040313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16455" name="Rectangle 127">
            <a:extLst>
              <a:ext uri="{FF2B5EF4-FFF2-40B4-BE49-F238E27FC236}">
                <a16:creationId xmlns:a16="http://schemas.microsoft.com/office/drawing/2014/main" id="{ED4B27F5-1B35-4956-B513-446B93DE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56" name="Rectangle 128">
            <a:extLst>
              <a:ext uri="{FF2B5EF4-FFF2-40B4-BE49-F238E27FC236}">
                <a16:creationId xmlns:a16="http://schemas.microsoft.com/office/drawing/2014/main" id="{4C83EFEF-B8DA-43A5-A08B-B5F0E374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5040313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6457" name="AutoShape 129">
            <a:extLst>
              <a:ext uri="{FF2B5EF4-FFF2-40B4-BE49-F238E27FC236}">
                <a16:creationId xmlns:a16="http://schemas.microsoft.com/office/drawing/2014/main" id="{CD919377-90F5-465D-B29A-53B1A49AB5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62900" y="5181600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8" name="Freeform 95">
            <a:extLst>
              <a:ext uri="{FF2B5EF4-FFF2-40B4-BE49-F238E27FC236}">
                <a16:creationId xmlns:a16="http://schemas.microsoft.com/office/drawing/2014/main" id="{68AD6123-9CB3-42EB-B943-7B32A937E48B}"/>
              </a:ext>
            </a:extLst>
          </p:cNvPr>
          <p:cNvSpPr>
            <a:spLocks/>
          </p:cNvSpPr>
          <p:nvPr/>
        </p:nvSpPr>
        <p:spPr bwMode="auto">
          <a:xfrm>
            <a:off x="7258050" y="4343400"/>
            <a:ext cx="962025" cy="847725"/>
          </a:xfrm>
          <a:custGeom>
            <a:avLst/>
            <a:gdLst>
              <a:gd name="T0" fmla="*/ 2147483646 w 606"/>
              <a:gd name="T1" fmla="*/ 2147483646 h 534"/>
              <a:gd name="T2" fmla="*/ 2147483646 w 606"/>
              <a:gd name="T3" fmla="*/ 2147483646 h 534"/>
              <a:gd name="T4" fmla="*/ 2147483646 w 606"/>
              <a:gd name="T5" fmla="*/ 2147483646 h 534"/>
              <a:gd name="T6" fmla="*/ 0 w 606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534"/>
              <a:gd name="T14" fmla="*/ 606 w 606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9" name="Line 96">
            <a:extLst>
              <a:ext uri="{FF2B5EF4-FFF2-40B4-BE49-F238E27FC236}">
                <a16:creationId xmlns:a16="http://schemas.microsoft.com/office/drawing/2014/main" id="{DD929506-92B4-46A1-9A4D-0CCF58D65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67713" y="4352925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60" name="Line 131">
            <a:extLst>
              <a:ext uri="{FF2B5EF4-FFF2-40B4-BE49-F238E27FC236}">
                <a16:creationId xmlns:a16="http://schemas.microsoft.com/office/drawing/2014/main" id="{5623B20F-5364-4702-A883-738F7333A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30480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6981</TotalTime>
  <Words>2440</Words>
  <Application>Microsoft Office PowerPoint</Application>
  <PresentationFormat>On-screen Show (4:3)</PresentationFormat>
  <Paragraphs>698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Symbol</vt:lpstr>
      <vt:lpstr>Tahoma</vt:lpstr>
      <vt:lpstr>Times New Roman</vt:lpstr>
      <vt:lpstr>Wingdings</vt:lpstr>
      <vt:lpstr>Blueprint</vt:lpstr>
      <vt:lpstr>VISIO</vt:lpstr>
      <vt:lpstr>Graphs</vt:lpstr>
      <vt:lpstr>Graphs</vt:lpstr>
      <vt:lpstr>Edge Types</vt:lpstr>
      <vt:lpstr>Applications</vt:lpstr>
      <vt:lpstr>Terminology</vt:lpstr>
      <vt:lpstr>Terminology (cont.)</vt:lpstr>
      <vt:lpstr>Properties</vt:lpstr>
      <vt:lpstr>Main Methods of the Graph ADT</vt:lpstr>
      <vt:lpstr>Edge List Structure</vt:lpstr>
      <vt:lpstr>Adjacency List Structure</vt:lpstr>
      <vt:lpstr>Adjacency Matrix Structure</vt:lpstr>
      <vt:lpstr>Performance</vt:lpstr>
      <vt:lpstr>Subgraphs</vt:lpstr>
      <vt:lpstr>Connectivity</vt:lpstr>
      <vt:lpstr>Trees and Forests</vt:lpstr>
      <vt:lpstr>Spanning Trees and Forests</vt:lpstr>
      <vt:lpstr>Depth-First Search</vt:lpstr>
      <vt:lpstr>DFS Algorithm</vt:lpstr>
      <vt:lpstr>Example</vt:lpstr>
      <vt:lpstr>Example (cont.)</vt:lpstr>
      <vt:lpstr>Properties of DFS</vt:lpstr>
      <vt:lpstr>Analysis of DFS</vt:lpstr>
      <vt:lpstr>Breadth-First Search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DFS vs. BFS</vt:lpstr>
      <vt:lpstr>DFS vs. BFS (cont.)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Silva, Yasin</cp:lastModifiedBy>
  <cp:revision>1367</cp:revision>
  <cp:lastPrinted>2022-11-15T15:35:07Z</cp:lastPrinted>
  <dcterms:created xsi:type="dcterms:W3CDTF">2002-01-21T02:22:10Z</dcterms:created>
  <dcterms:modified xsi:type="dcterms:W3CDTF">2022-11-15T15:35:08Z</dcterms:modified>
</cp:coreProperties>
</file>