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9"/>
  </p:notesMasterIdLst>
  <p:handoutMasterIdLst>
    <p:handoutMasterId r:id="rId20"/>
  </p:handoutMasterIdLst>
  <p:sldIdLst>
    <p:sldId id="256" r:id="rId2"/>
    <p:sldId id="457" r:id="rId3"/>
    <p:sldId id="458" r:id="rId4"/>
    <p:sldId id="460" r:id="rId5"/>
    <p:sldId id="474" r:id="rId6"/>
    <p:sldId id="461" r:id="rId7"/>
    <p:sldId id="462" r:id="rId8"/>
    <p:sldId id="464" r:id="rId9"/>
    <p:sldId id="465" r:id="rId10"/>
    <p:sldId id="463" r:id="rId11"/>
    <p:sldId id="448" r:id="rId12"/>
    <p:sldId id="418" r:id="rId13"/>
    <p:sldId id="437" r:id="rId14"/>
    <p:sldId id="436" r:id="rId15"/>
    <p:sldId id="446" r:id="rId16"/>
    <p:sldId id="469" r:id="rId17"/>
    <p:sldId id="470" r:id="rId18"/>
  </p:sldIdLst>
  <p:sldSz cx="9144000" cy="6858000" type="screen4x3"/>
  <p:notesSz cx="9236075" cy="6950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785" autoAdjust="0"/>
  </p:normalViewPr>
  <p:slideViewPr>
    <p:cSldViewPr snapToObjects="1">
      <p:cViewPr varScale="1">
        <p:scale>
          <a:sx n="68" d="100"/>
          <a:sy n="68" d="100"/>
        </p:scale>
        <p:origin x="117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1.xml"/><Relationship Id="rId3" Type="http://schemas.openxmlformats.org/officeDocument/2006/relationships/slide" Target="slides/slide3.xml"/><Relationship Id="rId7" Type="http://schemas.openxmlformats.org/officeDocument/2006/relationships/slide" Target="slides/slide10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4.xml"/><Relationship Id="rId9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E82EF4E-5171-45CC-86C6-3A1DF953CF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05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9" tIns="46238" rIns="92479" bIns="46238" numCol="1" anchor="t" anchorCtr="0" compatLnSpc="1">
            <a:prstTxWarp prst="textNoShape">
              <a:avLst/>
            </a:prstTxWarp>
          </a:bodyPr>
          <a:lstStyle>
            <a:lvl1pPr algn="l" defTabSz="925023" eaLnBrk="1" hangingPunct="1">
              <a:defRPr sz="1200"/>
            </a:lvl1pPr>
          </a:lstStyle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13A0657-5B15-492E-AA3D-AB37EDF57B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05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9" tIns="46238" rIns="92479" bIns="46238" numCol="1" anchor="t" anchorCtr="0" compatLnSpc="1">
            <a:prstTxWarp prst="textNoShape">
              <a:avLst/>
            </a:prstTxWarp>
          </a:bodyPr>
          <a:lstStyle>
            <a:lvl1pPr algn="r" defTabSz="925023" eaLnBrk="1" hangingPunct="1">
              <a:defRPr sz="1200"/>
            </a:lvl1pPr>
          </a:lstStyle>
          <a:p>
            <a:pPr>
              <a:defRPr/>
            </a:pPr>
            <a:fld id="{902C886E-E3C0-41C9-94EE-8851FEEACBAD}" type="datetime8">
              <a:rPr lang="en-US"/>
              <a:pPr>
                <a:defRPr/>
              </a:pPr>
              <a:t>12/6/2022 1:24 PM</a:t>
            </a:fld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9BFE5F3-843D-4B77-B0B6-E5764F32BF1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02413"/>
            <a:ext cx="40005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9" tIns="46238" rIns="92479" bIns="46238" numCol="1" anchor="b" anchorCtr="0" compatLnSpc="1">
            <a:prstTxWarp prst="textNoShape">
              <a:avLst/>
            </a:prstTxWarp>
          </a:bodyPr>
          <a:lstStyle>
            <a:lvl1pPr algn="l" defTabSz="92502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0FDB52C-B884-4619-8ED9-5C19AB93AE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6602413"/>
            <a:ext cx="40005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9" tIns="46238" rIns="92479" bIns="46238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smtClean="0"/>
            </a:lvl1pPr>
          </a:lstStyle>
          <a:p>
            <a:pPr>
              <a:defRPr/>
            </a:pPr>
            <a:fld id="{F154FCA6-08ED-4FED-BE46-DB6C79EBE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A2AE90-8769-4A04-B0DB-853B05D130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05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9" tIns="46238" rIns="92479" bIns="46238" numCol="1" anchor="t" anchorCtr="0" compatLnSpc="1">
            <a:prstTxWarp prst="textNoShape">
              <a:avLst/>
            </a:prstTxWarp>
          </a:bodyPr>
          <a:lstStyle>
            <a:lvl1pPr algn="l" defTabSz="925023" eaLnBrk="1" hangingPunct="1">
              <a:defRPr sz="1200"/>
            </a:lvl1pPr>
          </a:lstStyle>
          <a:p>
            <a:pPr>
              <a:defRPr/>
            </a:pPr>
            <a:r>
              <a:rPr lang="en-US"/>
              <a:t>Shortest Path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E419E40-1D37-4FCD-B05D-AA4EBC3353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35575" y="0"/>
            <a:ext cx="40005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9" tIns="46238" rIns="92479" bIns="46238" numCol="1" anchor="t" anchorCtr="0" compatLnSpc="1">
            <a:prstTxWarp prst="textNoShape">
              <a:avLst/>
            </a:prstTxWarp>
          </a:bodyPr>
          <a:lstStyle>
            <a:lvl1pPr algn="r" defTabSz="925023" eaLnBrk="1" hangingPunct="1">
              <a:defRPr sz="1200"/>
            </a:lvl1pPr>
          </a:lstStyle>
          <a:p>
            <a:pPr>
              <a:defRPr/>
            </a:pPr>
            <a:fld id="{482A7040-5573-4FF4-A083-1F0288160B00}" type="datetime8">
              <a:rPr lang="en-US"/>
              <a:pPr>
                <a:defRPr/>
              </a:pPr>
              <a:t>12/6/2022 1:09 PM</a:t>
            </a:fld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A3DC5C9-4CD5-4C0A-9F85-5186DCC551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2900" y="523875"/>
            <a:ext cx="3471863" cy="2603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25A240A-0A46-4DA9-B700-1A02332193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0313" y="3302000"/>
            <a:ext cx="6775450" cy="312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9" tIns="46238" rIns="92479" bIns="462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BB352E-C95A-412E-B215-CEC891DEF3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02413"/>
            <a:ext cx="40005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9" tIns="46238" rIns="92479" bIns="46238" numCol="1" anchor="b" anchorCtr="0" compatLnSpc="1">
            <a:prstTxWarp prst="textNoShape">
              <a:avLst/>
            </a:prstTxWarp>
          </a:bodyPr>
          <a:lstStyle>
            <a:lvl1pPr algn="l" defTabSz="92502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9FBDB91-C9E4-4F39-AD9E-EDED99D413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5575" y="6602413"/>
            <a:ext cx="40005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79" tIns="46238" rIns="92479" bIns="46238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smtClean="0"/>
            </a:lvl1pPr>
          </a:lstStyle>
          <a:p>
            <a:pPr>
              <a:defRPr/>
            </a:pPr>
            <a:fld id="{47A0D59D-8D40-4443-A5F6-D8275BD0DC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DDE0D23-AF12-4AEB-9593-0C1FE4590D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9613" indent="-2730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2200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0350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8500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5700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2900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0100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7300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</a:rPr>
              <a:t>Shortest Path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847176E-9E7D-4475-907C-92AE051734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9613" indent="-2730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2200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0350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8500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5700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2900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0100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7300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868FEB-4817-4464-A411-69BFAC091C17}" type="datetime8">
              <a:rPr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12/6/2022 1:09 PM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5A4EBD53-5AB8-4EAA-998F-209CE3646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9613" indent="-2730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2200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0350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8500" indent="-217488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25700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82900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40100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97300" indent="-217488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9FB390-DE7A-4904-8085-10F33964FC90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90820BE4-4C82-409A-A3B7-267AA666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BCC4BD22-AE6B-4A78-9CA2-5E86ED5CE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40CB95B-80DB-44D1-8909-96FB83BDC24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80265009-9F15-42A2-9420-037A5DDD45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C818D2C7-6661-4162-AD35-FF50E50D0799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grpSp>
            <p:nvGrpSpPr>
              <p:cNvPr id="16" name="Group 5">
                <a:extLst>
                  <a:ext uri="{FF2B5EF4-FFF2-40B4-BE49-F238E27FC236}">
                    <a16:creationId xmlns:a16="http://schemas.microsoft.com/office/drawing/2014/main" id="{FABD5F90-0A0F-46E5-8782-4D029363E738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>
                  <a:extLst>
                    <a:ext uri="{FF2B5EF4-FFF2-40B4-BE49-F238E27FC236}">
                      <a16:creationId xmlns:a16="http://schemas.microsoft.com/office/drawing/2014/main" id="{2931A9EE-3174-45E5-92A5-7FD743391F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>
                  <a:extLst>
                    <a:ext uri="{FF2B5EF4-FFF2-40B4-BE49-F238E27FC236}">
                      <a16:creationId xmlns:a16="http://schemas.microsoft.com/office/drawing/2014/main" id="{C17BD273-EA27-4C40-A7A2-37D99B12D2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>
                  <a:extLst>
                    <a:ext uri="{FF2B5EF4-FFF2-40B4-BE49-F238E27FC236}">
                      <a16:creationId xmlns:a16="http://schemas.microsoft.com/office/drawing/2014/main" id="{AB720244-8ED4-4BBD-B088-37EDCE9D4A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>
                  <a:extLst>
                    <a:ext uri="{FF2B5EF4-FFF2-40B4-BE49-F238E27FC236}">
                      <a16:creationId xmlns:a16="http://schemas.microsoft.com/office/drawing/2014/main" id="{9CBC4D46-4EAC-4244-9A74-D5FD8C4873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FE978B7F-DF9D-416A-8600-5E667670DD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B0934BC8-1C11-4871-A884-2682118A2C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CFBD9DE4-2E4E-455F-B41B-641BDB473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9FCDE02D-B327-41C9-BDF2-306E6BA070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4278AA0F-FB8D-4595-A96B-27B2B418A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92FCF440-ECED-4412-BD18-AA1A3C75C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AFF1A8E7-CEAA-47AC-8EC1-B4DD3C16F6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C0F59072-E017-4F66-94BA-7BF72119D6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>
                  <a:extLst>
                    <a:ext uri="{FF2B5EF4-FFF2-40B4-BE49-F238E27FC236}">
                      <a16:creationId xmlns:a16="http://schemas.microsoft.com/office/drawing/2014/main" id="{4ADC27DD-CB34-48A8-884D-808567666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>
                  <a:extLst>
                    <a:ext uri="{FF2B5EF4-FFF2-40B4-BE49-F238E27FC236}">
                      <a16:creationId xmlns:a16="http://schemas.microsoft.com/office/drawing/2014/main" id="{28B2FB65-533C-479E-93A4-2F2F5EA9A7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>
                  <a:extLst>
                    <a:ext uri="{FF2B5EF4-FFF2-40B4-BE49-F238E27FC236}">
                      <a16:creationId xmlns:a16="http://schemas.microsoft.com/office/drawing/2014/main" id="{47F39A40-0CB2-43D5-AB30-9A59E201E2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>
                  <a:extLst>
                    <a:ext uri="{FF2B5EF4-FFF2-40B4-BE49-F238E27FC236}">
                      <a16:creationId xmlns:a16="http://schemas.microsoft.com/office/drawing/2014/main" id="{8424567B-341F-4644-85FB-A214702E1C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>
                  <a:extLst>
                    <a:ext uri="{FF2B5EF4-FFF2-40B4-BE49-F238E27FC236}">
                      <a16:creationId xmlns:a16="http://schemas.microsoft.com/office/drawing/2014/main" id="{6EC09EFB-75AD-48A7-883D-8F7D2BAED6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>
                  <a:extLst>
                    <a:ext uri="{FF2B5EF4-FFF2-40B4-BE49-F238E27FC236}">
                      <a16:creationId xmlns:a16="http://schemas.microsoft.com/office/drawing/2014/main" id="{681AC702-C09A-4D97-880B-B192713D0B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>
                  <a:extLst>
                    <a:ext uri="{FF2B5EF4-FFF2-40B4-BE49-F238E27FC236}">
                      <a16:creationId xmlns:a16="http://schemas.microsoft.com/office/drawing/2014/main" id="{FCB65331-1999-4FE7-9E73-7159253B12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2AC7250F-A5A9-4EC9-B3E6-6CAE8F840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57D69744-FEA4-4A19-9EDE-F5497197D8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209A9E17-E240-4293-A663-3098048A89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>
                  <a:extLst>
                    <a:ext uri="{FF2B5EF4-FFF2-40B4-BE49-F238E27FC236}">
                      <a16:creationId xmlns:a16="http://schemas.microsoft.com/office/drawing/2014/main" id="{96C974FE-2801-4F27-A58A-D4A7382A6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>
                  <a:extLst>
                    <a:ext uri="{FF2B5EF4-FFF2-40B4-BE49-F238E27FC236}">
                      <a16:creationId xmlns:a16="http://schemas.microsoft.com/office/drawing/2014/main" id="{F5B95375-C863-44DE-8FC3-D41490B9A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>
                  <a:extLst>
                    <a:ext uri="{FF2B5EF4-FFF2-40B4-BE49-F238E27FC236}">
                      <a16:creationId xmlns:a16="http://schemas.microsoft.com/office/drawing/2014/main" id="{46897781-E0FB-4F59-8940-C2A3DE863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>
                  <a:extLst>
                    <a:ext uri="{FF2B5EF4-FFF2-40B4-BE49-F238E27FC236}">
                      <a16:creationId xmlns:a16="http://schemas.microsoft.com/office/drawing/2014/main" id="{371DD393-BDC1-4CB5-99FB-C619A7E993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>
                  <a:extLst>
                    <a:ext uri="{FF2B5EF4-FFF2-40B4-BE49-F238E27FC236}">
                      <a16:creationId xmlns:a16="http://schemas.microsoft.com/office/drawing/2014/main" id="{4D6D873C-718C-4707-BD58-E7F4DBAB40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>
                  <a:extLst>
                    <a:ext uri="{FF2B5EF4-FFF2-40B4-BE49-F238E27FC236}">
                      <a16:creationId xmlns:a16="http://schemas.microsoft.com/office/drawing/2014/main" id="{96B29BD5-D709-4300-A631-08E4C6201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>
                  <a:extLst>
                    <a:ext uri="{FF2B5EF4-FFF2-40B4-BE49-F238E27FC236}">
                      <a16:creationId xmlns:a16="http://schemas.microsoft.com/office/drawing/2014/main" id="{27F75EB5-C3AA-40A9-8E8C-FFCFDA42A9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>
                  <a:extLst>
                    <a:ext uri="{FF2B5EF4-FFF2-40B4-BE49-F238E27FC236}">
                      <a16:creationId xmlns:a16="http://schemas.microsoft.com/office/drawing/2014/main" id="{D317F89D-80E3-4D6A-8E75-781421F53C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>
                  <a:extLst>
                    <a:ext uri="{FF2B5EF4-FFF2-40B4-BE49-F238E27FC236}">
                      <a16:creationId xmlns:a16="http://schemas.microsoft.com/office/drawing/2014/main" id="{A2047220-AF94-4109-8569-B7C473A021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8B22E578-3927-4FBB-BA63-9D610E9A0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>
                  <a:extLst>
                    <a:ext uri="{FF2B5EF4-FFF2-40B4-BE49-F238E27FC236}">
                      <a16:creationId xmlns:a16="http://schemas.microsoft.com/office/drawing/2014/main" id="{042E6612-F8EC-4A6A-A131-74E90879F1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>
                  <a:extLst>
                    <a:ext uri="{FF2B5EF4-FFF2-40B4-BE49-F238E27FC236}">
                      <a16:creationId xmlns:a16="http://schemas.microsoft.com/office/drawing/2014/main" id="{204F6415-55A4-4AA7-8D49-A9EA808BA0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>
                  <a:extLst>
                    <a:ext uri="{FF2B5EF4-FFF2-40B4-BE49-F238E27FC236}">
                      <a16:creationId xmlns:a16="http://schemas.microsoft.com/office/drawing/2014/main" id="{D004CDB0-8BC5-480C-BACC-37743F686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>
                  <a:extLst>
                    <a:ext uri="{FF2B5EF4-FFF2-40B4-BE49-F238E27FC236}">
                      <a16:creationId xmlns:a16="http://schemas.microsoft.com/office/drawing/2014/main" id="{D2C5F82C-3AA0-4563-8397-EFE8C7F2AF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>
                  <a:extLst>
                    <a:ext uri="{FF2B5EF4-FFF2-40B4-BE49-F238E27FC236}">
                      <a16:creationId xmlns:a16="http://schemas.microsoft.com/office/drawing/2014/main" id="{9283C90A-102B-479E-A1BD-8F35F7B05B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>
                  <a:extLst>
                    <a:ext uri="{FF2B5EF4-FFF2-40B4-BE49-F238E27FC236}">
                      <a16:creationId xmlns:a16="http://schemas.microsoft.com/office/drawing/2014/main" id="{713E6050-BFDD-458D-B2DE-3E91514449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>
                  <a:extLst>
                    <a:ext uri="{FF2B5EF4-FFF2-40B4-BE49-F238E27FC236}">
                      <a16:creationId xmlns:a16="http://schemas.microsoft.com/office/drawing/2014/main" id="{03832CC7-104B-426C-89BC-04882B9827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>
                  <a:extLst>
                    <a:ext uri="{FF2B5EF4-FFF2-40B4-BE49-F238E27FC236}">
                      <a16:creationId xmlns:a16="http://schemas.microsoft.com/office/drawing/2014/main" id="{6E02B9DD-EF3E-4C20-95F0-E51845502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>
                  <a:extLst>
                    <a:ext uri="{FF2B5EF4-FFF2-40B4-BE49-F238E27FC236}">
                      <a16:creationId xmlns:a16="http://schemas.microsoft.com/office/drawing/2014/main" id="{E691C4DB-C19F-4EA0-BF57-56C159E9A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>
                  <a:extLst>
                    <a:ext uri="{FF2B5EF4-FFF2-40B4-BE49-F238E27FC236}">
                      <a16:creationId xmlns:a16="http://schemas.microsoft.com/office/drawing/2014/main" id="{FAC43331-5E5D-4C24-BE81-3D0CBE9EB1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>
                  <a:extLst>
                    <a:ext uri="{FF2B5EF4-FFF2-40B4-BE49-F238E27FC236}">
                      <a16:creationId xmlns:a16="http://schemas.microsoft.com/office/drawing/2014/main" id="{EFFB19A5-BCBB-4014-A31B-E074FC5CD2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>
                  <a:extLst>
                    <a:ext uri="{FF2B5EF4-FFF2-40B4-BE49-F238E27FC236}">
                      <a16:creationId xmlns:a16="http://schemas.microsoft.com/office/drawing/2014/main" id="{575C3D56-2FB6-43EF-8F4B-F6C6459857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>
                  <a:extLst>
                    <a:ext uri="{FF2B5EF4-FFF2-40B4-BE49-F238E27FC236}">
                      <a16:creationId xmlns:a16="http://schemas.microsoft.com/office/drawing/2014/main" id="{D1FAFCC1-D8B0-490A-A464-66967F39E3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>
                  <a:extLst>
                    <a:ext uri="{FF2B5EF4-FFF2-40B4-BE49-F238E27FC236}">
                      <a16:creationId xmlns:a16="http://schemas.microsoft.com/office/drawing/2014/main" id="{16BD7084-A598-4297-9690-03036A0CE8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>
                  <a:extLst>
                    <a:ext uri="{FF2B5EF4-FFF2-40B4-BE49-F238E27FC236}">
                      <a16:creationId xmlns:a16="http://schemas.microsoft.com/office/drawing/2014/main" id="{C3A5AD96-F933-4814-907D-5BCF4E95CD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>
                  <a:extLst>
                    <a:ext uri="{FF2B5EF4-FFF2-40B4-BE49-F238E27FC236}">
                      <a16:creationId xmlns:a16="http://schemas.microsoft.com/office/drawing/2014/main" id="{5F795F52-090C-4947-A995-61F1421CC1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>
                  <a:extLst>
                    <a:ext uri="{FF2B5EF4-FFF2-40B4-BE49-F238E27FC236}">
                      <a16:creationId xmlns:a16="http://schemas.microsoft.com/office/drawing/2014/main" id="{A4418FCC-1D37-465E-9406-3A35C53C00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>
                  <a:extLst>
                    <a:ext uri="{FF2B5EF4-FFF2-40B4-BE49-F238E27FC236}">
                      <a16:creationId xmlns:a16="http://schemas.microsoft.com/office/drawing/2014/main" id="{C83FCE9A-3F40-4A34-AA14-222F65E954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>
                  <a:extLst>
                    <a:ext uri="{FF2B5EF4-FFF2-40B4-BE49-F238E27FC236}">
                      <a16:creationId xmlns:a16="http://schemas.microsoft.com/office/drawing/2014/main" id="{090C4B52-E58E-477B-85D7-3726E19FA8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>
                <a:extLst>
                  <a:ext uri="{FF2B5EF4-FFF2-40B4-BE49-F238E27FC236}">
                    <a16:creationId xmlns:a16="http://schemas.microsoft.com/office/drawing/2014/main" id="{41DF720C-AFF9-45E9-8E03-DEAAE05C6F5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>
              <a:extLst>
                <a:ext uri="{FF2B5EF4-FFF2-40B4-BE49-F238E27FC236}">
                  <a16:creationId xmlns:a16="http://schemas.microsoft.com/office/drawing/2014/main" id="{AA3CD1B0-370E-4A5B-9771-DC7D7E30256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>
                <a:extLst>
                  <a:ext uri="{FF2B5EF4-FFF2-40B4-BE49-F238E27FC236}">
                    <a16:creationId xmlns:a16="http://schemas.microsoft.com/office/drawing/2014/main" id="{F5401232-4D85-401F-B3BE-7F8A4BD5D9F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>
                <a:extLst>
                  <a:ext uri="{FF2B5EF4-FFF2-40B4-BE49-F238E27FC236}">
                    <a16:creationId xmlns:a16="http://schemas.microsoft.com/office/drawing/2014/main" id="{CD2E4C22-7A18-42BA-B61A-16160DDAA08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>
                <a:extLst>
                  <a:ext uri="{FF2B5EF4-FFF2-40B4-BE49-F238E27FC236}">
                    <a16:creationId xmlns:a16="http://schemas.microsoft.com/office/drawing/2014/main" id="{3C7B996F-A20B-4BDF-A60F-2795708F45EE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>
                <a:extLst>
                  <a:ext uri="{FF2B5EF4-FFF2-40B4-BE49-F238E27FC236}">
                    <a16:creationId xmlns:a16="http://schemas.microsoft.com/office/drawing/2014/main" id="{59242063-ADE8-4B4D-ADED-AC2D61A02DA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>
              <a:extLst>
                <a:ext uri="{FF2B5EF4-FFF2-40B4-BE49-F238E27FC236}">
                  <a16:creationId xmlns:a16="http://schemas.microsoft.com/office/drawing/2014/main" id="{5A366F4F-F7A7-488E-B668-816CE1A2A8B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>
                <a:extLst>
                  <a:ext uri="{FF2B5EF4-FFF2-40B4-BE49-F238E27FC236}">
                    <a16:creationId xmlns:a16="http://schemas.microsoft.com/office/drawing/2014/main" id="{EFE40AF8-329F-4F83-8417-8218503FCF74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>
                <a:extLst>
                  <a:ext uri="{FF2B5EF4-FFF2-40B4-BE49-F238E27FC236}">
                    <a16:creationId xmlns:a16="http://schemas.microsoft.com/office/drawing/2014/main" id="{9B8F8B88-7351-443A-81D8-0E141B6D404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>
                <a:extLst>
                  <a:ext uri="{FF2B5EF4-FFF2-40B4-BE49-F238E27FC236}">
                    <a16:creationId xmlns:a16="http://schemas.microsoft.com/office/drawing/2014/main" id="{3F3FE3B1-FC46-4F7B-8D7B-C2189E30430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68">
            <a:extLst>
              <a:ext uri="{FF2B5EF4-FFF2-40B4-BE49-F238E27FC236}">
                <a16:creationId xmlns:a16="http://schemas.microsoft.com/office/drawing/2014/main" id="{EAD2CA54-3303-483A-A178-DFF97050C3C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A4C70-1852-49B8-B689-D110C574AE00}" type="datetime8">
              <a:rPr lang="en-US"/>
              <a:pPr>
                <a:defRPr/>
              </a:pPr>
              <a:t>12/6/2022 1:09 PM</a:t>
            </a:fld>
            <a:endParaRPr lang="en-US"/>
          </a:p>
        </p:txBody>
      </p:sp>
      <p:sp>
        <p:nvSpPr>
          <p:cNvPr id="70" name="Footer Placeholder 69">
            <a:extLst>
              <a:ext uri="{FF2B5EF4-FFF2-40B4-BE49-F238E27FC236}">
                <a16:creationId xmlns:a16="http://schemas.microsoft.com/office/drawing/2014/main" id="{B5C1A654-543A-4365-8890-67AE6DBCB7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E83406B1-F3EE-42F5-A51C-1BB1B608AC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097D97-E21D-4A6F-803F-3B9E6C21DF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80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59A97799-1862-47CC-AF93-4673182C7C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9E1AC-73AA-4FC3-BE5F-ED5B39E18F6B}" type="datetime8">
              <a:rPr lang="en-US"/>
              <a:pPr>
                <a:defRPr/>
              </a:pPr>
              <a:t>12/6/2022 1:09 PM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687CE01F-1DBB-4D4B-894A-FD25943FC8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5CAAE39C-2312-4911-B3CA-ACA8259D41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737AC-A1FA-4555-8382-081454C517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75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F55B198C-032C-4308-AA87-9B7875004B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D5C96-C7B5-413B-9BDC-54482736C894}" type="datetime8">
              <a:rPr lang="en-US"/>
              <a:pPr>
                <a:defRPr/>
              </a:pPr>
              <a:t>12/6/2022 1:09 PM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ECA20D0A-F8A0-48C6-A3C9-6C650F67CA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E6147A3F-1AD2-4386-B1F2-9369EE8823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8BB0B-B9B9-4EBF-8115-A61B6329C3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14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ABEECF22-4CB3-44E7-8915-1A2975DE72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2544-7419-431F-85C7-9E0CF7A0C306}" type="datetime8">
              <a:rPr lang="en-US"/>
              <a:pPr>
                <a:defRPr/>
              </a:pPr>
              <a:t>12/6/2022 1:09 PM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83BD618A-BD58-41A0-84D8-F3A023807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43665336-B1E8-4EBA-A750-2BD76AF296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11CDB-95E5-4278-AA03-3003C69B2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6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7FCCD46D-2DB1-4784-A116-A7F408CC25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7A359-63EC-4C65-B4B4-83FC577CB36E}" type="datetime8">
              <a:rPr lang="en-US"/>
              <a:pPr>
                <a:defRPr/>
              </a:pPr>
              <a:t>12/6/2022 1:09 PM</a:t>
            </a:fld>
            <a:endParaRPr lang="en-US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1109ECB5-F63F-4445-8F4E-18F8E3CA73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551CC955-A9C7-4718-90BB-B09B026EF5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446A3-6A74-4597-88BA-A826C0E967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6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5C4AE8D4-23BD-40BD-94D3-EB0828C6CE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2105D-5F50-445F-A10C-70F091F6B2DC}" type="datetime8">
              <a:rPr lang="en-US"/>
              <a:pPr>
                <a:defRPr/>
              </a:pPr>
              <a:t>12/6/2022 1:09 PM</a:t>
            </a:fld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CFF44AD4-957B-4C23-AE1A-FD6608426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849B8136-28C4-4981-B00D-22D2658276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3290F-B8AA-43DB-ABD3-40D10973D9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6C8528D7-C524-43AB-B802-0E71BD0F6A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BED92-A160-46D9-9800-D2F8B177F283}" type="datetime8">
              <a:rPr lang="en-US"/>
              <a:pPr>
                <a:defRPr/>
              </a:pPr>
              <a:t>12/6/2022 1:09 PM</a:t>
            </a:fld>
            <a:endParaRPr lang="en-US"/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id="{8A5F1ABF-C6F8-42B7-AFAD-8903996BFE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id="{9E51EB8B-EB0E-411F-B461-ADD2E23B68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CFA18-A606-45C1-907E-F65403C35C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008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1754C701-5739-4585-AF07-8126D7627D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5DDB-5313-435F-B725-5FD1CD4F8A46}" type="datetime8">
              <a:rPr lang="en-US"/>
              <a:pPr>
                <a:defRPr/>
              </a:pPr>
              <a:t>12/6/2022 1:09 PM</a:t>
            </a:fld>
            <a:endParaRPr lang="en-US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B48D6748-87DF-4572-BD65-FC7D2989FB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9D957394-12E3-49D0-B0E0-D840AD85EC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106FB-67FA-4F18-94BD-117E03BDB0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60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044D466E-4AEA-4C33-9A16-E2F9902DEC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CB3D7-20BA-4F67-AAB5-E6F08254E3AB}" type="datetime8">
              <a:rPr lang="en-US"/>
              <a:pPr>
                <a:defRPr/>
              </a:pPr>
              <a:t>12/6/2022 1:09 PM</a:t>
            </a:fld>
            <a:endParaRPr lang="en-US"/>
          </a:p>
        </p:txBody>
      </p:sp>
      <p:sp>
        <p:nvSpPr>
          <p:cNvPr id="3" name="Rectangle 66">
            <a:extLst>
              <a:ext uri="{FF2B5EF4-FFF2-40B4-BE49-F238E27FC236}">
                <a16:creationId xmlns:a16="http://schemas.microsoft.com/office/drawing/2014/main" id="{ACEB3D90-BB7E-4160-9773-9AB7157629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6D6E303F-862F-4F0C-8F12-F75E50DE4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21D5C-4539-4606-A80C-8108B87EB3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43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6F67FC9C-872B-48EF-AA6D-837AF966B4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E4B8-96AD-4C47-9348-1B70379A159E}" type="datetime8">
              <a:rPr lang="en-US"/>
              <a:pPr>
                <a:defRPr/>
              </a:pPr>
              <a:t>12/6/2022 1:09 PM</a:t>
            </a:fld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B3569BE1-6CB9-4F2F-BFE4-65FE7D41E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E21C6D79-6E68-4E98-BD38-6B76EFB5B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B71A2-4B8B-4635-ACED-39AFEAD2FE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24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FD1CA05F-ACBE-4442-900A-DA01EA7602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707CE-8DB2-4417-8D68-01E8DB3B8212}" type="datetime8">
              <a:rPr lang="en-US"/>
              <a:pPr>
                <a:defRPr/>
              </a:pPr>
              <a:t>12/6/2022 1:09 PM</a:t>
            </a:fld>
            <a:endParaRPr lang="en-US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CFF7F076-F604-4107-B10B-7389F3F7A6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4037DDF8-F8EB-4E9F-AE35-E28DC107EC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92789-66D1-4F42-A128-6F63A40574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20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B1C66F2-F043-4E3B-A3DD-15CD9132731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DD7011A3-5E35-413E-ACCB-608A3C5D7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id="{182DDDE5-F1A9-4DC2-8753-6EC29E158A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id="{530F1C34-D582-4BBD-BCF7-2B2F21AEFD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id="{5C89D70C-7198-40B3-A199-E05860EFCD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id="{B6197FEA-4E8F-4C8C-AAFD-DA958D8500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id="{4EB67F60-7C5E-4FB3-92ED-AE3F307987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id="{D078DA7A-3D0A-49FC-B94F-EF66E4191C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id="{6B203FE5-E39A-44BB-AF87-432F6E1596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id="{C743F3E4-818C-4C4B-B849-674A8C67AF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id="{2CC1F593-E023-46F0-9A00-B4F357B825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id="{283DC0F4-3CB1-4913-AE52-9E84AF0823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id="{ADB8B461-4D97-4EF0-B8A7-68F026B15E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id="{2215C557-F440-44C5-B200-006B05B8E7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id="{91654596-7FBB-4A5C-A601-4CE6102666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id="{E09E33EF-E6ED-4140-BF72-9347F97A13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id="{06931B9A-18AE-4332-A591-0CDAE6AC85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id="{DD0C8E90-3CF9-4131-8261-3DE361D04A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id="{AE48414A-AFD9-40CC-A31B-325050571E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id="{DEEA4578-E761-4FA1-B731-BB762D5EE5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id="{518D4421-532A-4E7B-A41F-E68F4D1CA1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id="{7692494B-7061-4801-9978-42E6BE479E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id="{F0D1D484-D5F3-44A0-A367-EC874F28C3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id="{478CC57B-11C1-435B-B242-0E21CC4124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id="{B6E6323C-0F9D-4090-AA29-DFC5B8C09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80DCD751-3599-41D6-AAB0-4F92084F84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id="{C6B3AD38-BBED-4190-A3D9-F701EEF369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id="{5898E570-16E7-4F70-BA3B-72AEF307F2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id="{8A710B17-4A3F-4FF9-9789-431E919588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id="{E27345D7-4F65-474A-A737-06E230D4B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id="{CA9851CB-5A5F-4982-95DD-5DD59D7558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id="{2E759E9F-FFE0-414E-B661-735338A206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id="{8B646F5D-D58F-402C-9BDE-414047D6B9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id="{A1C1BBB4-9FAC-434E-926E-DD6C519E9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id="{7CB5F6EB-6EE6-4A5E-8EA7-DC56DB6596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id="{8E0DD97C-201B-48B6-9586-67E39DD46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id="{2EDB8F4D-27EE-45F7-B732-1418B6FDE1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id="{35E7500C-0B0C-4E39-A1F5-51887227EE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id="{8855BD56-1749-4806-8CC7-CEBEC16A7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id="{D9C50D00-4E0E-478D-BE18-C5DFFB7981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id="{313457C4-0A77-4EBB-8365-E9D9300C4C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id="{CA388D9B-6431-45E4-8DE8-8ADFABA4B7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id="{865B09BE-9D92-4731-8DF0-8603D5EBD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id="{C35BCCC5-5F47-4B1D-80B4-0C1D441F68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id="{BA54464C-3BE1-45AC-BC42-6113139C25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id="{2033C88E-9898-4F6A-8DE4-CCFE8AA6C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>
                  <a:extLst>
                    <a:ext uri="{FF2B5EF4-FFF2-40B4-BE49-F238E27FC236}">
                      <a16:creationId xmlns:a16="http://schemas.microsoft.com/office/drawing/2014/main" id="{060D1A01-2AFF-48F6-81D5-6DBFD21BB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id="{B2060BD1-1E8D-4FD7-9258-3177F34F69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id="{DCA1F4BC-9CB7-47CB-8CF7-1F568A8DD5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id="{B190CB91-9690-4371-BA1A-173179D4A2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id="{5793E9D2-EF4F-4618-BA87-70DEC2657E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id="{0BFF0B6D-EF46-45F9-887C-67FBC7BCF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id="{38A342C8-FEE6-420A-B2F2-80D0BFF196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id="{D0B7A110-896B-4335-BA73-F2620CCB72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id="{F9B89729-BE1B-4FD6-B83D-3CEE81E72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id="{93DC4040-EE02-43DD-9EF6-4295C3FB9C9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id="{49C2048B-0CF7-409D-899E-13D69216AD67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30E429C4-491F-4CCE-8754-D4F5BC5BD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id="{E8B1D216-82CA-4559-A93C-A15BA81738E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id="{897EF233-F2C2-4FD0-8C90-90BBD45949C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id="{25E1D532-3360-484C-BCD6-F8385CE6E365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6C4EDDAE-5A14-4FA4-8F32-E9CBB4ED8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A418530-5EC2-4D56-85F2-3E07CD421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>
            <a:extLst>
              <a:ext uri="{FF2B5EF4-FFF2-40B4-BE49-F238E27FC236}">
                <a16:creationId xmlns:a16="http://schemas.microsoft.com/office/drawing/2014/main" id="{D1BB343E-3F39-4208-99FB-024E7CFC87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fld id="{5BD5D085-BBBF-4CEC-86A2-CD9F368F342F}" type="datetime8">
              <a:rPr lang="en-US"/>
              <a:pPr>
                <a:defRPr/>
              </a:pPr>
              <a:t>12/6/2022 1:09 PM</a:t>
            </a:fld>
            <a:endParaRPr lang="en-US"/>
          </a:p>
        </p:txBody>
      </p:sp>
      <p:sp>
        <p:nvSpPr>
          <p:cNvPr id="4162" name="Rectangle 66">
            <a:extLst>
              <a:ext uri="{FF2B5EF4-FFF2-40B4-BE49-F238E27FC236}">
                <a16:creationId xmlns:a16="http://schemas.microsoft.com/office/drawing/2014/main" id="{BDE162A8-5AE1-4A8C-AA83-59F4150B6D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Quick-Sort</a:t>
            </a:r>
          </a:p>
        </p:txBody>
      </p:sp>
      <p:sp>
        <p:nvSpPr>
          <p:cNvPr id="4163" name="Rectangle 67">
            <a:extLst>
              <a:ext uri="{FF2B5EF4-FFF2-40B4-BE49-F238E27FC236}">
                <a16:creationId xmlns:a16="http://schemas.microsoft.com/office/drawing/2014/main" id="{14EB71A7-06E2-4BB2-8298-059A26D8E9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853554E-020B-4D99-BE57-CC02C501E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lue and green lines connected">
            <a:extLst>
              <a:ext uri="{FF2B5EF4-FFF2-40B4-BE49-F238E27FC236}">
                <a16:creationId xmlns:a16="http://schemas.microsoft.com/office/drawing/2014/main" id="{3B22F82E-BF00-4DA5-88A6-C1CC91F5A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99"/>
            <a:ext cx="9144000" cy="6950612"/>
          </a:xfrm>
          <a:prstGeom prst="rect">
            <a:avLst/>
          </a:pr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EA48D25B-9BDB-427D-9784-A6A6611637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4638" y="556364"/>
            <a:ext cx="3275361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Graph</a:t>
            </a:r>
            <a:br>
              <a:rPr lang="en-US" altLang="en-US" dirty="0"/>
            </a:br>
            <a:r>
              <a:rPr lang="en-US" altLang="en-US" dirty="0"/>
              <a:t>Algorithms</a:t>
            </a:r>
          </a:p>
        </p:txBody>
      </p:sp>
      <p:sp>
        <p:nvSpPr>
          <p:cNvPr id="37" name="TextBox 135">
            <a:extLst>
              <a:ext uri="{FF2B5EF4-FFF2-40B4-BE49-F238E27FC236}">
                <a16:creationId xmlns:a16="http://schemas.microsoft.com/office/drawing/2014/main" id="{7FE7B55C-16DD-459F-BE30-1E6C0D68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31927"/>
            <a:ext cx="4576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35AB9"/>
                </a:solidFill>
              </a:rPr>
              <a:t>COMP 272/400C: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35AB9"/>
                </a:solidFill>
              </a:rPr>
              <a:t>Data Structures II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35AB9"/>
                </a:solidFill>
              </a:rPr>
              <a:t>Prof. Silva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255F58-285A-4ED8-B174-A047B5FDE793}"/>
              </a:ext>
            </a:extLst>
          </p:cNvPr>
          <p:cNvSpPr txBox="1"/>
          <p:nvPr/>
        </p:nvSpPr>
        <p:spPr>
          <a:xfrm>
            <a:off x="509587" y="6307377"/>
            <a:ext cx="7720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j-lt"/>
              </a:rPr>
              <a:t>These slides were prepared by Prof. Silva adapting the slides from Data Structures &amp; Algorithms in Java (Goodrich et al.) and Data Structures and Algorithm Analysis in Java (Weiss)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2DF562E-B54F-4A7D-B311-7EADF0367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Dijkstra’s Algorithm</a:t>
            </a:r>
          </a:p>
        </p:txBody>
      </p:sp>
      <p:sp>
        <p:nvSpPr>
          <p:cNvPr id="153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11032FA-1776-4AEE-AFC5-E8A1B10DD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3276600" cy="4648200"/>
          </a:xfrm>
        </p:spPr>
        <p:txBody>
          <a:bodyPr/>
          <a:lstStyle/>
          <a:p>
            <a:pPr eaLnBrk="1" hangingPunct="1"/>
            <a:r>
              <a:rPr lang="en-US" altLang="en-US" sz="2000"/>
              <a:t>A heap-based adaptable priority queue with location-aware entries stores the vertices outside the cloud</a:t>
            </a:r>
          </a:p>
          <a:p>
            <a:pPr lvl="1" eaLnBrk="1" hangingPunct="1"/>
            <a:r>
              <a:rPr lang="en-US" altLang="en-US" sz="1800"/>
              <a:t>Key: distance</a:t>
            </a:r>
          </a:p>
          <a:p>
            <a:pPr lvl="1" eaLnBrk="1" hangingPunct="1"/>
            <a:r>
              <a:rPr lang="en-US" altLang="en-US" sz="1800"/>
              <a:t>Value: vertex</a:t>
            </a:r>
          </a:p>
          <a:p>
            <a:pPr lvl="1" eaLnBrk="1" hangingPunct="1"/>
            <a:r>
              <a:rPr lang="en-US" altLang="en-US" sz="1800"/>
              <a:t>Recall that method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replaceKey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l,k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1800"/>
              <a:t> changes the key of entry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endParaRPr lang="en-US" altLang="en-US" sz="1800"/>
          </a:p>
          <a:p>
            <a:pPr eaLnBrk="1" hangingPunct="1"/>
            <a:r>
              <a:rPr lang="en-US" altLang="en-US" sz="2000"/>
              <a:t>We store two labels with each vertex:</a:t>
            </a:r>
          </a:p>
          <a:p>
            <a:pPr lvl="1" eaLnBrk="1" hangingPunct="1"/>
            <a:r>
              <a:rPr lang="en-US" altLang="en-US" sz="1800"/>
              <a:t>Distance</a:t>
            </a:r>
          </a:p>
          <a:p>
            <a:pPr lvl="1" eaLnBrk="1" hangingPunct="1"/>
            <a:r>
              <a:rPr lang="en-US" altLang="en-US" sz="1800"/>
              <a:t>Entry in priority queue</a:t>
            </a:r>
          </a:p>
        </p:txBody>
      </p:sp>
      <p:sp>
        <p:nvSpPr>
          <p:cNvPr id="15364" name="Footer Placeholder 4">
            <a:extLst>
              <a:ext uri="{FF2B5EF4-FFF2-40B4-BE49-F238E27FC236}">
                <a16:creationId xmlns:a16="http://schemas.microsoft.com/office/drawing/2014/main" id="{36F1C2EF-519D-474E-B37A-9FBAD29E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Shortest Paths</a:t>
            </a:r>
          </a:p>
        </p:txBody>
      </p:sp>
      <p:sp>
        <p:nvSpPr>
          <p:cNvPr id="15365" name="Slide Number Placeholder 5">
            <a:extLst>
              <a:ext uri="{FF2B5EF4-FFF2-40B4-BE49-F238E27FC236}">
                <a16:creationId xmlns:a16="http://schemas.microsoft.com/office/drawing/2014/main" id="{2A28E9A7-C176-4846-83F9-911C1DAC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EF359C-661E-4AC2-8A53-38EC68B4F3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5366" name="Text Box 4">
            <a:extLst>
              <a:ext uri="{FF2B5EF4-FFF2-40B4-BE49-F238E27FC236}">
                <a16:creationId xmlns:a16="http://schemas.microsoft.com/office/drawing/2014/main" id="{2EE281EA-1F81-4AFD-8B0E-CF502F7CF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598613"/>
            <a:ext cx="4743450" cy="4829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2286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600" defTabSz="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DijkstraDistances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G, s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new heap-based priority queue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G.vertices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setDistance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v,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	setDistance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v, </a:t>
            </a: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 b="1" i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l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Q.insert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getDistance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setEntry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v, l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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Q.isEmpty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l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Q.removeMin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l.getValue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()</a:t>
            </a:r>
            <a:endParaRPr lang="en-US" altLang="en-US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for all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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 G.incidentEdges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1800">
                <a:latin typeface="Times New Roman" panose="02020603050405020304" pitchFamily="18" charset="0"/>
              </a:rPr>
              <a:t>{ relax </a:t>
            </a: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  <a:r>
              <a:rPr lang="en-US" altLang="en-US" sz="1800">
                <a:latin typeface="Times New Roman" panose="02020603050405020304" pitchFamily="18" charset="0"/>
              </a:rPr>
              <a:t> }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G.opposite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u,e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		r 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getDistance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weight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000000"/>
                </a:solidFill>
                <a:latin typeface="Times New Roman" panose="02020603050405020304" pitchFamily="18" charset="0"/>
              </a:rPr>
              <a:t>		if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&lt; 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getDistance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en-US" sz="1800" b="1">
              <a:solidFill>
                <a:schemeClr val="accent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setDistance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z,r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	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Q.replaceKey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getEntry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18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, r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0C3E9C5-C737-4C4A-8186-184561B66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Analysis of Dijkstra’s Algorithm</a:t>
            </a:r>
          </a:p>
        </p:txBody>
      </p:sp>
      <p:sp>
        <p:nvSpPr>
          <p:cNvPr id="1638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ED4F22-C94B-41E9-9674-F937C5F9D39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62000" y="1600200"/>
            <a:ext cx="792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Graph operations 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en-US" sz="20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Method </a:t>
            </a:r>
            <a:r>
              <a:rPr lang="en-US" altLang="en-US" sz="1800" dirty="0" err="1"/>
              <a:t>incidentEdges</a:t>
            </a:r>
            <a:r>
              <a:rPr lang="en-US" altLang="en-US" sz="1800" dirty="0"/>
              <a:t> is called once for each vertex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Label operations 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en-US" sz="20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We set/get the distance and locator labels of vertex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z</a:t>
            </a:r>
            <a:r>
              <a:rPr lang="en-US" altLang="en-US" sz="1800" dirty="0"/>
              <a:t>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1800" dirty="0">
                <a:latin typeface="Times New Roman" panose="02020603050405020304" pitchFamily="18" charset="0"/>
              </a:rPr>
              <a:t>(deg(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z</a:t>
            </a:r>
            <a:r>
              <a:rPr lang="en-US" altLang="en-US" sz="1800" dirty="0">
                <a:latin typeface="Times New Roman" panose="02020603050405020304" pitchFamily="18" charset="0"/>
              </a:rPr>
              <a:t>))</a:t>
            </a:r>
            <a:r>
              <a:rPr lang="en-US" altLang="en-US" sz="1800" dirty="0"/>
              <a:t>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Setting/getting a label takes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1800" dirty="0">
                <a:latin typeface="Times New Roman" panose="02020603050405020304" pitchFamily="18" charset="0"/>
              </a:rPr>
              <a:t>(1)</a:t>
            </a:r>
            <a:r>
              <a:rPr lang="en-US" altLang="en-US" sz="1800" dirty="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Priority queue operations 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en-US" sz="2000" i="1" dirty="0">
                <a:solidFill>
                  <a:schemeClr val="bg1">
                    <a:lumMod val="65000"/>
                  </a:schemeClr>
                </a:solidFill>
              </a:rPr>
              <a:t>n log n + m log n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Each vertex is inserted once into and removed once from the priority queue, where each insertion or removal takes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1800" dirty="0">
                <a:latin typeface="Times New Roman" panose="02020603050405020304" pitchFamily="18" charset="0"/>
              </a:rPr>
              <a:t>(log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) </a:t>
            </a:r>
            <a:r>
              <a:rPr lang="en-US" altLang="en-US" sz="1800" dirty="0"/>
              <a:t>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key of a vertex in the priority queue is modified at most </a:t>
            </a:r>
            <a:r>
              <a:rPr lang="en-US" altLang="en-US" sz="1800" dirty="0">
                <a:latin typeface="Times New Roman" panose="02020603050405020304" pitchFamily="18" charset="0"/>
              </a:rPr>
              <a:t>deg(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z</a:t>
            </a:r>
            <a:r>
              <a:rPr lang="en-US" altLang="en-US" sz="1800" dirty="0">
                <a:latin typeface="Times New Roman" panose="02020603050405020304" pitchFamily="18" charset="0"/>
              </a:rPr>
              <a:t>) </a:t>
            </a:r>
            <a:r>
              <a:rPr lang="en-US" altLang="en-US" sz="1800" dirty="0"/>
              <a:t>times, where each key change takes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1800" dirty="0">
                <a:latin typeface="Times New Roman" panose="02020603050405020304" pitchFamily="18" charset="0"/>
              </a:rPr>
              <a:t>(log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) </a:t>
            </a:r>
            <a:r>
              <a:rPr lang="en-US" altLang="en-US" sz="1800" dirty="0"/>
              <a:t>time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Dijkstra’s algorithm runs in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</a:rPr>
              <a:t>+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m</a:t>
            </a:r>
            <a:r>
              <a:rPr lang="en-US" altLang="en-US" sz="2000" dirty="0">
                <a:latin typeface="Times New Roman" panose="02020603050405020304" pitchFamily="18" charset="0"/>
              </a:rPr>
              <a:t>) 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 provided the graph is represented by the adjacency list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Recall that </a:t>
            </a:r>
            <a:r>
              <a:rPr lang="en-US" altLang="en-US" b="1" dirty="0" err="1">
                <a:latin typeface="Symbol" panose="05050102010706020507" pitchFamily="18" charset="2"/>
              </a:rPr>
              <a:t>S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en-US" sz="18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deg(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dirty="0">
                <a:latin typeface="Times New Roman" panose="02020603050405020304" pitchFamily="18" charset="0"/>
              </a:rPr>
              <a:t>)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Symbol" panose="05050102010706020507" pitchFamily="18" charset="2"/>
              </a:rPr>
              <a:t>= </a:t>
            </a:r>
            <a:r>
              <a:rPr lang="en-US" altLang="en-US" sz="1800" dirty="0">
                <a:latin typeface="Times New Roman" panose="02020603050405020304" pitchFamily="18" charset="0"/>
              </a:rPr>
              <a:t>2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running time can also be expressed as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</a:rPr>
              <a:t> 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since the graph is connected (</a:t>
            </a:r>
            <a:r>
              <a:rPr lang="en-US" altLang="en-US" sz="2000" i="1" dirty="0">
                <a:solidFill>
                  <a:schemeClr val="bg1">
                    <a:lumMod val="65000"/>
                  </a:schemeClr>
                </a:solidFill>
              </a:rPr>
              <a:t>m &gt; n-1</a:t>
            </a:r>
            <a:r>
              <a:rPr lang="en-US" altLang="en-US" sz="2000" dirty="0"/>
              <a:t>)</a:t>
            </a:r>
          </a:p>
        </p:txBody>
      </p:sp>
      <p:sp>
        <p:nvSpPr>
          <p:cNvPr id="16388" name="Footer Placeholder 5">
            <a:extLst>
              <a:ext uri="{FF2B5EF4-FFF2-40B4-BE49-F238E27FC236}">
                <a16:creationId xmlns:a16="http://schemas.microsoft.com/office/drawing/2014/main" id="{45B462F8-59C7-4581-9DC5-6F2D265C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Shortest Paths</a:t>
            </a:r>
          </a:p>
        </p:txBody>
      </p:sp>
      <p:sp>
        <p:nvSpPr>
          <p:cNvPr id="16389" name="Slide Number Placeholder 6">
            <a:extLst>
              <a:ext uri="{FF2B5EF4-FFF2-40B4-BE49-F238E27FC236}">
                <a16:creationId xmlns:a16="http://schemas.microsoft.com/office/drawing/2014/main" id="{ECE019E2-BD36-4E38-B27D-15CDD8BD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87ED8B-5B58-4111-8D18-C255B7E9786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1D3C223-7098-4E96-A6C4-C7B4F9F04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0075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Minimum Spanning Trees</a:t>
            </a:r>
            <a:endParaRPr lang="en-US" altLang="en-US" sz="4000">
              <a:cs typeface="Tahoma" panose="020B0604030504040204" pitchFamily="34" charset="0"/>
            </a:endParaRPr>
          </a:p>
        </p:txBody>
      </p:sp>
      <p:sp>
        <p:nvSpPr>
          <p:cNvPr id="235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2A22717-B350-47DD-9FEA-041A5FE584D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04850" y="1600200"/>
            <a:ext cx="4086225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Spanning subgraph</a:t>
            </a:r>
          </a:p>
          <a:p>
            <a:pPr lvl="1" eaLnBrk="1" hangingPunct="1"/>
            <a:r>
              <a:rPr lang="en-US" altLang="en-US" sz="1800"/>
              <a:t>Subgraph of a graph </a:t>
            </a:r>
            <a:r>
              <a:rPr lang="en-US" altLang="en-US" sz="1800" b="1" i="1">
                <a:latin typeface="Times New Roman" panose="02020603050405020304" pitchFamily="18" charset="0"/>
              </a:rPr>
              <a:t>G</a:t>
            </a:r>
            <a:r>
              <a:rPr lang="en-US" altLang="en-US" sz="1800"/>
              <a:t> containing all the vertices of </a:t>
            </a:r>
            <a:r>
              <a:rPr lang="en-US" altLang="en-US" sz="1800" b="1" i="1">
                <a:latin typeface="Times New Roman" panose="02020603050405020304" pitchFamily="18" charset="0"/>
              </a:rPr>
              <a:t>G</a:t>
            </a:r>
            <a:endParaRPr lang="en-US" altLang="en-US" sz="180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Spanning tree</a:t>
            </a:r>
          </a:p>
          <a:p>
            <a:pPr lvl="1" eaLnBrk="1" hangingPunct="1"/>
            <a:r>
              <a:rPr lang="en-US" altLang="en-US" sz="1800"/>
              <a:t>Spanning subgraph that is itself a (free) tree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Minimum spanning tree (MST)</a:t>
            </a:r>
          </a:p>
          <a:p>
            <a:pPr lvl="1" eaLnBrk="1" hangingPunct="1"/>
            <a:r>
              <a:rPr lang="en-US" altLang="en-US" sz="1800"/>
              <a:t>Spanning tree of a weighted graph with minimum total edge weight</a:t>
            </a:r>
          </a:p>
          <a:p>
            <a:pPr eaLnBrk="1" hangingPunct="1"/>
            <a:r>
              <a:rPr lang="en-US" altLang="en-US" sz="2000"/>
              <a:t>Applications</a:t>
            </a:r>
          </a:p>
          <a:p>
            <a:pPr lvl="1" eaLnBrk="1" hangingPunct="1"/>
            <a:r>
              <a:rPr lang="en-US" altLang="en-US" sz="1800"/>
              <a:t>Communications networks</a:t>
            </a:r>
          </a:p>
          <a:p>
            <a:pPr lvl="1" eaLnBrk="1" hangingPunct="1"/>
            <a:r>
              <a:rPr lang="en-US" altLang="en-US" sz="1800"/>
              <a:t>Transportation networks</a:t>
            </a:r>
          </a:p>
          <a:p>
            <a:pPr lvl="1" eaLnBrk="1" hangingPunct="1"/>
            <a:endParaRPr lang="en-US" altLang="en-US" sz="1800"/>
          </a:p>
        </p:txBody>
      </p:sp>
      <p:sp>
        <p:nvSpPr>
          <p:cNvPr id="23556" name="Footer Placeholder 5">
            <a:extLst>
              <a:ext uri="{FF2B5EF4-FFF2-40B4-BE49-F238E27FC236}">
                <a16:creationId xmlns:a16="http://schemas.microsoft.com/office/drawing/2014/main" id="{B711FB7E-69F4-4EB5-A632-25AC0DBA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Minimum Spanning Trees</a:t>
            </a:r>
          </a:p>
        </p:txBody>
      </p:sp>
      <p:sp>
        <p:nvSpPr>
          <p:cNvPr id="23557" name="Slide Number Placeholder 6">
            <a:extLst>
              <a:ext uri="{FF2B5EF4-FFF2-40B4-BE49-F238E27FC236}">
                <a16:creationId xmlns:a16="http://schemas.microsoft.com/office/drawing/2014/main" id="{19E1A013-1C3C-4EC5-BC38-8397E68C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D2A5C8-BDD8-4010-B80C-C8A97F071B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3558" name="Oval 12">
            <a:extLst>
              <a:ext uri="{FF2B5EF4-FFF2-40B4-BE49-F238E27FC236}">
                <a16:creationId xmlns:a16="http://schemas.microsoft.com/office/drawing/2014/main" id="{F16A6484-04BC-4DC1-BD6B-935C776E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19050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ORD</a:t>
            </a:r>
          </a:p>
        </p:txBody>
      </p:sp>
      <p:sp>
        <p:nvSpPr>
          <p:cNvPr id="23559" name="Oval 99">
            <a:extLst>
              <a:ext uri="{FF2B5EF4-FFF2-40B4-BE49-F238E27FC236}">
                <a16:creationId xmlns:a16="http://schemas.microsoft.com/office/drawing/2014/main" id="{32670F02-2279-427E-BA88-73B692D1A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2428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PIT</a:t>
            </a:r>
          </a:p>
        </p:txBody>
      </p:sp>
      <p:sp>
        <p:nvSpPr>
          <p:cNvPr id="23560" name="Oval 100">
            <a:extLst>
              <a:ext uri="{FF2B5EF4-FFF2-40B4-BE49-F238E27FC236}">
                <a16:creationId xmlns:a16="http://schemas.microsoft.com/office/drawing/2014/main" id="{B632B4ED-8E1E-40E5-953A-B539D3C99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938" y="520065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ATL</a:t>
            </a:r>
          </a:p>
        </p:txBody>
      </p:sp>
      <p:sp>
        <p:nvSpPr>
          <p:cNvPr id="23561" name="Oval 101">
            <a:extLst>
              <a:ext uri="{FF2B5EF4-FFF2-40B4-BE49-F238E27FC236}">
                <a16:creationId xmlns:a16="http://schemas.microsoft.com/office/drawing/2014/main" id="{1B2960A5-B864-4DAB-8B08-CA4759572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38481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STL</a:t>
            </a:r>
          </a:p>
        </p:txBody>
      </p:sp>
      <p:sp>
        <p:nvSpPr>
          <p:cNvPr id="23562" name="Oval 102">
            <a:extLst>
              <a:ext uri="{FF2B5EF4-FFF2-40B4-BE49-F238E27FC236}">
                <a16:creationId xmlns:a16="http://schemas.microsoft.com/office/drawing/2014/main" id="{96E0C266-7993-4633-A8A0-16587064E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28956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DEN</a:t>
            </a:r>
          </a:p>
        </p:txBody>
      </p:sp>
      <p:sp>
        <p:nvSpPr>
          <p:cNvPr id="23563" name="Oval 103">
            <a:extLst>
              <a:ext uri="{FF2B5EF4-FFF2-40B4-BE49-F238E27FC236}">
                <a16:creationId xmlns:a16="http://schemas.microsoft.com/office/drawing/2014/main" id="{BC9F385D-0C8B-4A22-80DF-3E4A675D0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435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DFW</a:t>
            </a:r>
          </a:p>
        </p:txBody>
      </p:sp>
      <p:sp>
        <p:nvSpPr>
          <p:cNvPr id="23564" name="Oval 104">
            <a:extLst>
              <a:ext uri="{FF2B5EF4-FFF2-40B4-BE49-F238E27FC236}">
                <a16:creationId xmlns:a16="http://schemas.microsoft.com/office/drawing/2014/main" id="{45401BC7-5AF0-4542-95AA-0200C96B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775" y="3571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DCA</a:t>
            </a:r>
          </a:p>
        </p:txBody>
      </p:sp>
      <p:cxnSp>
        <p:nvCxnSpPr>
          <p:cNvPr id="23565" name="AutoShape 106">
            <a:extLst>
              <a:ext uri="{FF2B5EF4-FFF2-40B4-BE49-F238E27FC236}">
                <a16:creationId xmlns:a16="http://schemas.microsoft.com/office/drawing/2014/main" id="{0CDC4C86-336E-4573-8DDD-1FA795A933A1}"/>
              </a:ext>
            </a:extLst>
          </p:cNvPr>
          <p:cNvCxnSpPr>
            <a:cxnSpLocks noChangeShapeType="1"/>
            <a:stCxn id="23562" idx="7"/>
            <a:endCxn id="23558" idx="3"/>
          </p:cNvCxnSpPr>
          <p:nvPr/>
        </p:nvCxnSpPr>
        <p:spPr bwMode="auto">
          <a:xfrm flipV="1">
            <a:off x="5464175" y="2305050"/>
            <a:ext cx="968375" cy="647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07">
            <a:extLst>
              <a:ext uri="{FF2B5EF4-FFF2-40B4-BE49-F238E27FC236}">
                <a16:creationId xmlns:a16="http://schemas.microsoft.com/office/drawing/2014/main" id="{4247F0D1-AF71-4ABE-A88E-CEA0A2782C8E}"/>
              </a:ext>
            </a:extLst>
          </p:cNvPr>
          <p:cNvCxnSpPr>
            <a:cxnSpLocks noChangeShapeType="1"/>
            <a:stCxn id="23561" idx="0"/>
            <a:endCxn id="23558" idx="4"/>
          </p:cNvCxnSpPr>
          <p:nvPr/>
        </p:nvCxnSpPr>
        <p:spPr bwMode="auto">
          <a:xfrm flipV="1">
            <a:off x="6627813" y="2371725"/>
            <a:ext cx="136525" cy="14668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08">
            <a:extLst>
              <a:ext uri="{FF2B5EF4-FFF2-40B4-BE49-F238E27FC236}">
                <a16:creationId xmlns:a16="http://schemas.microsoft.com/office/drawing/2014/main" id="{86BBF1ED-C26B-4ED9-B733-8C91F4E907E9}"/>
              </a:ext>
            </a:extLst>
          </p:cNvPr>
          <p:cNvCxnSpPr>
            <a:cxnSpLocks noChangeShapeType="1"/>
            <a:stCxn id="23561" idx="6"/>
            <a:endCxn id="23564" idx="2"/>
          </p:cNvCxnSpPr>
          <p:nvPr/>
        </p:nvCxnSpPr>
        <p:spPr bwMode="auto">
          <a:xfrm flipV="1">
            <a:off x="7105650" y="3800475"/>
            <a:ext cx="863600" cy="2762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09">
            <a:extLst>
              <a:ext uri="{FF2B5EF4-FFF2-40B4-BE49-F238E27FC236}">
                <a16:creationId xmlns:a16="http://schemas.microsoft.com/office/drawing/2014/main" id="{5757A59A-1AF0-47D7-9305-A49C7AFBBF1B}"/>
              </a:ext>
            </a:extLst>
          </p:cNvPr>
          <p:cNvCxnSpPr>
            <a:cxnSpLocks noChangeShapeType="1"/>
            <a:stCxn id="23564" idx="0"/>
            <a:endCxn id="23559" idx="4"/>
          </p:cNvCxnSpPr>
          <p:nvPr/>
        </p:nvCxnSpPr>
        <p:spPr bwMode="auto">
          <a:xfrm flipH="1" flipV="1">
            <a:off x="8361363" y="2895600"/>
            <a:ext cx="85725" cy="6667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10">
            <a:extLst>
              <a:ext uri="{FF2B5EF4-FFF2-40B4-BE49-F238E27FC236}">
                <a16:creationId xmlns:a16="http://schemas.microsoft.com/office/drawing/2014/main" id="{0DDFC86B-B100-44B7-83E8-DBEFF8AAC9CA}"/>
              </a:ext>
            </a:extLst>
          </p:cNvPr>
          <p:cNvCxnSpPr>
            <a:cxnSpLocks noChangeShapeType="1"/>
            <a:stCxn id="23558" idx="5"/>
            <a:endCxn id="23559" idx="1"/>
          </p:cNvCxnSpPr>
          <p:nvPr/>
        </p:nvCxnSpPr>
        <p:spPr bwMode="auto">
          <a:xfrm>
            <a:off x="7096125" y="2305050"/>
            <a:ext cx="933450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12">
            <a:extLst>
              <a:ext uri="{FF2B5EF4-FFF2-40B4-BE49-F238E27FC236}">
                <a16:creationId xmlns:a16="http://schemas.microsoft.com/office/drawing/2014/main" id="{81C84E5E-3612-4972-B285-7E8144019CCA}"/>
              </a:ext>
            </a:extLst>
          </p:cNvPr>
          <p:cNvCxnSpPr>
            <a:cxnSpLocks noChangeShapeType="1"/>
            <a:stCxn id="23562" idx="4"/>
            <a:endCxn id="23563" idx="0"/>
          </p:cNvCxnSpPr>
          <p:nvPr/>
        </p:nvCxnSpPr>
        <p:spPr bwMode="auto">
          <a:xfrm>
            <a:off x="5132388" y="3362325"/>
            <a:ext cx="136525" cy="1771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13">
            <a:extLst>
              <a:ext uri="{FF2B5EF4-FFF2-40B4-BE49-F238E27FC236}">
                <a16:creationId xmlns:a16="http://schemas.microsoft.com/office/drawing/2014/main" id="{8C80421D-4095-43D3-817F-04FC99262A3B}"/>
              </a:ext>
            </a:extLst>
          </p:cNvPr>
          <p:cNvCxnSpPr>
            <a:cxnSpLocks noChangeShapeType="1"/>
            <a:stCxn id="23564" idx="4"/>
            <a:endCxn id="23560" idx="0"/>
          </p:cNvCxnSpPr>
          <p:nvPr/>
        </p:nvCxnSpPr>
        <p:spPr bwMode="auto">
          <a:xfrm flipH="1">
            <a:off x="7969250" y="4038600"/>
            <a:ext cx="477838" cy="1152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114">
            <a:extLst>
              <a:ext uri="{FF2B5EF4-FFF2-40B4-BE49-F238E27FC236}">
                <a16:creationId xmlns:a16="http://schemas.microsoft.com/office/drawing/2014/main" id="{9F611736-4115-4795-BA18-BB064CD256EB}"/>
              </a:ext>
            </a:extLst>
          </p:cNvPr>
          <p:cNvCxnSpPr>
            <a:cxnSpLocks noChangeShapeType="1"/>
            <a:stCxn id="23560" idx="1"/>
            <a:endCxn id="23561" idx="5"/>
          </p:cNvCxnSpPr>
          <p:nvPr/>
        </p:nvCxnSpPr>
        <p:spPr bwMode="auto">
          <a:xfrm flipH="1" flipV="1">
            <a:off x="6959600" y="4248150"/>
            <a:ext cx="677863" cy="10096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115">
            <a:extLst>
              <a:ext uri="{FF2B5EF4-FFF2-40B4-BE49-F238E27FC236}">
                <a16:creationId xmlns:a16="http://schemas.microsoft.com/office/drawing/2014/main" id="{62CE2395-7C4A-4122-A90C-6633FBCFCBA0}"/>
              </a:ext>
            </a:extLst>
          </p:cNvPr>
          <p:cNvCxnSpPr>
            <a:cxnSpLocks noChangeShapeType="1"/>
            <a:stCxn id="23563" idx="7"/>
            <a:endCxn id="23561" idx="3"/>
          </p:cNvCxnSpPr>
          <p:nvPr/>
        </p:nvCxnSpPr>
        <p:spPr bwMode="auto">
          <a:xfrm flipV="1">
            <a:off x="5600700" y="4248150"/>
            <a:ext cx="695325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116">
            <a:extLst>
              <a:ext uri="{FF2B5EF4-FFF2-40B4-BE49-F238E27FC236}">
                <a16:creationId xmlns:a16="http://schemas.microsoft.com/office/drawing/2014/main" id="{AA54193E-F0F1-432F-A943-B8E3B18EBB1B}"/>
              </a:ext>
            </a:extLst>
          </p:cNvPr>
          <p:cNvCxnSpPr>
            <a:cxnSpLocks noChangeShapeType="1"/>
            <a:stCxn id="23562" idx="5"/>
            <a:endCxn id="23561" idx="1"/>
          </p:cNvCxnSpPr>
          <p:nvPr/>
        </p:nvCxnSpPr>
        <p:spPr bwMode="auto">
          <a:xfrm>
            <a:off x="5464175" y="3295650"/>
            <a:ext cx="83185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5" name="Text Box 127">
            <a:extLst>
              <a:ext uri="{FF2B5EF4-FFF2-40B4-BE49-F238E27FC236}">
                <a16:creationId xmlns:a16="http://schemas.microsoft.com/office/drawing/2014/main" id="{2846C89D-06A6-4AC9-A39E-E264C9542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5" y="2041525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</a:t>
            </a:r>
          </a:p>
        </p:txBody>
      </p:sp>
      <p:sp>
        <p:nvSpPr>
          <p:cNvPr id="23576" name="Text Box 130">
            <a:extLst>
              <a:ext uri="{FF2B5EF4-FFF2-40B4-BE49-F238E27FC236}">
                <a16:creationId xmlns:a16="http://schemas.microsoft.com/office/drawing/2014/main" id="{128D1832-0FDB-4588-8E50-EB9132052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23463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577" name="Text Box 131">
            <a:extLst>
              <a:ext uri="{FF2B5EF4-FFF2-40B4-BE49-F238E27FC236}">
                <a16:creationId xmlns:a16="http://schemas.microsoft.com/office/drawing/2014/main" id="{422AEB7E-1E9C-4671-952B-EAA64DA3C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32607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</a:p>
        </p:txBody>
      </p:sp>
      <p:sp>
        <p:nvSpPr>
          <p:cNvPr id="23578" name="Text Box 132">
            <a:extLst>
              <a:ext uri="{FF2B5EF4-FFF2-40B4-BE49-F238E27FC236}">
                <a16:creationId xmlns:a16="http://schemas.microsoft.com/office/drawing/2014/main" id="{93ACEE34-E482-4074-AA17-5CA529C1C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19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</a:p>
        </p:txBody>
      </p:sp>
      <p:sp>
        <p:nvSpPr>
          <p:cNvPr id="23579" name="Text Box 133">
            <a:extLst>
              <a:ext uri="{FF2B5EF4-FFF2-40B4-BE49-F238E27FC236}">
                <a16:creationId xmlns:a16="http://schemas.microsoft.com/office/drawing/2014/main" id="{BF09C492-AF32-4B4D-9BA6-9AE225A94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38" y="29654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23580" name="Text Box 134">
            <a:extLst>
              <a:ext uri="{FF2B5EF4-FFF2-40B4-BE49-F238E27FC236}">
                <a16:creationId xmlns:a16="http://schemas.microsoft.com/office/drawing/2014/main" id="{3BE8553A-185B-4235-98C4-44DBFF7A7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3562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3581" name="Text Box 135">
            <a:extLst>
              <a:ext uri="{FF2B5EF4-FFF2-40B4-BE49-F238E27FC236}">
                <a16:creationId xmlns:a16="http://schemas.microsoft.com/office/drawing/2014/main" id="{8B997CED-B287-4F84-B644-F82D71FA7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075" y="44592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582" name="Text Box 136">
            <a:extLst>
              <a:ext uri="{FF2B5EF4-FFF2-40B4-BE49-F238E27FC236}">
                <a16:creationId xmlns:a16="http://schemas.microsoft.com/office/drawing/2014/main" id="{140D6545-3EBE-480A-93FB-69258EA74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441325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23583" name="Text Box 137">
            <a:extLst>
              <a:ext uri="{FF2B5EF4-FFF2-40B4-BE49-F238E27FC236}">
                <a16:creationId xmlns:a16="http://schemas.microsoft.com/office/drawing/2014/main" id="{32AA943A-A527-440F-BFAF-596DF3578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413" y="30321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584" name="Text Box 138">
            <a:extLst>
              <a:ext uri="{FF2B5EF4-FFF2-40B4-BE49-F238E27FC236}">
                <a16:creationId xmlns:a16="http://schemas.microsoft.com/office/drawing/2014/main" id="{09EA68A9-BEDD-4911-98B4-FDC46A071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9592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3C396C9-CFB3-491F-8C96-3FEE27EED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Cycle Property</a:t>
            </a:r>
          </a:p>
        </p:txBody>
      </p:sp>
      <p:sp>
        <p:nvSpPr>
          <p:cNvPr id="245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B1AC78-1D05-4169-8C29-4E2F1ABF28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3581400" cy="4953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Cycle Property:</a:t>
            </a:r>
          </a:p>
          <a:p>
            <a:pPr lvl="1" eaLnBrk="1" hangingPunct="1"/>
            <a:r>
              <a:rPr lang="en-US" altLang="en-US" sz="1800"/>
              <a:t>Let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/>
              <a:t> be a minimum spanning tree of a weighted graph </a:t>
            </a:r>
            <a:r>
              <a:rPr lang="en-US" altLang="en-US" sz="1800" b="1" i="1">
                <a:latin typeface="Times New Roman" panose="02020603050405020304" pitchFamily="18" charset="0"/>
              </a:rPr>
              <a:t>G</a:t>
            </a:r>
            <a:endParaRPr lang="en-US" altLang="en-US" sz="1800"/>
          </a:p>
          <a:p>
            <a:pPr lvl="1" eaLnBrk="1" hangingPunct="1"/>
            <a:r>
              <a:rPr lang="en-US" altLang="en-US" sz="1800"/>
              <a:t>Let </a:t>
            </a: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  <a:r>
              <a:rPr lang="en-US" altLang="en-US" sz="1800"/>
              <a:t> be an edge of </a:t>
            </a:r>
            <a:r>
              <a:rPr lang="en-US" altLang="en-US" sz="1800" b="1" i="1">
                <a:latin typeface="Times New Roman" panose="02020603050405020304" pitchFamily="18" charset="0"/>
              </a:rPr>
              <a:t>G</a:t>
            </a:r>
            <a:r>
              <a:rPr lang="en-US" altLang="en-US" sz="1800"/>
              <a:t> that is not in </a:t>
            </a:r>
            <a:r>
              <a:rPr lang="en-US" altLang="en-US" sz="1800" b="1" i="1">
                <a:latin typeface="Times New Roman" panose="02020603050405020304" pitchFamily="18" charset="0"/>
              </a:rPr>
              <a:t>T </a:t>
            </a:r>
            <a:r>
              <a:rPr lang="en-US" altLang="en-US" sz="1800"/>
              <a:t>and let </a:t>
            </a:r>
            <a:r>
              <a:rPr lang="en-US" altLang="en-US" sz="1800" b="1" i="1">
                <a:latin typeface="Times New Roman" panose="02020603050405020304" pitchFamily="18" charset="0"/>
              </a:rPr>
              <a:t>C </a:t>
            </a:r>
            <a:r>
              <a:rPr lang="en-US" altLang="en-US" sz="1800"/>
              <a:t>be the cycle formed by </a:t>
            </a: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  <a:r>
              <a:rPr lang="en-US" altLang="en-US" sz="1800"/>
              <a:t> with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endParaRPr lang="en-US" altLang="en-US" sz="1800"/>
          </a:p>
          <a:p>
            <a:pPr lvl="1" eaLnBrk="1" hangingPunct="1"/>
            <a:r>
              <a:rPr lang="en-US" altLang="en-US" sz="1800"/>
              <a:t>For every edge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/>
              <a:t> of </a:t>
            </a:r>
            <a:r>
              <a:rPr lang="en-US" altLang="en-US" sz="1800" b="1" i="1">
                <a:latin typeface="Times New Roman" panose="02020603050405020304" pitchFamily="18" charset="0"/>
              </a:rPr>
              <a:t>C,</a:t>
            </a:r>
            <a:r>
              <a:rPr lang="en-US" altLang="en-US" sz="1800"/>
              <a:t> </a:t>
            </a:r>
            <a:r>
              <a:rPr lang="en-US" altLang="en-US" sz="1800" b="1" i="1">
                <a:latin typeface="Times New Roman" panose="02020603050405020304" pitchFamily="18" charset="0"/>
              </a:rPr>
              <a:t>weight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en-US" sz="1800" b="1" i="1">
                <a:latin typeface="Times New Roman" panose="02020603050405020304" pitchFamily="18" charset="0"/>
              </a:rPr>
              <a:t>weight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Proof:</a:t>
            </a:r>
          </a:p>
          <a:p>
            <a:pPr lvl="1" eaLnBrk="1" hangingPunct="1"/>
            <a:r>
              <a:rPr lang="en-US" altLang="en-US" sz="1800"/>
              <a:t>By contradiction</a:t>
            </a:r>
          </a:p>
          <a:p>
            <a:pPr lvl="1" eaLnBrk="1" hangingPunct="1"/>
            <a:r>
              <a:rPr lang="en-US" altLang="en-US" sz="1800"/>
              <a:t>If </a:t>
            </a:r>
            <a:r>
              <a:rPr lang="en-US" altLang="en-US" sz="1800" b="1" i="1">
                <a:latin typeface="Times New Roman" panose="02020603050405020304" pitchFamily="18" charset="0"/>
              </a:rPr>
              <a:t>weight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latin typeface="Symbol" panose="05050102010706020507" pitchFamily="18" charset="2"/>
                <a:sym typeface="Symbol" panose="05050102010706020507" pitchFamily="18" charset="2"/>
              </a:rPr>
              <a:t>&gt; </a:t>
            </a:r>
            <a:r>
              <a:rPr lang="en-US" altLang="en-US" sz="1800" b="1" i="1">
                <a:latin typeface="Times New Roman" panose="02020603050405020304" pitchFamily="18" charset="0"/>
              </a:rPr>
              <a:t>weight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  <a:r>
              <a:rPr lang="en-US" altLang="en-US" sz="1800">
                <a:latin typeface="Times New Roman" panose="02020603050405020304" pitchFamily="18" charset="0"/>
              </a:rPr>
              <a:t>) </a:t>
            </a:r>
            <a:r>
              <a:rPr lang="en-US" altLang="en-US" sz="1800"/>
              <a:t>we can get a spanning tree of smaller weight by replacing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/>
              <a:t> with </a:t>
            </a: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  <a:endParaRPr lang="en-US" altLang="en-US" sz="1600"/>
          </a:p>
        </p:txBody>
      </p:sp>
      <p:sp>
        <p:nvSpPr>
          <p:cNvPr id="24580" name="Footer Placeholder 4">
            <a:extLst>
              <a:ext uri="{FF2B5EF4-FFF2-40B4-BE49-F238E27FC236}">
                <a16:creationId xmlns:a16="http://schemas.microsoft.com/office/drawing/2014/main" id="{4C9257DD-D664-4C0F-ACC2-06ACA23F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Minimum Spanning Trees</a:t>
            </a:r>
          </a:p>
        </p:txBody>
      </p:sp>
      <p:sp>
        <p:nvSpPr>
          <p:cNvPr id="24581" name="Slide Number Placeholder 5">
            <a:extLst>
              <a:ext uri="{FF2B5EF4-FFF2-40B4-BE49-F238E27FC236}">
                <a16:creationId xmlns:a16="http://schemas.microsoft.com/office/drawing/2014/main" id="{4D4558A8-2E71-4098-A289-96BA2A0E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92E02D-BA3A-4D77-A44F-8F5DF8ACC1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grpSp>
        <p:nvGrpSpPr>
          <p:cNvPr id="24582" name="Group 91">
            <a:extLst>
              <a:ext uri="{FF2B5EF4-FFF2-40B4-BE49-F238E27FC236}">
                <a16:creationId xmlns:a16="http://schemas.microsoft.com/office/drawing/2014/main" id="{1A6FD6BC-5C50-474B-9F0F-DCB0F5125F81}"/>
              </a:ext>
            </a:extLst>
          </p:cNvPr>
          <p:cNvGrpSpPr>
            <a:grpSpLocks/>
          </p:cNvGrpSpPr>
          <p:nvPr/>
        </p:nvGrpSpPr>
        <p:grpSpPr bwMode="auto">
          <a:xfrm>
            <a:off x="5189538" y="1447800"/>
            <a:ext cx="3344862" cy="2119313"/>
            <a:chOff x="3269" y="969"/>
            <a:chExt cx="2107" cy="1335"/>
          </a:xfrm>
        </p:grpSpPr>
        <p:sp>
          <p:nvSpPr>
            <p:cNvPr id="24613" name="Oval 31">
              <a:extLst>
                <a:ext uri="{FF2B5EF4-FFF2-40B4-BE49-F238E27FC236}">
                  <a16:creationId xmlns:a16="http://schemas.microsoft.com/office/drawing/2014/main" id="{123C0880-4ED6-4037-9435-E7F2E2A16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614" name="Oval 32">
              <a:extLst>
                <a:ext uri="{FF2B5EF4-FFF2-40B4-BE49-F238E27FC236}">
                  <a16:creationId xmlns:a16="http://schemas.microsoft.com/office/drawing/2014/main" id="{C6C02BD3-7560-423C-87C5-71E05FD80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0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615" name="Oval 33">
              <a:extLst>
                <a:ext uri="{FF2B5EF4-FFF2-40B4-BE49-F238E27FC236}">
                  <a16:creationId xmlns:a16="http://schemas.microsoft.com/office/drawing/2014/main" id="{4832DAD7-C80C-4426-86AE-BE9A07528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616" name="Oval 34">
              <a:extLst>
                <a:ext uri="{FF2B5EF4-FFF2-40B4-BE49-F238E27FC236}">
                  <a16:creationId xmlns:a16="http://schemas.microsoft.com/office/drawing/2014/main" id="{3AB90510-FFCD-4B10-95F4-EB018AE5B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617" name="Oval 35">
              <a:extLst>
                <a:ext uri="{FF2B5EF4-FFF2-40B4-BE49-F238E27FC236}">
                  <a16:creationId xmlns:a16="http://schemas.microsoft.com/office/drawing/2014/main" id="{5D8AE04A-913E-4951-8673-98E1D6315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48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618" name="Oval 36">
              <a:extLst>
                <a:ext uri="{FF2B5EF4-FFF2-40B4-BE49-F238E27FC236}">
                  <a16:creationId xmlns:a16="http://schemas.microsoft.com/office/drawing/2014/main" id="{D7F195DA-D609-48ED-888E-48A87B5D4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24619" name="AutoShape 37">
              <a:extLst>
                <a:ext uri="{FF2B5EF4-FFF2-40B4-BE49-F238E27FC236}">
                  <a16:creationId xmlns:a16="http://schemas.microsoft.com/office/drawing/2014/main" id="{58B234AB-E130-4E76-8CD6-D4BBB81732BA}"/>
                </a:ext>
              </a:extLst>
            </p:cNvPr>
            <p:cNvCxnSpPr>
              <a:cxnSpLocks noChangeShapeType="1"/>
              <a:stCxn id="24613" idx="5"/>
              <a:endCxn id="24615" idx="1"/>
            </p:cNvCxnSpPr>
            <p:nvPr/>
          </p:nvCxnSpPr>
          <p:spPr bwMode="auto">
            <a:xfrm>
              <a:off x="3668" y="1370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0" name="AutoShape 38">
              <a:extLst>
                <a:ext uri="{FF2B5EF4-FFF2-40B4-BE49-F238E27FC236}">
                  <a16:creationId xmlns:a16="http://schemas.microsoft.com/office/drawing/2014/main" id="{BBEA38DF-0492-4CE2-9B89-46BFF4412C69}"/>
                </a:ext>
              </a:extLst>
            </p:cNvPr>
            <p:cNvCxnSpPr>
              <a:cxnSpLocks noChangeShapeType="1"/>
              <a:stCxn id="24615" idx="3"/>
              <a:endCxn id="24616" idx="7"/>
            </p:cNvCxnSpPr>
            <p:nvPr/>
          </p:nvCxnSpPr>
          <p:spPr bwMode="auto">
            <a:xfrm flipH="1">
              <a:off x="3476" y="1754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AutoShape 39">
              <a:extLst>
                <a:ext uri="{FF2B5EF4-FFF2-40B4-BE49-F238E27FC236}">
                  <a16:creationId xmlns:a16="http://schemas.microsoft.com/office/drawing/2014/main" id="{B932862A-93EB-4594-9B20-C1F56479B607}"/>
                </a:ext>
              </a:extLst>
            </p:cNvPr>
            <p:cNvCxnSpPr>
              <a:cxnSpLocks noChangeShapeType="1"/>
              <a:stCxn id="24613" idx="3"/>
              <a:endCxn id="24616" idx="0"/>
            </p:cNvCxnSpPr>
            <p:nvPr/>
          </p:nvCxnSpPr>
          <p:spPr bwMode="auto">
            <a:xfrm flipH="1">
              <a:off x="3408" y="1370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40">
              <a:extLst>
                <a:ext uri="{FF2B5EF4-FFF2-40B4-BE49-F238E27FC236}">
                  <a16:creationId xmlns:a16="http://schemas.microsoft.com/office/drawing/2014/main" id="{212BD379-2B8B-4B55-84CD-1D6F5CA95583}"/>
                </a:ext>
              </a:extLst>
            </p:cNvPr>
            <p:cNvCxnSpPr>
              <a:cxnSpLocks noChangeShapeType="1"/>
              <a:stCxn id="24615" idx="6"/>
              <a:endCxn id="24618" idx="1"/>
            </p:cNvCxnSpPr>
            <p:nvPr/>
          </p:nvCxnSpPr>
          <p:spPr bwMode="auto">
            <a:xfrm>
              <a:off x="4134" y="1680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3" name="AutoShape 41">
              <a:extLst>
                <a:ext uri="{FF2B5EF4-FFF2-40B4-BE49-F238E27FC236}">
                  <a16:creationId xmlns:a16="http://schemas.microsoft.com/office/drawing/2014/main" id="{46EBD5F5-34F7-47C4-B9FC-C04F27B81542}"/>
                </a:ext>
              </a:extLst>
            </p:cNvPr>
            <p:cNvCxnSpPr>
              <a:cxnSpLocks noChangeShapeType="1"/>
              <a:stCxn id="24616" idx="6"/>
              <a:endCxn id="24618" idx="2"/>
            </p:cNvCxnSpPr>
            <p:nvPr/>
          </p:nvCxnSpPr>
          <p:spPr bwMode="auto">
            <a:xfrm flipV="1">
              <a:off x="3510" y="2016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4" name="AutoShape 42">
              <a:extLst>
                <a:ext uri="{FF2B5EF4-FFF2-40B4-BE49-F238E27FC236}">
                  <a16:creationId xmlns:a16="http://schemas.microsoft.com/office/drawing/2014/main" id="{CBEC76A8-941E-4E0A-9E90-6901F171F1A6}"/>
                </a:ext>
              </a:extLst>
            </p:cNvPr>
            <p:cNvCxnSpPr>
              <a:cxnSpLocks noChangeShapeType="1"/>
              <a:stCxn id="24613" idx="6"/>
              <a:endCxn id="24614" idx="2"/>
            </p:cNvCxnSpPr>
            <p:nvPr/>
          </p:nvCxnSpPr>
          <p:spPr bwMode="auto">
            <a:xfrm flipV="1">
              <a:off x="3702" y="1104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5" name="AutoShape 43">
              <a:extLst>
                <a:ext uri="{FF2B5EF4-FFF2-40B4-BE49-F238E27FC236}">
                  <a16:creationId xmlns:a16="http://schemas.microsoft.com/office/drawing/2014/main" id="{D2390750-CF93-4AB1-BFD3-6E093F024384}"/>
                </a:ext>
              </a:extLst>
            </p:cNvPr>
            <p:cNvCxnSpPr>
              <a:cxnSpLocks noChangeShapeType="1"/>
              <a:stCxn id="24615" idx="7"/>
              <a:endCxn id="24614" idx="3"/>
            </p:cNvCxnSpPr>
            <p:nvPr/>
          </p:nvCxnSpPr>
          <p:spPr bwMode="auto">
            <a:xfrm flipV="1">
              <a:off x="4100" y="1178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6" name="AutoShape 44">
              <a:extLst>
                <a:ext uri="{FF2B5EF4-FFF2-40B4-BE49-F238E27FC236}">
                  <a16:creationId xmlns:a16="http://schemas.microsoft.com/office/drawing/2014/main" id="{406CE98C-95D4-4C7F-A1DF-3C5A2E1E2CF7}"/>
                </a:ext>
              </a:extLst>
            </p:cNvPr>
            <p:cNvCxnSpPr>
              <a:cxnSpLocks noChangeShapeType="1"/>
              <a:stCxn id="24617" idx="1"/>
              <a:endCxn id="24614" idx="5"/>
            </p:cNvCxnSpPr>
            <p:nvPr/>
          </p:nvCxnSpPr>
          <p:spPr bwMode="auto">
            <a:xfrm flipH="1" flipV="1">
              <a:off x="4916" y="1178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7" name="AutoShape 45">
              <a:extLst>
                <a:ext uri="{FF2B5EF4-FFF2-40B4-BE49-F238E27FC236}">
                  <a16:creationId xmlns:a16="http://schemas.microsoft.com/office/drawing/2014/main" id="{29173A5E-8063-4683-A354-CD339440B117}"/>
                </a:ext>
              </a:extLst>
            </p:cNvPr>
            <p:cNvCxnSpPr>
              <a:cxnSpLocks noChangeShapeType="1"/>
              <a:stCxn id="24618" idx="7"/>
              <a:endCxn id="24617" idx="3"/>
            </p:cNvCxnSpPr>
            <p:nvPr/>
          </p:nvCxnSpPr>
          <p:spPr bwMode="auto">
            <a:xfrm flipV="1">
              <a:off x="5012" y="1658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8" name="Text Box 46">
              <a:extLst>
                <a:ext uri="{FF2B5EF4-FFF2-40B4-BE49-F238E27FC236}">
                  <a16:creationId xmlns:a16="http://schemas.microsoft.com/office/drawing/2014/main" id="{60877302-FC81-41B9-8F5E-65C4ACDB6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" y="96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24629" name="Text Box 47">
              <a:extLst>
                <a:ext uri="{FF2B5EF4-FFF2-40B4-BE49-F238E27FC236}">
                  <a16:creationId xmlns:a16="http://schemas.microsoft.com/office/drawing/2014/main" id="{724C2E6C-6C3C-4170-BA30-2B32DA557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3" y="115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4630" name="Text Box 48">
              <a:extLst>
                <a:ext uri="{FF2B5EF4-FFF2-40B4-BE49-F238E27FC236}">
                  <a16:creationId xmlns:a16="http://schemas.microsoft.com/office/drawing/2014/main" id="{50DC9A33-2FDA-4093-B6A0-5E45254D2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9" y="15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4631" name="Text Box 49">
              <a:extLst>
                <a:ext uri="{FF2B5EF4-FFF2-40B4-BE49-F238E27FC236}">
                  <a16:creationId xmlns:a16="http://schemas.microsoft.com/office/drawing/2014/main" id="{27152E6D-2C5F-49DE-BF35-DD4368650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58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4632" name="Text Box 50">
              <a:extLst>
                <a:ext uri="{FF2B5EF4-FFF2-40B4-BE49-F238E27FC236}">
                  <a16:creationId xmlns:a16="http://schemas.microsoft.com/office/drawing/2014/main" id="{972B40A5-63FE-4AF7-839A-D842FF57D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144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24633" name="Text Box 51">
              <a:extLst>
                <a:ext uri="{FF2B5EF4-FFF2-40B4-BE49-F238E27FC236}">
                  <a16:creationId xmlns:a16="http://schemas.microsoft.com/office/drawing/2014/main" id="{0523E504-2AB1-4847-B57A-8A2062A82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207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634" name="Text Box 52">
              <a:extLst>
                <a:ext uri="{FF2B5EF4-FFF2-40B4-BE49-F238E27FC236}">
                  <a16:creationId xmlns:a16="http://schemas.microsoft.com/office/drawing/2014/main" id="{747A0326-B29F-45E8-91A5-5452F52B1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4" y="173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635" name="Text Box 53">
              <a:extLst>
                <a:ext uri="{FF2B5EF4-FFF2-40B4-BE49-F238E27FC236}">
                  <a16:creationId xmlns:a16="http://schemas.microsoft.com/office/drawing/2014/main" id="{B0690D8F-3E90-4858-A62F-798EB0DBF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4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24636" name="Text Box 54">
              <a:extLst>
                <a:ext uri="{FF2B5EF4-FFF2-40B4-BE49-F238E27FC236}">
                  <a16:creationId xmlns:a16="http://schemas.microsoft.com/office/drawing/2014/main" id="{5A610713-8DAE-4426-95CD-E7998A47C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8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24637" name="Text Box 80">
              <a:extLst>
                <a:ext uri="{FF2B5EF4-FFF2-40B4-BE49-F238E27FC236}">
                  <a16:creationId xmlns:a16="http://schemas.microsoft.com/office/drawing/2014/main" id="{95730E7B-6A4F-4337-BE09-96C9D89AD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7" y="16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4638" name="Text Box 83">
              <a:extLst>
                <a:ext uri="{FF2B5EF4-FFF2-40B4-BE49-F238E27FC236}">
                  <a16:creationId xmlns:a16="http://schemas.microsoft.com/office/drawing/2014/main" id="{3D8776B7-E871-4C9E-A904-FE0A107D8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1260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 sz="2000" b="1" i="1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39" name="Text Box 85">
              <a:extLst>
                <a:ext uri="{FF2B5EF4-FFF2-40B4-BE49-F238E27FC236}">
                  <a16:creationId xmlns:a16="http://schemas.microsoft.com/office/drawing/2014/main" id="{C26F4947-2CF3-4799-A503-55BF6A17D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" y="10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24583" name="Group 92">
            <a:extLst>
              <a:ext uri="{FF2B5EF4-FFF2-40B4-BE49-F238E27FC236}">
                <a16:creationId xmlns:a16="http://schemas.microsoft.com/office/drawing/2014/main" id="{70E948E1-FDEF-49D1-9C2B-5B31FFEEF68A}"/>
              </a:ext>
            </a:extLst>
          </p:cNvPr>
          <p:cNvGrpSpPr>
            <a:grpSpLocks/>
          </p:cNvGrpSpPr>
          <p:nvPr/>
        </p:nvGrpSpPr>
        <p:grpSpPr bwMode="auto">
          <a:xfrm>
            <a:off x="5189538" y="4357688"/>
            <a:ext cx="3344862" cy="2119312"/>
            <a:chOff x="3269" y="2697"/>
            <a:chExt cx="2107" cy="1335"/>
          </a:xfrm>
        </p:grpSpPr>
        <p:sp>
          <p:nvSpPr>
            <p:cNvPr id="24586" name="Oval 55">
              <a:extLst>
                <a:ext uri="{FF2B5EF4-FFF2-40B4-BE49-F238E27FC236}">
                  <a16:creationId xmlns:a16="http://schemas.microsoft.com/office/drawing/2014/main" id="{FCF06A19-96F7-4551-9C67-16E780ADD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587" name="Oval 56">
              <a:extLst>
                <a:ext uri="{FF2B5EF4-FFF2-40B4-BE49-F238E27FC236}">
                  <a16:creationId xmlns:a16="http://schemas.microsoft.com/office/drawing/2014/main" id="{BAAB10F2-F756-4466-A9AA-116CA2C54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588" name="Oval 57">
              <a:extLst>
                <a:ext uri="{FF2B5EF4-FFF2-40B4-BE49-F238E27FC236}">
                  <a16:creationId xmlns:a16="http://schemas.microsoft.com/office/drawing/2014/main" id="{8D110A8D-8746-4144-8A90-C9F4E48C0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589" name="Oval 58">
              <a:extLst>
                <a:ext uri="{FF2B5EF4-FFF2-40B4-BE49-F238E27FC236}">
                  <a16:creationId xmlns:a16="http://schemas.microsoft.com/office/drawing/2014/main" id="{578A878B-B64B-4B9B-A5A8-5D9FCD531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74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590" name="Oval 59">
              <a:extLst>
                <a:ext uri="{FF2B5EF4-FFF2-40B4-BE49-F238E27FC236}">
                  <a16:creationId xmlns:a16="http://schemas.microsoft.com/office/drawing/2014/main" id="{D1267512-556D-40D4-9C22-D4F6EC29C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2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4591" name="Oval 60">
              <a:extLst>
                <a:ext uri="{FF2B5EF4-FFF2-40B4-BE49-F238E27FC236}">
                  <a16:creationId xmlns:a16="http://schemas.microsoft.com/office/drawing/2014/main" id="{1FDA19E0-3490-420A-B2C6-72C97D3EE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64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24592" name="AutoShape 61">
              <a:extLst>
                <a:ext uri="{FF2B5EF4-FFF2-40B4-BE49-F238E27FC236}">
                  <a16:creationId xmlns:a16="http://schemas.microsoft.com/office/drawing/2014/main" id="{2F7E7057-7CD4-4BBC-9613-9755B178EBF5}"/>
                </a:ext>
              </a:extLst>
            </p:cNvPr>
            <p:cNvCxnSpPr>
              <a:cxnSpLocks noChangeShapeType="1"/>
              <a:stCxn id="24586" idx="5"/>
              <a:endCxn id="24588" idx="1"/>
            </p:cNvCxnSpPr>
            <p:nvPr/>
          </p:nvCxnSpPr>
          <p:spPr bwMode="auto">
            <a:xfrm>
              <a:off x="3668" y="3098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62">
              <a:extLst>
                <a:ext uri="{FF2B5EF4-FFF2-40B4-BE49-F238E27FC236}">
                  <a16:creationId xmlns:a16="http://schemas.microsoft.com/office/drawing/2014/main" id="{F4B88384-9087-4804-97F4-EBF17B50716E}"/>
                </a:ext>
              </a:extLst>
            </p:cNvPr>
            <p:cNvCxnSpPr>
              <a:cxnSpLocks noChangeShapeType="1"/>
              <a:stCxn id="24588" idx="3"/>
              <a:endCxn id="24589" idx="7"/>
            </p:cNvCxnSpPr>
            <p:nvPr/>
          </p:nvCxnSpPr>
          <p:spPr bwMode="auto">
            <a:xfrm flipH="1">
              <a:off x="3476" y="3482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63">
              <a:extLst>
                <a:ext uri="{FF2B5EF4-FFF2-40B4-BE49-F238E27FC236}">
                  <a16:creationId xmlns:a16="http://schemas.microsoft.com/office/drawing/2014/main" id="{95C991F7-AAD4-4C9E-9C0B-71BB8C22A742}"/>
                </a:ext>
              </a:extLst>
            </p:cNvPr>
            <p:cNvCxnSpPr>
              <a:cxnSpLocks noChangeShapeType="1"/>
              <a:stCxn id="24586" idx="3"/>
              <a:endCxn id="24589" idx="0"/>
            </p:cNvCxnSpPr>
            <p:nvPr/>
          </p:nvCxnSpPr>
          <p:spPr bwMode="auto">
            <a:xfrm flipH="1">
              <a:off x="3408" y="3098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64">
              <a:extLst>
                <a:ext uri="{FF2B5EF4-FFF2-40B4-BE49-F238E27FC236}">
                  <a16:creationId xmlns:a16="http://schemas.microsoft.com/office/drawing/2014/main" id="{B6CCAD2E-0B0E-4495-A6AB-6D9903878C97}"/>
                </a:ext>
              </a:extLst>
            </p:cNvPr>
            <p:cNvCxnSpPr>
              <a:cxnSpLocks noChangeShapeType="1"/>
              <a:stCxn id="24588" idx="6"/>
              <a:endCxn id="24591" idx="1"/>
            </p:cNvCxnSpPr>
            <p:nvPr/>
          </p:nvCxnSpPr>
          <p:spPr bwMode="auto">
            <a:xfrm>
              <a:off x="4134" y="3408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65">
              <a:extLst>
                <a:ext uri="{FF2B5EF4-FFF2-40B4-BE49-F238E27FC236}">
                  <a16:creationId xmlns:a16="http://schemas.microsoft.com/office/drawing/2014/main" id="{2B1D801D-68D3-4734-84BC-22AF9DBD862A}"/>
                </a:ext>
              </a:extLst>
            </p:cNvPr>
            <p:cNvCxnSpPr>
              <a:cxnSpLocks noChangeShapeType="1"/>
              <a:stCxn id="24589" idx="6"/>
              <a:endCxn id="24591" idx="2"/>
            </p:cNvCxnSpPr>
            <p:nvPr/>
          </p:nvCxnSpPr>
          <p:spPr bwMode="auto">
            <a:xfrm flipV="1">
              <a:off x="3510" y="3744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7" name="AutoShape 66">
              <a:extLst>
                <a:ext uri="{FF2B5EF4-FFF2-40B4-BE49-F238E27FC236}">
                  <a16:creationId xmlns:a16="http://schemas.microsoft.com/office/drawing/2014/main" id="{CDBED89A-1BF3-4EE8-B9F1-E21BC0CF9392}"/>
                </a:ext>
              </a:extLst>
            </p:cNvPr>
            <p:cNvCxnSpPr>
              <a:cxnSpLocks noChangeShapeType="1"/>
              <a:stCxn id="24586" idx="6"/>
              <a:endCxn id="24587" idx="2"/>
            </p:cNvCxnSpPr>
            <p:nvPr/>
          </p:nvCxnSpPr>
          <p:spPr bwMode="auto">
            <a:xfrm flipV="1">
              <a:off x="3702" y="2832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AutoShape 67">
              <a:extLst>
                <a:ext uri="{FF2B5EF4-FFF2-40B4-BE49-F238E27FC236}">
                  <a16:creationId xmlns:a16="http://schemas.microsoft.com/office/drawing/2014/main" id="{045502E7-6F1A-4765-9740-F2EED9309DEE}"/>
                </a:ext>
              </a:extLst>
            </p:cNvPr>
            <p:cNvCxnSpPr>
              <a:cxnSpLocks noChangeShapeType="1"/>
              <a:stCxn id="24588" idx="7"/>
              <a:endCxn id="24587" idx="3"/>
            </p:cNvCxnSpPr>
            <p:nvPr/>
          </p:nvCxnSpPr>
          <p:spPr bwMode="auto">
            <a:xfrm flipV="1">
              <a:off x="4100" y="2906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AutoShape 68">
              <a:extLst>
                <a:ext uri="{FF2B5EF4-FFF2-40B4-BE49-F238E27FC236}">
                  <a16:creationId xmlns:a16="http://schemas.microsoft.com/office/drawing/2014/main" id="{45973BFA-B67B-4692-9FEB-D30C04616A45}"/>
                </a:ext>
              </a:extLst>
            </p:cNvPr>
            <p:cNvCxnSpPr>
              <a:cxnSpLocks noChangeShapeType="1"/>
              <a:stCxn id="24590" idx="1"/>
              <a:endCxn id="24587" idx="5"/>
            </p:cNvCxnSpPr>
            <p:nvPr/>
          </p:nvCxnSpPr>
          <p:spPr bwMode="auto">
            <a:xfrm flipH="1" flipV="1">
              <a:off x="4916" y="2906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0" name="AutoShape 69">
              <a:extLst>
                <a:ext uri="{FF2B5EF4-FFF2-40B4-BE49-F238E27FC236}">
                  <a16:creationId xmlns:a16="http://schemas.microsoft.com/office/drawing/2014/main" id="{EAFA35A5-A900-4070-B655-BB440B39AFAC}"/>
                </a:ext>
              </a:extLst>
            </p:cNvPr>
            <p:cNvCxnSpPr>
              <a:cxnSpLocks noChangeShapeType="1"/>
              <a:stCxn id="24591" idx="7"/>
              <a:endCxn id="24590" idx="3"/>
            </p:cNvCxnSpPr>
            <p:nvPr/>
          </p:nvCxnSpPr>
          <p:spPr bwMode="auto">
            <a:xfrm flipV="1">
              <a:off x="5012" y="3386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1" name="Text Box 70">
              <a:extLst>
                <a:ext uri="{FF2B5EF4-FFF2-40B4-BE49-F238E27FC236}">
                  <a16:creationId xmlns:a16="http://schemas.microsoft.com/office/drawing/2014/main" id="{7E2174DA-5397-43F4-A1EF-F33D98080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" y="269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24602" name="Text Box 71">
              <a:extLst>
                <a:ext uri="{FF2B5EF4-FFF2-40B4-BE49-F238E27FC236}">
                  <a16:creationId xmlns:a16="http://schemas.microsoft.com/office/drawing/2014/main" id="{0AE1E381-5664-47C0-B727-B0F1B0E74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3" y="288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24603" name="Text Box 72">
              <a:extLst>
                <a:ext uri="{FF2B5EF4-FFF2-40B4-BE49-F238E27FC236}">
                  <a16:creationId xmlns:a16="http://schemas.microsoft.com/office/drawing/2014/main" id="{050F0E26-53E9-45C6-862C-3F0D3D861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9" y="32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4604" name="Text Box 73">
              <a:extLst>
                <a:ext uri="{FF2B5EF4-FFF2-40B4-BE49-F238E27FC236}">
                  <a16:creationId xmlns:a16="http://schemas.microsoft.com/office/drawing/2014/main" id="{6C10A337-C31D-46E7-BB19-F8F7EAEC7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331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24605" name="Text Box 74">
              <a:extLst>
                <a:ext uri="{FF2B5EF4-FFF2-40B4-BE49-F238E27FC236}">
                  <a16:creationId xmlns:a16="http://schemas.microsoft.com/office/drawing/2014/main" id="{56CF63E9-1EB8-4D4E-A868-6234A8AEC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317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24606" name="Text Box 75">
              <a:extLst>
                <a:ext uri="{FF2B5EF4-FFF2-40B4-BE49-F238E27FC236}">
                  <a16:creationId xmlns:a16="http://schemas.microsoft.com/office/drawing/2014/main" id="{E79C7ABF-7C80-4DE8-AF98-8331C9ED7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380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7</a:t>
              </a:r>
            </a:p>
          </p:txBody>
        </p:sp>
        <p:sp>
          <p:nvSpPr>
            <p:cNvPr id="24607" name="Text Box 76">
              <a:extLst>
                <a:ext uri="{FF2B5EF4-FFF2-40B4-BE49-F238E27FC236}">
                  <a16:creationId xmlns:a16="http://schemas.microsoft.com/office/drawing/2014/main" id="{F055C3F5-FC77-49CE-8803-61FCDC715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4" y="346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24608" name="Text Box 77">
              <a:extLst>
                <a:ext uri="{FF2B5EF4-FFF2-40B4-BE49-F238E27FC236}">
                  <a16:creationId xmlns:a16="http://schemas.microsoft.com/office/drawing/2014/main" id="{044C9FC0-67C4-4379-8DD1-638012365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307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24609" name="Text Box 78">
              <a:extLst>
                <a:ext uri="{FF2B5EF4-FFF2-40B4-BE49-F238E27FC236}">
                  <a16:creationId xmlns:a16="http://schemas.microsoft.com/office/drawing/2014/main" id="{5D919C9B-5FCA-4569-8926-DFF266B10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35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24610" name="Text Box 84">
              <a:extLst>
                <a:ext uri="{FF2B5EF4-FFF2-40B4-BE49-F238E27FC236}">
                  <a16:creationId xmlns:a16="http://schemas.microsoft.com/office/drawing/2014/main" id="{35E84EB6-DE58-48C3-B370-707195D7D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995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 sz="2000" b="1" i="1" baseline="-25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1" name="Text Box 87">
              <a:extLst>
                <a:ext uri="{FF2B5EF4-FFF2-40B4-BE49-F238E27FC236}">
                  <a16:creationId xmlns:a16="http://schemas.microsoft.com/office/drawing/2014/main" id="{052EA7C7-EAEB-424A-94F3-DE1F60BF8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" y="335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4612" name="Text Box 88">
              <a:extLst>
                <a:ext uri="{FF2B5EF4-FFF2-40B4-BE49-F238E27FC236}">
                  <a16:creationId xmlns:a16="http://schemas.microsoft.com/office/drawing/2014/main" id="{823D6DAE-BD24-41FC-9805-73ED0EF75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7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Times New Roman" panose="02020603050405020304" pitchFamily="18" charset="0"/>
                </a:rPr>
                <a:t>f</a:t>
              </a:r>
            </a:p>
          </p:txBody>
        </p:sp>
      </p:grpSp>
      <p:sp>
        <p:nvSpPr>
          <p:cNvPr id="24584" name="AutoShape 79">
            <a:extLst>
              <a:ext uri="{FF2B5EF4-FFF2-40B4-BE49-F238E27FC236}">
                <a16:creationId xmlns:a16="http://schemas.microsoft.com/office/drawing/2014/main" id="{498D7C0C-9891-42DA-9421-F8AA02CB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792538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5" name="Text Box 89">
            <a:extLst>
              <a:ext uri="{FF2B5EF4-FFF2-40B4-BE49-F238E27FC236}">
                <a16:creationId xmlns:a16="http://schemas.microsoft.com/office/drawing/2014/main" id="{D71538EF-CAF3-4FDB-B6BC-921D6BC2C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3640138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Replacing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/>
              <a:t> with </a:t>
            </a:r>
            <a:r>
              <a:rPr lang="en-US" altLang="en-US" sz="1800" b="1" i="1">
                <a:latin typeface="Times New Roman" panose="02020603050405020304" pitchFamily="18" charset="0"/>
              </a:rPr>
              <a:t>e </a:t>
            </a:r>
            <a:r>
              <a:rPr lang="en-US" altLang="en-US" sz="1800"/>
              <a:t>yields</a:t>
            </a:r>
            <a:br>
              <a:rPr lang="en-US" altLang="en-US" sz="1800"/>
            </a:br>
            <a:r>
              <a:rPr lang="en-US" altLang="en-US" sz="1800"/>
              <a:t>a better spanning tree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AA92D4C-C97B-4E62-970B-3A15F61B8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Partition Property</a:t>
            </a:r>
          </a:p>
        </p:txBody>
      </p:sp>
      <p:sp>
        <p:nvSpPr>
          <p:cNvPr id="256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90401A8-2B56-4735-AEBB-656069FD6A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4724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Partition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Consider a partition of the vertices of </a:t>
            </a:r>
            <a:r>
              <a:rPr lang="en-US" altLang="en-US" sz="1800" b="1" i="1">
                <a:latin typeface="Times New Roman" panose="02020603050405020304" pitchFamily="18" charset="0"/>
              </a:rPr>
              <a:t>G</a:t>
            </a:r>
            <a:r>
              <a:rPr lang="en-US" altLang="en-US" sz="1800"/>
              <a:t> into subsets </a:t>
            </a:r>
            <a:r>
              <a:rPr lang="en-US" altLang="en-US" sz="1800" b="1" i="1">
                <a:latin typeface="Times New Roman" panose="02020603050405020304" pitchFamily="18" charset="0"/>
              </a:rPr>
              <a:t>U</a:t>
            </a:r>
            <a:r>
              <a:rPr lang="en-US" altLang="en-US" sz="1800"/>
              <a:t> and </a:t>
            </a:r>
            <a:r>
              <a:rPr lang="en-US" altLang="en-US" sz="1800" b="1" i="1">
                <a:latin typeface="Times New Roman" panose="02020603050405020304" pitchFamily="18" charset="0"/>
              </a:rPr>
              <a:t>V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Let </a:t>
            </a: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  <a:r>
              <a:rPr lang="en-US" altLang="en-US" sz="1800"/>
              <a:t> be an edge of </a:t>
            </a:r>
            <a:r>
              <a:rPr lang="en-US" altLang="en-US" sz="1800">
                <a:solidFill>
                  <a:srgbClr val="C00000"/>
                </a:solidFill>
              </a:rPr>
              <a:t>minimum</a:t>
            </a:r>
            <a:r>
              <a:rPr lang="en-US" altLang="en-US" sz="1800"/>
              <a:t> weight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There is a minimum spanning tree of </a:t>
            </a:r>
            <a:r>
              <a:rPr lang="en-US" altLang="en-US" sz="1800" b="1" i="1">
                <a:latin typeface="Times New Roman" panose="02020603050405020304" pitchFamily="18" charset="0"/>
              </a:rPr>
              <a:t>G</a:t>
            </a:r>
            <a:r>
              <a:rPr lang="en-US" altLang="en-US" sz="1800"/>
              <a:t> containing edge </a:t>
            </a: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chemeClr val="tx2"/>
                </a:solidFill>
              </a:rPr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Let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/>
              <a:t> be an MST of </a:t>
            </a:r>
            <a:r>
              <a:rPr lang="en-US" altLang="en-US" sz="1800" b="1" i="1">
                <a:latin typeface="Times New Roman" panose="02020603050405020304" pitchFamily="18" charset="0"/>
              </a:rPr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If </a:t>
            </a:r>
            <a:r>
              <a:rPr lang="en-US" altLang="en-US" sz="1800" b="1" i="1">
                <a:latin typeface="Times New Roman" panose="02020603050405020304" pitchFamily="18" charset="0"/>
              </a:rPr>
              <a:t>T</a:t>
            </a:r>
            <a:r>
              <a:rPr lang="en-US" altLang="en-US" sz="1800"/>
              <a:t> does not contain </a:t>
            </a:r>
            <a:r>
              <a:rPr lang="en-US" altLang="en-US" sz="1800" b="1" i="1">
                <a:latin typeface="Times New Roman" panose="02020603050405020304" pitchFamily="18" charset="0"/>
              </a:rPr>
              <a:t>e,</a:t>
            </a:r>
            <a:r>
              <a:rPr lang="en-US" altLang="en-US" sz="1800"/>
              <a:t> consider the cycle </a:t>
            </a:r>
            <a:r>
              <a:rPr lang="en-US" altLang="en-US" sz="1800" b="1" i="1">
                <a:latin typeface="Times New Roman" panose="02020603050405020304" pitchFamily="18" charset="0"/>
              </a:rPr>
              <a:t>C</a:t>
            </a:r>
            <a:r>
              <a:rPr lang="en-US" altLang="en-US" sz="1800"/>
              <a:t> formed by </a:t>
            </a: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  <a:r>
              <a:rPr lang="en-US" altLang="en-US" sz="1800"/>
              <a:t> with </a:t>
            </a:r>
            <a:r>
              <a:rPr lang="en-US" altLang="en-US" sz="1800" b="1" i="1">
                <a:latin typeface="Times New Roman" panose="02020603050405020304" pitchFamily="18" charset="0"/>
              </a:rPr>
              <a:t>T </a:t>
            </a:r>
            <a:r>
              <a:rPr lang="en-US" altLang="en-US" sz="1800"/>
              <a:t>and let 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/>
              <a:t> be an edge of </a:t>
            </a:r>
            <a:r>
              <a:rPr lang="en-US" altLang="en-US" sz="1800" b="1" i="1">
                <a:latin typeface="Times New Roman" panose="02020603050405020304" pitchFamily="18" charset="0"/>
              </a:rPr>
              <a:t>C</a:t>
            </a:r>
            <a:r>
              <a:rPr lang="en-US" altLang="en-US" sz="1800"/>
              <a:t>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By the cycle property,</a:t>
            </a:r>
            <a:br>
              <a:rPr lang="en-US" altLang="en-US" sz="1800"/>
            </a:br>
            <a:r>
              <a:rPr lang="en-US" altLang="en-US" sz="1800"/>
              <a:t>		</a:t>
            </a:r>
            <a:r>
              <a:rPr lang="en-US" altLang="en-US" sz="1800" b="1" i="1">
                <a:solidFill>
                  <a:srgbClr val="C00000"/>
                </a:solidFill>
                <a:latin typeface="Times New Roman" panose="02020603050405020304" pitchFamily="18" charset="0"/>
              </a:rPr>
              <a:t>weight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rgbClr val="C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1800" b="1" i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solidFill>
                  <a:srgbClr val="C0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 </a:t>
            </a:r>
            <a:r>
              <a:rPr lang="en-US" altLang="en-US" sz="1800" b="1" i="1">
                <a:solidFill>
                  <a:srgbClr val="C00000"/>
                </a:solidFill>
                <a:latin typeface="Times New Roman" panose="02020603050405020304" pitchFamily="18" charset="0"/>
              </a:rPr>
              <a:t>weight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180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1800" b="1" i="1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Thus, </a:t>
            </a:r>
            <a:r>
              <a:rPr lang="en-US" altLang="en-US" sz="1800" b="1" i="1">
                <a:latin typeface="Times New Roman" panose="02020603050405020304" pitchFamily="18" charset="0"/>
              </a:rPr>
              <a:t>weight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en-US" sz="1800" b="1" i="1">
                <a:latin typeface="Times New Roman" panose="02020603050405020304" pitchFamily="18" charset="0"/>
              </a:rPr>
              <a:t>weight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  <a:endParaRPr lang="en-US" altLang="en-US" sz="18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We obtain another MST by replacing </a:t>
            </a:r>
            <a:r>
              <a:rPr lang="en-US" altLang="en-US" sz="1800" b="1" i="1">
                <a:latin typeface="Times New Roman" panose="02020603050405020304" pitchFamily="18" charset="0"/>
              </a:rPr>
              <a:t>f  </a:t>
            </a:r>
            <a:r>
              <a:rPr lang="en-US" altLang="en-US" sz="1800"/>
              <a:t>with </a:t>
            </a: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5604" name="Footer Placeholder 4">
            <a:extLst>
              <a:ext uri="{FF2B5EF4-FFF2-40B4-BE49-F238E27FC236}">
                <a16:creationId xmlns:a16="http://schemas.microsoft.com/office/drawing/2014/main" id="{2CB36305-3CE9-4FB3-8252-6AAF0947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Minimum Spanning Trees</a:t>
            </a:r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095E777F-E399-48E8-BE6A-F4D54218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08D0D1-365A-4EAC-BFC1-25B5FA75219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6148" name="Freeform 150">
            <a:extLst>
              <a:ext uri="{FF2B5EF4-FFF2-40B4-BE49-F238E27FC236}">
                <a16:creationId xmlns:a16="http://schemas.microsoft.com/office/drawing/2014/main" id="{6C2620F5-CEB6-4A1C-8C5C-A842E8C7C47F}"/>
              </a:ext>
            </a:extLst>
          </p:cNvPr>
          <p:cNvSpPr>
            <a:spLocks/>
          </p:cNvSpPr>
          <p:nvPr/>
        </p:nvSpPr>
        <p:spPr bwMode="auto">
          <a:xfrm>
            <a:off x="7548563" y="4191000"/>
            <a:ext cx="1293812" cy="2133600"/>
          </a:xfrm>
          <a:custGeom>
            <a:avLst/>
            <a:gdLst>
              <a:gd name="T0" fmla="*/ 2147483647 w 815"/>
              <a:gd name="T1" fmla="*/ 2147483647 h 1344"/>
              <a:gd name="T2" fmla="*/ 2147483647 w 815"/>
              <a:gd name="T3" fmla="*/ 2147483647 h 1344"/>
              <a:gd name="T4" fmla="*/ 2147483647 w 815"/>
              <a:gd name="T5" fmla="*/ 2147483647 h 1344"/>
              <a:gd name="T6" fmla="*/ 2147483647 w 815"/>
              <a:gd name="T7" fmla="*/ 2147483647 h 1344"/>
              <a:gd name="T8" fmla="*/ 2147483647 w 815"/>
              <a:gd name="T9" fmla="*/ 2147483647 h 1344"/>
              <a:gd name="T10" fmla="*/ 2147483647 w 815"/>
              <a:gd name="T11" fmla="*/ 2147483647 h 1344"/>
              <a:gd name="T12" fmla="*/ 2147483647 w 815"/>
              <a:gd name="T13" fmla="*/ 2147483647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5"/>
              <a:gd name="T22" fmla="*/ 0 h 1344"/>
              <a:gd name="T23" fmla="*/ 815 w 815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5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0" y="1222"/>
                  <a:pt x="594" y="1125"/>
                </a:cubicBezTo>
                <a:cubicBezTo>
                  <a:pt x="688" y="1028"/>
                  <a:pt x="811" y="840"/>
                  <a:pt x="813" y="696"/>
                </a:cubicBezTo>
                <a:cubicBezTo>
                  <a:pt x="815" y="552"/>
                  <a:pt x="716" y="363"/>
                  <a:pt x="606" y="261"/>
                </a:cubicBezTo>
                <a:cubicBezTo>
                  <a:pt x="496" y="15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49" name="Freeform 151">
            <a:extLst>
              <a:ext uri="{FF2B5EF4-FFF2-40B4-BE49-F238E27FC236}">
                <a16:creationId xmlns:a16="http://schemas.microsoft.com/office/drawing/2014/main" id="{C0C43FE9-21EE-4AB5-A55C-7025CBEE0217}"/>
              </a:ext>
            </a:extLst>
          </p:cNvPr>
          <p:cNvSpPr>
            <a:spLocks/>
          </p:cNvSpPr>
          <p:nvPr/>
        </p:nvSpPr>
        <p:spPr bwMode="auto">
          <a:xfrm>
            <a:off x="5257800" y="4564063"/>
            <a:ext cx="1685925" cy="1911350"/>
          </a:xfrm>
          <a:custGeom>
            <a:avLst/>
            <a:gdLst>
              <a:gd name="T0" fmla="*/ 2147483647 w 1062"/>
              <a:gd name="T1" fmla="*/ 2147483647 h 1204"/>
              <a:gd name="T2" fmla="*/ 2147483647 w 1062"/>
              <a:gd name="T3" fmla="*/ 2147483647 h 1204"/>
              <a:gd name="T4" fmla="*/ 2147483647 w 1062"/>
              <a:gd name="T5" fmla="*/ 2147483647 h 1204"/>
              <a:gd name="T6" fmla="*/ 2147483647 w 1062"/>
              <a:gd name="T7" fmla="*/ 2147483647 h 1204"/>
              <a:gd name="T8" fmla="*/ 2147483647 w 1062"/>
              <a:gd name="T9" fmla="*/ 2147483647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608" name="Text Box 152">
            <a:extLst>
              <a:ext uri="{FF2B5EF4-FFF2-40B4-BE49-F238E27FC236}">
                <a16:creationId xmlns:a16="http://schemas.microsoft.com/office/drawing/2014/main" id="{116F6F61-2A0B-47F8-9B6E-88B48BECE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88" y="4191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5609" name="Text Box 153">
            <a:extLst>
              <a:ext uri="{FF2B5EF4-FFF2-40B4-BE49-F238E27FC236}">
                <a16:creationId xmlns:a16="http://schemas.microsoft.com/office/drawing/2014/main" id="{C48A8555-1D29-4400-B1BE-54CF065E9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988" y="4191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152" name="Freeform 149">
            <a:extLst>
              <a:ext uri="{FF2B5EF4-FFF2-40B4-BE49-F238E27FC236}">
                <a16:creationId xmlns:a16="http://schemas.microsoft.com/office/drawing/2014/main" id="{3A3BD250-E09A-4631-A26F-2C7E35CB8EB7}"/>
              </a:ext>
            </a:extLst>
          </p:cNvPr>
          <p:cNvSpPr>
            <a:spLocks/>
          </p:cNvSpPr>
          <p:nvPr/>
        </p:nvSpPr>
        <p:spPr bwMode="auto">
          <a:xfrm>
            <a:off x="7572375" y="1219200"/>
            <a:ext cx="1250950" cy="2133600"/>
          </a:xfrm>
          <a:custGeom>
            <a:avLst/>
            <a:gdLst>
              <a:gd name="T0" fmla="*/ 2147483647 w 788"/>
              <a:gd name="T1" fmla="*/ 2147483647 h 1344"/>
              <a:gd name="T2" fmla="*/ 2147483647 w 788"/>
              <a:gd name="T3" fmla="*/ 2147483647 h 1344"/>
              <a:gd name="T4" fmla="*/ 2147483647 w 788"/>
              <a:gd name="T5" fmla="*/ 2147483647 h 1344"/>
              <a:gd name="T6" fmla="*/ 2147483647 w 788"/>
              <a:gd name="T7" fmla="*/ 2147483647 h 1344"/>
              <a:gd name="T8" fmla="*/ 2147483647 w 788"/>
              <a:gd name="T9" fmla="*/ 2147483647 h 1344"/>
              <a:gd name="T10" fmla="*/ 2147483647 w 788"/>
              <a:gd name="T11" fmla="*/ 2147483647 h 1344"/>
              <a:gd name="T12" fmla="*/ 2147483647 w 788"/>
              <a:gd name="T13" fmla="*/ 2147483647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8"/>
              <a:gd name="T22" fmla="*/ 0 h 1344"/>
              <a:gd name="T23" fmla="*/ 788 w 788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8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4" y="1232"/>
                  <a:pt x="594" y="1125"/>
                </a:cubicBezTo>
                <a:cubicBezTo>
                  <a:pt x="684" y="1018"/>
                  <a:pt x="784" y="780"/>
                  <a:pt x="786" y="636"/>
                </a:cubicBezTo>
                <a:cubicBezTo>
                  <a:pt x="788" y="492"/>
                  <a:pt x="712" y="353"/>
                  <a:pt x="606" y="261"/>
                </a:cubicBezTo>
                <a:cubicBezTo>
                  <a:pt x="500" y="16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53" name="Freeform 148">
            <a:extLst>
              <a:ext uri="{FF2B5EF4-FFF2-40B4-BE49-F238E27FC236}">
                <a16:creationId xmlns:a16="http://schemas.microsoft.com/office/drawing/2014/main" id="{B98AE902-7CFB-4B81-827A-6BEE47E893DC}"/>
              </a:ext>
            </a:extLst>
          </p:cNvPr>
          <p:cNvSpPr>
            <a:spLocks/>
          </p:cNvSpPr>
          <p:nvPr/>
        </p:nvSpPr>
        <p:spPr bwMode="auto">
          <a:xfrm>
            <a:off x="5281613" y="1592263"/>
            <a:ext cx="1685925" cy="1911350"/>
          </a:xfrm>
          <a:custGeom>
            <a:avLst/>
            <a:gdLst>
              <a:gd name="T0" fmla="*/ 2147483647 w 1062"/>
              <a:gd name="T1" fmla="*/ 2147483647 h 1204"/>
              <a:gd name="T2" fmla="*/ 2147483647 w 1062"/>
              <a:gd name="T3" fmla="*/ 2147483647 h 1204"/>
              <a:gd name="T4" fmla="*/ 2147483647 w 1062"/>
              <a:gd name="T5" fmla="*/ 2147483647 h 1204"/>
              <a:gd name="T6" fmla="*/ 2147483647 w 1062"/>
              <a:gd name="T7" fmla="*/ 2147483647 h 1204"/>
              <a:gd name="T8" fmla="*/ 2147483647 w 1062"/>
              <a:gd name="T9" fmla="*/ 2147483647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5612" name="Oval 55">
            <a:extLst>
              <a:ext uri="{FF2B5EF4-FFF2-40B4-BE49-F238E27FC236}">
                <a16:creationId xmlns:a16="http://schemas.microsoft.com/office/drawing/2014/main" id="{6683D087-376E-4AB1-9519-F55DA7997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7240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3" name="Oval 56">
            <a:extLst>
              <a:ext uri="{FF2B5EF4-FFF2-40B4-BE49-F238E27FC236}">
                <a16:creationId xmlns:a16="http://schemas.microsoft.com/office/drawing/2014/main" id="{2072F6E4-1095-4530-88BC-60F174B62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41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4" name="Oval 57">
            <a:extLst>
              <a:ext uri="{FF2B5EF4-FFF2-40B4-BE49-F238E27FC236}">
                <a16:creationId xmlns:a16="http://schemas.microsoft.com/office/drawing/2014/main" id="{4B2B7417-F70E-41FA-B3E9-3128F8AC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3336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5" name="Oval 58">
            <a:extLst>
              <a:ext uri="{FF2B5EF4-FFF2-40B4-BE49-F238E27FC236}">
                <a16:creationId xmlns:a16="http://schemas.microsoft.com/office/drawing/2014/main" id="{8C1799F3-1305-423B-BFAF-220CCB06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0194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6" name="Oval 59">
            <a:extLst>
              <a:ext uri="{FF2B5EF4-FFF2-40B4-BE49-F238E27FC236}">
                <a16:creationId xmlns:a16="http://schemas.microsoft.com/office/drawing/2014/main" id="{75B3BCB4-D0FE-400F-B41A-2376D27DB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181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17" name="Oval 60">
            <a:extLst>
              <a:ext uri="{FF2B5EF4-FFF2-40B4-BE49-F238E27FC236}">
                <a16:creationId xmlns:a16="http://schemas.microsoft.com/office/drawing/2014/main" id="{32152F80-34CA-41D2-BD6B-8FA43157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867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5618" name="AutoShape 61">
            <a:extLst>
              <a:ext uri="{FF2B5EF4-FFF2-40B4-BE49-F238E27FC236}">
                <a16:creationId xmlns:a16="http://schemas.microsoft.com/office/drawing/2014/main" id="{B2CC2A43-20F6-4E10-A327-38E30D4ACED3}"/>
              </a:ext>
            </a:extLst>
          </p:cNvPr>
          <p:cNvCxnSpPr>
            <a:cxnSpLocks noChangeShapeType="1"/>
            <a:stCxn id="25612" idx="5"/>
            <a:endCxn id="25614" idx="1"/>
          </p:cNvCxnSpPr>
          <p:nvPr/>
        </p:nvCxnSpPr>
        <p:spPr bwMode="auto">
          <a:xfrm>
            <a:off x="6051550" y="1993900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62">
            <a:extLst>
              <a:ext uri="{FF2B5EF4-FFF2-40B4-BE49-F238E27FC236}">
                <a16:creationId xmlns:a16="http://schemas.microsoft.com/office/drawing/2014/main" id="{1ACEAF9A-530E-4404-B49B-68812E24C3B3}"/>
              </a:ext>
            </a:extLst>
          </p:cNvPr>
          <p:cNvCxnSpPr>
            <a:cxnSpLocks noChangeShapeType="1"/>
            <a:stCxn id="25614" idx="3"/>
            <a:endCxn id="25615" idx="7"/>
          </p:cNvCxnSpPr>
          <p:nvPr/>
        </p:nvCxnSpPr>
        <p:spPr bwMode="auto">
          <a:xfrm flipH="1">
            <a:off x="5746750" y="2603500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63">
            <a:extLst>
              <a:ext uri="{FF2B5EF4-FFF2-40B4-BE49-F238E27FC236}">
                <a16:creationId xmlns:a16="http://schemas.microsoft.com/office/drawing/2014/main" id="{029FD1E2-D6FA-4645-AD86-C3DDB22115BF}"/>
              </a:ext>
            </a:extLst>
          </p:cNvPr>
          <p:cNvCxnSpPr>
            <a:cxnSpLocks noChangeShapeType="1"/>
            <a:stCxn id="25612" idx="3"/>
            <a:endCxn id="25615" idx="0"/>
          </p:cNvCxnSpPr>
          <p:nvPr/>
        </p:nvCxnSpPr>
        <p:spPr bwMode="auto">
          <a:xfrm flipH="1">
            <a:off x="5638800" y="1993900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64">
            <a:extLst>
              <a:ext uri="{FF2B5EF4-FFF2-40B4-BE49-F238E27FC236}">
                <a16:creationId xmlns:a16="http://schemas.microsoft.com/office/drawing/2014/main" id="{E545746F-1B1C-4666-9237-284FD76B0B3B}"/>
              </a:ext>
            </a:extLst>
          </p:cNvPr>
          <p:cNvCxnSpPr>
            <a:cxnSpLocks noChangeShapeType="1"/>
            <a:stCxn id="25614" idx="6"/>
            <a:endCxn id="25617" idx="1"/>
          </p:cNvCxnSpPr>
          <p:nvPr/>
        </p:nvCxnSpPr>
        <p:spPr bwMode="auto">
          <a:xfrm>
            <a:off x="6791325" y="2486025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65">
            <a:extLst>
              <a:ext uri="{FF2B5EF4-FFF2-40B4-BE49-F238E27FC236}">
                <a16:creationId xmlns:a16="http://schemas.microsoft.com/office/drawing/2014/main" id="{43F0211F-867E-4BDD-A533-F3AAA70231C1}"/>
              </a:ext>
            </a:extLst>
          </p:cNvPr>
          <p:cNvCxnSpPr>
            <a:cxnSpLocks noChangeShapeType="1"/>
            <a:stCxn id="25615" idx="6"/>
            <a:endCxn id="25617" idx="2"/>
          </p:cNvCxnSpPr>
          <p:nvPr/>
        </p:nvCxnSpPr>
        <p:spPr bwMode="auto">
          <a:xfrm flipV="1">
            <a:off x="5800725" y="3019425"/>
            <a:ext cx="211455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66">
            <a:extLst>
              <a:ext uri="{FF2B5EF4-FFF2-40B4-BE49-F238E27FC236}">
                <a16:creationId xmlns:a16="http://schemas.microsoft.com/office/drawing/2014/main" id="{E49969B7-9988-49DB-959B-FBC4D0C55345}"/>
              </a:ext>
            </a:extLst>
          </p:cNvPr>
          <p:cNvCxnSpPr>
            <a:cxnSpLocks noChangeShapeType="1"/>
            <a:stCxn id="25612" idx="6"/>
            <a:endCxn id="25613" idx="2"/>
          </p:cNvCxnSpPr>
          <p:nvPr/>
        </p:nvCxnSpPr>
        <p:spPr bwMode="auto">
          <a:xfrm flipV="1">
            <a:off x="6105525" y="1571625"/>
            <a:ext cx="165735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67">
            <a:extLst>
              <a:ext uri="{FF2B5EF4-FFF2-40B4-BE49-F238E27FC236}">
                <a16:creationId xmlns:a16="http://schemas.microsoft.com/office/drawing/2014/main" id="{771D5C43-1E1A-4D1E-9D3A-E7E1D7C4E06C}"/>
              </a:ext>
            </a:extLst>
          </p:cNvPr>
          <p:cNvCxnSpPr>
            <a:cxnSpLocks noChangeShapeType="1"/>
            <a:stCxn id="25614" idx="7"/>
            <a:endCxn id="25613" idx="3"/>
          </p:cNvCxnSpPr>
          <p:nvPr/>
        </p:nvCxnSpPr>
        <p:spPr bwMode="auto">
          <a:xfrm flipV="1">
            <a:off x="6737350" y="1689100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AutoShape 68">
            <a:extLst>
              <a:ext uri="{FF2B5EF4-FFF2-40B4-BE49-F238E27FC236}">
                <a16:creationId xmlns:a16="http://schemas.microsoft.com/office/drawing/2014/main" id="{406ED839-9D05-40EA-8FD5-3A50807629D6}"/>
              </a:ext>
            </a:extLst>
          </p:cNvPr>
          <p:cNvCxnSpPr>
            <a:cxnSpLocks noChangeShapeType="1"/>
            <a:stCxn id="25616" idx="1"/>
            <a:endCxn id="25613" idx="5"/>
          </p:cNvCxnSpPr>
          <p:nvPr/>
        </p:nvCxnSpPr>
        <p:spPr bwMode="auto">
          <a:xfrm flipH="1" flipV="1">
            <a:off x="8032750" y="1689100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69">
            <a:extLst>
              <a:ext uri="{FF2B5EF4-FFF2-40B4-BE49-F238E27FC236}">
                <a16:creationId xmlns:a16="http://schemas.microsoft.com/office/drawing/2014/main" id="{DD710187-3280-4173-B6CF-308C14522D63}"/>
              </a:ext>
            </a:extLst>
          </p:cNvPr>
          <p:cNvCxnSpPr>
            <a:cxnSpLocks noChangeShapeType="1"/>
            <a:stCxn id="25617" idx="7"/>
            <a:endCxn id="25616" idx="3"/>
          </p:cNvCxnSpPr>
          <p:nvPr/>
        </p:nvCxnSpPr>
        <p:spPr bwMode="auto">
          <a:xfrm flipV="1">
            <a:off x="8185150" y="2451100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7" name="Text Box 70">
            <a:extLst>
              <a:ext uri="{FF2B5EF4-FFF2-40B4-BE49-F238E27FC236}">
                <a16:creationId xmlns:a16="http://schemas.microsoft.com/office/drawing/2014/main" id="{2ECB2CCD-25F3-4820-B012-C4EB53B14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1357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5628" name="Text Box 71">
            <a:extLst>
              <a:ext uri="{FF2B5EF4-FFF2-40B4-BE49-F238E27FC236}">
                <a16:creationId xmlns:a16="http://schemas.microsoft.com/office/drawing/2014/main" id="{70A815A0-DA0C-47EC-8EF4-1217233DA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38" y="16478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29" name="Text Box 72">
            <a:extLst>
              <a:ext uri="{FF2B5EF4-FFF2-40B4-BE49-F238E27FC236}">
                <a16:creationId xmlns:a16="http://schemas.microsoft.com/office/drawing/2014/main" id="{A775F2D9-8061-4AE1-85B9-6E49C53C9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2206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630" name="Text Box 73">
            <a:extLst>
              <a:ext uri="{FF2B5EF4-FFF2-40B4-BE49-F238E27FC236}">
                <a16:creationId xmlns:a16="http://schemas.microsoft.com/office/drawing/2014/main" id="{FD651E9D-882B-400C-81CB-AB110FBF3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2333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5631" name="Text Box 74">
            <a:extLst>
              <a:ext uri="{FF2B5EF4-FFF2-40B4-BE49-F238E27FC236}">
                <a16:creationId xmlns:a16="http://schemas.microsoft.com/office/drawing/2014/main" id="{337A0C0A-E658-4CDB-8616-534A62BAA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2119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5632" name="Text Box 75">
            <a:extLst>
              <a:ext uri="{FF2B5EF4-FFF2-40B4-BE49-F238E27FC236}">
                <a16:creationId xmlns:a16="http://schemas.microsoft.com/office/drawing/2014/main" id="{3126977E-5362-4B26-89E1-E3D0C7B4B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275" y="31099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25633" name="Text Box 76">
            <a:extLst>
              <a:ext uri="{FF2B5EF4-FFF2-40B4-BE49-F238E27FC236}">
                <a16:creationId xmlns:a16="http://schemas.microsoft.com/office/drawing/2014/main" id="{15D4442C-8359-4C53-A727-67762D16A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667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5634" name="Text Box 77">
            <a:extLst>
              <a:ext uri="{FF2B5EF4-FFF2-40B4-BE49-F238E27FC236}">
                <a16:creationId xmlns:a16="http://schemas.microsoft.com/office/drawing/2014/main" id="{775F6AFA-E6E2-4F38-95F9-AD3E7B531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1952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25635" name="Text Box 78">
            <a:extLst>
              <a:ext uri="{FF2B5EF4-FFF2-40B4-BE49-F238E27FC236}">
                <a16:creationId xmlns:a16="http://schemas.microsoft.com/office/drawing/2014/main" id="{0811164D-711E-4D76-80FE-B2EB42038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888" y="26828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5636" name="Text Box 79">
            <a:extLst>
              <a:ext uri="{FF2B5EF4-FFF2-40B4-BE49-F238E27FC236}">
                <a16:creationId xmlns:a16="http://schemas.microsoft.com/office/drawing/2014/main" id="{BCA81F42-DFFC-4CBA-9026-C1CCC1903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27622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5637" name="Text Box 81">
            <a:extLst>
              <a:ext uri="{FF2B5EF4-FFF2-40B4-BE49-F238E27FC236}">
                <a16:creationId xmlns:a16="http://schemas.microsoft.com/office/drawing/2014/main" id="{6DE09E80-C69D-4162-87D7-2BE290A5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5638" name="AutoShape 110">
            <a:extLst>
              <a:ext uri="{FF2B5EF4-FFF2-40B4-BE49-F238E27FC236}">
                <a16:creationId xmlns:a16="http://schemas.microsoft.com/office/drawing/2014/main" id="{3BCCBB5B-072B-4AB4-AA45-70F88D6E4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657600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39" name="Oval 114">
            <a:extLst>
              <a:ext uri="{FF2B5EF4-FFF2-40B4-BE49-F238E27FC236}">
                <a16:creationId xmlns:a16="http://schemas.microsoft.com/office/drawing/2014/main" id="{E798A0EB-C351-495E-BD52-E344FE8F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7101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40" name="Oval 115">
            <a:extLst>
              <a:ext uri="{FF2B5EF4-FFF2-40B4-BE49-F238E27FC236}">
                <a16:creationId xmlns:a16="http://schemas.microsoft.com/office/drawing/2014/main" id="{124141C5-E4BD-4ED1-9061-99165BE19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405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41" name="Oval 116">
            <a:extLst>
              <a:ext uri="{FF2B5EF4-FFF2-40B4-BE49-F238E27FC236}">
                <a16:creationId xmlns:a16="http://schemas.microsoft.com/office/drawing/2014/main" id="{CA6E29B6-B52D-4E1B-8490-2AB9D2675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3197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42" name="Oval 117">
            <a:extLst>
              <a:ext uri="{FF2B5EF4-FFF2-40B4-BE49-F238E27FC236}">
                <a16:creationId xmlns:a16="http://schemas.microsoft.com/office/drawing/2014/main" id="{B5B0FEA6-D199-49B1-9661-1DEAA156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60055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43" name="Oval 118">
            <a:extLst>
              <a:ext uri="{FF2B5EF4-FFF2-40B4-BE49-F238E27FC236}">
                <a16:creationId xmlns:a16="http://schemas.microsoft.com/office/drawing/2014/main" id="{7D1B3BF8-C0C6-4263-A0E6-52E9FC79E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167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44" name="Oval 119">
            <a:extLst>
              <a:ext uri="{FF2B5EF4-FFF2-40B4-BE49-F238E27FC236}">
                <a16:creationId xmlns:a16="http://schemas.microsoft.com/office/drawing/2014/main" id="{1297AABD-2AB5-4EDD-9886-700FEC360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8531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5645" name="AutoShape 120">
            <a:extLst>
              <a:ext uri="{FF2B5EF4-FFF2-40B4-BE49-F238E27FC236}">
                <a16:creationId xmlns:a16="http://schemas.microsoft.com/office/drawing/2014/main" id="{F06D4A2B-E064-42A8-8DEB-5A3D0E05B376}"/>
              </a:ext>
            </a:extLst>
          </p:cNvPr>
          <p:cNvCxnSpPr>
            <a:cxnSpLocks noChangeShapeType="1"/>
            <a:stCxn id="25639" idx="5"/>
            <a:endCxn id="25641" idx="1"/>
          </p:cNvCxnSpPr>
          <p:nvPr/>
        </p:nvCxnSpPr>
        <p:spPr bwMode="auto">
          <a:xfrm>
            <a:off x="6051550" y="4979988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6" name="AutoShape 121">
            <a:extLst>
              <a:ext uri="{FF2B5EF4-FFF2-40B4-BE49-F238E27FC236}">
                <a16:creationId xmlns:a16="http://schemas.microsoft.com/office/drawing/2014/main" id="{76AC043D-FFE5-4394-9A58-02F0E053057A}"/>
              </a:ext>
            </a:extLst>
          </p:cNvPr>
          <p:cNvCxnSpPr>
            <a:cxnSpLocks noChangeShapeType="1"/>
            <a:stCxn id="25641" idx="3"/>
            <a:endCxn id="25642" idx="7"/>
          </p:cNvCxnSpPr>
          <p:nvPr/>
        </p:nvCxnSpPr>
        <p:spPr bwMode="auto">
          <a:xfrm flipH="1">
            <a:off x="5746750" y="5589588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7" name="AutoShape 122">
            <a:extLst>
              <a:ext uri="{FF2B5EF4-FFF2-40B4-BE49-F238E27FC236}">
                <a16:creationId xmlns:a16="http://schemas.microsoft.com/office/drawing/2014/main" id="{B32847F5-6830-44AD-9BB4-8B1EA6A640CA}"/>
              </a:ext>
            </a:extLst>
          </p:cNvPr>
          <p:cNvCxnSpPr>
            <a:cxnSpLocks noChangeShapeType="1"/>
            <a:stCxn id="25639" idx="3"/>
            <a:endCxn id="25642" idx="0"/>
          </p:cNvCxnSpPr>
          <p:nvPr/>
        </p:nvCxnSpPr>
        <p:spPr bwMode="auto">
          <a:xfrm flipH="1">
            <a:off x="5638800" y="4979988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AutoShape 123">
            <a:extLst>
              <a:ext uri="{FF2B5EF4-FFF2-40B4-BE49-F238E27FC236}">
                <a16:creationId xmlns:a16="http://schemas.microsoft.com/office/drawing/2014/main" id="{0E00BB3E-D8A4-40A2-BF74-24963FB3104B}"/>
              </a:ext>
            </a:extLst>
          </p:cNvPr>
          <p:cNvCxnSpPr>
            <a:cxnSpLocks noChangeShapeType="1"/>
            <a:stCxn id="25641" idx="6"/>
            <a:endCxn id="25644" idx="1"/>
          </p:cNvCxnSpPr>
          <p:nvPr/>
        </p:nvCxnSpPr>
        <p:spPr bwMode="auto">
          <a:xfrm>
            <a:off x="6791325" y="5472113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9" name="AutoShape 124">
            <a:extLst>
              <a:ext uri="{FF2B5EF4-FFF2-40B4-BE49-F238E27FC236}">
                <a16:creationId xmlns:a16="http://schemas.microsoft.com/office/drawing/2014/main" id="{CFA4ACA9-D2E6-4509-9FEE-54787103B287}"/>
              </a:ext>
            </a:extLst>
          </p:cNvPr>
          <p:cNvCxnSpPr>
            <a:cxnSpLocks noChangeShapeType="1"/>
            <a:stCxn id="25642" idx="6"/>
            <a:endCxn id="25644" idx="2"/>
          </p:cNvCxnSpPr>
          <p:nvPr/>
        </p:nvCxnSpPr>
        <p:spPr bwMode="auto">
          <a:xfrm flipV="1">
            <a:off x="5800725" y="6005513"/>
            <a:ext cx="2114550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0" name="AutoShape 125">
            <a:extLst>
              <a:ext uri="{FF2B5EF4-FFF2-40B4-BE49-F238E27FC236}">
                <a16:creationId xmlns:a16="http://schemas.microsoft.com/office/drawing/2014/main" id="{5701CCC4-1005-4C68-B595-84E2050C21B8}"/>
              </a:ext>
            </a:extLst>
          </p:cNvPr>
          <p:cNvCxnSpPr>
            <a:cxnSpLocks noChangeShapeType="1"/>
            <a:stCxn id="25639" idx="6"/>
            <a:endCxn id="25640" idx="2"/>
          </p:cNvCxnSpPr>
          <p:nvPr/>
        </p:nvCxnSpPr>
        <p:spPr bwMode="auto">
          <a:xfrm flipV="1">
            <a:off x="6105525" y="4557713"/>
            <a:ext cx="165735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1" name="AutoShape 126">
            <a:extLst>
              <a:ext uri="{FF2B5EF4-FFF2-40B4-BE49-F238E27FC236}">
                <a16:creationId xmlns:a16="http://schemas.microsoft.com/office/drawing/2014/main" id="{FEF63683-FC79-41F2-BAEB-B51EF1F56818}"/>
              </a:ext>
            </a:extLst>
          </p:cNvPr>
          <p:cNvCxnSpPr>
            <a:cxnSpLocks noChangeShapeType="1"/>
            <a:stCxn id="25641" idx="7"/>
            <a:endCxn id="25640" idx="3"/>
          </p:cNvCxnSpPr>
          <p:nvPr/>
        </p:nvCxnSpPr>
        <p:spPr bwMode="auto">
          <a:xfrm flipV="1">
            <a:off x="6737350" y="4675188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2" name="AutoShape 127">
            <a:extLst>
              <a:ext uri="{FF2B5EF4-FFF2-40B4-BE49-F238E27FC236}">
                <a16:creationId xmlns:a16="http://schemas.microsoft.com/office/drawing/2014/main" id="{751AD329-DE48-4E33-BB23-B89ED919B308}"/>
              </a:ext>
            </a:extLst>
          </p:cNvPr>
          <p:cNvCxnSpPr>
            <a:cxnSpLocks noChangeShapeType="1"/>
            <a:stCxn id="25643" idx="1"/>
            <a:endCxn id="25640" idx="5"/>
          </p:cNvCxnSpPr>
          <p:nvPr/>
        </p:nvCxnSpPr>
        <p:spPr bwMode="auto">
          <a:xfrm flipH="1" flipV="1">
            <a:off x="8032750" y="4675188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3" name="AutoShape 128">
            <a:extLst>
              <a:ext uri="{FF2B5EF4-FFF2-40B4-BE49-F238E27FC236}">
                <a16:creationId xmlns:a16="http://schemas.microsoft.com/office/drawing/2014/main" id="{C016F557-6179-4346-89ED-58C7C4BB3E5A}"/>
              </a:ext>
            </a:extLst>
          </p:cNvPr>
          <p:cNvCxnSpPr>
            <a:cxnSpLocks noChangeShapeType="1"/>
            <a:stCxn id="25644" idx="7"/>
            <a:endCxn id="25643" idx="3"/>
          </p:cNvCxnSpPr>
          <p:nvPr/>
        </p:nvCxnSpPr>
        <p:spPr bwMode="auto">
          <a:xfrm flipV="1">
            <a:off x="8185150" y="5437188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4" name="Text Box 129">
            <a:extLst>
              <a:ext uri="{FF2B5EF4-FFF2-40B4-BE49-F238E27FC236}">
                <a16:creationId xmlns:a16="http://schemas.microsoft.com/office/drawing/2014/main" id="{FF01AF45-421F-4525-9AD3-3BF6773A4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343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25655" name="Text Box 130">
            <a:extLst>
              <a:ext uri="{FF2B5EF4-FFF2-40B4-BE49-F238E27FC236}">
                <a16:creationId xmlns:a16="http://schemas.microsoft.com/office/drawing/2014/main" id="{F6EDDD10-7F3E-4A2B-BBDF-4CD35BDB0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38" y="46339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5656" name="Text Box 131">
            <a:extLst>
              <a:ext uri="{FF2B5EF4-FFF2-40B4-BE49-F238E27FC236}">
                <a16:creationId xmlns:a16="http://schemas.microsoft.com/office/drawing/2014/main" id="{7736397B-F245-4F5F-971F-02BE3C323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5192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5657" name="Text Box 132">
            <a:extLst>
              <a:ext uri="{FF2B5EF4-FFF2-40B4-BE49-F238E27FC236}">
                <a16:creationId xmlns:a16="http://schemas.microsoft.com/office/drawing/2014/main" id="{CA7D8233-75C8-43F1-A81E-A427B9518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5319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5658" name="Text Box 133">
            <a:extLst>
              <a:ext uri="{FF2B5EF4-FFF2-40B4-BE49-F238E27FC236}">
                <a16:creationId xmlns:a16="http://schemas.microsoft.com/office/drawing/2014/main" id="{580B9043-B89B-43B6-8A2A-7F2367AFF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5105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5659" name="Text Box 134">
            <a:extLst>
              <a:ext uri="{FF2B5EF4-FFF2-40B4-BE49-F238E27FC236}">
                <a16:creationId xmlns:a16="http://schemas.microsoft.com/office/drawing/2014/main" id="{182D58D7-3E0B-4253-AE82-0014F812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275" y="6096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5660" name="Text Box 135">
            <a:extLst>
              <a:ext uri="{FF2B5EF4-FFF2-40B4-BE49-F238E27FC236}">
                <a16:creationId xmlns:a16="http://schemas.microsoft.com/office/drawing/2014/main" id="{39CAD397-5FEB-4CAC-9287-55B91E64B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65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5661" name="Text Box 136">
            <a:extLst>
              <a:ext uri="{FF2B5EF4-FFF2-40B4-BE49-F238E27FC236}">
                <a16:creationId xmlns:a16="http://schemas.microsoft.com/office/drawing/2014/main" id="{38C91221-88F7-4C90-8CC6-D3D1DB83C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3138" y="4938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25662" name="Text Box 137">
            <a:extLst>
              <a:ext uri="{FF2B5EF4-FFF2-40B4-BE49-F238E27FC236}">
                <a16:creationId xmlns:a16="http://schemas.microsoft.com/office/drawing/2014/main" id="{8F9D6128-270F-420F-881D-6FB57E8BD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888" y="56689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5663" name="Text Box 138">
            <a:extLst>
              <a:ext uri="{FF2B5EF4-FFF2-40B4-BE49-F238E27FC236}">
                <a16:creationId xmlns:a16="http://schemas.microsoft.com/office/drawing/2014/main" id="{C8C7B5D5-7DE7-4B0F-89F0-C5CB15840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574833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5664" name="Text Box 139">
            <a:extLst>
              <a:ext uri="{FF2B5EF4-FFF2-40B4-BE49-F238E27FC236}">
                <a16:creationId xmlns:a16="http://schemas.microsoft.com/office/drawing/2014/main" id="{244CF292-9F39-47C2-9DF6-B50D28FDC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5665" name="Text Box 141">
            <a:extLst>
              <a:ext uri="{FF2B5EF4-FFF2-40B4-BE49-F238E27FC236}">
                <a16:creationId xmlns:a16="http://schemas.microsoft.com/office/drawing/2014/main" id="{339B1E0B-70F1-4270-A323-6FE582DC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75" y="3505200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Replacing </a:t>
            </a:r>
            <a:r>
              <a:rPr lang="en-US" altLang="en-US" sz="1800" b="1" i="1">
                <a:latin typeface="Times New Roman" panose="02020603050405020304" pitchFamily="18" charset="0"/>
              </a:rPr>
              <a:t>f</a:t>
            </a:r>
            <a:r>
              <a:rPr lang="en-US" altLang="en-US" sz="1800"/>
              <a:t> with </a:t>
            </a:r>
            <a:r>
              <a:rPr lang="en-US" altLang="en-US" sz="1800" b="1" i="1">
                <a:latin typeface="Times New Roman" panose="02020603050405020304" pitchFamily="18" charset="0"/>
              </a:rPr>
              <a:t>e </a:t>
            </a:r>
            <a:r>
              <a:rPr lang="en-US" altLang="en-US" sz="1800"/>
              <a:t>yields</a:t>
            </a:r>
            <a:br>
              <a:rPr lang="en-US" altLang="en-US" sz="1800"/>
            </a:br>
            <a:r>
              <a:rPr lang="en-US" altLang="en-US" sz="1800"/>
              <a:t>another MST</a:t>
            </a:r>
          </a:p>
        </p:txBody>
      </p:sp>
      <p:sp>
        <p:nvSpPr>
          <p:cNvPr id="25666" name="Text Box 142">
            <a:extLst>
              <a:ext uri="{FF2B5EF4-FFF2-40B4-BE49-F238E27FC236}">
                <a16:creationId xmlns:a16="http://schemas.microsoft.com/office/drawing/2014/main" id="{9B42C25A-91AA-4A93-A76D-130D2EBD4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5667" name="Text Box 143">
            <a:extLst>
              <a:ext uri="{FF2B5EF4-FFF2-40B4-BE49-F238E27FC236}">
                <a16:creationId xmlns:a16="http://schemas.microsoft.com/office/drawing/2014/main" id="{6D4EBCDB-82DC-470C-9A77-0D3EA186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V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6">
            <a:extLst>
              <a:ext uri="{FF2B5EF4-FFF2-40B4-BE49-F238E27FC236}">
                <a16:creationId xmlns:a16="http://schemas.microsoft.com/office/drawing/2014/main" id="{D3C9A778-A37E-40FE-89B8-276E123D5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Kruskal’s Algorithm</a:t>
            </a:r>
          </a:p>
        </p:txBody>
      </p:sp>
      <p:sp>
        <p:nvSpPr>
          <p:cNvPr id="8" name="Content Placeholder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333B331-C7CE-428C-A527-934889B6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2425"/>
            <a:ext cx="3657600" cy="4778375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Maintain a partition of the vertices into clusters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Initially, single-vertex clusters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Keep an MST for each cluster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Merge “closest” clusters and their MSTs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A priority queue stores the edges outside clusters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Key: weight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Element: edge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At the end of the algorithm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One cluster and one MST</a:t>
            </a:r>
          </a:p>
        </p:txBody>
      </p:sp>
      <p:sp>
        <p:nvSpPr>
          <p:cNvPr id="26628" name="Footer Placeholder 2">
            <a:extLst>
              <a:ext uri="{FF2B5EF4-FFF2-40B4-BE49-F238E27FC236}">
                <a16:creationId xmlns:a16="http://schemas.microsoft.com/office/drawing/2014/main" id="{41343419-4EFC-4E57-8EB6-6B405600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Minimum Spanning Trees</a:t>
            </a:r>
          </a:p>
        </p:txBody>
      </p:sp>
      <p:sp>
        <p:nvSpPr>
          <p:cNvPr id="26629" name="Slide Number Placeholder 3">
            <a:extLst>
              <a:ext uri="{FF2B5EF4-FFF2-40B4-BE49-F238E27FC236}">
                <a16:creationId xmlns:a16="http://schemas.microsoft.com/office/drawing/2014/main" id="{015013B8-8E8B-43B9-A3DA-D3CED4CB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3E82EE-FA1A-40CB-867F-3B4734A4FB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30404" name="Text Box 4">
            <a:extLst>
              <a:ext uri="{FF2B5EF4-FFF2-40B4-BE49-F238E27FC236}">
                <a16:creationId xmlns:a16="http://schemas.microsoft.com/office/drawing/2014/main" id="{E92F4AF1-401B-4DA4-BC3F-19D7B16D0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22425"/>
            <a:ext cx="4572000" cy="4524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b="1" i="1" dirty="0" err="1">
                <a:solidFill>
                  <a:schemeClr val="tx2"/>
                </a:solidFill>
                <a:latin typeface="Times New Roman" pitchFamily="18" charset="0"/>
              </a:rPr>
              <a:t>KruskalMST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latin typeface="Times New Roman" pitchFamily="18" charset="0"/>
              </a:rPr>
              <a:t>G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</a:rPr>
              <a:t>for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</a:rPr>
              <a:t> each vertex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</a:rPr>
              <a:t> in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</a:rPr>
              <a:t>G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</a:rPr>
              <a:t>do</a:t>
            </a: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</a:rPr>
              <a:t>		Create a cluster consisting of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</a:rPr>
              <a:t>v</a:t>
            </a:r>
            <a:endParaRPr lang="en-US" sz="1800" dirty="0">
              <a:solidFill>
                <a:schemeClr val="accent2"/>
              </a:solidFill>
              <a:latin typeface="Times New Roman" pitchFamily="18" charset="0"/>
              <a:sym typeface="Wingdings" pitchFamily="2" charset="2"/>
            </a:endParaRP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let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Q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be a priority queue</a:t>
            </a: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	Insert all edges into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Q</a:t>
            </a:r>
            <a:endParaRPr lang="en-US" sz="1800" dirty="0">
              <a:solidFill>
                <a:schemeClr val="accent2"/>
              </a:solidFill>
              <a:latin typeface="Times New Roman" pitchFamily="18" charset="0"/>
              <a:sym typeface="Wingdings" pitchFamily="2" charset="2"/>
            </a:endParaRP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</a:rPr>
              <a:t>	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</a:rPr>
              <a:t>T</a:t>
            </a:r>
            <a:r>
              <a:rPr lang="en-US" sz="1800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 </a:t>
            </a: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sym typeface="Wingdings" pitchFamily="2" charset="2"/>
              </a:rPr>
              <a:t>{</a:t>
            </a:r>
            <a:r>
              <a:rPr lang="en-US" sz="1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sym typeface="Symbol" pitchFamily="18" charset="2"/>
              </a:rPr>
              <a:t> is the </a:t>
            </a: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sym typeface="Wingdings" pitchFamily="2" charset="2"/>
              </a:rPr>
              <a:t>union of the MSTs of the clusters}</a:t>
            </a:r>
            <a:endParaRPr lang="en-US" sz="1800" dirty="0">
              <a:solidFill>
                <a:schemeClr val="tx1">
                  <a:lumMod val="60000"/>
                  <a:lumOff val="40000"/>
                </a:schemeClr>
              </a:solidFill>
              <a:latin typeface="Times New Roman" pitchFamily="18" charset="0"/>
              <a:sym typeface="Symbol" pitchFamily="18" charset="2"/>
            </a:endParaRP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has fewer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than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n-1 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edges 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do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	      </a:t>
            </a: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Q.removeMin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()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getValue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[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]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G.endVertices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getCluster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sz="1800" i="1" dirty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getCluster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 </a:t>
            </a: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if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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1800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then</a:t>
            </a: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Add edge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to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</a:t>
            </a: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sz="1800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mergeClusters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A, B</a:t>
            </a: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sz="1800" b="1" dirty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 eaLnBrk="1" hangingPunct="1">
              <a:buClr>
                <a:schemeClr val="hlink"/>
              </a:buClr>
              <a:buSzPct val="11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return </a:t>
            </a:r>
            <a:r>
              <a:rPr lang="en-US" sz="1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T</a:t>
            </a:r>
            <a:endParaRPr lang="en-US" sz="1800" b="1" dirty="0">
              <a:solidFill>
                <a:schemeClr val="accent2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6631" name="Text Box 5">
            <a:extLst>
              <a:ext uri="{FF2B5EF4-FFF2-40B4-BE49-F238E27FC236}">
                <a16:creationId xmlns:a16="http://schemas.microsoft.com/office/drawing/2014/main" id="{7A870FAD-8023-4958-A55E-C2DDF1863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668963"/>
            <a:ext cx="1765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 </a:t>
            </a:r>
            <a:r>
              <a:rPr lang="en-US" altLang="en-US" sz="2400"/>
              <a:t>(</a:t>
            </a:r>
            <a:r>
              <a:rPr lang="en-US" altLang="en-US" sz="2400" i="1"/>
              <a:t>m</a:t>
            </a:r>
            <a:r>
              <a:rPr lang="en-US" altLang="en-US" sz="2400"/>
              <a:t> log </a:t>
            </a:r>
            <a:r>
              <a:rPr lang="en-US" altLang="en-US" sz="2400" i="1"/>
              <a:t>n</a:t>
            </a:r>
            <a:r>
              <a:rPr lang="en-US" altLang="en-US" sz="240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F61829F-E063-4410-A86E-185A3A5BA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7651" name="Footer Placeholder 3">
            <a:extLst>
              <a:ext uri="{FF2B5EF4-FFF2-40B4-BE49-F238E27FC236}">
                <a16:creationId xmlns:a16="http://schemas.microsoft.com/office/drawing/2014/main" id="{D699407A-E077-4D3C-AC67-6620F89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Campus Tour</a:t>
            </a: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EEC2634D-8D89-4812-9A41-35F54988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D5BACD-3C72-4445-9D09-13471E262EB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8196" name="Freeform 80">
            <a:extLst>
              <a:ext uri="{FF2B5EF4-FFF2-40B4-BE49-F238E27FC236}">
                <a16:creationId xmlns:a16="http://schemas.microsoft.com/office/drawing/2014/main" id="{9BC89755-65D2-4C4D-A515-FCFB2CD8EEC0}"/>
              </a:ext>
            </a:extLst>
          </p:cNvPr>
          <p:cNvSpPr>
            <a:spLocks/>
          </p:cNvSpPr>
          <p:nvPr/>
        </p:nvSpPr>
        <p:spPr bwMode="auto">
          <a:xfrm>
            <a:off x="3019425" y="2817813"/>
            <a:ext cx="730250" cy="66357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197" name="Freeform 79">
            <a:extLst>
              <a:ext uri="{FF2B5EF4-FFF2-40B4-BE49-F238E27FC236}">
                <a16:creationId xmlns:a16="http://schemas.microsoft.com/office/drawing/2014/main" id="{888D3D17-7D84-4514-A339-70105C783C56}"/>
              </a:ext>
            </a:extLst>
          </p:cNvPr>
          <p:cNvSpPr>
            <a:spLocks/>
          </p:cNvSpPr>
          <p:nvPr/>
        </p:nvSpPr>
        <p:spPr bwMode="auto">
          <a:xfrm>
            <a:off x="3619500" y="2259013"/>
            <a:ext cx="730250" cy="66357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198" name="Freeform 78">
            <a:extLst>
              <a:ext uri="{FF2B5EF4-FFF2-40B4-BE49-F238E27FC236}">
                <a16:creationId xmlns:a16="http://schemas.microsoft.com/office/drawing/2014/main" id="{81B75BF5-50D4-47BE-9265-5D16BE6693D8}"/>
              </a:ext>
            </a:extLst>
          </p:cNvPr>
          <p:cNvSpPr>
            <a:spLocks/>
          </p:cNvSpPr>
          <p:nvPr/>
        </p:nvSpPr>
        <p:spPr bwMode="auto">
          <a:xfrm>
            <a:off x="2968625" y="1497013"/>
            <a:ext cx="730250" cy="66357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199" name="Freeform 77">
            <a:extLst>
              <a:ext uri="{FF2B5EF4-FFF2-40B4-BE49-F238E27FC236}">
                <a16:creationId xmlns:a16="http://schemas.microsoft.com/office/drawing/2014/main" id="{A7A393AE-F428-4980-BB27-75C7F54B6515}"/>
              </a:ext>
            </a:extLst>
          </p:cNvPr>
          <p:cNvSpPr>
            <a:spLocks/>
          </p:cNvSpPr>
          <p:nvPr/>
        </p:nvSpPr>
        <p:spPr bwMode="auto">
          <a:xfrm>
            <a:off x="2351088" y="1976438"/>
            <a:ext cx="668337" cy="66992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00" name="Freeform 76">
            <a:extLst>
              <a:ext uri="{FF2B5EF4-FFF2-40B4-BE49-F238E27FC236}">
                <a16:creationId xmlns:a16="http://schemas.microsoft.com/office/drawing/2014/main" id="{7BC6B8F9-A411-40BC-965D-0953393BE106}"/>
              </a:ext>
            </a:extLst>
          </p:cNvPr>
          <p:cNvSpPr>
            <a:spLocks/>
          </p:cNvSpPr>
          <p:nvPr/>
        </p:nvSpPr>
        <p:spPr bwMode="auto">
          <a:xfrm>
            <a:off x="2317750" y="2917825"/>
            <a:ext cx="730250" cy="66357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01" name="Freeform 75">
            <a:extLst>
              <a:ext uri="{FF2B5EF4-FFF2-40B4-BE49-F238E27FC236}">
                <a16:creationId xmlns:a16="http://schemas.microsoft.com/office/drawing/2014/main" id="{BF2BD48A-6230-4408-AA81-10660B46881E}"/>
              </a:ext>
            </a:extLst>
          </p:cNvPr>
          <p:cNvSpPr>
            <a:spLocks/>
          </p:cNvSpPr>
          <p:nvPr/>
        </p:nvSpPr>
        <p:spPr bwMode="auto">
          <a:xfrm>
            <a:off x="1670050" y="2532063"/>
            <a:ext cx="596900" cy="554037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02" name="Freeform 74">
            <a:extLst>
              <a:ext uri="{FF2B5EF4-FFF2-40B4-BE49-F238E27FC236}">
                <a16:creationId xmlns:a16="http://schemas.microsoft.com/office/drawing/2014/main" id="{67552342-A3B9-4524-987E-0C1FC482578F}"/>
              </a:ext>
            </a:extLst>
          </p:cNvPr>
          <p:cNvSpPr>
            <a:spLocks/>
          </p:cNvSpPr>
          <p:nvPr/>
        </p:nvSpPr>
        <p:spPr bwMode="auto">
          <a:xfrm>
            <a:off x="990600" y="1752600"/>
            <a:ext cx="676275" cy="674688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04" name="Freeform 35">
            <a:extLst>
              <a:ext uri="{FF2B5EF4-FFF2-40B4-BE49-F238E27FC236}">
                <a16:creationId xmlns:a16="http://schemas.microsoft.com/office/drawing/2014/main" id="{8DC09F31-67E0-4178-9C0A-E7C00792B853}"/>
              </a:ext>
            </a:extLst>
          </p:cNvPr>
          <p:cNvSpPr>
            <a:spLocks/>
          </p:cNvSpPr>
          <p:nvPr/>
        </p:nvSpPr>
        <p:spPr bwMode="auto">
          <a:xfrm>
            <a:off x="782638" y="3124200"/>
            <a:ext cx="588962" cy="595313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661" name="Oval 36">
            <a:extLst>
              <a:ext uri="{FF2B5EF4-FFF2-40B4-BE49-F238E27FC236}">
                <a16:creationId xmlns:a16="http://schemas.microsoft.com/office/drawing/2014/main" id="{BB3C6158-C440-408E-AE68-B5A388E21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19462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7662" name="Oval 37">
            <a:extLst>
              <a:ext uri="{FF2B5EF4-FFF2-40B4-BE49-F238E27FC236}">
                <a16:creationId xmlns:a16="http://schemas.microsoft.com/office/drawing/2014/main" id="{C1EDBC37-0DE6-4C79-83EB-3000A9659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</a:t>
            </a:r>
          </a:p>
        </p:txBody>
      </p:sp>
      <p:sp>
        <p:nvSpPr>
          <p:cNvPr id="27663" name="Oval 38">
            <a:extLst>
              <a:ext uri="{FF2B5EF4-FFF2-40B4-BE49-F238E27FC236}">
                <a16:creationId xmlns:a16="http://schemas.microsoft.com/office/drawing/2014/main" id="{010257CA-9E77-4091-B637-8153128D5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2635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7664" name="Oval 39">
            <a:extLst>
              <a:ext uri="{FF2B5EF4-FFF2-40B4-BE49-F238E27FC236}">
                <a16:creationId xmlns:a16="http://schemas.microsoft.com/office/drawing/2014/main" id="{12FB2211-59DD-4361-8BC2-B7765F1B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7665" name="Oval 40">
            <a:extLst>
              <a:ext uri="{FF2B5EF4-FFF2-40B4-BE49-F238E27FC236}">
                <a16:creationId xmlns:a16="http://schemas.microsoft.com/office/drawing/2014/main" id="{E9DAE068-14E4-4F8E-AA31-A15706DBD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sp>
        <p:nvSpPr>
          <p:cNvPr id="27666" name="Oval 41">
            <a:extLst>
              <a:ext uri="{FF2B5EF4-FFF2-40B4-BE49-F238E27FC236}">
                <a16:creationId xmlns:a16="http://schemas.microsoft.com/office/drawing/2014/main" id="{C1FA23E1-9C62-4D33-89F5-7F000574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0" y="3114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27667" name="AutoShape 42">
            <a:extLst>
              <a:ext uri="{FF2B5EF4-FFF2-40B4-BE49-F238E27FC236}">
                <a16:creationId xmlns:a16="http://schemas.microsoft.com/office/drawing/2014/main" id="{F014AA4B-B97F-43B1-97C3-E6019AFDEA1D}"/>
              </a:ext>
            </a:extLst>
          </p:cNvPr>
          <p:cNvCxnSpPr>
            <a:cxnSpLocks noChangeShapeType="1"/>
            <a:stCxn id="27661" idx="5"/>
            <a:endCxn id="27663" idx="1"/>
          </p:cNvCxnSpPr>
          <p:nvPr/>
        </p:nvCxnSpPr>
        <p:spPr bwMode="auto">
          <a:xfrm>
            <a:off x="1460500" y="22161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43">
            <a:extLst>
              <a:ext uri="{FF2B5EF4-FFF2-40B4-BE49-F238E27FC236}">
                <a16:creationId xmlns:a16="http://schemas.microsoft.com/office/drawing/2014/main" id="{8CBA23C7-B090-42B8-9E88-91D19CACBF3F}"/>
              </a:ext>
            </a:extLst>
          </p:cNvPr>
          <p:cNvCxnSpPr>
            <a:cxnSpLocks noChangeShapeType="1"/>
            <a:stCxn id="27663" idx="3"/>
            <a:endCxn id="27664" idx="7"/>
          </p:cNvCxnSpPr>
          <p:nvPr/>
        </p:nvCxnSpPr>
        <p:spPr bwMode="auto">
          <a:xfrm flipH="1">
            <a:off x="1155700" y="29051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44">
            <a:extLst>
              <a:ext uri="{FF2B5EF4-FFF2-40B4-BE49-F238E27FC236}">
                <a16:creationId xmlns:a16="http://schemas.microsoft.com/office/drawing/2014/main" id="{734BAEF9-DC13-4B62-9B6D-51CC0B1DCD10}"/>
              </a:ext>
            </a:extLst>
          </p:cNvPr>
          <p:cNvCxnSpPr>
            <a:cxnSpLocks noChangeShapeType="1"/>
            <a:stCxn id="27661" idx="3"/>
            <a:endCxn id="27664" idx="0"/>
          </p:cNvCxnSpPr>
          <p:nvPr/>
        </p:nvCxnSpPr>
        <p:spPr bwMode="auto">
          <a:xfrm flipH="1">
            <a:off x="1047750" y="2216150"/>
            <a:ext cx="196850" cy="105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45">
            <a:extLst>
              <a:ext uri="{FF2B5EF4-FFF2-40B4-BE49-F238E27FC236}">
                <a16:creationId xmlns:a16="http://schemas.microsoft.com/office/drawing/2014/main" id="{AEE311DF-FFBC-4124-B4CE-1236EE127B2E}"/>
              </a:ext>
            </a:extLst>
          </p:cNvPr>
          <p:cNvCxnSpPr>
            <a:cxnSpLocks noChangeShapeType="1"/>
            <a:stCxn id="27663" idx="5"/>
            <a:endCxn id="27666" idx="1"/>
          </p:cNvCxnSpPr>
          <p:nvPr/>
        </p:nvCxnSpPr>
        <p:spPr bwMode="auto">
          <a:xfrm>
            <a:off x="2079625" y="29051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46">
            <a:extLst>
              <a:ext uri="{FF2B5EF4-FFF2-40B4-BE49-F238E27FC236}">
                <a16:creationId xmlns:a16="http://schemas.microsoft.com/office/drawing/2014/main" id="{689F6752-5DAA-4251-9AB3-8EB7CEAB6D90}"/>
              </a:ext>
            </a:extLst>
          </p:cNvPr>
          <p:cNvCxnSpPr>
            <a:cxnSpLocks noChangeShapeType="1"/>
            <a:stCxn id="27664" idx="6"/>
            <a:endCxn id="27666" idx="2"/>
          </p:cNvCxnSpPr>
          <p:nvPr/>
        </p:nvCxnSpPr>
        <p:spPr bwMode="auto">
          <a:xfrm flipV="1">
            <a:off x="1209675" y="32670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AutoShape 47">
            <a:extLst>
              <a:ext uri="{FF2B5EF4-FFF2-40B4-BE49-F238E27FC236}">
                <a16:creationId xmlns:a16="http://schemas.microsoft.com/office/drawing/2014/main" id="{B3295AF2-9B65-4915-87EB-0954955B8CDA}"/>
              </a:ext>
            </a:extLst>
          </p:cNvPr>
          <p:cNvCxnSpPr>
            <a:cxnSpLocks noChangeShapeType="1"/>
            <a:stCxn id="27661" idx="6"/>
            <a:endCxn id="27688" idx="1"/>
          </p:cNvCxnSpPr>
          <p:nvPr/>
        </p:nvCxnSpPr>
        <p:spPr bwMode="auto">
          <a:xfrm>
            <a:off x="1514475" y="20986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AutoShape 49">
            <a:extLst>
              <a:ext uri="{FF2B5EF4-FFF2-40B4-BE49-F238E27FC236}">
                <a16:creationId xmlns:a16="http://schemas.microsoft.com/office/drawing/2014/main" id="{33A90BE3-A3FF-452B-9736-B2B764CE2EFD}"/>
              </a:ext>
            </a:extLst>
          </p:cNvPr>
          <p:cNvCxnSpPr>
            <a:cxnSpLocks noChangeShapeType="1"/>
            <a:stCxn id="27665" idx="1"/>
            <a:endCxn id="27662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50">
            <a:extLst>
              <a:ext uri="{FF2B5EF4-FFF2-40B4-BE49-F238E27FC236}">
                <a16:creationId xmlns:a16="http://schemas.microsoft.com/office/drawing/2014/main" id="{1B7B4D45-1430-4533-BE41-173483B9E6A7}"/>
              </a:ext>
            </a:extLst>
          </p:cNvPr>
          <p:cNvCxnSpPr>
            <a:cxnSpLocks noChangeShapeType="1"/>
            <a:stCxn id="27689" idx="7"/>
            <a:endCxn id="27665" idx="3"/>
          </p:cNvCxnSpPr>
          <p:nvPr/>
        </p:nvCxnSpPr>
        <p:spPr bwMode="auto">
          <a:xfrm flipV="1">
            <a:off x="3486150" y="2708275"/>
            <a:ext cx="4254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5" name="Text Box 52">
            <a:extLst>
              <a:ext uri="{FF2B5EF4-FFF2-40B4-BE49-F238E27FC236}">
                <a16:creationId xmlns:a16="http://schemas.microsoft.com/office/drawing/2014/main" id="{36AA739D-B922-4C5F-AB28-1ED6A7B51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1981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27676" name="Text Box 53">
            <a:extLst>
              <a:ext uri="{FF2B5EF4-FFF2-40B4-BE49-F238E27FC236}">
                <a16:creationId xmlns:a16="http://schemas.microsoft.com/office/drawing/2014/main" id="{D085FCB0-62BC-4413-A24F-EFE1C7884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7677" name="Text Box 54">
            <a:extLst>
              <a:ext uri="{FF2B5EF4-FFF2-40B4-BE49-F238E27FC236}">
                <a16:creationId xmlns:a16="http://schemas.microsoft.com/office/drawing/2014/main" id="{66DA6A77-B1C3-4FAB-B7C0-2AFECFA93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90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7678" name="Text Box 55">
            <a:extLst>
              <a:ext uri="{FF2B5EF4-FFF2-40B4-BE49-F238E27FC236}">
                <a16:creationId xmlns:a16="http://schemas.microsoft.com/office/drawing/2014/main" id="{96092621-5B6D-40EC-A335-6CF84A378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27679" name="Text Box 56">
            <a:extLst>
              <a:ext uri="{FF2B5EF4-FFF2-40B4-BE49-F238E27FC236}">
                <a16:creationId xmlns:a16="http://schemas.microsoft.com/office/drawing/2014/main" id="{E9C0FDB7-FD2F-49E0-9419-3A0EE1CBD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3352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27680" name="Text Box 57">
            <a:extLst>
              <a:ext uri="{FF2B5EF4-FFF2-40B4-BE49-F238E27FC236}">
                <a16:creationId xmlns:a16="http://schemas.microsoft.com/office/drawing/2014/main" id="{46C5C82E-715D-4DBB-8AC0-7BFF0F5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7681" name="Text Box 58">
            <a:extLst>
              <a:ext uri="{FF2B5EF4-FFF2-40B4-BE49-F238E27FC236}">
                <a16:creationId xmlns:a16="http://schemas.microsoft.com/office/drawing/2014/main" id="{E405FD4F-A4CB-4905-AA59-42D878DB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7682" name="Text Box 59">
            <a:extLst>
              <a:ext uri="{FF2B5EF4-FFF2-40B4-BE49-F238E27FC236}">
                <a16:creationId xmlns:a16="http://schemas.microsoft.com/office/drawing/2014/main" id="{B720E2A4-B7FF-47BA-836F-D9C1F0929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2986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27683" name="AutoShape 66">
            <a:extLst>
              <a:ext uri="{FF2B5EF4-FFF2-40B4-BE49-F238E27FC236}">
                <a16:creationId xmlns:a16="http://schemas.microsoft.com/office/drawing/2014/main" id="{4B89EF0F-C277-45C5-9779-44165E309AF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84" name="AutoShape 67">
            <a:extLst>
              <a:ext uri="{FF2B5EF4-FFF2-40B4-BE49-F238E27FC236}">
                <a16:creationId xmlns:a16="http://schemas.microsoft.com/office/drawing/2014/main" id="{83AD4B20-A38C-48C5-8D8C-9E364E0942F6}"/>
              </a:ext>
            </a:extLst>
          </p:cNvPr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685" name="AutoShape 68">
            <a:extLst>
              <a:ext uri="{FF2B5EF4-FFF2-40B4-BE49-F238E27FC236}">
                <a16:creationId xmlns:a16="http://schemas.microsoft.com/office/drawing/2014/main" id="{480F9EBE-7835-4EFF-A7FB-FA84E1CC0B4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7686" name="AutoShape 69">
            <a:extLst>
              <a:ext uri="{FF2B5EF4-FFF2-40B4-BE49-F238E27FC236}">
                <a16:creationId xmlns:a16="http://schemas.microsoft.com/office/drawing/2014/main" id="{4D9E8707-9143-4325-9F66-7B22990321AA}"/>
              </a:ext>
            </a:extLst>
          </p:cNvPr>
          <p:cNvCxnSpPr>
            <a:cxnSpLocks noChangeShapeType="1"/>
            <a:stCxn id="27689" idx="0"/>
            <a:endCxn id="27662" idx="4"/>
          </p:cNvCxnSpPr>
          <p:nvPr/>
        </p:nvCxnSpPr>
        <p:spPr bwMode="auto">
          <a:xfrm flipH="1" flipV="1">
            <a:off x="3333750" y="19907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7" name="Text Box 70">
            <a:extLst>
              <a:ext uri="{FF2B5EF4-FFF2-40B4-BE49-F238E27FC236}">
                <a16:creationId xmlns:a16="http://schemas.microsoft.com/office/drawing/2014/main" id="{BC6522D6-46AE-4FBA-9440-7A52EEB78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2796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7688" name="Oval 71">
            <a:extLst>
              <a:ext uri="{FF2B5EF4-FFF2-40B4-BE49-F238E27FC236}">
                <a16:creationId xmlns:a16="http://schemas.microsoft.com/office/drawing/2014/main" id="{8B1D1EC3-2F50-4C95-89F7-0E5ABAF62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21891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sp>
        <p:nvSpPr>
          <p:cNvPr id="27689" name="Oval 72">
            <a:extLst>
              <a:ext uri="{FF2B5EF4-FFF2-40B4-BE49-F238E27FC236}">
                <a16:creationId xmlns:a16="http://schemas.microsoft.com/office/drawing/2014/main" id="{E425D601-2742-4804-B749-499C1448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3001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</a:t>
            </a:r>
          </a:p>
        </p:txBody>
      </p:sp>
      <p:cxnSp>
        <p:nvCxnSpPr>
          <p:cNvPr id="27690" name="AutoShape 73">
            <a:extLst>
              <a:ext uri="{FF2B5EF4-FFF2-40B4-BE49-F238E27FC236}">
                <a16:creationId xmlns:a16="http://schemas.microsoft.com/office/drawing/2014/main" id="{4A9F8B07-953A-47A2-8E62-FF81D405A90D}"/>
              </a:ext>
            </a:extLst>
          </p:cNvPr>
          <p:cNvCxnSpPr>
            <a:cxnSpLocks noChangeShapeType="1"/>
            <a:stCxn id="27688" idx="4"/>
            <a:endCxn id="27666" idx="0"/>
          </p:cNvCxnSpPr>
          <p:nvPr/>
        </p:nvCxnSpPr>
        <p:spPr bwMode="auto">
          <a:xfrm>
            <a:off x="2686050" y="2503488"/>
            <a:ext cx="6350" cy="601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1" name="Text Box 81">
            <a:extLst>
              <a:ext uri="{FF2B5EF4-FFF2-40B4-BE49-F238E27FC236}">
                <a16:creationId xmlns:a16="http://schemas.microsoft.com/office/drawing/2014/main" id="{5A5EF685-95FF-4510-B2DF-9C43B165C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6812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cxnSp>
        <p:nvCxnSpPr>
          <p:cNvPr id="27692" name="AutoShape 82">
            <a:extLst>
              <a:ext uri="{FF2B5EF4-FFF2-40B4-BE49-F238E27FC236}">
                <a16:creationId xmlns:a16="http://schemas.microsoft.com/office/drawing/2014/main" id="{43E35A56-A7B4-441A-9C0F-6D997F487F6E}"/>
              </a:ext>
            </a:extLst>
          </p:cNvPr>
          <p:cNvCxnSpPr>
            <a:cxnSpLocks noChangeShapeType="1"/>
            <a:stCxn id="27688" idx="3"/>
            <a:endCxn id="27663" idx="7"/>
          </p:cNvCxnSpPr>
          <p:nvPr/>
        </p:nvCxnSpPr>
        <p:spPr bwMode="auto">
          <a:xfrm flipH="1">
            <a:off x="2079625" y="24590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93" name="Text Box 83">
            <a:extLst>
              <a:ext uri="{FF2B5EF4-FFF2-40B4-BE49-F238E27FC236}">
                <a16:creationId xmlns:a16="http://schemas.microsoft.com/office/drawing/2014/main" id="{C428A106-E61D-467F-82FB-E4311FA3A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925" y="22479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8238" name="Freeform 84">
            <a:extLst>
              <a:ext uri="{FF2B5EF4-FFF2-40B4-BE49-F238E27FC236}">
                <a16:creationId xmlns:a16="http://schemas.microsoft.com/office/drawing/2014/main" id="{0A9333FF-CFC2-42EA-953C-CEB7224407CD}"/>
              </a:ext>
            </a:extLst>
          </p:cNvPr>
          <p:cNvSpPr>
            <a:spLocks/>
          </p:cNvSpPr>
          <p:nvPr/>
        </p:nvSpPr>
        <p:spPr bwMode="auto">
          <a:xfrm>
            <a:off x="2998788" y="5499100"/>
            <a:ext cx="730250" cy="66357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39" name="Freeform 85">
            <a:extLst>
              <a:ext uri="{FF2B5EF4-FFF2-40B4-BE49-F238E27FC236}">
                <a16:creationId xmlns:a16="http://schemas.microsoft.com/office/drawing/2014/main" id="{5D37E40B-213A-4906-BC2F-BE79B7A24860}"/>
              </a:ext>
            </a:extLst>
          </p:cNvPr>
          <p:cNvSpPr>
            <a:spLocks/>
          </p:cNvSpPr>
          <p:nvPr/>
        </p:nvSpPr>
        <p:spPr bwMode="auto">
          <a:xfrm>
            <a:off x="3598863" y="4940300"/>
            <a:ext cx="730250" cy="66357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40" name="Freeform 86">
            <a:extLst>
              <a:ext uri="{FF2B5EF4-FFF2-40B4-BE49-F238E27FC236}">
                <a16:creationId xmlns:a16="http://schemas.microsoft.com/office/drawing/2014/main" id="{1BAF29DF-8914-4F63-8605-16571D09608A}"/>
              </a:ext>
            </a:extLst>
          </p:cNvPr>
          <p:cNvSpPr>
            <a:spLocks/>
          </p:cNvSpPr>
          <p:nvPr/>
        </p:nvSpPr>
        <p:spPr bwMode="auto">
          <a:xfrm>
            <a:off x="2947988" y="4178300"/>
            <a:ext cx="730250" cy="66357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41" name="Freeform 87">
            <a:extLst>
              <a:ext uri="{FF2B5EF4-FFF2-40B4-BE49-F238E27FC236}">
                <a16:creationId xmlns:a16="http://schemas.microsoft.com/office/drawing/2014/main" id="{324F0064-207D-4D3C-BB42-843C4C5B36E7}"/>
              </a:ext>
            </a:extLst>
          </p:cNvPr>
          <p:cNvSpPr>
            <a:spLocks/>
          </p:cNvSpPr>
          <p:nvPr/>
        </p:nvSpPr>
        <p:spPr bwMode="auto">
          <a:xfrm>
            <a:off x="2330450" y="4657725"/>
            <a:ext cx="668338" cy="66992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42" name="Freeform 88">
            <a:extLst>
              <a:ext uri="{FF2B5EF4-FFF2-40B4-BE49-F238E27FC236}">
                <a16:creationId xmlns:a16="http://schemas.microsoft.com/office/drawing/2014/main" id="{416CD003-08DB-40E3-9D21-891A3E42ADFB}"/>
              </a:ext>
            </a:extLst>
          </p:cNvPr>
          <p:cNvSpPr>
            <a:spLocks/>
          </p:cNvSpPr>
          <p:nvPr/>
        </p:nvSpPr>
        <p:spPr bwMode="auto">
          <a:xfrm>
            <a:off x="2297113" y="5599113"/>
            <a:ext cx="730250" cy="66357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699" name="Freeform 89">
            <a:extLst>
              <a:ext uri="{FF2B5EF4-FFF2-40B4-BE49-F238E27FC236}">
                <a16:creationId xmlns:a16="http://schemas.microsoft.com/office/drawing/2014/main" id="{7D0932D2-6A50-43F4-8418-4FAE0FFE27A3}"/>
              </a:ext>
            </a:extLst>
          </p:cNvPr>
          <p:cNvSpPr>
            <a:spLocks/>
          </p:cNvSpPr>
          <p:nvPr/>
        </p:nvSpPr>
        <p:spPr bwMode="auto">
          <a:xfrm>
            <a:off x="1649413" y="5213350"/>
            <a:ext cx="596900" cy="554038"/>
          </a:xfrm>
          <a:custGeom>
            <a:avLst/>
            <a:gdLst>
              <a:gd name="T0" fmla="*/ 2147483646 w 508"/>
              <a:gd name="T1" fmla="*/ 2147483646 h 543"/>
              <a:gd name="T2" fmla="*/ 2147483646 w 508"/>
              <a:gd name="T3" fmla="*/ 2147483646 h 543"/>
              <a:gd name="T4" fmla="*/ 2147483646 w 508"/>
              <a:gd name="T5" fmla="*/ 2147483646 h 543"/>
              <a:gd name="T6" fmla="*/ 2147483646 w 508"/>
              <a:gd name="T7" fmla="*/ 2147483646 h 543"/>
              <a:gd name="T8" fmla="*/ 2147483646 w 508"/>
              <a:gd name="T9" fmla="*/ 2147483646 h 543"/>
              <a:gd name="T10" fmla="*/ 2147483646 w 508"/>
              <a:gd name="T11" fmla="*/ 2147483646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4" name="Freeform 90">
            <a:extLst>
              <a:ext uri="{FF2B5EF4-FFF2-40B4-BE49-F238E27FC236}">
                <a16:creationId xmlns:a16="http://schemas.microsoft.com/office/drawing/2014/main" id="{06DD117D-269F-464F-8075-00316F9B5CE9}"/>
              </a:ext>
            </a:extLst>
          </p:cNvPr>
          <p:cNvSpPr>
            <a:spLocks/>
          </p:cNvSpPr>
          <p:nvPr/>
        </p:nvSpPr>
        <p:spPr bwMode="auto">
          <a:xfrm>
            <a:off x="698500" y="4413250"/>
            <a:ext cx="958850" cy="2052638"/>
          </a:xfrm>
          <a:custGeom>
            <a:avLst/>
            <a:gdLst>
              <a:gd name="T0" fmla="*/ 2147483647 w 604"/>
              <a:gd name="T1" fmla="*/ 2147483647 h 1293"/>
              <a:gd name="T2" fmla="*/ 2147483647 w 604"/>
              <a:gd name="T3" fmla="*/ 2147483647 h 1293"/>
              <a:gd name="T4" fmla="*/ 2147483647 w 604"/>
              <a:gd name="T5" fmla="*/ 2147483647 h 1293"/>
              <a:gd name="T6" fmla="*/ 2147483647 w 604"/>
              <a:gd name="T7" fmla="*/ 2147483647 h 1293"/>
              <a:gd name="T8" fmla="*/ 2147483647 w 604"/>
              <a:gd name="T9" fmla="*/ 2147483647 h 1293"/>
              <a:gd name="T10" fmla="*/ 2147483647 w 604"/>
              <a:gd name="T11" fmla="*/ 2147483647 h 1293"/>
              <a:gd name="T12" fmla="*/ 2147483647 w 604"/>
              <a:gd name="T13" fmla="*/ 2147483647 h 1293"/>
              <a:gd name="T14" fmla="*/ 2147483647 w 604"/>
              <a:gd name="T15" fmla="*/ 2147483647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701" name="Oval 92">
            <a:extLst>
              <a:ext uri="{FF2B5EF4-FFF2-40B4-BE49-F238E27FC236}">
                <a16:creationId xmlns:a16="http://schemas.microsoft.com/office/drawing/2014/main" id="{A273BBEB-B76B-4AE3-86A3-CE8757E63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4627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7702" name="Oval 93">
            <a:extLst>
              <a:ext uri="{FF2B5EF4-FFF2-40B4-BE49-F238E27FC236}">
                <a16:creationId xmlns:a16="http://schemas.microsoft.com/office/drawing/2014/main" id="{5EFAF3A0-39F0-4F9F-A265-00D46A5A3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4357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</a:t>
            </a:r>
          </a:p>
        </p:txBody>
      </p:sp>
      <p:sp>
        <p:nvSpPr>
          <p:cNvPr id="27703" name="Oval 94">
            <a:extLst>
              <a:ext uri="{FF2B5EF4-FFF2-40B4-BE49-F238E27FC236}">
                <a16:creationId xmlns:a16="http://schemas.microsoft.com/office/drawing/2014/main" id="{A5AAAF8A-53A9-4E1F-AD81-EB734930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53165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7704" name="Oval 95">
            <a:extLst>
              <a:ext uri="{FF2B5EF4-FFF2-40B4-BE49-F238E27FC236}">
                <a16:creationId xmlns:a16="http://schemas.microsoft.com/office/drawing/2014/main" id="{0424D793-05A7-44A2-AE24-04E86E81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59578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7705" name="Oval 96">
            <a:extLst>
              <a:ext uri="{FF2B5EF4-FFF2-40B4-BE49-F238E27FC236}">
                <a16:creationId xmlns:a16="http://schemas.microsoft.com/office/drawing/2014/main" id="{52946C3F-C0DC-4887-B733-A124E966B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119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sp>
        <p:nvSpPr>
          <p:cNvPr id="27706" name="Oval 97">
            <a:extLst>
              <a:ext uri="{FF2B5EF4-FFF2-40B4-BE49-F238E27FC236}">
                <a16:creationId xmlns:a16="http://schemas.microsoft.com/office/drawing/2014/main" id="{E6DB7A16-FC64-4044-9E29-6DB142D51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5795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27707" name="AutoShape 98">
            <a:extLst>
              <a:ext uri="{FF2B5EF4-FFF2-40B4-BE49-F238E27FC236}">
                <a16:creationId xmlns:a16="http://schemas.microsoft.com/office/drawing/2014/main" id="{18F66796-6FF7-43C3-8783-1D518C0DD5DC}"/>
              </a:ext>
            </a:extLst>
          </p:cNvPr>
          <p:cNvCxnSpPr>
            <a:cxnSpLocks noChangeShapeType="1"/>
            <a:stCxn id="27701" idx="5"/>
            <a:endCxn id="27703" idx="1"/>
          </p:cNvCxnSpPr>
          <p:nvPr/>
        </p:nvCxnSpPr>
        <p:spPr bwMode="auto">
          <a:xfrm>
            <a:off x="1439863" y="4897438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8" name="AutoShape 99">
            <a:extLst>
              <a:ext uri="{FF2B5EF4-FFF2-40B4-BE49-F238E27FC236}">
                <a16:creationId xmlns:a16="http://schemas.microsoft.com/office/drawing/2014/main" id="{50BCEF77-E7BA-477C-B64C-8E343499D8AB}"/>
              </a:ext>
            </a:extLst>
          </p:cNvPr>
          <p:cNvCxnSpPr>
            <a:cxnSpLocks noChangeShapeType="1"/>
            <a:stCxn id="27703" idx="3"/>
            <a:endCxn id="27704" idx="7"/>
          </p:cNvCxnSpPr>
          <p:nvPr/>
        </p:nvCxnSpPr>
        <p:spPr bwMode="auto">
          <a:xfrm flipH="1">
            <a:off x="1135063" y="55864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09" name="AutoShape 100">
            <a:extLst>
              <a:ext uri="{FF2B5EF4-FFF2-40B4-BE49-F238E27FC236}">
                <a16:creationId xmlns:a16="http://schemas.microsoft.com/office/drawing/2014/main" id="{D8FE1787-E805-4EFD-B91C-E7A865E6BD00}"/>
              </a:ext>
            </a:extLst>
          </p:cNvPr>
          <p:cNvCxnSpPr>
            <a:cxnSpLocks noChangeShapeType="1"/>
            <a:stCxn id="27701" idx="3"/>
            <a:endCxn id="27704" idx="0"/>
          </p:cNvCxnSpPr>
          <p:nvPr/>
        </p:nvCxnSpPr>
        <p:spPr bwMode="auto">
          <a:xfrm flipH="1">
            <a:off x="1027113" y="4897438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0" name="AutoShape 101">
            <a:extLst>
              <a:ext uri="{FF2B5EF4-FFF2-40B4-BE49-F238E27FC236}">
                <a16:creationId xmlns:a16="http://schemas.microsoft.com/office/drawing/2014/main" id="{7D388E17-2E13-4F75-ADEB-8A63D5814C89}"/>
              </a:ext>
            </a:extLst>
          </p:cNvPr>
          <p:cNvCxnSpPr>
            <a:cxnSpLocks noChangeShapeType="1"/>
            <a:stCxn id="27703" idx="5"/>
            <a:endCxn id="27706" idx="1"/>
          </p:cNvCxnSpPr>
          <p:nvPr/>
        </p:nvCxnSpPr>
        <p:spPr bwMode="auto">
          <a:xfrm>
            <a:off x="2058988" y="5586413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1" name="AutoShape 102">
            <a:extLst>
              <a:ext uri="{FF2B5EF4-FFF2-40B4-BE49-F238E27FC236}">
                <a16:creationId xmlns:a16="http://schemas.microsoft.com/office/drawing/2014/main" id="{2C591709-6E6B-4771-BA87-28A9C6155AF0}"/>
              </a:ext>
            </a:extLst>
          </p:cNvPr>
          <p:cNvCxnSpPr>
            <a:cxnSpLocks noChangeShapeType="1"/>
            <a:stCxn id="27704" idx="6"/>
            <a:endCxn id="27706" idx="2"/>
          </p:cNvCxnSpPr>
          <p:nvPr/>
        </p:nvCxnSpPr>
        <p:spPr bwMode="auto">
          <a:xfrm flipV="1">
            <a:off x="1189038" y="5948363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2" name="AutoShape 103">
            <a:extLst>
              <a:ext uri="{FF2B5EF4-FFF2-40B4-BE49-F238E27FC236}">
                <a16:creationId xmlns:a16="http://schemas.microsoft.com/office/drawing/2014/main" id="{FE9B656C-F49A-47BF-84E8-10D4D38FEC4F}"/>
              </a:ext>
            </a:extLst>
          </p:cNvPr>
          <p:cNvCxnSpPr>
            <a:cxnSpLocks noChangeShapeType="1"/>
            <a:stCxn id="27701" idx="6"/>
            <a:endCxn id="27725" idx="1"/>
          </p:cNvCxnSpPr>
          <p:nvPr/>
        </p:nvCxnSpPr>
        <p:spPr bwMode="auto">
          <a:xfrm>
            <a:off x="1493838" y="47799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3" name="AutoShape 104">
            <a:extLst>
              <a:ext uri="{FF2B5EF4-FFF2-40B4-BE49-F238E27FC236}">
                <a16:creationId xmlns:a16="http://schemas.microsoft.com/office/drawing/2014/main" id="{C07BCDF9-70B2-45C2-8E7F-04D8535F9B2B}"/>
              </a:ext>
            </a:extLst>
          </p:cNvPr>
          <p:cNvCxnSpPr>
            <a:cxnSpLocks noChangeShapeType="1"/>
            <a:stCxn id="27705" idx="1"/>
            <a:endCxn id="27702" idx="5"/>
          </p:cNvCxnSpPr>
          <p:nvPr/>
        </p:nvCxnSpPr>
        <p:spPr bwMode="auto">
          <a:xfrm flipH="1" flipV="1">
            <a:off x="3421063" y="46275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14" name="AutoShape 105">
            <a:extLst>
              <a:ext uri="{FF2B5EF4-FFF2-40B4-BE49-F238E27FC236}">
                <a16:creationId xmlns:a16="http://schemas.microsoft.com/office/drawing/2014/main" id="{1C33FE1C-4C92-4C84-BF98-4590128CA80C}"/>
              </a:ext>
            </a:extLst>
          </p:cNvPr>
          <p:cNvCxnSpPr>
            <a:cxnSpLocks noChangeShapeType="1"/>
            <a:stCxn id="27726" idx="7"/>
            <a:endCxn id="27705" idx="3"/>
          </p:cNvCxnSpPr>
          <p:nvPr/>
        </p:nvCxnSpPr>
        <p:spPr bwMode="auto">
          <a:xfrm flipV="1">
            <a:off x="3465513" y="5389563"/>
            <a:ext cx="425450" cy="328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15" name="Text Box 106">
            <a:extLst>
              <a:ext uri="{FF2B5EF4-FFF2-40B4-BE49-F238E27FC236}">
                <a16:creationId xmlns:a16="http://schemas.microsoft.com/office/drawing/2014/main" id="{1AE82896-7160-4A99-9006-490FD2F4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488" y="4662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27716" name="Text Box 107">
            <a:extLst>
              <a:ext uri="{FF2B5EF4-FFF2-40B4-BE49-F238E27FC236}">
                <a16:creationId xmlns:a16="http://schemas.microsoft.com/office/drawing/2014/main" id="{F2CEFD5E-AE52-4D30-B551-ABF18ED15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5145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717" name="Text Box 108">
            <a:extLst>
              <a:ext uri="{FF2B5EF4-FFF2-40B4-BE49-F238E27FC236}">
                <a16:creationId xmlns:a16="http://schemas.microsoft.com/office/drawing/2014/main" id="{5972C445-079E-4D78-8BE2-DB6A13B32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527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7718" name="Text Box 109">
            <a:extLst>
              <a:ext uri="{FF2B5EF4-FFF2-40B4-BE49-F238E27FC236}">
                <a16:creationId xmlns:a16="http://schemas.microsoft.com/office/drawing/2014/main" id="{4D672300-050D-4756-B922-6121DEA84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50577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27719" name="Text Box 110">
            <a:extLst>
              <a:ext uri="{FF2B5EF4-FFF2-40B4-BE49-F238E27FC236}">
                <a16:creationId xmlns:a16="http://schemas.microsoft.com/office/drawing/2014/main" id="{F8D5B080-09EB-43B6-ABF7-7960C6F55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60340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27720" name="Text Box 111">
            <a:extLst>
              <a:ext uri="{FF2B5EF4-FFF2-40B4-BE49-F238E27FC236}">
                <a16:creationId xmlns:a16="http://schemas.microsoft.com/office/drawing/2014/main" id="{3CE789CB-95E9-40BB-BA5F-4A53EF662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75" y="5519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7721" name="Text Box 112">
            <a:extLst>
              <a:ext uri="{FF2B5EF4-FFF2-40B4-BE49-F238E27FC236}">
                <a16:creationId xmlns:a16="http://schemas.microsoft.com/office/drawing/2014/main" id="{0F652298-7C0E-40F0-B0B2-878530395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4510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7722" name="Text Box 113">
            <a:extLst>
              <a:ext uri="{FF2B5EF4-FFF2-40B4-BE49-F238E27FC236}">
                <a16:creationId xmlns:a16="http://schemas.microsoft.com/office/drawing/2014/main" id="{8405935D-8AA8-47F0-A35E-3E2F1E02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56673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cxnSp>
        <p:nvCxnSpPr>
          <p:cNvPr id="27723" name="AutoShape 114">
            <a:extLst>
              <a:ext uri="{FF2B5EF4-FFF2-40B4-BE49-F238E27FC236}">
                <a16:creationId xmlns:a16="http://schemas.microsoft.com/office/drawing/2014/main" id="{D942A34D-251C-4F04-9DD9-880375123DC6}"/>
              </a:ext>
            </a:extLst>
          </p:cNvPr>
          <p:cNvCxnSpPr>
            <a:cxnSpLocks noChangeShapeType="1"/>
            <a:stCxn id="27726" idx="0"/>
            <a:endCxn id="27702" idx="4"/>
          </p:cNvCxnSpPr>
          <p:nvPr/>
        </p:nvCxnSpPr>
        <p:spPr bwMode="auto">
          <a:xfrm flipH="1" flipV="1">
            <a:off x="3313113" y="46720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24" name="Text Box 115">
            <a:extLst>
              <a:ext uri="{FF2B5EF4-FFF2-40B4-BE49-F238E27FC236}">
                <a16:creationId xmlns:a16="http://schemas.microsoft.com/office/drawing/2014/main" id="{854CDA79-8E83-404B-A7B5-F2CE7C772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7363" y="49609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7725" name="Oval 116">
            <a:extLst>
              <a:ext uri="{FF2B5EF4-FFF2-40B4-BE49-F238E27FC236}">
                <a16:creationId xmlns:a16="http://schemas.microsoft.com/office/drawing/2014/main" id="{7F6B0AC1-E7CD-4641-8212-DF433B3B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48704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sp>
        <p:nvSpPr>
          <p:cNvPr id="27726" name="Oval 117">
            <a:extLst>
              <a:ext uri="{FF2B5EF4-FFF2-40B4-BE49-F238E27FC236}">
                <a16:creationId xmlns:a16="http://schemas.microsoft.com/office/drawing/2014/main" id="{AD1946C8-6B32-463C-A4FF-C7EB0CAD6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5683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</a:t>
            </a:r>
          </a:p>
        </p:txBody>
      </p:sp>
      <p:cxnSp>
        <p:nvCxnSpPr>
          <p:cNvPr id="27727" name="AutoShape 118">
            <a:extLst>
              <a:ext uri="{FF2B5EF4-FFF2-40B4-BE49-F238E27FC236}">
                <a16:creationId xmlns:a16="http://schemas.microsoft.com/office/drawing/2014/main" id="{858293AB-BDAC-43F5-99CA-90FDEAC91CA6}"/>
              </a:ext>
            </a:extLst>
          </p:cNvPr>
          <p:cNvCxnSpPr>
            <a:cxnSpLocks noChangeShapeType="1"/>
            <a:stCxn id="27725" idx="4"/>
            <a:endCxn id="27706" idx="0"/>
          </p:cNvCxnSpPr>
          <p:nvPr/>
        </p:nvCxnSpPr>
        <p:spPr bwMode="auto">
          <a:xfrm>
            <a:off x="2665413" y="5184775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72" name="Text Box 119">
            <a:extLst>
              <a:ext uri="{FF2B5EF4-FFF2-40B4-BE49-F238E27FC236}">
                <a16:creationId xmlns:a16="http://schemas.microsoft.com/office/drawing/2014/main" id="{C2738D8C-04DD-441A-A48C-A54A076A0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5362575"/>
            <a:ext cx="434975" cy="3667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800"/>
              <a:t>11</a:t>
            </a:r>
          </a:p>
        </p:txBody>
      </p:sp>
      <p:cxnSp>
        <p:nvCxnSpPr>
          <p:cNvPr id="27729" name="AutoShape 120">
            <a:extLst>
              <a:ext uri="{FF2B5EF4-FFF2-40B4-BE49-F238E27FC236}">
                <a16:creationId xmlns:a16="http://schemas.microsoft.com/office/drawing/2014/main" id="{EC4AB59D-7183-498E-A96F-81A16A42ED96}"/>
              </a:ext>
            </a:extLst>
          </p:cNvPr>
          <p:cNvCxnSpPr>
            <a:cxnSpLocks noChangeShapeType="1"/>
            <a:stCxn id="27725" idx="3"/>
            <a:endCxn id="27703" idx="7"/>
          </p:cNvCxnSpPr>
          <p:nvPr/>
        </p:nvCxnSpPr>
        <p:spPr bwMode="auto">
          <a:xfrm flipH="1">
            <a:off x="2058988" y="51403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0" name="Text Box 121">
            <a:extLst>
              <a:ext uri="{FF2B5EF4-FFF2-40B4-BE49-F238E27FC236}">
                <a16:creationId xmlns:a16="http://schemas.microsoft.com/office/drawing/2014/main" id="{C4837240-1623-4F3F-A269-6FB3EF66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8" y="49291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8275" name="Freeform 122">
            <a:extLst>
              <a:ext uri="{FF2B5EF4-FFF2-40B4-BE49-F238E27FC236}">
                <a16:creationId xmlns:a16="http://schemas.microsoft.com/office/drawing/2014/main" id="{A6095FEE-46A5-4E92-9A9C-545F1365F9C4}"/>
              </a:ext>
            </a:extLst>
          </p:cNvPr>
          <p:cNvSpPr>
            <a:spLocks/>
          </p:cNvSpPr>
          <p:nvPr/>
        </p:nvSpPr>
        <p:spPr bwMode="auto">
          <a:xfrm>
            <a:off x="7419975" y="2335213"/>
            <a:ext cx="1327150" cy="1255712"/>
          </a:xfrm>
          <a:custGeom>
            <a:avLst/>
            <a:gdLst>
              <a:gd name="T0" fmla="*/ 2147483647 w 836"/>
              <a:gd name="T1" fmla="*/ 2147483647 h 791"/>
              <a:gd name="T2" fmla="*/ 2147483647 w 836"/>
              <a:gd name="T3" fmla="*/ 2147483647 h 791"/>
              <a:gd name="T4" fmla="*/ 2147483647 w 836"/>
              <a:gd name="T5" fmla="*/ 2147483647 h 791"/>
              <a:gd name="T6" fmla="*/ 2147483647 w 836"/>
              <a:gd name="T7" fmla="*/ 2147483647 h 791"/>
              <a:gd name="T8" fmla="*/ 2147483647 w 836"/>
              <a:gd name="T9" fmla="*/ 2147483647 h 791"/>
              <a:gd name="T10" fmla="*/ 2147483647 w 836"/>
              <a:gd name="T11" fmla="*/ 2147483647 h 791"/>
              <a:gd name="T12" fmla="*/ 2147483647 w 836"/>
              <a:gd name="T13" fmla="*/ 2147483647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76" name="Freeform 124">
            <a:extLst>
              <a:ext uri="{FF2B5EF4-FFF2-40B4-BE49-F238E27FC236}">
                <a16:creationId xmlns:a16="http://schemas.microsoft.com/office/drawing/2014/main" id="{2A2652C3-6D56-4BEA-A72A-A5844E28AA21}"/>
              </a:ext>
            </a:extLst>
          </p:cNvPr>
          <p:cNvSpPr>
            <a:spLocks/>
          </p:cNvSpPr>
          <p:nvPr/>
        </p:nvSpPr>
        <p:spPr bwMode="auto">
          <a:xfrm>
            <a:off x="7305675" y="1524000"/>
            <a:ext cx="730250" cy="66357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77" name="Freeform 125">
            <a:extLst>
              <a:ext uri="{FF2B5EF4-FFF2-40B4-BE49-F238E27FC236}">
                <a16:creationId xmlns:a16="http://schemas.microsoft.com/office/drawing/2014/main" id="{EB56C2EE-F620-4C13-A219-32FF625CA638}"/>
              </a:ext>
            </a:extLst>
          </p:cNvPr>
          <p:cNvSpPr>
            <a:spLocks/>
          </p:cNvSpPr>
          <p:nvPr/>
        </p:nvSpPr>
        <p:spPr bwMode="auto">
          <a:xfrm>
            <a:off x="6688138" y="2003425"/>
            <a:ext cx="668337" cy="66992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78" name="Freeform 126">
            <a:extLst>
              <a:ext uri="{FF2B5EF4-FFF2-40B4-BE49-F238E27FC236}">
                <a16:creationId xmlns:a16="http://schemas.microsoft.com/office/drawing/2014/main" id="{0D138F12-0C2B-4D3E-97F8-A935BF5F7537}"/>
              </a:ext>
            </a:extLst>
          </p:cNvPr>
          <p:cNvSpPr>
            <a:spLocks/>
          </p:cNvSpPr>
          <p:nvPr/>
        </p:nvSpPr>
        <p:spPr bwMode="auto">
          <a:xfrm>
            <a:off x="6654800" y="2944813"/>
            <a:ext cx="730250" cy="66357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79" name="Freeform 127">
            <a:extLst>
              <a:ext uri="{FF2B5EF4-FFF2-40B4-BE49-F238E27FC236}">
                <a16:creationId xmlns:a16="http://schemas.microsoft.com/office/drawing/2014/main" id="{13D8D9C8-FC28-474F-A3C6-F22F9B91A0A3}"/>
              </a:ext>
            </a:extLst>
          </p:cNvPr>
          <p:cNvSpPr>
            <a:spLocks/>
          </p:cNvSpPr>
          <p:nvPr/>
        </p:nvSpPr>
        <p:spPr bwMode="auto">
          <a:xfrm>
            <a:off x="6007100" y="2559050"/>
            <a:ext cx="596900" cy="554038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280" name="Freeform 128">
            <a:extLst>
              <a:ext uri="{FF2B5EF4-FFF2-40B4-BE49-F238E27FC236}">
                <a16:creationId xmlns:a16="http://schemas.microsoft.com/office/drawing/2014/main" id="{01FCDD20-0DA6-47AF-964D-446B11430F87}"/>
              </a:ext>
            </a:extLst>
          </p:cNvPr>
          <p:cNvSpPr>
            <a:spLocks/>
          </p:cNvSpPr>
          <p:nvPr/>
        </p:nvSpPr>
        <p:spPr bwMode="auto">
          <a:xfrm>
            <a:off x="5056188" y="1758950"/>
            <a:ext cx="958850" cy="2052638"/>
          </a:xfrm>
          <a:custGeom>
            <a:avLst/>
            <a:gdLst>
              <a:gd name="T0" fmla="*/ 2147483647 w 604"/>
              <a:gd name="T1" fmla="*/ 2147483647 h 1293"/>
              <a:gd name="T2" fmla="*/ 2147483647 w 604"/>
              <a:gd name="T3" fmla="*/ 2147483647 h 1293"/>
              <a:gd name="T4" fmla="*/ 2147483647 w 604"/>
              <a:gd name="T5" fmla="*/ 2147483647 h 1293"/>
              <a:gd name="T6" fmla="*/ 2147483647 w 604"/>
              <a:gd name="T7" fmla="*/ 2147483647 h 1293"/>
              <a:gd name="T8" fmla="*/ 2147483647 w 604"/>
              <a:gd name="T9" fmla="*/ 2147483647 h 1293"/>
              <a:gd name="T10" fmla="*/ 2147483647 w 604"/>
              <a:gd name="T11" fmla="*/ 2147483647 h 1293"/>
              <a:gd name="T12" fmla="*/ 2147483647 w 604"/>
              <a:gd name="T13" fmla="*/ 2147483647 h 1293"/>
              <a:gd name="T14" fmla="*/ 2147483647 w 604"/>
              <a:gd name="T15" fmla="*/ 2147483647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737" name="Oval 129">
            <a:extLst>
              <a:ext uri="{FF2B5EF4-FFF2-40B4-BE49-F238E27FC236}">
                <a16:creationId xmlns:a16="http://schemas.microsoft.com/office/drawing/2014/main" id="{450CEC15-959F-44E3-B80C-0DB476884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9732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7738" name="Oval 130">
            <a:extLst>
              <a:ext uri="{FF2B5EF4-FFF2-40B4-BE49-F238E27FC236}">
                <a16:creationId xmlns:a16="http://schemas.microsoft.com/office/drawing/2014/main" id="{0D4373D8-8EFE-4917-A5B9-7B94372AF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1703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</a:t>
            </a:r>
          </a:p>
        </p:txBody>
      </p:sp>
      <p:sp>
        <p:nvSpPr>
          <p:cNvPr id="27739" name="Oval 131">
            <a:extLst>
              <a:ext uri="{FF2B5EF4-FFF2-40B4-BE49-F238E27FC236}">
                <a16:creationId xmlns:a16="http://schemas.microsoft.com/office/drawing/2014/main" id="{33D664A3-2ACE-452E-A769-3875C930D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6622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7740" name="Oval 132">
            <a:extLst>
              <a:ext uri="{FF2B5EF4-FFF2-40B4-BE49-F238E27FC236}">
                <a16:creationId xmlns:a16="http://schemas.microsoft.com/office/drawing/2014/main" id="{8854880B-0882-4C3B-B9B5-807151E3E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3035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7741" name="Oval 133">
            <a:extLst>
              <a:ext uri="{FF2B5EF4-FFF2-40B4-BE49-F238E27FC236}">
                <a16:creationId xmlns:a16="http://schemas.microsoft.com/office/drawing/2014/main" id="{CEB5AB80-2605-4B07-BB45-5841D379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200" y="2465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sp>
        <p:nvSpPr>
          <p:cNvPr id="27742" name="Oval 134">
            <a:extLst>
              <a:ext uri="{FF2B5EF4-FFF2-40B4-BE49-F238E27FC236}">
                <a16:creationId xmlns:a16="http://schemas.microsoft.com/office/drawing/2014/main" id="{9CED66F5-9CC1-4D21-9BFB-BAE8F6DF8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14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27743" name="AutoShape 135">
            <a:extLst>
              <a:ext uri="{FF2B5EF4-FFF2-40B4-BE49-F238E27FC236}">
                <a16:creationId xmlns:a16="http://schemas.microsoft.com/office/drawing/2014/main" id="{AC408FA0-F0B5-4171-8B6A-0F8246134EBD}"/>
              </a:ext>
            </a:extLst>
          </p:cNvPr>
          <p:cNvCxnSpPr>
            <a:cxnSpLocks noChangeShapeType="1"/>
            <a:stCxn id="27737" idx="5"/>
            <a:endCxn id="27739" idx="1"/>
          </p:cNvCxnSpPr>
          <p:nvPr/>
        </p:nvCxnSpPr>
        <p:spPr bwMode="auto">
          <a:xfrm>
            <a:off x="5797550" y="2243138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4" name="AutoShape 136">
            <a:extLst>
              <a:ext uri="{FF2B5EF4-FFF2-40B4-BE49-F238E27FC236}">
                <a16:creationId xmlns:a16="http://schemas.microsoft.com/office/drawing/2014/main" id="{9157DC0C-A978-47BB-BFF6-7AD50142FCE0}"/>
              </a:ext>
            </a:extLst>
          </p:cNvPr>
          <p:cNvCxnSpPr>
            <a:cxnSpLocks noChangeShapeType="1"/>
            <a:stCxn id="27739" idx="3"/>
            <a:endCxn id="27740" idx="7"/>
          </p:cNvCxnSpPr>
          <p:nvPr/>
        </p:nvCxnSpPr>
        <p:spPr bwMode="auto">
          <a:xfrm flipH="1">
            <a:off x="5492750" y="29321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5" name="AutoShape 137">
            <a:extLst>
              <a:ext uri="{FF2B5EF4-FFF2-40B4-BE49-F238E27FC236}">
                <a16:creationId xmlns:a16="http://schemas.microsoft.com/office/drawing/2014/main" id="{74CC9696-4EBE-4938-B80F-CFA7A15D1516}"/>
              </a:ext>
            </a:extLst>
          </p:cNvPr>
          <p:cNvCxnSpPr>
            <a:cxnSpLocks noChangeShapeType="1"/>
            <a:stCxn id="27737" idx="3"/>
            <a:endCxn id="27740" idx="0"/>
          </p:cNvCxnSpPr>
          <p:nvPr/>
        </p:nvCxnSpPr>
        <p:spPr bwMode="auto">
          <a:xfrm flipH="1">
            <a:off x="5384800" y="2243138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6" name="AutoShape 138">
            <a:extLst>
              <a:ext uri="{FF2B5EF4-FFF2-40B4-BE49-F238E27FC236}">
                <a16:creationId xmlns:a16="http://schemas.microsoft.com/office/drawing/2014/main" id="{F4356A7B-732F-4156-BCF9-93E24D8AAC46}"/>
              </a:ext>
            </a:extLst>
          </p:cNvPr>
          <p:cNvCxnSpPr>
            <a:cxnSpLocks noChangeShapeType="1"/>
            <a:stCxn id="27739" idx="5"/>
            <a:endCxn id="27742" idx="1"/>
          </p:cNvCxnSpPr>
          <p:nvPr/>
        </p:nvCxnSpPr>
        <p:spPr bwMode="auto">
          <a:xfrm>
            <a:off x="6416675" y="2932113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7" name="AutoShape 139">
            <a:extLst>
              <a:ext uri="{FF2B5EF4-FFF2-40B4-BE49-F238E27FC236}">
                <a16:creationId xmlns:a16="http://schemas.microsoft.com/office/drawing/2014/main" id="{DDFA97C2-ABFE-4EE9-AC34-EF249C39A823}"/>
              </a:ext>
            </a:extLst>
          </p:cNvPr>
          <p:cNvCxnSpPr>
            <a:cxnSpLocks noChangeShapeType="1"/>
            <a:stCxn id="27740" idx="6"/>
            <a:endCxn id="27742" idx="2"/>
          </p:cNvCxnSpPr>
          <p:nvPr/>
        </p:nvCxnSpPr>
        <p:spPr bwMode="auto">
          <a:xfrm flipV="1">
            <a:off x="5546725" y="3294063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8" name="AutoShape 140">
            <a:extLst>
              <a:ext uri="{FF2B5EF4-FFF2-40B4-BE49-F238E27FC236}">
                <a16:creationId xmlns:a16="http://schemas.microsoft.com/office/drawing/2014/main" id="{4F8CF8D0-59CF-43AF-BFA5-A5151BD9220C}"/>
              </a:ext>
            </a:extLst>
          </p:cNvPr>
          <p:cNvCxnSpPr>
            <a:cxnSpLocks noChangeShapeType="1"/>
            <a:stCxn id="27737" idx="6"/>
            <a:endCxn id="27761" idx="1"/>
          </p:cNvCxnSpPr>
          <p:nvPr/>
        </p:nvCxnSpPr>
        <p:spPr bwMode="auto">
          <a:xfrm>
            <a:off x="5851525" y="21256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49" name="AutoShape 141">
            <a:extLst>
              <a:ext uri="{FF2B5EF4-FFF2-40B4-BE49-F238E27FC236}">
                <a16:creationId xmlns:a16="http://schemas.microsoft.com/office/drawing/2014/main" id="{A153F23F-A36B-4968-85F0-803D7663B3C8}"/>
              </a:ext>
            </a:extLst>
          </p:cNvPr>
          <p:cNvCxnSpPr>
            <a:cxnSpLocks noChangeShapeType="1"/>
            <a:stCxn id="27741" idx="1"/>
            <a:endCxn id="27738" idx="5"/>
          </p:cNvCxnSpPr>
          <p:nvPr/>
        </p:nvCxnSpPr>
        <p:spPr bwMode="auto">
          <a:xfrm flipH="1" flipV="1">
            <a:off x="7778750" y="19732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0" name="AutoShape 142">
            <a:extLst>
              <a:ext uri="{FF2B5EF4-FFF2-40B4-BE49-F238E27FC236}">
                <a16:creationId xmlns:a16="http://schemas.microsoft.com/office/drawing/2014/main" id="{04C4E9F4-EF40-4B6E-8B07-89F484162E33}"/>
              </a:ext>
            </a:extLst>
          </p:cNvPr>
          <p:cNvCxnSpPr>
            <a:cxnSpLocks noChangeShapeType="1"/>
            <a:stCxn id="27762" idx="7"/>
            <a:endCxn id="27741" idx="3"/>
          </p:cNvCxnSpPr>
          <p:nvPr/>
        </p:nvCxnSpPr>
        <p:spPr bwMode="auto">
          <a:xfrm flipV="1">
            <a:off x="7823200" y="273526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51" name="Text Box 143">
            <a:extLst>
              <a:ext uri="{FF2B5EF4-FFF2-40B4-BE49-F238E27FC236}">
                <a16:creationId xmlns:a16="http://schemas.microsoft.com/office/drawing/2014/main" id="{D6C2D6C2-32D8-412C-BD57-494BB1E3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5" y="2008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27752" name="Text Box 144">
            <a:extLst>
              <a:ext uri="{FF2B5EF4-FFF2-40B4-BE49-F238E27FC236}">
                <a16:creationId xmlns:a16="http://schemas.microsoft.com/office/drawing/2014/main" id="{B31AAF6A-4555-410A-8094-6220EB0B8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138" y="24907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753" name="Text Box 145">
            <a:extLst>
              <a:ext uri="{FF2B5EF4-FFF2-40B4-BE49-F238E27FC236}">
                <a16:creationId xmlns:a16="http://schemas.microsoft.com/office/drawing/2014/main" id="{56229D0D-17A8-48F6-90C0-8234ED1F4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050" y="2617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7754" name="Text Box 146">
            <a:extLst>
              <a:ext uri="{FF2B5EF4-FFF2-40B4-BE49-F238E27FC236}">
                <a16:creationId xmlns:a16="http://schemas.microsoft.com/office/drawing/2014/main" id="{79C7477A-C821-4858-BA1F-512998808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1513" y="24034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27755" name="Text Box 147">
            <a:extLst>
              <a:ext uri="{FF2B5EF4-FFF2-40B4-BE49-F238E27FC236}">
                <a16:creationId xmlns:a16="http://schemas.microsoft.com/office/drawing/2014/main" id="{6A35CA9B-711D-46D2-B4BC-72C731A9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938" y="33797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27756" name="Text Box 148">
            <a:extLst>
              <a:ext uri="{FF2B5EF4-FFF2-40B4-BE49-F238E27FC236}">
                <a16:creationId xmlns:a16="http://schemas.microsoft.com/office/drawing/2014/main" id="{645A49F1-A299-4758-8D80-684EBA31F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563" y="28654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757" name="Text Box 149">
            <a:extLst>
              <a:ext uri="{FF2B5EF4-FFF2-40B4-BE49-F238E27FC236}">
                <a16:creationId xmlns:a16="http://schemas.microsoft.com/office/drawing/2014/main" id="{27D09125-96D4-468A-953B-25FB0E0A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1855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7758" name="Text Box 150">
            <a:extLst>
              <a:ext uri="{FF2B5EF4-FFF2-40B4-BE49-F238E27FC236}">
                <a16:creationId xmlns:a16="http://schemas.microsoft.com/office/drawing/2014/main" id="{77BB64F2-F613-4EC7-9FA5-67FEA2BF9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30130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cxnSp>
        <p:nvCxnSpPr>
          <p:cNvPr id="27759" name="AutoShape 151">
            <a:extLst>
              <a:ext uri="{FF2B5EF4-FFF2-40B4-BE49-F238E27FC236}">
                <a16:creationId xmlns:a16="http://schemas.microsoft.com/office/drawing/2014/main" id="{485A866D-3CE0-498C-90AD-342C1685C271}"/>
              </a:ext>
            </a:extLst>
          </p:cNvPr>
          <p:cNvCxnSpPr>
            <a:cxnSpLocks noChangeShapeType="1"/>
            <a:stCxn id="27762" idx="0"/>
            <a:endCxn id="27738" idx="4"/>
          </p:cNvCxnSpPr>
          <p:nvPr/>
        </p:nvCxnSpPr>
        <p:spPr bwMode="auto">
          <a:xfrm flipH="1" flipV="1">
            <a:off x="7670800" y="20177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0" name="Text Box 152">
            <a:extLst>
              <a:ext uri="{FF2B5EF4-FFF2-40B4-BE49-F238E27FC236}">
                <a16:creationId xmlns:a16="http://schemas.microsoft.com/office/drawing/2014/main" id="{6386DC1F-0B05-49C5-8EE5-62C3DF750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050" y="23066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7761" name="Oval 153">
            <a:extLst>
              <a:ext uri="{FF2B5EF4-FFF2-40B4-BE49-F238E27FC236}">
                <a16:creationId xmlns:a16="http://schemas.microsoft.com/office/drawing/2014/main" id="{213A17A8-EB7A-4F8E-B192-E4B6FF46C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2216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sp>
        <p:nvSpPr>
          <p:cNvPr id="27762" name="Oval 154">
            <a:extLst>
              <a:ext uri="{FF2B5EF4-FFF2-40B4-BE49-F238E27FC236}">
                <a16:creationId xmlns:a16="http://schemas.microsoft.com/office/drawing/2014/main" id="{36B0C5C8-4476-4190-B98A-5D45BB12E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850" y="30289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</a:t>
            </a:r>
          </a:p>
        </p:txBody>
      </p:sp>
      <p:cxnSp>
        <p:nvCxnSpPr>
          <p:cNvPr id="27763" name="AutoShape 155">
            <a:extLst>
              <a:ext uri="{FF2B5EF4-FFF2-40B4-BE49-F238E27FC236}">
                <a16:creationId xmlns:a16="http://schemas.microsoft.com/office/drawing/2014/main" id="{5067560A-EF62-4E37-ACF2-A00EFBE84E7C}"/>
              </a:ext>
            </a:extLst>
          </p:cNvPr>
          <p:cNvCxnSpPr>
            <a:cxnSpLocks noChangeShapeType="1"/>
            <a:stCxn id="27761" idx="4"/>
            <a:endCxn id="27742" idx="0"/>
          </p:cNvCxnSpPr>
          <p:nvPr/>
        </p:nvCxnSpPr>
        <p:spPr bwMode="auto">
          <a:xfrm>
            <a:off x="7023100" y="2530475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4" name="Text Box 156">
            <a:extLst>
              <a:ext uri="{FF2B5EF4-FFF2-40B4-BE49-F238E27FC236}">
                <a16:creationId xmlns:a16="http://schemas.microsoft.com/office/drawing/2014/main" id="{F2952313-AE99-49F0-BF27-0929CD3B2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38" y="270827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cxnSp>
        <p:nvCxnSpPr>
          <p:cNvPr id="27765" name="AutoShape 157">
            <a:extLst>
              <a:ext uri="{FF2B5EF4-FFF2-40B4-BE49-F238E27FC236}">
                <a16:creationId xmlns:a16="http://schemas.microsoft.com/office/drawing/2014/main" id="{B65FB9F7-C8CB-4AAD-992B-EBB962DB0CC6}"/>
              </a:ext>
            </a:extLst>
          </p:cNvPr>
          <p:cNvCxnSpPr>
            <a:cxnSpLocks noChangeShapeType="1"/>
            <a:stCxn id="27761" idx="3"/>
            <a:endCxn id="27739" idx="7"/>
          </p:cNvCxnSpPr>
          <p:nvPr/>
        </p:nvCxnSpPr>
        <p:spPr bwMode="auto">
          <a:xfrm flipH="1">
            <a:off x="6416675" y="24860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66" name="Text Box 158">
            <a:extLst>
              <a:ext uri="{FF2B5EF4-FFF2-40B4-BE49-F238E27FC236}">
                <a16:creationId xmlns:a16="http://schemas.microsoft.com/office/drawing/2014/main" id="{2DBFE721-819D-4B96-8C69-FF13B13BB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2274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8311" name="Freeform 159">
            <a:extLst>
              <a:ext uri="{FF2B5EF4-FFF2-40B4-BE49-F238E27FC236}">
                <a16:creationId xmlns:a16="http://schemas.microsoft.com/office/drawing/2014/main" id="{30BF6BF6-6BAA-4374-9277-7EA6F89C6778}"/>
              </a:ext>
            </a:extLst>
          </p:cNvPr>
          <p:cNvSpPr>
            <a:spLocks/>
          </p:cNvSpPr>
          <p:nvPr/>
        </p:nvSpPr>
        <p:spPr bwMode="auto">
          <a:xfrm>
            <a:off x="7469188" y="5000625"/>
            <a:ext cx="1327150" cy="1255713"/>
          </a:xfrm>
          <a:custGeom>
            <a:avLst/>
            <a:gdLst>
              <a:gd name="T0" fmla="*/ 2147483647 w 836"/>
              <a:gd name="T1" fmla="*/ 2147483647 h 791"/>
              <a:gd name="T2" fmla="*/ 2147483647 w 836"/>
              <a:gd name="T3" fmla="*/ 2147483647 h 791"/>
              <a:gd name="T4" fmla="*/ 2147483647 w 836"/>
              <a:gd name="T5" fmla="*/ 2147483647 h 791"/>
              <a:gd name="T6" fmla="*/ 2147483647 w 836"/>
              <a:gd name="T7" fmla="*/ 2147483647 h 791"/>
              <a:gd name="T8" fmla="*/ 2147483647 w 836"/>
              <a:gd name="T9" fmla="*/ 2147483647 h 791"/>
              <a:gd name="T10" fmla="*/ 2147483647 w 836"/>
              <a:gd name="T11" fmla="*/ 2147483647 h 791"/>
              <a:gd name="T12" fmla="*/ 2147483647 w 836"/>
              <a:gd name="T13" fmla="*/ 2147483647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312" name="Freeform 160">
            <a:extLst>
              <a:ext uri="{FF2B5EF4-FFF2-40B4-BE49-F238E27FC236}">
                <a16:creationId xmlns:a16="http://schemas.microsoft.com/office/drawing/2014/main" id="{C380E494-4184-45FB-B9AF-DFA4427ABA19}"/>
              </a:ext>
            </a:extLst>
          </p:cNvPr>
          <p:cNvSpPr>
            <a:spLocks/>
          </p:cNvSpPr>
          <p:nvPr/>
        </p:nvSpPr>
        <p:spPr bwMode="auto">
          <a:xfrm>
            <a:off x="7354888" y="4189413"/>
            <a:ext cx="730250" cy="663575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313" name="Freeform 161">
            <a:extLst>
              <a:ext uri="{FF2B5EF4-FFF2-40B4-BE49-F238E27FC236}">
                <a16:creationId xmlns:a16="http://schemas.microsoft.com/office/drawing/2014/main" id="{B15ADEB8-BD8F-452E-9858-7CB9E06DFAD6}"/>
              </a:ext>
            </a:extLst>
          </p:cNvPr>
          <p:cNvSpPr>
            <a:spLocks/>
          </p:cNvSpPr>
          <p:nvPr/>
        </p:nvSpPr>
        <p:spPr bwMode="auto">
          <a:xfrm>
            <a:off x="6738938" y="4668838"/>
            <a:ext cx="684212" cy="1674812"/>
          </a:xfrm>
          <a:custGeom>
            <a:avLst/>
            <a:gdLst>
              <a:gd name="T0" fmla="*/ 2147483647 w 431"/>
              <a:gd name="T1" fmla="*/ 2147483647 h 1055"/>
              <a:gd name="T2" fmla="*/ 2147483647 w 431"/>
              <a:gd name="T3" fmla="*/ 2147483647 h 1055"/>
              <a:gd name="T4" fmla="*/ 2147483647 w 431"/>
              <a:gd name="T5" fmla="*/ 2147483647 h 1055"/>
              <a:gd name="T6" fmla="*/ 2147483647 w 431"/>
              <a:gd name="T7" fmla="*/ 2147483647 h 1055"/>
              <a:gd name="T8" fmla="*/ 2147483647 w 431"/>
              <a:gd name="T9" fmla="*/ 2147483647 h 1055"/>
              <a:gd name="T10" fmla="*/ 2147483647 w 431"/>
              <a:gd name="T11" fmla="*/ 2147483647 h 1055"/>
              <a:gd name="T12" fmla="*/ 2147483647 w 431"/>
              <a:gd name="T13" fmla="*/ 2147483647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314" name="Freeform 163">
            <a:extLst>
              <a:ext uri="{FF2B5EF4-FFF2-40B4-BE49-F238E27FC236}">
                <a16:creationId xmlns:a16="http://schemas.microsoft.com/office/drawing/2014/main" id="{D5495112-90CB-4BA7-9F06-271C27543F1E}"/>
              </a:ext>
            </a:extLst>
          </p:cNvPr>
          <p:cNvSpPr>
            <a:spLocks/>
          </p:cNvSpPr>
          <p:nvPr/>
        </p:nvSpPr>
        <p:spPr bwMode="auto">
          <a:xfrm>
            <a:off x="6056313" y="5224463"/>
            <a:ext cx="596900" cy="554037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315" name="Freeform 164">
            <a:extLst>
              <a:ext uri="{FF2B5EF4-FFF2-40B4-BE49-F238E27FC236}">
                <a16:creationId xmlns:a16="http://schemas.microsoft.com/office/drawing/2014/main" id="{FA651AFD-5CCD-4DBA-A1E1-7A4A06DD79AC}"/>
              </a:ext>
            </a:extLst>
          </p:cNvPr>
          <p:cNvSpPr>
            <a:spLocks/>
          </p:cNvSpPr>
          <p:nvPr/>
        </p:nvSpPr>
        <p:spPr bwMode="auto">
          <a:xfrm>
            <a:off x="5105400" y="4424363"/>
            <a:ext cx="958850" cy="2052637"/>
          </a:xfrm>
          <a:custGeom>
            <a:avLst/>
            <a:gdLst>
              <a:gd name="T0" fmla="*/ 2147483647 w 604"/>
              <a:gd name="T1" fmla="*/ 2147483647 h 1293"/>
              <a:gd name="T2" fmla="*/ 2147483647 w 604"/>
              <a:gd name="T3" fmla="*/ 2147483647 h 1293"/>
              <a:gd name="T4" fmla="*/ 2147483647 w 604"/>
              <a:gd name="T5" fmla="*/ 2147483647 h 1293"/>
              <a:gd name="T6" fmla="*/ 2147483647 w 604"/>
              <a:gd name="T7" fmla="*/ 2147483647 h 1293"/>
              <a:gd name="T8" fmla="*/ 2147483647 w 604"/>
              <a:gd name="T9" fmla="*/ 2147483647 h 1293"/>
              <a:gd name="T10" fmla="*/ 2147483647 w 604"/>
              <a:gd name="T11" fmla="*/ 2147483647 h 1293"/>
              <a:gd name="T12" fmla="*/ 2147483647 w 604"/>
              <a:gd name="T13" fmla="*/ 2147483647 h 1293"/>
              <a:gd name="T14" fmla="*/ 2147483647 w 604"/>
              <a:gd name="T15" fmla="*/ 2147483647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772" name="Oval 165">
            <a:extLst>
              <a:ext uri="{FF2B5EF4-FFF2-40B4-BE49-F238E27FC236}">
                <a16:creationId xmlns:a16="http://schemas.microsoft.com/office/drawing/2014/main" id="{6D03DED9-21BA-427B-9C95-A7FEC6287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6413" y="4638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7773" name="Oval 166">
            <a:extLst>
              <a:ext uri="{FF2B5EF4-FFF2-40B4-BE49-F238E27FC236}">
                <a16:creationId xmlns:a16="http://schemas.microsoft.com/office/drawing/2014/main" id="{50DEA9F8-95FD-4E26-8ACC-7C840059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613" y="4368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</a:t>
            </a:r>
          </a:p>
        </p:txBody>
      </p:sp>
      <p:sp>
        <p:nvSpPr>
          <p:cNvPr id="27774" name="Oval 167">
            <a:extLst>
              <a:ext uri="{FF2B5EF4-FFF2-40B4-BE49-F238E27FC236}">
                <a16:creationId xmlns:a16="http://schemas.microsoft.com/office/drawing/2014/main" id="{1FA3D402-7DFF-477A-BB91-CC4CC8173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8" y="53276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7775" name="Oval 168">
            <a:extLst>
              <a:ext uri="{FF2B5EF4-FFF2-40B4-BE49-F238E27FC236}">
                <a16:creationId xmlns:a16="http://schemas.microsoft.com/office/drawing/2014/main" id="{B70BA2C1-6060-4627-A2BD-4C912B364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5969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7776" name="Oval 169">
            <a:extLst>
              <a:ext uri="{FF2B5EF4-FFF2-40B4-BE49-F238E27FC236}">
                <a16:creationId xmlns:a16="http://schemas.microsoft.com/office/drawing/2014/main" id="{5E4A4925-4592-4BC4-8107-44A253AE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413" y="513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sp>
        <p:nvSpPr>
          <p:cNvPr id="27777" name="Oval 170">
            <a:extLst>
              <a:ext uri="{FF2B5EF4-FFF2-40B4-BE49-F238E27FC236}">
                <a16:creationId xmlns:a16="http://schemas.microsoft.com/office/drawing/2014/main" id="{F9B4F3C5-937C-4C9C-93BC-6235A364D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3" y="58070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27778" name="AutoShape 171">
            <a:extLst>
              <a:ext uri="{FF2B5EF4-FFF2-40B4-BE49-F238E27FC236}">
                <a16:creationId xmlns:a16="http://schemas.microsoft.com/office/drawing/2014/main" id="{81EEC5AC-A4FB-425E-A954-E4029557D569}"/>
              </a:ext>
            </a:extLst>
          </p:cNvPr>
          <p:cNvCxnSpPr>
            <a:cxnSpLocks noChangeShapeType="1"/>
            <a:stCxn id="27772" idx="5"/>
            <a:endCxn id="27774" idx="1"/>
          </p:cNvCxnSpPr>
          <p:nvPr/>
        </p:nvCxnSpPr>
        <p:spPr bwMode="auto">
          <a:xfrm>
            <a:off x="5846763" y="49085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79" name="AutoShape 172">
            <a:extLst>
              <a:ext uri="{FF2B5EF4-FFF2-40B4-BE49-F238E27FC236}">
                <a16:creationId xmlns:a16="http://schemas.microsoft.com/office/drawing/2014/main" id="{14DDB7B1-C367-4B27-91A1-DB7A4D14B4F4}"/>
              </a:ext>
            </a:extLst>
          </p:cNvPr>
          <p:cNvCxnSpPr>
            <a:cxnSpLocks noChangeShapeType="1"/>
            <a:stCxn id="27774" idx="3"/>
            <a:endCxn id="27775" idx="7"/>
          </p:cNvCxnSpPr>
          <p:nvPr/>
        </p:nvCxnSpPr>
        <p:spPr bwMode="auto">
          <a:xfrm flipH="1">
            <a:off x="5541963" y="55975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0" name="AutoShape 173">
            <a:extLst>
              <a:ext uri="{FF2B5EF4-FFF2-40B4-BE49-F238E27FC236}">
                <a16:creationId xmlns:a16="http://schemas.microsoft.com/office/drawing/2014/main" id="{60153E95-510F-4766-A54F-A61ABC6CBC69}"/>
              </a:ext>
            </a:extLst>
          </p:cNvPr>
          <p:cNvCxnSpPr>
            <a:cxnSpLocks noChangeShapeType="1"/>
            <a:stCxn id="27772" idx="3"/>
            <a:endCxn id="27775" idx="0"/>
          </p:cNvCxnSpPr>
          <p:nvPr/>
        </p:nvCxnSpPr>
        <p:spPr bwMode="auto">
          <a:xfrm flipH="1">
            <a:off x="5434013" y="49085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1" name="AutoShape 174">
            <a:extLst>
              <a:ext uri="{FF2B5EF4-FFF2-40B4-BE49-F238E27FC236}">
                <a16:creationId xmlns:a16="http://schemas.microsoft.com/office/drawing/2014/main" id="{AA01F1AD-A878-4994-B51A-0D5DBE1DBBAE}"/>
              </a:ext>
            </a:extLst>
          </p:cNvPr>
          <p:cNvCxnSpPr>
            <a:cxnSpLocks noChangeShapeType="1"/>
            <a:stCxn id="27774" idx="5"/>
            <a:endCxn id="27777" idx="1"/>
          </p:cNvCxnSpPr>
          <p:nvPr/>
        </p:nvCxnSpPr>
        <p:spPr bwMode="auto">
          <a:xfrm>
            <a:off x="6465888" y="55975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2" name="AutoShape 175">
            <a:extLst>
              <a:ext uri="{FF2B5EF4-FFF2-40B4-BE49-F238E27FC236}">
                <a16:creationId xmlns:a16="http://schemas.microsoft.com/office/drawing/2014/main" id="{E8FF66B0-3A07-410D-830B-7CC12F329DDA}"/>
              </a:ext>
            </a:extLst>
          </p:cNvPr>
          <p:cNvCxnSpPr>
            <a:cxnSpLocks noChangeShapeType="1"/>
            <a:stCxn id="27775" idx="6"/>
            <a:endCxn id="27777" idx="2"/>
          </p:cNvCxnSpPr>
          <p:nvPr/>
        </p:nvCxnSpPr>
        <p:spPr bwMode="auto">
          <a:xfrm flipV="1">
            <a:off x="5595938" y="59594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3" name="AutoShape 176">
            <a:extLst>
              <a:ext uri="{FF2B5EF4-FFF2-40B4-BE49-F238E27FC236}">
                <a16:creationId xmlns:a16="http://schemas.microsoft.com/office/drawing/2014/main" id="{BA55AD3E-45C8-4191-B73E-73577E94350F}"/>
              </a:ext>
            </a:extLst>
          </p:cNvPr>
          <p:cNvCxnSpPr>
            <a:cxnSpLocks noChangeShapeType="1"/>
            <a:stCxn id="27772" idx="6"/>
            <a:endCxn id="27796" idx="1"/>
          </p:cNvCxnSpPr>
          <p:nvPr/>
        </p:nvCxnSpPr>
        <p:spPr bwMode="auto">
          <a:xfrm>
            <a:off x="5900738" y="47910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4" name="AutoShape 177">
            <a:extLst>
              <a:ext uri="{FF2B5EF4-FFF2-40B4-BE49-F238E27FC236}">
                <a16:creationId xmlns:a16="http://schemas.microsoft.com/office/drawing/2014/main" id="{C94ED11D-2455-477B-B94B-4275816137FE}"/>
              </a:ext>
            </a:extLst>
          </p:cNvPr>
          <p:cNvCxnSpPr>
            <a:cxnSpLocks noChangeShapeType="1"/>
            <a:stCxn id="27776" idx="1"/>
            <a:endCxn id="27773" idx="5"/>
          </p:cNvCxnSpPr>
          <p:nvPr/>
        </p:nvCxnSpPr>
        <p:spPr bwMode="auto">
          <a:xfrm flipH="1" flipV="1">
            <a:off x="7827963" y="4638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85" name="AutoShape 178">
            <a:extLst>
              <a:ext uri="{FF2B5EF4-FFF2-40B4-BE49-F238E27FC236}">
                <a16:creationId xmlns:a16="http://schemas.microsoft.com/office/drawing/2014/main" id="{2FEB544D-1ACD-4ED3-89E0-D3B53C8B1017}"/>
              </a:ext>
            </a:extLst>
          </p:cNvPr>
          <p:cNvCxnSpPr>
            <a:cxnSpLocks noChangeShapeType="1"/>
            <a:stCxn id="27797" idx="7"/>
            <a:endCxn id="27776" idx="3"/>
          </p:cNvCxnSpPr>
          <p:nvPr/>
        </p:nvCxnSpPr>
        <p:spPr bwMode="auto">
          <a:xfrm flipV="1">
            <a:off x="7872413" y="54006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86" name="Text Box 179">
            <a:extLst>
              <a:ext uri="{FF2B5EF4-FFF2-40B4-BE49-F238E27FC236}">
                <a16:creationId xmlns:a16="http://schemas.microsoft.com/office/drawing/2014/main" id="{7E61029A-AC38-4325-AED7-31B00A77A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388" y="46736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27787" name="Text Box 180">
            <a:extLst>
              <a:ext uri="{FF2B5EF4-FFF2-40B4-BE49-F238E27FC236}">
                <a16:creationId xmlns:a16="http://schemas.microsoft.com/office/drawing/2014/main" id="{BC18C12D-DAC8-4259-B05B-1D30CE724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5156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7788" name="Text Box 181">
            <a:extLst>
              <a:ext uri="{FF2B5EF4-FFF2-40B4-BE49-F238E27FC236}">
                <a16:creationId xmlns:a16="http://schemas.microsoft.com/office/drawing/2014/main" id="{537330DD-7862-43AF-A78F-587A75AB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5283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7789" name="Text Box 182">
            <a:extLst>
              <a:ext uri="{FF2B5EF4-FFF2-40B4-BE49-F238E27FC236}">
                <a16:creationId xmlns:a16="http://schemas.microsoft.com/office/drawing/2014/main" id="{2D266BD7-2BD7-486B-AE6D-DAC0472F1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5" y="5068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27790" name="Text Box 183">
            <a:extLst>
              <a:ext uri="{FF2B5EF4-FFF2-40B4-BE49-F238E27FC236}">
                <a16:creationId xmlns:a16="http://schemas.microsoft.com/office/drawing/2014/main" id="{B3E548AE-1E69-4AE6-9422-4FD741FED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50" y="60452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27791" name="Text Box 184">
            <a:extLst>
              <a:ext uri="{FF2B5EF4-FFF2-40B4-BE49-F238E27FC236}">
                <a16:creationId xmlns:a16="http://schemas.microsoft.com/office/drawing/2014/main" id="{CB260A75-2EBB-4C8B-8D0A-962A74100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55308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7792" name="Text Box 185">
            <a:extLst>
              <a:ext uri="{FF2B5EF4-FFF2-40B4-BE49-F238E27FC236}">
                <a16:creationId xmlns:a16="http://schemas.microsoft.com/office/drawing/2014/main" id="{0AD5B359-4FC9-46AE-BD45-DC09169C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4521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7793" name="Text Box 186">
            <a:extLst>
              <a:ext uri="{FF2B5EF4-FFF2-40B4-BE49-F238E27FC236}">
                <a16:creationId xmlns:a16="http://schemas.microsoft.com/office/drawing/2014/main" id="{064CFCDB-C6EB-498A-9095-F708D535B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5678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cxnSp>
        <p:nvCxnSpPr>
          <p:cNvPr id="27794" name="AutoShape 187">
            <a:extLst>
              <a:ext uri="{FF2B5EF4-FFF2-40B4-BE49-F238E27FC236}">
                <a16:creationId xmlns:a16="http://schemas.microsoft.com/office/drawing/2014/main" id="{DA3E6BCB-3E70-496C-9435-8A774EACF76E}"/>
              </a:ext>
            </a:extLst>
          </p:cNvPr>
          <p:cNvCxnSpPr>
            <a:cxnSpLocks noChangeShapeType="1"/>
            <a:stCxn id="27797" idx="0"/>
            <a:endCxn id="27773" idx="4"/>
          </p:cNvCxnSpPr>
          <p:nvPr/>
        </p:nvCxnSpPr>
        <p:spPr bwMode="auto">
          <a:xfrm flipH="1" flipV="1">
            <a:off x="7720013" y="46831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95" name="Text Box 188">
            <a:extLst>
              <a:ext uri="{FF2B5EF4-FFF2-40B4-BE49-F238E27FC236}">
                <a16:creationId xmlns:a16="http://schemas.microsoft.com/office/drawing/2014/main" id="{4CD2008C-7AF8-43B3-B4B9-2102D5F4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263" y="4972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7796" name="Oval 189">
            <a:extLst>
              <a:ext uri="{FF2B5EF4-FFF2-40B4-BE49-F238E27FC236}">
                <a16:creationId xmlns:a16="http://schemas.microsoft.com/office/drawing/2014/main" id="{F58D5300-6C51-48B0-BAA4-5D2886AA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4881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sp>
        <p:nvSpPr>
          <p:cNvPr id="27797" name="Oval 190">
            <a:extLst>
              <a:ext uri="{FF2B5EF4-FFF2-40B4-BE49-F238E27FC236}">
                <a16:creationId xmlns:a16="http://schemas.microsoft.com/office/drawing/2014/main" id="{061D388C-6524-4D98-BCFB-AA92DD48A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56943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</a:t>
            </a:r>
          </a:p>
        </p:txBody>
      </p:sp>
      <p:cxnSp>
        <p:nvCxnSpPr>
          <p:cNvPr id="27798" name="AutoShape 191">
            <a:extLst>
              <a:ext uri="{FF2B5EF4-FFF2-40B4-BE49-F238E27FC236}">
                <a16:creationId xmlns:a16="http://schemas.microsoft.com/office/drawing/2014/main" id="{9474C604-3912-4F14-B02A-962BB061AE22}"/>
              </a:ext>
            </a:extLst>
          </p:cNvPr>
          <p:cNvCxnSpPr>
            <a:cxnSpLocks noChangeShapeType="1"/>
            <a:stCxn id="27796" idx="4"/>
            <a:endCxn id="27777" idx="0"/>
          </p:cNvCxnSpPr>
          <p:nvPr/>
        </p:nvCxnSpPr>
        <p:spPr bwMode="auto">
          <a:xfrm>
            <a:off x="7072313" y="51958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99" name="Text Box 192">
            <a:extLst>
              <a:ext uri="{FF2B5EF4-FFF2-40B4-BE49-F238E27FC236}">
                <a16:creationId xmlns:a16="http://schemas.microsoft.com/office/drawing/2014/main" id="{65D16D31-A8E5-42CB-BC80-EB7FABBFF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53736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cxnSp>
        <p:nvCxnSpPr>
          <p:cNvPr id="27800" name="AutoShape 193">
            <a:extLst>
              <a:ext uri="{FF2B5EF4-FFF2-40B4-BE49-F238E27FC236}">
                <a16:creationId xmlns:a16="http://schemas.microsoft.com/office/drawing/2014/main" id="{70276D02-2775-4DB2-817D-5188BAA969F3}"/>
              </a:ext>
            </a:extLst>
          </p:cNvPr>
          <p:cNvCxnSpPr>
            <a:cxnSpLocks noChangeShapeType="1"/>
            <a:stCxn id="27796" idx="3"/>
            <a:endCxn id="27774" idx="7"/>
          </p:cNvCxnSpPr>
          <p:nvPr/>
        </p:nvCxnSpPr>
        <p:spPr bwMode="auto">
          <a:xfrm flipH="1">
            <a:off x="6465888" y="51514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801" name="Text Box 194">
            <a:extLst>
              <a:ext uri="{FF2B5EF4-FFF2-40B4-BE49-F238E27FC236}">
                <a16:creationId xmlns:a16="http://schemas.microsoft.com/office/drawing/2014/main" id="{57581284-4319-4D4B-B782-9ABE43CDD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49403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172B085-FDCF-4389-8461-8243A02B7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(contd.)</a:t>
            </a:r>
          </a:p>
        </p:txBody>
      </p:sp>
      <p:sp>
        <p:nvSpPr>
          <p:cNvPr id="28675" name="Footer Placeholder 3">
            <a:extLst>
              <a:ext uri="{FF2B5EF4-FFF2-40B4-BE49-F238E27FC236}">
                <a16:creationId xmlns:a16="http://schemas.microsoft.com/office/drawing/2014/main" id="{FED7A49D-AE9B-4475-A61B-B675D443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Campus Tour</a:t>
            </a:r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86B02164-FBC1-4B37-9491-53BB3F4F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870739-89F5-4E6F-A6D6-44F1A36003D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8677" name="AutoShape 3">
            <a:extLst>
              <a:ext uri="{FF2B5EF4-FFF2-40B4-BE49-F238E27FC236}">
                <a16:creationId xmlns:a16="http://schemas.microsoft.com/office/drawing/2014/main" id="{C7F41F59-1B3A-442D-9946-330B762B7F0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6436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tIns="457200" anchor="ctr" anchorCtr="1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		four steps</a:t>
            </a:r>
          </a:p>
        </p:txBody>
      </p:sp>
      <p:sp>
        <p:nvSpPr>
          <p:cNvPr id="28678" name="AutoShape 4">
            <a:extLst>
              <a:ext uri="{FF2B5EF4-FFF2-40B4-BE49-F238E27FC236}">
                <a16:creationId xmlns:a16="http://schemas.microsoft.com/office/drawing/2014/main" id="{93A5E104-BA09-423D-B74C-1EE27FD7F619}"/>
              </a:ext>
            </a:extLst>
          </p:cNvPr>
          <p:cNvSpPr>
            <a:spLocks noChangeArrowheads="1"/>
          </p:cNvSpPr>
          <p:nvPr/>
        </p:nvSpPr>
        <p:spPr bwMode="auto">
          <a:xfrm rot="8100000" flipH="1" flipV="1">
            <a:off x="4291013" y="3933825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274320" anchorCtr="1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two steps</a:t>
            </a:r>
          </a:p>
        </p:txBody>
      </p:sp>
      <p:sp>
        <p:nvSpPr>
          <p:cNvPr id="28679" name="AutoShape 5">
            <a:extLst>
              <a:ext uri="{FF2B5EF4-FFF2-40B4-BE49-F238E27FC236}">
                <a16:creationId xmlns:a16="http://schemas.microsoft.com/office/drawing/2014/main" id="{534D57F0-A264-4FC2-9675-44DB2506D41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240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4" name="Freeform 6">
            <a:extLst>
              <a:ext uri="{FF2B5EF4-FFF2-40B4-BE49-F238E27FC236}">
                <a16:creationId xmlns:a16="http://schemas.microsoft.com/office/drawing/2014/main" id="{850FCEDB-3C84-474E-8503-8078671DC7C0}"/>
              </a:ext>
            </a:extLst>
          </p:cNvPr>
          <p:cNvSpPr>
            <a:spLocks/>
          </p:cNvSpPr>
          <p:nvPr/>
        </p:nvSpPr>
        <p:spPr bwMode="auto">
          <a:xfrm>
            <a:off x="3044825" y="1447800"/>
            <a:ext cx="1335088" cy="2078038"/>
          </a:xfrm>
          <a:custGeom>
            <a:avLst/>
            <a:gdLst>
              <a:gd name="T0" fmla="*/ 2147483647 w 841"/>
              <a:gd name="T1" fmla="*/ 2147483647 h 1309"/>
              <a:gd name="T2" fmla="*/ 2147483647 w 841"/>
              <a:gd name="T3" fmla="*/ 2147483647 h 1309"/>
              <a:gd name="T4" fmla="*/ 2147483647 w 841"/>
              <a:gd name="T5" fmla="*/ 2147483647 h 1309"/>
              <a:gd name="T6" fmla="*/ 2147483647 w 841"/>
              <a:gd name="T7" fmla="*/ 2147483647 h 1309"/>
              <a:gd name="T8" fmla="*/ 2147483647 w 841"/>
              <a:gd name="T9" fmla="*/ 2147483647 h 1309"/>
              <a:gd name="T10" fmla="*/ 2147483647 w 841"/>
              <a:gd name="T11" fmla="*/ 2147483647 h 1309"/>
              <a:gd name="T12" fmla="*/ 2147483647 w 841"/>
              <a:gd name="T13" fmla="*/ 2147483647 h 1309"/>
              <a:gd name="T14" fmla="*/ 2147483647 w 841"/>
              <a:gd name="T15" fmla="*/ 2147483647 h 1309"/>
              <a:gd name="T16" fmla="*/ 2147483647 w 841"/>
              <a:gd name="T17" fmla="*/ 2147483647 h 1309"/>
              <a:gd name="T18" fmla="*/ 2147483647 w 841"/>
              <a:gd name="T19" fmla="*/ 2147483647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25" name="Freeform 8">
            <a:extLst>
              <a:ext uri="{FF2B5EF4-FFF2-40B4-BE49-F238E27FC236}">
                <a16:creationId xmlns:a16="http://schemas.microsoft.com/office/drawing/2014/main" id="{0B8B5066-EEEC-4465-B262-2615C3A7DC89}"/>
              </a:ext>
            </a:extLst>
          </p:cNvPr>
          <p:cNvSpPr>
            <a:spLocks/>
          </p:cNvSpPr>
          <p:nvPr/>
        </p:nvSpPr>
        <p:spPr bwMode="auto">
          <a:xfrm>
            <a:off x="2393950" y="1938338"/>
            <a:ext cx="684213" cy="1674812"/>
          </a:xfrm>
          <a:custGeom>
            <a:avLst/>
            <a:gdLst>
              <a:gd name="T0" fmla="*/ 2147483647 w 431"/>
              <a:gd name="T1" fmla="*/ 2147483647 h 1055"/>
              <a:gd name="T2" fmla="*/ 2147483647 w 431"/>
              <a:gd name="T3" fmla="*/ 2147483647 h 1055"/>
              <a:gd name="T4" fmla="*/ 2147483647 w 431"/>
              <a:gd name="T5" fmla="*/ 2147483647 h 1055"/>
              <a:gd name="T6" fmla="*/ 2147483647 w 431"/>
              <a:gd name="T7" fmla="*/ 2147483647 h 1055"/>
              <a:gd name="T8" fmla="*/ 2147483647 w 431"/>
              <a:gd name="T9" fmla="*/ 2147483647 h 1055"/>
              <a:gd name="T10" fmla="*/ 2147483647 w 431"/>
              <a:gd name="T11" fmla="*/ 2147483647 h 1055"/>
              <a:gd name="T12" fmla="*/ 2147483647 w 431"/>
              <a:gd name="T13" fmla="*/ 2147483647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26" name="Freeform 9">
            <a:extLst>
              <a:ext uri="{FF2B5EF4-FFF2-40B4-BE49-F238E27FC236}">
                <a16:creationId xmlns:a16="http://schemas.microsoft.com/office/drawing/2014/main" id="{A592FC6B-FD74-4426-86E3-DA1FEF08896B}"/>
              </a:ext>
            </a:extLst>
          </p:cNvPr>
          <p:cNvSpPr>
            <a:spLocks/>
          </p:cNvSpPr>
          <p:nvPr/>
        </p:nvSpPr>
        <p:spPr bwMode="auto">
          <a:xfrm>
            <a:off x="1711325" y="2493963"/>
            <a:ext cx="596900" cy="554037"/>
          </a:xfrm>
          <a:custGeom>
            <a:avLst/>
            <a:gdLst>
              <a:gd name="T0" fmla="*/ 2147483647 w 508"/>
              <a:gd name="T1" fmla="*/ 2147483647 h 543"/>
              <a:gd name="T2" fmla="*/ 2147483647 w 508"/>
              <a:gd name="T3" fmla="*/ 2147483647 h 543"/>
              <a:gd name="T4" fmla="*/ 2147483647 w 508"/>
              <a:gd name="T5" fmla="*/ 2147483647 h 543"/>
              <a:gd name="T6" fmla="*/ 2147483647 w 508"/>
              <a:gd name="T7" fmla="*/ 2147483647 h 543"/>
              <a:gd name="T8" fmla="*/ 2147483647 w 508"/>
              <a:gd name="T9" fmla="*/ 2147483647 h 543"/>
              <a:gd name="T10" fmla="*/ 2147483647 w 508"/>
              <a:gd name="T11" fmla="*/ 214748364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27" name="Freeform 10">
            <a:extLst>
              <a:ext uri="{FF2B5EF4-FFF2-40B4-BE49-F238E27FC236}">
                <a16:creationId xmlns:a16="http://schemas.microsoft.com/office/drawing/2014/main" id="{3EEA20B7-2207-457B-91E2-7024E0057EFC}"/>
              </a:ext>
            </a:extLst>
          </p:cNvPr>
          <p:cNvSpPr>
            <a:spLocks/>
          </p:cNvSpPr>
          <p:nvPr/>
        </p:nvSpPr>
        <p:spPr bwMode="auto">
          <a:xfrm>
            <a:off x="760413" y="1693863"/>
            <a:ext cx="958850" cy="2052637"/>
          </a:xfrm>
          <a:custGeom>
            <a:avLst/>
            <a:gdLst>
              <a:gd name="T0" fmla="*/ 2147483647 w 604"/>
              <a:gd name="T1" fmla="*/ 2147483647 h 1293"/>
              <a:gd name="T2" fmla="*/ 2147483647 w 604"/>
              <a:gd name="T3" fmla="*/ 2147483647 h 1293"/>
              <a:gd name="T4" fmla="*/ 2147483647 w 604"/>
              <a:gd name="T5" fmla="*/ 2147483647 h 1293"/>
              <a:gd name="T6" fmla="*/ 2147483647 w 604"/>
              <a:gd name="T7" fmla="*/ 2147483647 h 1293"/>
              <a:gd name="T8" fmla="*/ 2147483647 w 604"/>
              <a:gd name="T9" fmla="*/ 2147483647 h 1293"/>
              <a:gd name="T10" fmla="*/ 2147483647 w 604"/>
              <a:gd name="T11" fmla="*/ 2147483647 h 1293"/>
              <a:gd name="T12" fmla="*/ 2147483647 w 604"/>
              <a:gd name="T13" fmla="*/ 2147483647 h 1293"/>
              <a:gd name="T14" fmla="*/ 2147483647 w 604"/>
              <a:gd name="T15" fmla="*/ 2147483647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684" name="Oval 11">
            <a:extLst>
              <a:ext uri="{FF2B5EF4-FFF2-40B4-BE49-F238E27FC236}">
                <a16:creationId xmlns:a16="http://schemas.microsoft.com/office/drawing/2014/main" id="{E9E1346F-244E-4595-BEEA-8E522097C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1908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8685" name="Oval 12">
            <a:extLst>
              <a:ext uri="{FF2B5EF4-FFF2-40B4-BE49-F238E27FC236}">
                <a16:creationId xmlns:a16="http://schemas.microsoft.com/office/drawing/2014/main" id="{60871499-3F7B-4CBA-AE8A-CBA050C47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1638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</a:t>
            </a:r>
          </a:p>
        </p:txBody>
      </p:sp>
      <p:sp>
        <p:nvSpPr>
          <p:cNvPr id="28686" name="Oval 13">
            <a:extLst>
              <a:ext uri="{FF2B5EF4-FFF2-40B4-BE49-F238E27FC236}">
                <a16:creationId xmlns:a16="http://schemas.microsoft.com/office/drawing/2014/main" id="{03C7CDE6-9760-40A3-8BCC-50E3BD4F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2597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8687" name="Oval 14">
            <a:extLst>
              <a:ext uri="{FF2B5EF4-FFF2-40B4-BE49-F238E27FC236}">
                <a16:creationId xmlns:a16="http://schemas.microsoft.com/office/drawing/2014/main" id="{FF40494D-F4B6-44B4-92D3-04D7FE96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3238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8688" name="Oval 15">
            <a:extLst>
              <a:ext uri="{FF2B5EF4-FFF2-40B4-BE49-F238E27FC236}">
                <a16:creationId xmlns:a16="http://schemas.microsoft.com/office/drawing/2014/main" id="{2A6E0E80-063B-408F-B429-6192830B1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400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sp>
        <p:nvSpPr>
          <p:cNvPr id="28689" name="Oval 16">
            <a:extLst>
              <a:ext uri="{FF2B5EF4-FFF2-40B4-BE49-F238E27FC236}">
                <a16:creationId xmlns:a16="http://schemas.microsoft.com/office/drawing/2014/main" id="{8CEDCC29-B0D7-4141-9AF0-814D7EDE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3076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28690" name="AutoShape 17">
            <a:extLst>
              <a:ext uri="{FF2B5EF4-FFF2-40B4-BE49-F238E27FC236}">
                <a16:creationId xmlns:a16="http://schemas.microsoft.com/office/drawing/2014/main" id="{3DB9ED2E-923A-4E28-A7A7-274D9B0F2E94}"/>
              </a:ext>
            </a:extLst>
          </p:cNvPr>
          <p:cNvCxnSpPr>
            <a:cxnSpLocks noChangeShapeType="1"/>
            <a:stCxn id="28684" idx="5"/>
            <a:endCxn id="28686" idx="1"/>
          </p:cNvCxnSpPr>
          <p:nvPr/>
        </p:nvCxnSpPr>
        <p:spPr bwMode="auto">
          <a:xfrm>
            <a:off x="1501775" y="21780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8">
            <a:extLst>
              <a:ext uri="{FF2B5EF4-FFF2-40B4-BE49-F238E27FC236}">
                <a16:creationId xmlns:a16="http://schemas.microsoft.com/office/drawing/2014/main" id="{E89AC704-D4F8-495E-B90B-FC8CBDDE2272}"/>
              </a:ext>
            </a:extLst>
          </p:cNvPr>
          <p:cNvCxnSpPr>
            <a:cxnSpLocks noChangeShapeType="1"/>
            <a:stCxn id="28686" idx="3"/>
            <a:endCxn id="28687" idx="7"/>
          </p:cNvCxnSpPr>
          <p:nvPr/>
        </p:nvCxnSpPr>
        <p:spPr bwMode="auto">
          <a:xfrm flipH="1">
            <a:off x="1196975" y="2867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19">
            <a:extLst>
              <a:ext uri="{FF2B5EF4-FFF2-40B4-BE49-F238E27FC236}">
                <a16:creationId xmlns:a16="http://schemas.microsoft.com/office/drawing/2014/main" id="{37D39DF3-A5FF-4F52-87BF-3F618A89769E}"/>
              </a:ext>
            </a:extLst>
          </p:cNvPr>
          <p:cNvCxnSpPr>
            <a:cxnSpLocks noChangeShapeType="1"/>
            <a:stCxn id="28684" idx="3"/>
            <a:endCxn id="28687" idx="0"/>
          </p:cNvCxnSpPr>
          <p:nvPr/>
        </p:nvCxnSpPr>
        <p:spPr bwMode="auto">
          <a:xfrm flipH="1">
            <a:off x="1089025" y="2178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0">
            <a:extLst>
              <a:ext uri="{FF2B5EF4-FFF2-40B4-BE49-F238E27FC236}">
                <a16:creationId xmlns:a16="http://schemas.microsoft.com/office/drawing/2014/main" id="{F1EC5CC6-48EC-41DC-8DB6-D1ED5B4EE405}"/>
              </a:ext>
            </a:extLst>
          </p:cNvPr>
          <p:cNvCxnSpPr>
            <a:cxnSpLocks noChangeShapeType="1"/>
            <a:stCxn id="28686" idx="5"/>
            <a:endCxn id="28689" idx="1"/>
          </p:cNvCxnSpPr>
          <p:nvPr/>
        </p:nvCxnSpPr>
        <p:spPr bwMode="auto">
          <a:xfrm>
            <a:off x="2120900" y="2867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1">
            <a:extLst>
              <a:ext uri="{FF2B5EF4-FFF2-40B4-BE49-F238E27FC236}">
                <a16:creationId xmlns:a16="http://schemas.microsoft.com/office/drawing/2014/main" id="{CBC5F1E2-5319-4D54-A35A-2996D4EBAD16}"/>
              </a:ext>
            </a:extLst>
          </p:cNvPr>
          <p:cNvCxnSpPr>
            <a:cxnSpLocks noChangeShapeType="1"/>
            <a:stCxn id="28687" idx="6"/>
            <a:endCxn id="28689" idx="2"/>
          </p:cNvCxnSpPr>
          <p:nvPr/>
        </p:nvCxnSpPr>
        <p:spPr bwMode="auto">
          <a:xfrm flipV="1">
            <a:off x="1250950" y="3228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2">
            <a:extLst>
              <a:ext uri="{FF2B5EF4-FFF2-40B4-BE49-F238E27FC236}">
                <a16:creationId xmlns:a16="http://schemas.microsoft.com/office/drawing/2014/main" id="{003B47C9-6A13-4BA2-8A9E-B328BC8BADC6}"/>
              </a:ext>
            </a:extLst>
          </p:cNvPr>
          <p:cNvCxnSpPr>
            <a:cxnSpLocks noChangeShapeType="1"/>
            <a:stCxn id="28684" idx="6"/>
            <a:endCxn id="28708" idx="1"/>
          </p:cNvCxnSpPr>
          <p:nvPr/>
        </p:nvCxnSpPr>
        <p:spPr bwMode="auto">
          <a:xfrm>
            <a:off x="1555750" y="2060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3">
            <a:extLst>
              <a:ext uri="{FF2B5EF4-FFF2-40B4-BE49-F238E27FC236}">
                <a16:creationId xmlns:a16="http://schemas.microsoft.com/office/drawing/2014/main" id="{E210A94C-FE07-4BD4-A77B-FCCEA897CD6B}"/>
              </a:ext>
            </a:extLst>
          </p:cNvPr>
          <p:cNvCxnSpPr>
            <a:cxnSpLocks noChangeShapeType="1"/>
            <a:stCxn id="28688" idx="1"/>
            <a:endCxn id="28685" idx="5"/>
          </p:cNvCxnSpPr>
          <p:nvPr/>
        </p:nvCxnSpPr>
        <p:spPr bwMode="auto">
          <a:xfrm flipH="1" flipV="1">
            <a:off x="3482975" y="1908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24">
            <a:extLst>
              <a:ext uri="{FF2B5EF4-FFF2-40B4-BE49-F238E27FC236}">
                <a16:creationId xmlns:a16="http://schemas.microsoft.com/office/drawing/2014/main" id="{7D2BF22C-06A2-4B72-8A31-97953919B8DB}"/>
              </a:ext>
            </a:extLst>
          </p:cNvPr>
          <p:cNvCxnSpPr>
            <a:cxnSpLocks noChangeShapeType="1"/>
            <a:stCxn id="28709" idx="7"/>
            <a:endCxn id="28688" idx="3"/>
          </p:cNvCxnSpPr>
          <p:nvPr/>
        </p:nvCxnSpPr>
        <p:spPr bwMode="auto">
          <a:xfrm flipV="1">
            <a:off x="3527425" y="2670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8" name="Text Box 25">
            <a:extLst>
              <a:ext uri="{FF2B5EF4-FFF2-40B4-BE49-F238E27FC236}">
                <a16:creationId xmlns:a16="http://schemas.microsoft.com/office/drawing/2014/main" id="{4B6561DC-3D1A-4699-B6D6-1E5321E5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9431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699" name="Text Box 26">
            <a:extLst>
              <a:ext uri="{FF2B5EF4-FFF2-40B4-BE49-F238E27FC236}">
                <a16:creationId xmlns:a16="http://schemas.microsoft.com/office/drawing/2014/main" id="{DACD11F0-98B3-44F6-B33E-61EC99F7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425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700" name="Text Box 27">
            <a:extLst>
              <a:ext uri="{FF2B5EF4-FFF2-40B4-BE49-F238E27FC236}">
                <a16:creationId xmlns:a16="http://schemas.microsoft.com/office/drawing/2014/main" id="{F0AE667F-6796-44F2-A735-F022CA611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255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01" name="Text Box 28">
            <a:extLst>
              <a:ext uri="{FF2B5EF4-FFF2-40B4-BE49-F238E27FC236}">
                <a16:creationId xmlns:a16="http://schemas.microsoft.com/office/drawing/2014/main" id="{8BDACFBB-C2AD-4453-B485-05558E10C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23383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28702" name="Text Box 29">
            <a:extLst>
              <a:ext uri="{FF2B5EF4-FFF2-40B4-BE49-F238E27FC236}">
                <a16:creationId xmlns:a16="http://schemas.microsoft.com/office/drawing/2014/main" id="{F8980312-5B54-4390-B787-ED51241D5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3314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28703" name="Text Box 30">
            <a:extLst>
              <a:ext uri="{FF2B5EF4-FFF2-40B4-BE49-F238E27FC236}">
                <a16:creationId xmlns:a16="http://schemas.microsoft.com/office/drawing/2014/main" id="{607E6F43-7771-4FFB-A3E8-767E0158B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28003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04" name="Text Box 31">
            <a:extLst>
              <a:ext uri="{FF2B5EF4-FFF2-40B4-BE49-F238E27FC236}">
                <a16:creationId xmlns:a16="http://schemas.microsoft.com/office/drawing/2014/main" id="{FB56B2C9-2A9A-4CC0-93E6-0764B50A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1790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8705" name="Text Box 32">
            <a:extLst>
              <a:ext uri="{FF2B5EF4-FFF2-40B4-BE49-F238E27FC236}">
                <a16:creationId xmlns:a16="http://schemas.microsoft.com/office/drawing/2014/main" id="{02EBE1CC-8F1F-4BC3-8834-F52D3DE14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2947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cxnSp>
        <p:nvCxnSpPr>
          <p:cNvPr id="28706" name="AutoShape 33">
            <a:extLst>
              <a:ext uri="{FF2B5EF4-FFF2-40B4-BE49-F238E27FC236}">
                <a16:creationId xmlns:a16="http://schemas.microsoft.com/office/drawing/2014/main" id="{DFFE643E-7F7D-4F42-9141-39082BF489C7}"/>
              </a:ext>
            </a:extLst>
          </p:cNvPr>
          <p:cNvCxnSpPr>
            <a:cxnSpLocks noChangeShapeType="1"/>
            <a:stCxn id="28709" idx="0"/>
            <a:endCxn id="28685" idx="4"/>
          </p:cNvCxnSpPr>
          <p:nvPr/>
        </p:nvCxnSpPr>
        <p:spPr bwMode="auto">
          <a:xfrm flipH="1" flipV="1">
            <a:off x="3375025" y="1952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7" name="Text Box 34">
            <a:extLst>
              <a:ext uri="{FF2B5EF4-FFF2-40B4-BE49-F238E27FC236}">
                <a16:creationId xmlns:a16="http://schemas.microsoft.com/office/drawing/2014/main" id="{D92B46F1-BDF7-4FB9-884D-56D7978CB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22415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8708" name="Oval 35">
            <a:extLst>
              <a:ext uri="{FF2B5EF4-FFF2-40B4-BE49-F238E27FC236}">
                <a16:creationId xmlns:a16="http://schemas.microsoft.com/office/drawing/2014/main" id="{24AE3985-50B4-4317-8555-4AFBC300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2151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sp>
        <p:nvSpPr>
          <p:cNvPr id="28709" name="Oval 36">
            <a:extLst>
              <a:ext uri="{FF2B5EF4-FFF2-40B4-BE49-F238E27FC236}">
                <a16:creationId xmlns:a16="http://schemas.microsoft.com/office/drawing/2014/main" id="{525C118F-D84B-4666-89CE-DF5094EE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2963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</a:t>
            </a:r>
          </a:p>
        </p:txBody>
      </p:sp>
      <p:cxnSp>
        <p:nvCxnSpPr>
          <p:cNvPr id="28710" name="AutoShape 37">
            <a:extLst>
              <a:ext uri="{FF2B5EF4-FFF2-40B4-BE49-F238E27FC236}">
                <a16:creationId xmlns:a16="http://schemas.microsoft.com/office/drawing/2014/main" id="{C19DFF4A-1ECA-4711-9614-2E5D382D5E1B}"/>
              </a:ext>
            </a:extLst>
          </p:cNvPr>
          <p:cNvCxnSpPr>
            <a:cxnSpLocks noChangeShapeType="1"/>
            <a:stCxn id="28708" idx="4"/>
            <a:endCxn id="28689" idx="0"/>
          </p:cNvCxnSpPr>
          <p:nvPr/>
        </p:nvCxnSpPr>
        <p:spPr bwMode="auto">
          <a:xfrm>
            <a:off x="2727325" y="2465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1" name="Text Box 38">
            <a:extLst>
              <a:ext uri="{FF2B5EF4-FFF2-40B4-BE49-F238E27FC236}">
                <a16:creationId xmlns:a16="http://schemas.microsoft.com/office/drawing/2014/main" id="{4A5EE7E1-6EB8-441E-AF4B-E36801AA0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2643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cxnSp>
        <p:nvCxnSpPr>
          <p:cNvPr id="28712" name="AutoShape 39">
            <a:extLst>
              <a:ext uri="{FF2B5EF4-FFF2-40B4-BE49-F238E27FC236}">
                <a16:creationId xmlns:a16="http://schemas.microsoft.com/office/drawing/2014/main" id="{AD61ED28-8E0F-4799-815C-43D1C98A678A}"/>
              </a:ext>
            </a:extLst>
          </p:cNvPr>
          <p:cNvCxnSpPr>
            <a:cxnSpLocks noChangeShapeType="1"/>
            <a:stCxn id="28708" idx="3"/>
            <a:endCxn id="28686" idx="7"/>
          </p:cNvCxnSpPr>
          <p:nvPr/>
        </p:nvCxnSpPr>
        <p:spPr bwMode="auto">
          <a:xfrm flipH="1">
            <a:off x="2120900" y="2420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3" name="Text Box 40">
            <a:extLst>
              <a:ext uri="{FF2B5EF4-FFF2-40B4-BE49-F238E27FC236}">
                <a16:creationId xmlns:a16="http://schemas.microsoft.com/office/drawing/2014/main" id="{DF48F9DF-9604-4699-A2D3-081A83805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0" y="2209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9258" name="Freeform 41">
            <a:extLst>
              <a:ext uri="{FF2B5EF4-FFF2-40B4-BE49-F238E27FC236}">
                <a16:creationId xmlns:a16="http://schemas.microsoft.com/office/drawing/2014/main" id="{70549EF7-C7C2-4EB6-857C-01B6154375C5}"/>
              </a:ext>
            </a:extLst>
          </p:cNvPr>
          <p:cNvSpPr>
            <a:spLocks/>
          </p:cNvSpPr>
          <p:nvPr/>
        </p:nvSpPr>
        <p:spPr bwMode="auto">
          <a:xfrm>
            <a:off x="3008313" y="4114800"/>
            <a:ext cx="1335087" cy="2078038"/>
          </a:xfrm>
          <a:custGeom>
            <a:avLst/>
            <a:gdLst>
              <a:gd name="T0" fmla="*/ 2147483647 w 841"/>
              <a:gd name="T1" fmla="*/ 2147483647 h 1309"/>
              <a:gd name="T2" fmla="*/ 2147483647 w 841"/>
              <a:gd name="T3" fmla="*/ 2147483647 h 1309"/>
              <a:gd name="T4" fmla="*/ 2147483647 w 841"/>
              <a:gd name="T5" fmla="*/ 2147483647 h 1309"/>
              <a:gd name="T6" fmla="*/ 2147483647 w 841"/>
              <a:gd name="T7" fmla="*/ 2147483647 h 1309"/>
              <a:gd name="T8" fmla="*/ 2147483647 w 841"/>
              <a:gd name="T9" fmla="*/ 2147483647 h 1309"/>
              <a:gd name="T10" fmla="*/ 2147483647 w 841"/>
              <a:gd name="T11" fmla="*/ 2147483647 h 1309"/>
              <a:gd name="T12" fmla="*/ 2147483647 w 841"/>
              <a:gd name="T13" fmla="*/ 2147483647 h 1309"/>
              <a:gd name="T14" fmla="*/ 2147483647 w 841"/>
              <a:gd name="T15" fmla="*/ 2147483647 h 1309"/>
              <a:gd name="T16" fmla="*/ 2147483647 w 841"/>
              <a:gd name="T17" fmla="*/ 2147483647 h 1309"/>
              <a:gd name="T18" fmla="*/ 2147483647 w 841"/>
              <a:gd name="T19" fmla="*/ 2147483647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59" name="Freeform 42">
            <a:extLst>
              <a:ext uri="{FF2B5EF4-FFF2-40B4-BE49-F238E27FC236}">
                <a16:creationId xmlns:a16="http://schemas.microsoft.com/office/drawing/2014/main" id="{3856000F-22E5-48AD-B9A7-C0AC05B8F69E}"/>
              </a:ext>
            </a:extLst>
          </p:cNvPr>
          <p:cNvSpPr>
            <a:spLocks/>
          </p:cNvSpPr>
          <p:nvPr/>
        </p:nvSpPr>
        <p:spPr bwMode="auto">
          <a:xfrm>
            <a:off x="2357438" y="4605338"/>
            <a:ext cx="684212" cy="1674812"/>
          </a:xfrm>
          <a:custGeom>
            <a:avLst/>
            <a:gdLst>
              <a:gd name="T0" fmla="*/ 2147483647 w 431"/>
              <a:gd name="T1" fmla="*/ 2147483647 h 1055"/>
              <a:gd name="T2" fmla="*/ 2147483647 w 431"/>
              <a:gd name="T3" fmla="*/ 2147483647 h 1055"/>
              <a:gd name="T4" fmla="*/ 2147483647 w 431"/>
              <a:gd name="T5" fmla="*/ 2147483647 h 1055"/>
              <a:gd name="T6" fmla="*/ 2147483647 w 431"/>
              <a:gd name="T7" fmla="*/ 2147483647 h 1055"/>
              <a:gd name="T8" fmla="*/ 2147483647 w 431"/>
              <a:gd name="T9" fmla="*/ 2147483647 h 1055"/>
              <a:gd name="T10" fmla="*/ 2147483647 w 431"/>
              <a:gd name="T11" fmla="*/ 2147483647 h 1055"/>
              <a:gd name="T12" fmla="*/ 2147483647 w 431"/>
              <a:gd name="T13" fmla="*/ 2147483647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60" name="Freeform 44">
            <a:extLst>
              <a:ext uri="{FF2B5EF4-FFF2-40B4-BE49-F238E27FC236}">
                <a16:creationId xmlns:a16="http://schemas.microsoft.com/office/drawing/2014/main" id="{2C080602-67D4-4351-A78C-05AAB12750E3}"/>
              </a:ext>
            </a:extLst>
          </p:cNvPr>
          <p:cNvSpPr>
            <a:spLocks/>
          </p:cNvSpPr>
          <p:nvPr/>
        </p:nvSpPr>
        <p:spPr bwMode="auto">
          <a:xfrm>
            <a:off x="728663" y="4343400"/>
            <a:ext cx="1508125" cy="1985963"/>
          </a:xfrm>
          <a:custGeom>
            <a:avLst/>
            <a:gdLst>
              <a:gd name="T0" fmla="*/ 2147483647 w 950"/>
              <a:gd name="T1" fmla="*/ 2147483647 h 1251"/>
              <a:gd name="T2" fmla="*/ 2147483647 w 950"/>
              <a:gd name="T3" fmla="*/ 2147483647 h 1251"/>
              <a:gd name="T4" fmla="*/ 2147483647 w 950"/>
              <a:gd name="T5" fmla="*/ 2147483647 h 1251"/>
              <a:gd name="T6" fmla="*/ 2147483647 w 950"/>
              <a:gd name="T7" fmla="*/ 2147483647 h 1251"/>
              <a:gd name="T8" fmla="*/ 2147483647 w 950"/>
              <a:gd name="T9" fmla="*/ 2147483647 h 1251"/>
              <a:gd name="T10" fmla="*/ 2147483647 w 950"/>
              <a:gd name="T11" fmla="*/ 2147483647 h 1251"/>
              <a:gd name="T12" fmla="*/ 2147483647 w 950"/>
              <a:gd name="T13" fmla="*/ 2147483647 h 1251"/>
              <a:gd name="T14" fmla="*/ 2147483647 w 950"/>
              <a:gd name="T15" fmla="*/ 2147483647 h 1251"/>
              <a:gd name="T16" fmla="*/ 2147483647 w 950"/>
              <a:gd name="T17" fmla="*/ 2147483647 h 1251"/>
              <a:gd name="T18" fmla="*/ 2147483647 w 950"/>
              <a:gd name="T19" fmla="*/ 2147483647 h 1251"/>
              <a:gd name="T20" fmla="*/ 2147483647 w 950"/>
              <a:gd name="T21" fmla="*/ 2147483647 h 1251"/>
              <a:gd name="T22" fmla="*/ 2147483647 w 950"/>
              <a:gd name="T23" fmla="*/ 2147483647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BCA25F01-977D-45DB-9BC8-506A12F1E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13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8718" name="Oval 46">
            <a:extLst>
              <a:ext uri="{FF2B5EF4-FFF2-40B4-BE49-F238E27FC236}">
                <a16:creationId xmlns:a16="http://schemas.microsoft.com/office/drawing/2014/main" id="{F784DC57-0710-4B27-A6F2-E79682203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</a:t>
            </a:r>
          </a:p>
        </p:txBody>
      </p:sp>
      <p:sp>
        <p:nvSpPr>
          <p:cNvPr id="28719" name="Oval 47">
            <a:extLst>
              <a:ext uri="{FF2B5EF4-FFF2-40B4-BE49-F238E27FC236}">
                <a16:creationId xmlns:a16="http://schemas.microsoft.com/office/drawing/2014/main" id="{381766B3-8917-40E5-BCC2-953265B64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8720" name="Oval 48">
            <a:extLst>
              <a:ext uri="{FF2B5EF4-FFF2-40B4-BE49-F238E27FC236}">
                <a16:creationId xmlns:a16="http://schemas.microsoft.com/office/drawing/2014/main" id="{F79722E8-0E1C-43F0-A0B0-267C5752C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8721" name="Oval 49">
            <a:extLst>
              <a:ext uri="{FF2B5EF4-FFF2-40B4-BE49-F238E27FC236}">
                <a16:creationId xmlns:a16="http://schemas.microsoft.com/office/drawing/2014/main" id="{738F8D90-2A82-4DB5-AB60-FB4D88D3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sp>
        <p:nvSpPr>
          <p:cNvPr id="28722" name="Oval 50">
            <a:extLst>
              <a:ext uri="{FF2B5EF4-FFF2-40B4-BE49-F238E27FC236}">
                <a16:creationId xmlns:a16="http://schemas.microsoft.com/office/drawing/2014/main" id="{4CAEBA0D-BDA2-4B32-AA16-CE36CFC98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28723" name="AutoShape 51">
            <a:extLst>
              <a:ext uri="{FF2B5EF4-FFF2-40B4-BE49-F238E27FC236}">
                <a16:creationId xmlns:a16="http://schemas.microsoft.com/office/drawing/2014/main" id="{39886231-8C24-4DE2-B94D-8CC8052993C1}"/>
              </a:ext>
            </a:extLst>
          </p:cNvPr>
          <p:cNvCxnSpPr>
            <a:cxnSpLocks noChangeShapeType="1"/>
            <a:stCxn id="28717" idx="5"/>
            <a:endCxn id="28719" idx="1"/>
          </p:cNvCxnSpPr>
          <p:nvPr/>
        </p:nvCxnSpPr>
        <p:spPr bwMode="auto">
          <a:xfrm>
            <a:off x="1465263" y="4845050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4" name="AutoShape 52">
            <a:extLst>
              <a:ext uri="{FF2B5EF4-FFF2-40B4-BE49-F238E27FC236}">
                <a16:creationId xmlns:a16="http://schemas.microsoft.com/office/drawing/2014/main" id="{30F06336-95C1-4F0C-86D2-2E3475624221}"/>
              </a:ext>
            </a:extLst>
          </p:cNvPr>
          <p:cNvCxnSpPr>
            <a:cxnSpLocks noChangeShapeType="1"/>
            <a:stCxn id="28719" idx="3"/>
            <a:endCxn id="28720" idx="7"/>
          </p:cNvCxnSpPr>
          <p:nvPr/>
        </p:nvCxnSpPr>
        <p:spPr bwMode="auto">
          <a:xfrm flipH="1">
            <a:off x="1160463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5" name="AutoShape 53">
            <a:extLst>
              <a:ext uri="{FF2B5EF4-FFF2-40B4-BE49-F238E27FC236}">
                <a16:creationId xmlns:a16="http://schemas.microsoft.com/office/drawing/2014/main" id="{89A1F1F4-EA7D-471B-B35F-1FC949870106}"/>
              </a:ext>
            </a:extLst>
          </p:cNvPr>
          <p:cNvCxnSpPr>
            <a:cxnSpLocks noChangeShapeType="1"/>
            <a:stCxn id="28717" idx="3"/>
            <a:endCxn id="28720" idx="0"/>
          </p:cNvCxnSpPr>
          <p:nvPr/>
        </p:nvCxnSpPr>
        <p:spPr bwMode="auto">
          <a:xfrm flipH="1">
            <a:off x="1052513" y="4845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6" name="AutoShape 54">
            <a:extLst>
              <a:ext uri="{FF2B5EF4-FFF2-40B4-BE49-F238E27FC236}">
                <a16:creationId xmlns:a16="http://schemas.microsoft.com/office/drawing/2014/main" id="{61E8C9FE-C751-40E7-93CB-8CF9E477C93C}"/>
              </a:ext>
            </a:extLst>
          </p:cNvPr>
          <p:cNvCxnSpPr>
            <a:cxnSpLocks noChangeShapeType="1"/>
            <a:stCxn id="28719" idx="5"/>
            <a:endCxn id="28722" idx="1"/>
          </p:cNvCxnSpPr>
          <p:nvPr/>
        </p:nvCxnSpPr>
        <p:spPr bwMode="auto">
          <a:xfrm>
            <a:off x="2084388" y="5534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7" name="AutoShape 55">
            <a:extLst>
              <a:ext uri="{FF2B5EF4-FFF2-40B4-BE49-F238E27FC236}">
                <a16:creationId xmlns:a16="http://schemas.microsoft.com/office/drawing/2014/main" id="{0116FB2A-37E4-4E7A-A4CD-5CECA8A0F449}"/>
              </a:ext>
            </a:extLst>
          </p:cNvPr>
          <p:cNvCxnSpPr>
            <a:cxnSpLocks noChangeShapeType="1"/>
            <a:stCxn id="28720" idx="6"/>
            <a:endCxn id="28722" idx="2"/>
          </p:cNvCxnSpPr>
          <p:nvPr/>
        </p:nvCxnSpPr>
        <p:spPr bwMode="auto">
          <a:xfrm flipV="1">
            <a:off x="1214438" y="5895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8" name="AutoShape 56">
            <a:extLst>
              <a:ext uri="{FF2B5EF4-FFF2-40B4-BE49-F238E27FC236}">
                <a16:creationId xmlns:a16="http://schemas.microsoft.com/office/drawing/2014/main" id="{A60013E2-18C4-4FD7-845C-473961687188}"/>
              </a:ext>
            </a:extLst>
          </p:cNvPr>
          <p:cNvCxnSpPr>
            <a:cxnSpLocks noChangeShapeType="1"/>
            <a:stCxn id="28717" idx="6"/>
            <a:endCxn id="28741" idx="1"/>
          </p:cNvCxnSpPr>
          <p:nvPr/>
        </p:nvCxnSpPr>
        <p:spPr bwMode="auto">
          <a:xfrm>
            <a:off x="1519238" y="4727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9" name="AutoShape 57">
            <a:extLst>
              <a:ext uri="{FF2B5EF4-FFF2-40B4-BE49-F238E27FC236}">
                <a16:creationId xmlns:a16="http://schemas.microsoft.com/office/drawing/2014/main" id="{1B753149-7557-44BA-B915-B9C27C58AADA}"/>
              </a:ext>
            </a:extLst>
          </p:cNvPr>
          <p:cNvCxnSpPr>
            <a:cxnSpLocks noChangeShapeType="1"/>
            <a:stCxn id="28721" idx="1"/>
            <a:endCxn id="28718" idx="5"/>
          </p:cNvCxnSpPr>
          <p:nvPr/>
        </p:nvCxnSpPr>
        <p:spPr bwMode="auto">
          <a:xfrm flipH="1" flipV="1">
            <a:off x="3446463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0" name="AutoShape 58">
            <a:extLst>
              <a:ext uri="{FF2B5EF4-FFF2-40B4-BE49-F238E27FC236}">
                <a16:creationId xmlns:a16="http://schemas.microsoft.com/office/drawing/2014/main" id="{420EB105-1A4E-4601-A980-64497244855A}"/>
              </a:ext>
            </a:extLst>
          </p:cNvPr>
          <p:cNvCxnSpPr>
            <a:cxnSpLocks noChangeShapeType="1"/>
            <a:stCxn id="28742" idx="7"/>
            <a:endCxn id="28721" idx="3"/>
          </p:cNvCxnSpPr>
          <p:nvPr/>
        </p:nvCxnSpPr>
        <p:spPr bwMode="auto">
          <a:xfrm flipV="1">
            <a:off x="3490913" y="5337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31" name="Text Box 59">
            <a:extLst>
              <a:ext uri="{FF2B5EF4-FFF2-40B4-BE49-F238E27FC236}">
                <a16:creationId xmlns:a16="http://schemas.microsoft.com/office/drawing/2014/main" id="{7674B840-5EFB-4B0C-B78A-25D964DEA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46101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732" name="Text Box 60">
            <a:extLst>
              <a:ext uri="{FF2B5EF4-FFF2-40B4-BE49-F238E27FC236}">
                <a16:creationId xmlns:a16="http://schemas.microsoft.com/office/drawing/2014/main" id="{57D678F0-F41A-44B6-8244-26605716E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509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733" name="Text Box 61">
            <a:extLst>
              <a:ext uri="{FF2B5EF4-FFF2-40B4-BE49-F238E27FC236}">
                <a16:creationId xmlns:a16="http://schemas.microsoft.com/office/drawing/2014/main" id="{09467931-F002-4311-8688-12DCAC02C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763" y="5219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34" name="Text Box 62">
            <a:extLst>
              <a:ext uri="{FF2B5EF4-FFF2-40B4-BE49-F238E27FC236}">
                <a16:creationId xmlns:a16="http://schemas.microsoft.com/office/drawing/2014/main" id="{214120A8-70BC-4429-BFD8-D23FBC3E0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225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8735" name="Text Box 63">
            <a:extLst>
              <a:ext uri="{FF2B5EF4-FFF2-40B4-BE49-F238E27FC236}">
                <a16:creationId xmlns:a16="http://schemas.microsoft.com/office/drawing/2014/main" id="{7FB0D078-11F1-4796-B587-99B02622C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5981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28736" name="Text Box 64">
            <a:extLst>
              <a:ext uri="{FF2B5EF4-FFF2-40B4-BE49-F238E27FC236}">
                <a16:creationId xmlns:a16="http://schemas.microsoft.com/office/drawing/2014/main" id="{C6737262-5FAD-44B3-9A2B-8B3A2DF23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5467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37" name="Text Box 65">
            <a:extLst>
              <a:ext uri="{FF2B5EF4-FFF2-40B4-BE49-F238E27FC236}">
                <a16:creationId xmlns:a16="http://schemas.microsoft.com/office/drawing/2014/main" id="{199A917E-44E0-49BD-BD8F-CC7495596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4457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8738" name="Text Box 66">
            <a:extLst>
              <a:ext uri="{FF2B5EF4-FFF2-40B4-BE49-F238E27FC236}">
                <a16:creationId xmlns:a16="http://schemas.microsoft.com/office/drawing/2014/main" id="{994EAE9B-D841-472B-8F20-8F868545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cxnSp>
        <p:nvCxnSpPr>
          <p:cNvPr id="28739" name="AutoShape 67">
            <a:extLst>
              <a:ext uri="{FF2B5EF4-FFF2-40B4-BE49-F238E27FC236}">
                <a16:creationId xmlns:a16="http://schemas.microsoft.com/office/drawing/2014/main" id="{D7B35251-A853-43FE-86C4-C549FC191706}"/>
              </a:ext>
            </a:extLst>
          </p:cNvPr>
          <p:cNvCxnSpPr>
            <a:cxnSpLocks noChangeShapeType="1"/>
            <a:stCxn id="28742" idx="0"/>
            <a:endCxn id="28718" idx="4"/>
          </p:cNvCxnSpPr>
          <p:nvPr/>
        </p:nvCxnSpPr>
        <p:spPr bwMode="auto">
          <a:xfrm flipH="1" flipV="1">
            <a:off x="3338513" y="4619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40" name="Text Box 68">
            <a:extLst>
              <a:ext uri="{FF2B5EF4-FFF2-40B4-BE49-F238E27FC236}">
                <a16:creationId xmlns:a16="http://schemas.microsoft.com/office/drawing/2014/main" id="{6609A6D3-D4D0-4F68-A736-B291C3A8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4908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8741" name="Oval 69">
            <a:extLst>
              <a:ext uri="{FF2B5EF4-FFF2-40B4-BE49-F238E27FC236}">
                <a16:creationId xmlns:a16="http://schemas.microsoft.com/office/drawing/2014/main" id="{11D40EDA-0273-45F4-AA8B-C2F4120B6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sp>
        <p:nvSpPr>
          <p:cNvPr id="28742" name="Oval 70">
            <a:extLst>
              <a:ext uri="{FF2B5EF4-FFF2-40B4-BE49-F238E27FC236}">
                <a16:creationId xmlns:a16="http://schemas.microsoft.com/office/drawing/2014/main" id="{CDE3802C-075C-46BA-B60B-497230E34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</a:t>
            </a:r>
          </a:p>
        </p:txBody>
      </p:sp>
      <p:cxnSp>
        <p:nvCxnSpPr>
          <p:cNvPr id="28743" name="AutoShape 71">
            <a:extLst>
              <a:ext uri="{FF2B5EF4-FFF2-40B4-BE49-F238E27FC236}">
                <a16:creationId xmlns:a16="http://schemas.microsoft.com/office/drawing/2014/main" id="{698C73B0-ACD5-418F-B0F8-C23382DD0EF7}"/>
              </a:ext>
            </a:extLst>
          </p:cNvPr>
          <p:cNvCxnSpPr>
            <a:cxnSpLocks noChangeShapeType="1"/>
            <a:stCxn id="28741" idx="4"/>
            <a:endCxn id="28722" idx="0"/>
          </p:cNvCxnSpPr>
          <p:nvPr/>
        </p:nvCxnSpPr>
        <p:spPr bwMode="auto">
          <a:xfrm>
            <a:off x="2690813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44" name="Text Box 72">
            <a:extLst>
              <a:ext uri="{FF2B5EF4-FFF2-40B4-BE49-F238E27FC236}">
                <a16:creationId xmlns:a16="http://schemas.microsoft.com/office/drawing/2014/main" id="{4476368D-2F32-4B1A-A599-A1EBDB3BD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cxnSp>
        <p:nvCxnSpPr>
          <p:cNvPr id="28745" name="AutoShape 73">
            <a:extLst>
              <a:ext uri="{FF2B5EF4-FFF2-40B4-BE49-F238E27FC236}">
                <a16:creationId xmlns:a16="http://schemas.microsoft.com/office/drawing/2014/main" id="{88AC0C71-6B92-4D09-A2CD-1D2B20D585D8}"/>
              </a:ext>
            </a:extLst>
          </p:cNvPr>
          <p:cNvCxnSpPr>
            <a:cxnSpLocks noChangeShapeType="1"/>
            <a:stCxn id="28741" idx="3"/>
            <a:endCxn id="28719" idx="7"/>
          </p:cNvCxnSpPr>
          <p:nvPr/>
        </p:nvCxnSpPr>
        <p:spPr bwMode="auto">
          <a:xfrm flipH="1">
            <a:off x="2084388" y="5087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46" name="Text Box 74">
            <a:extLst>
              <a:ext uri="{FF2B5EF4-FFF2-40B4-BE49-F238E27FC236}">
                <a16:creationId xmlns:a16="http://schemas.microsoft.com/office/drawing/2014/main" id="{1B439215-3284-4F30-AE68-F806FFAA1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4876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9291" name="Freeform 75">
            <a:extLst>
              <a:ext uri="{FF2B5EF4-FFF2-40B4-BE49-F238E27FC236}">
                <a16:creationId xmlns:a16="http://schemas.microsoft.com/office/drawing/2014/main" id="{FE4B9FB7-DFAC-46CE-8B8D-65BA18ABA3F1}"/>
              </a:ext>
            </a:extLst>
          </p:cNvPr>
          <p:cNvSpPr>
            <a:spLocks/>
          </p:cNvSpPr>
          <p:nvPr/>
        </p:nvSpPr>
        <p:spPr bwMode="auto">
          <a:xfrm>
            <a:off x="7461250" y="1468438"/>
            <a:ext cx="1335088" cy="2078037"/>
          </a:xfrm>
          <a:custGeom>
            <a:avLst/>
            <a:gdLst>
              <a:gd name="T0" fmla="*/ 2147483647 w 841"/>
              <a:gd name="T1" fmla="*/ 2147483647 h 1309"/>
              <a:gd name="T2" fmla="*/ 2147483647 w 841"/>
              <a:gd name="T3" fmla="*/ 2147483647 h 1309"/>
              <a:gd name="T4" fmla="*/ 2147483647 w 841"/>
              <a:gd name="T5" fmla="*/ 2147483647 h 1309"/>
              <a:gd name="T6" fmla="*/ 2147483647 w 841"/>
              <a:gd name="T7" fmla="*/ 2147483647 h 1309"/>
              <a:gd name="T8" fmla="*/ 2147483647 w 841"/>
              <a:gd name="T9" fmla="*/ 2147483647 h 1309"/>
              <a:gd name="T10" fmla="*/ 2147483647 w 841"/>
              <a:gd name="T11" fmla="*/ 2147483647 h 1309"/>
              <a:gd name="T12" fmla="*/ 2147483647 w 841"/>
              <a:gd name="T13" fmla="*/ 2147483647 h 1309"/>
              <a:gd name="T14" fmla="*/ 2147483647 w 841"/>
              <a:gd name="T15" fmla="*/ 2147483647 h 1309"/>
              <a:gd name="T16" fmla="*/ 2147483647 w 841"/>
              <a:gd name="T17" fmla="*/ 2147483647 h 1309"/>
              <a:gd name="T18" fmla="*/ 2147483647 w 841"/>
              <a:gd name="T19" fmla="*/ 2147483647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92" name="Freeform 76">
            <a:extLst>
              <a:ext uri="{FF2B5EF4-FFF2-40B4-BE49-F238E27FC236}">
                <a16:creationId xmlns:a16="http://schemas.microsoft.com/office/drawing/2014/main" id="{5C60D784-2CC6-49A9-95CE-45081A45FA07}"/>
              </a:ext>
            </a:extLst>
          </p:cNvPr>
          <p:cNvSpPr>
            <a:spLocks/>
          </p:cNvSpPr>
          <p:nvPr/>
        </p:nvSpPr>
        <p:spPr bwMode="auto">
          <a:xfrm>
            <a:off x="6810375" y="1958975"/>
            <a:ext cx="684213" cy="1674813"/>
          </a:xfrm>
          <a:custGeom>
            <a:avLst/>
            <a:gdLst>
              <a:gd name="T0" fmla="*/ 2147483647 w 431"/>
              <a:gd name="T1" fmla="*/ 2147483647 h 1055"/>
              <a:gd name="T2" fmla="*/ 2147483647 w 431"/>
              <a:gd name="T3" fmla="*/ 2147483647 h 1055"/>
              <a:gd name="T4" fmla="*/ 2147483647 w 431"/>
              <a:gd name="T5" fmla="*/ 2147483647 h 1055"/>
              <a:gd name="T6" fmla="*/ 2147483647 w 431"/>
              <a:gd name="T7" fmla="*/ 2147483647 h 1055"/>
              <a:gd name="T8" fmla="*/ 2147483647 w 431"/>
              <a:gd name="T9" fmla="*/ 2147483647 h 1055"/>
              <a:gd name="T10" fmla="*/ 2147483647 w 431"/>
              <a:gd name="T11" fmla="*/ 2147483647 h 1055"/>
              <a:gd name="T12" fmla="*/ 2147483647 w 431"/>
              <a:gd name="T13" fmla="*/ 2147483647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93" name="Freeform 77">
            <a:extLst>
              <a:ext uri="{FF2B5EF4-FFF2-40B4-BE49-F238E27FC236}">
                <a16:creationId xmlns:a16="http://schemas.microsoft.com/office/drawing/2014/main" id="{AF80B6EE-785C-4361-B7DA-04887A6BBFA4}"/>
              </a:ext>
            </a:extLst>
          </p:cNvPr>
          <p:cNvSpPr>
            <a:spLocks/>
          </p:cNvSpPr>
          <p:nvPr/>
        </p:nvSpPr>
        <p:spPr bwMode="auto">
          <a:xfrm>
            <a:off x="5181600" y="1697038"/>
            <a:ext cx="1508125" cy="1985962"/>
          </a:xfrm>
          <a:custGeom>
            <a:avLst/>
            <a:gdLst>
              <a:gd name="T0" fmla="*/ 2147483647 w 950"/>
              <a:gd name="T1" fmla="*/ 2147483647 h 1251"/>
              <a:gd name="T2" fmla="*/ 2147483647 w 950"/>
              <a:gd name="T3" fmla="*/ 2147483647 h 1251"/>
              <a:gd name="T4" fmla="*/ 2147483647 w 950"/>
              <a:gd name="T5" fmla="*/ 2147483647 h 1251"/>
              <a:gd name="T6" fmla="*/ 2147483647 w 950"/>
              <a:gd name="T7" fmla="*/ 2147483647 h 1251"/>
              <a:gd name="T8" fmla="*/ 2147483647 w 950"/>
              <a:gd name="T9" fmla="*/ 2147483647 h 1251"/>
              <a:gd name="T10" fmla="*/ 2147483647 w 950"/>
              <a:gd name="T11" fmla="*/ 2147483647 h 1251"/>
              <a:gd name="T12" fmla="*/ 2147483647 w 950"/>
              <a:gd name="T13" fmla="*/ 2147483647 h 1251"/>
              <a:gd name="T14" fmla="*/ 2147483647 w 950"/>
              <a:gd name="T15" fmla="*/ 2147483647 h 1251"/>
              <a:gd name="T16" fmla="*/ 2147483647 w 950"/>
              <a:gd name="T17" fmla="*/ 2147483647 h 1251"/>
              <a:gd name="T18" fmla="*/ 2147483647 w 950"/>
              <a:gd name="T19" fmla="*/ 2147483647 h 1251"/>
              <a:gd name="T20" fmla="*/ 2147483647 w 950"/>
              <a:gd name="T21" fmla="*/ 2147483647 h 1251"/>
              <a:gd name="T22" fmla="*/ 2147483647 w 950"/>
              <a:gd name="T23" fmla="*/ 2147483647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750" name="Oval 78">
            <a:extLst>
              <a:ext uri="{FF2B5EF4-FFF2-40B4-BE49-F238E27FC236}">
                <a16:creationId xmlns:a16="http://schemas.microsoft.com/office/drawing/2014/main" id="{85140224-50FF-4631-9288-BEE55B18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19288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8751" name="Oval 79">
            <a:extLst>
              <a:ext uri="{FF2B5EF4-FFF2-40B4-BE49-F238E27FC236}">
                <a16:creationId xmlns:a16="http://schemas.microsoft.com/office/drawing/2014/main" id="{852E5895-E8A9-4793-9C53-31909CA0D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050" y="1658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</a:t>
            </a:r>
          </a:p>
        </p:txBody>
      </p:sp>
      <p:sp>
        <p:nvSpPr>
          <p:cNvPr id="28752" name="Oval 80">
            <a:extLst>
              <a:ext uri="{FF2B5EF4-FFF2-40B4-BE49-F238E27FC236}">
                <a16:creationId xmlns:a16="http://schemas.microsoft.com/office/drawing/2014/main" id="{1CF8C6B0-8250-4453-9615-3D720E66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26177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8753" name="Oval 81">
            <a:extLst>
              <a:ext uri="{FF2B5EF4-FFF2-40B4-BE49-F238E27FC236}">
                <a16:creationId xmlns:a16="http://schemas.microsoft.com/office/drawing/2014/main" id="{193C3F36-DDA7-449C-9EED-327CFB35E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32591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8754" name="Oval 82">
            <a:extLst>
              <a:ext uri="{FF2B5EF4-FFF2-40B4-BE49-F238E27FC236}">
                <a16:creationId xmlns:a16="http://schemas.microsoft.com/office/drawing/2014/main" id="{60AEA2B7-C8EC-4DB0-965E-5E275B474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4850" y="24209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sp>
        <p:nvSpPr>
          <p:cNvPr id="28755" name="Oval 83">
            <a:extLst>
              <a:ext uri="{FF2B5EF4-FFF2-40B4-BE49-F238E27FC236}">
                <a16:creationId xmlns:a16="http://schemas.microsoft.com/office/drawing/2014/main" id="{B798E61C-4CB3-4644-82D5-FA0257E1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30972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28756" name="AutoShape 84">
            <a:extLst>
              <a:ext uri="{FF2B5EF4-FFF2-40B4-BE49-F238E27FC236}">
                <a16:creationId xmlns:a16="http://schemas.microsoft.com/office/drawing/2014/main" id="{3C88F1EA-FF8B-4ADB-BBB7-0A2FDC33A97F}"/>
              </a:ext>
            </a:extLst>
          </p:cNvPr>
          <p:cNvCxnSpPr>
            <a:cxnSpLocks noChangeShapeType="1"/>
            <a:stCxn id="28750" idx="5"/>
            <a:endCxn id="28752" idx="1"/>
          </p:cNvCxnSpPr>
          <p:nvPr/>
        </p:nvCxnSpPr>
        <p:spPr bwMode="auto">
          <a:xfrm>
            <a:off x="5918200" y="2198688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57" name="AutoShape 85">
            <a:extLst>
              <a:ext uri="{FF2B5EF4-FFF2-40B4-BE49-F238E27FC236}">
                <a16:creationId xmlns:a16="http://schemas.microsoft.com/office/drawing/2014/main" id="{150A83C1-DC49-441E-B7C8-0A971D280FE8}"/>
              </a:ext>
            </a:extLst>
          </p:cNvPr>
          <p:cNvCxnSpPr>
            <a:cxnSpLocks noChangeShapeType="1"/>
            <a:stCxn id="28752" idx="3"/>
            <a:endCxn id="28753" idx="7"/>
          </p:cNvCxnSpPr>
          <p:nvPr/>
        </p:nvCxnSpPr>
        <p:spPr bwMode="auto">
          <a:xfrm flipH="1">
            <a:off x="5613400" y="288766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58" name="AutoShape 86">
            <a:extLst>
              <a:ext uri="{FF2B5EF4-FFF2-40B4-BE49-F238E27FC236}">
                <a16:creationId xmlns:a16="http://schemas.microsoft.com/office/drawing/2014/main" id="{0B5A74BD-B166-4070-A419-EE8C9E085703}"/>
              </a:ext>
            </a:extLst>
          </p:cNvPr>
          <p:cNvCxnSpPr>
            <a:cxnSpLocks noChangeShapeType="1"/>
            <a:stCxn id="28750" idx="3"/>
            <a:endCxn id="28753" idx="0"/>
          </p:cNvCxnSpPr>
          <p:nvPr/>
        </p:nvCxnSpPr>
        <p:spPr bwMode="auto">
          <a:xfrm flipH="1">
            <a:off x="5505450" y="2198688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59" name="AutoShape 87">
            <a:extLst>
              <a:ext uri="{FF2B5EF4-FFF2-40B4-BE49-F238E27FC236}">
                <a16:creationId xmlns:a16="http://schemas.microsoft.com/office/drawing/2014/main" id="{23546BA1-4F19-4379-9DDF-6D99661E283C}"/>
              </a:ext>
            </a:extLst>
          </p:cNvPr>
          <p:cNvCxnSpPr>
            <a:cxnSpLocks noChangeShapeType="1"/>
            <a:stCxn id="28752" idx="5"/>
            <a:endCxn id="28755" idx="1"/>
          </p:cNvCxnSpPr>
          <p:nvPr/>
        </p:nvCxnSpPr>
        <p:spPr bwMode="auto">
          <a:xfrm>
            <a:off x="6537325" y="2887663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0" name="AutoShape 88">
            <a:extLst>
              <a:ext uri="{FF2B5EF4-FFF2-40B4-BE49-F238E27FC236}">
                <a16:creationId xmlns:a16="http://schemas.microsoft.com/office/drawing/2014/main" id="{D6375713-25A3-469A-B91E-6032CC36A1C5}"/>
              </a:ext>
            </a:extLst>
          </p:cNvPr>
          <p:cNvCxnSpPr>
            <a:cxnSpLocks noChangeShapeType="1"/>
            <a:stCxn id="28753" idx="6"/>
            <a:endCxn id="28755" idx="2"/>
          </p:cNvCxnSpPr>
          <p:nvPr/>
        </p:nvCxnSpPr>
        <p:spPr bwMode="auto">
          <a:xfrm flipV="1">
            <a:off x="5667375" y="3249613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1" name="AutoShape 89">
            <a:extLst>
              <a:ext uri="{FF2B5EF4-FFF2-40B4-BE49-F238E27FC236}">
                <a16:creationId xmlns:a16="http://schemas.microsoft.com/office/drawing/2014/main" id="{D0F4E77B-AEB0-4BF5-AE21-81E5083341E3}"/>
              </a:ext>
            </a:extLst>
          </p:cNvPr>
          <p:cNvCxnSpPr>
            <a:cxnSpLocks noChangeShapeType="1"/>
            <a:stCxn id="28750" idx="6"/>
            <a:endCxn id="28774" idx="1"/>
          </p:cNvCxnSpPr>
          <p:nvPr/>
        </p:nvCxnSpPr>
        <p:spPr bwMode="auto">
          <a:xfrm>
            <a:off x="5972175" y="208121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2" name="AutoShape 90">
            <a:extLst>
              <a:ext uri="{FF2B5EF4-FFF2-40B4-BE49-F238E27FC236}">
                <a16:creationId xmlns:a16="http://schemas.microsoft.com/office/drawing/2014/main" id="{2C6C48F9-FFB5-409B-AFBA-8BED92030AE7}"/>
              </a:ext>
            </a:extLst>
          </p:cNvPr>
          <p:cNvCxnSpPr>
            <a:cxnSpLocks noChangeShapeType="1"/>
            <a:stCxn id="28754" idx="1"/>
            <a:endCxn id="28751" idx="5"/>
          </p:cNvCxnSpPr>
          <p:nvPr/>
        </p:nvCxnSpPr>
        <p:spPr bwMode="auto">
          <a:xfrm flipH="1" flipV="1">
            <a:off x="7899400" y="1928813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63" name="AutoShape 91">
            <a:extLst>
              <a:ext uri="{FF2B5EF4-FFF2-40B4-BE49-F238E27FC236}">
                <a16:creationId xmlns:a16="http://schemas.microsoft.com/office/drawing/2014/main" id="{6E3212C9-DABD-4632-AF94-CA0E43B2311E}"/>
              </a:ext>
            </a:extLst>
          </p:cNvPr>
          <p:cNvCxnSpPr>
            <a:cxnSpLocks noChangeShapeType="1"/>
            <a:stCxn id="28775" idx="7"/>
            <a:endCxn id="28754" idx="3"/>
          </p:cNvCxnSpPr>
          <p:nvPr/>
        </p:nvCxnSpPr>
        <p:spPr bwMode="auto">
          <a:xfrm flipV="1">
            <a:off x="7943850" y="269081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64" name="Text Box 92">
            <a:extLst>
              <a:ext uri="{FF2B5EF4-FFF2-40B4-BE49-F238E27FC236}">
                <a16:creationId xmlns:a16="http://schemas.microsoft.com/office/drawing/2014/main" id="{9B7E3B77-A253-4A49-86C0-8CCF7D454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825" y="1963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765" name="Text Box 93">
            <a:extLst>
              <a:ext uri="{FF2B5EF4-FFF2-40B4-BE49-F238E27FC236}">
                <a16:creationId xmlns:a16="http://schemas.microsoft.com/office/drawing/2014/main" id="{77AF96D0-2B3C-47A7-BD4D-D1D480451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788" y="24463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766" name="Text Box 94">
            <a:extLst>
              <a:ext uri="{FF2B5EF4-FFF2-40B4-BE49-F238E27FC236}">
                <a16:creationId xmlns:a16="http://schemas.microsoft.com/office/drawing/2014/main" id="{754E578C-FABB-4E5C-BEAE-D18D29AD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2573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67" name="Text Box 95">
            <a:extLst>
              <a:ext uri="{FF2B5EF4-FFF2-40B4-BE49-F238E27FC236}">
                <a16:creationId xmlns:a16="http://schemas.microsoft.com/office/drawing/2014/main" id="{39394006-90F2-4167-B6D9-B83584DDD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23590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8768" name="Text Box 96">
            <a:extLst>
              <a:ext uri="{FF2B5EF4-FFF2-40B4-BE49-F238E27FC236}">
                <a16:creationId xmlns:a16="http://schemas.microsoft.com/office/drawing/2014/main" id="{CEF20DD0-7B64-4E0E-A281-F7BBEED04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588" y="33353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28769" name="Text Box 97">
            <a:extLst>
              <a:ext uri="{FF2B5EF4-FFF2-40B4-BE49-F238E27FC236}">
                <a16:creationId xmlns:a16="http://schemas.microsoft.com/office/drawing/2014/main" id="{13FE1862-A257-4E5E-A186-4E4522A1D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2820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770" name="Text Box 98">
            <a:extLst>
              <a:ext uri="{FF2B5EF4-FFF2-40B4-BE49-F238E27FC236}">
                <a16:creationId xmlns:a16="http://schemas.microsoft.com/office/drawing/2014/main" id="{817E943B-7F72-436D-9F5E-B47702DD7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18113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28771" name="Text Box 99">
            <a:extLst>
              <a:ext uri="{FF2B5EF4-FFF2-40B4-BE49-F238E27FC236}">
                <a16:creationId xmlns:a16="http://schemas.microsoft.com/office/drawing/2014/main" id="{ECFE2B37-1620-49F5-88C4-7207402F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638" y="2968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cxnSp>
        <p:nvCxnSpPr>
          <p:cNvPr id="28772" name="AutoShape 100">
            <a:extLst>
              <a:ext uri="{FF2B5EF4-FFF2-40B4-BE49-F238E27FC236}">
                <a16:creationId xmlns:a16="http://schemas.microsoft.com/office/drawing/2014/main" id="{120D9D6B-6A16-4A00-B108-85549A2FE1FB}"/>
              </a:ext>
            </a:extLst>
          </p:cNvPr>
          <p:cNvCxnSpPr>
            <a:cxnSpLocks noChangeShapeType="1"/>
            <a:stCxn id="28775" idx="0"/>
            <a:endCxn id="28751" idx="4"/>
          </p:cNvCxnSpPr>
          <p:nvPr/>
        </p:nvCxnSpPr>
        <p:spPr bwMode="auto">
          <a:xfrm flipH="1" flipV="1">
            <a:off x="7791450" y="197326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73" name="Text Box 101">
            <a:extLst>
              <a:ext uri="{FF2B5EF4-FFF2-40B4-BE49-F238E27FC236}">
                <a16:creationId xmlns:a16="http://schemas.microsoft.com/office/drawing/2014/main" id="{23943EAF-303F-41C4-8CEA-A0774A29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2262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8774" name="Oval 102">
            <a:extLst>
              <a:ext uri="{FF2B5EF4-FFF2-40B4-BE49-F238E27FC236}">
                <a16:creationId xmlns:a16="http://schemas.microsoft.com/office/drawing/2014/main" id="{BD469373-F227-44C7-9DC1-63DC9FC28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50" y="21717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sp>
        <p:nvSpPr>
          <p:cNvPr id="28775" name="Oval 103">
            <a:extLst>
              <a:ext uri="{FF2B5EF4-FFF2-40B4-BE49-F238E27FC236}">
                <a16:creationId xmlns:a16="http://schemas.microsoft.com/office/drawing/2014/main" id="{C90D8DCA-A700-4CB6-8A0B-EC206468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2984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</a:t>
            </a:r>
          </a:p>
        </p:txBody>
      </p:sp>
      <p:cxnSp>
        <p:nvCxnSpPr>
          <p:cNvPr id="28776" name="AutoShape 104">
            <a:extLst>
              <a:ext uri="{FF2B5EF4-FFF2-40B4-BE49-F238E27FC236}">
                <a16:creationId xmlns:a16="http://schemas.microsoft.com/office/drawing/2014/main" id="{22153B45-DDBC-4B45-B609-C31E08222D4D}"/>
              </a:ext>
            </a:extLst>
          </p:cNvPr>
          <p:cNvCxnSpPr>
            <a:cxnSpLocks noChangeShapeType="1"/>
            <a:stCxn id="28774" idx="4"/>
            <a:endCxn id="28755" idx="0"/>
          </p:cNvCxnSpPr>
          <p:nvPr/>
        </p:nvCxnSpPr>
        <p:spPr bwMode="auto">
          <a:xfrm>
            <a:off x="7143750" y="2486025"/>
            <a:ext cx="6350" cy="6016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77" name="Text Box 105">
            <a:extLst>
              <a:ext uri="{FF2B5EF4-FFF2-40B4-BE49-F238E27FC236}">
                <a16:creationId xmlns:a16="http://schemas.microsoft.com/office/drawing/2014/main" id="{91045D5F-8994-4D9B-8F80-509401FFD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266382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cxnSp>
        <p:nvCxnSpPr>
          <p:cNvPr id="28778" name="AutoShape 106">
            <a:extLst>
              <a:ext uri="{FF2B5EF4-FFF2-40B4-BE49-F238E27FC236}">
                <a16:creationId xmlns:a16="http://schemas.microsoft.com/office/drawing/2014/main" id="{70F636F9-902D-4A60-9D2D-AC7F1A9E2A81}"/>
              </a:ext>
            </a:extLst>
          </p:cNvPr>
          <p:cNvCxnSpPr>
            <a:cxnSpLocks noChangeShapeType="1"/>
            <a:stCxn id="28774" idx="3"/>
            <a:endCxn id="28752" idx="7"/>
          </p:cNvCxnSpPr>
          <p:nvPr/>
        </p:nvCxnSpPr>
        <p:spPr bwMode="auto">
          <a:xfrm flipH="1">
            <a:off x="6537325" y="244157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79" name="Text Box 107">
            <a:extLst>
              <a:ext uri="{FF2B5EF4-FFF2-40B4-BE49-F238E27FC236}">
                <a16:creationId xmlns:a16="http://schemas.microsoft.com/office/drawing/2014/main" id="{C19E1595-5B90-4A9F-BCE0-D27752315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22304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9324" name="Freeform 108">
            <a:extLst>
              <a:ext uri="{FF2B5EF4-FFF2-40B4-BE49-F238E27FC236}">
                <a16:creationId xmlns:a16="http://schemas.microsoft.com/office/drawing/2014/main" id="{FFE4119F-3E03-439C-8B92-EC6135D12C4E}"/>
              </a:ext>
            </a:extLst>
          </p:cNvPr>
          <p:cNvSpPr>
            <a:spLocks/>
          </p:cNvSpPr>
          <p:nvPr/>
        </p:nvSpPr>
        <p:spPr bwMode="auto">
          <a:xfrm>
            <a:off x="7494588" y="4114800"/>
            <a:ext cx="1335087" cy="2078038"/>
          </a:xfrm>
          <a:custGeom>
            <a:avLst/>
            <a:gdLst>
              <a:gd name="T0" fmla="*/ 2147483647 w 841"/>
              <a:gd name="T1" fmla="*/ 2147483647 h 1309"/>
              <a:gd name="T2" fmla="*/ 2147483647 w 841"/>
              <a:gd name="T3" fmla="*/ 2147483647 h 1309"/>
              <a:gd name="T4" fmla="*/ 2147483647 w 841"/>
              <a:gd name="T5" fmla="*/ 2147483647 h 1309"/>
              <a:gd name="T6" fmla="*/ 2147483647 w 841"/>
              <a:gd name="T7" fmla="*/ 2147483647 h 1309"/>
              <a:gd name="T8" fmla="*/ 2147483647 w 841"/>
              <a:gd name="T9" fmla="*/ 2147483647 h 1309"/>
              <a:gd name="T10" fmla="*/ 2147483647 w 841"/>
              <a:gd name="T11" fmla="*/ 2147483647 h 1309"/>
              <a:gd name="T12" fmla="*/ 2147483647 w 841"/>
              <a:gd name="T13" fmla="*/ 2147483647 h 1309"/>
              <a:gd name="T14" fmla="*/ 2147483647 w 841"/>
              <a:gd name="T15" fmla="*/ 2147483647 h 1309"/>
              <a:gd name="T16" fmla="*/ 2147483647 w 841"/>
              <a:gd name="T17" fmla="*/ 2147483647 h 1309"/>
              <a:gd name="T18" fmla="*/ 2147483647 w 841"/>
              <a:gd name="T19" fmla="*/ 2147483647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325" name="Freeform 110">
            <a:extLst>
              <a:ext uri="{FF2B5EF4-FFF2-40B4-BE49-F238E27FC236}">
                <a16:creationId xmlns:a16="http://schemas.microsoft.com/office/drawing/2014/main" id="{2F8BC64A-41CE-43FA-8079-EC4BDE0247D1}"/>
              </a:ext>
            </a:extLst>
          </p:cNvPr>
          <p:cNvSpPr>
            <a:spLocks/>
          </p:cNvSpPr>
          <p:nvPr/>
        </p:nvSpPr>
        <p:spPr bwMode="auto">
          <a:xfrm>
            <a:off x="5214938" y="4346575"/>
            <a:ext cx="2306637" cy="2012950"/>
          </a:xfrm>
          <a:custGeom>
            <a:avLst/>
            <a:gdLst>
              <a:gd name="T0" fmla="*/ 2147483647 w 1453"/>
              <a:gd name="T1" fmla="*/ 2147483647 h 1268"/>
              <a:gd name="T2" fmla="*/ 2147483647 w 1453"/>
              <a:gd name="T3" fmla="*/ 2147483647 h 1268"/>
              <a:gd name="T4" fmla="*/ 2147483647 w 1453"/>
              <a:gd name="T5" fmla="*/ 2147483647 h 1268"/>
              <a:gd name="T6" fmla="*/ 2147483647 w 1453"/>
              <a:gd name="T7" fmla="*/ 2147483647 h 1268"/>
              <a:gd name="T8" fmla="*/ 2147483647 w 1453"/>
              <a:gd name="T9" fmla="*/ 2147483647 h 1268"/>
              <a:gd name="T10" fmla="*/ 2147483647 w 1453"/>
              <a:gd name="T11" fmla="*/ 2147483647 h 1268"/>
              <a:gd name="T12" fmla="*/ 2147483647 w 1453"/>
              <a:gd name="T13" fmla="*/ 2147483647 h 1268"/>
              <a:gd name="T14" fmla="*/ 2147483647 w 1453"/>
              <a:gd name="T15" fmla="*/ 2147483647 h 1268"/>
              <a:gd name="T16" fmla="*/ 2147483647 w 1453"/>
              <a:gd name="T17" fmla="*/ 2147483647 h 1268"/>
              <a:gd name="T18" fmla="*/ 2147483647 w 1453"/>
              <a:gd name="T19" fmla="*/ 2147483647 h 1268"/>
              <a:gd name="T20" fmla="*/ 2147483647 w 1453"/>
              <a:gd name="T21" fmla="*/ 2147483647 h 1268"/>
              <a:gd name="T22" fmla="*/ 2147483647 w 1453"/>
              <a:gd name="T23" fmla="*/ 2147483647 h 1268"/>
              <a:gd name="T24" fmla="*/ 2147483647 w 1453"/>
              <a:gd name="T25" fmla="*/ 2147483647 h 1268"/>
              <a:gd name="T26" fmla="*/ 2147483647 w 1453"/>
              <a:gd name="T27" fmla="*/ 2147483647 h 1268"/>
              <a:gd name="T28" fmla="*/ 2147483647 w 1453"/>
              <a:gd name="T29" fmla="*/ 2147483647 h 1268"/>
              <a:gd name="T30" fmla="*/ 2147483647 w 1453"/>
              <a:gd name="T31" fmla="*/ 2147483647 h 1268"/>
              <a:gd name="T32" fmla="*/ 2147483647 w 1453"/>
              <a:gd name="T33" fmla="*/ 2147483647 h 1268"/>
              <a:gd name="T34" fmla="*/ 2147483647 w 1453"/>
              <a:gd name="T35" fmla="*/ 2147483647 h 1268"/>
              <a:gd name="T36" fmla="*/ 2147483647 w 1453"/>
              <a:gd name="T37" fmla="*/ 2147483647 h 1268"/>
              <a:gd name="T38" fmla="*/ 2147483647 w 1453"/>
              <a:gd name="T39" fmla="*/ 2147483647 h 12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53"/>
              <a:gd name="T61" fmla="*/ 0 h 1268"/>
              <a:gd name="T62" fmla="*/ 1453 w 1453"/>
              <a:gd name="T63" fmla="*/ 1268 h 12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53" h="1268">
                <a:moveTo>
                  <a:pt x="19" y="997"/>
                </a:moveTo>
                <a:cubicBezTo>
                  <a:pt x="0" y="1176"/>
                  <a:pt x="48" y="1179"/>
                  <a:pt x="97" y="1213"/>
                </a:cubicBezTo>
                <a:cubicBezTo>
                  <a:pt x="146" y="1247"/>
                  <a:pt x="267" y="1249"/>
                  <a:pt x="313" y="1201"/>
                </a:cubicBezTo>
                <a:cubicBezTo>
                  <a:pt x="359" y="1153"/>
                  <a:pt x="361" y="1031"/>
                  <a:pt x="375" y="922"/>
                </a:cubicBezTo>
                <a:cubicBezTo>
                  <a:pt x="389" y="813"/>
                  <a:pt x="352" y="568"/>
                  <a:pt x="399" y="544"/>
                </a:cubicBezTo>
                <a:cubicBezTo>
                  <a:pt x="446" y="520"/>
                  <a:pt x="587" y="729"/>
                  <a:pt x="657" y="778"/>
                </a:cubicBezTo>
                <a:cubicBezTo>
                  <a:pt x="727" y="827"/>
                  <a:pt x="775" y="845"/>
                  <a:pt x="819" y="838"/>
                </a:cubicBezTo>
                <a:cubicBezTo>
                  <a:pt x="863" y="831"/>
                  <a:pt x="906" y="781"/>
                  <a:pt x="921" y="736"/>
                </a:cubicBezTo>
                <a:cubicBezTo>
                  <a:pt x="936" y="691"/>
                  <a:pt x="940" y="607"/>
                  <a:pt x="909" y="568"/>
                </a:cubicBezTo>
                <a:cubicBezTo>
                  <a:pt x="878" y="529"/>
                  <a:pt x="779" y="538"/>
                  <a:pt x="735" y="502"/>
                </a:cubicBezTo>
                <a:cubicBezTo>
                  <a:pt x="691" y="466"/>
                  <a:pt x="604" y="375"/>
                  <a:pt x="645" y="352"/>
                </a:cubicBezTo>
                <a:cubicBezTo>
                  <a:pt x="686" y="329"/>
                  <a:pt x="900" y="323"/>
                  <a:pt x="981" y="364"/>
                </a:cubicBezTo>
                <a:cubicBezTo>
                  <a:pt x="1062" y="405"/>
                  <a:pt x="1112" y="490"/>
                  <a:pt x="1131" y="598"/>
                </a:cubicBezTo>
                <a:cubicBezTo>
                  <a:pt x="1150" y="706"/>
                  <a:pt x="1091" y="916"/>
                  <a:pt x="1095" y="1012"/>
                </a:cubicBezTo>
                <a:cubicBezTo>
                  <a:pt x="1099" y="1108"/>
                  <a:pt x="1105" y="1158"/>
                  <a:pt x="1155" y="1174"/>
                </a:cubicBezTo>
                <a:cubicBezTo>
                  <a:pt x="1205" y="1190"/>
                  <a:pt x="1362" y="1268"/>
                  <a:pt x="1395" y="1108"/>
                </a:cubicBezTo>
                <a:cubicBezTo>
                  <a:pt x="1428" y="948"/>
                  <a:pt x="1453" y="387"/>
                  <a:pt x="1353" y="214"/>
                </a:cubicBezTo>
                <a:cubicBezTo>
                  <a:pt x="1253" y="41"/>
                  <a:pt x="996" y="80"/>
                  <a:pt x="795" y="70"/>
                </a:cubicBezTo>
                <a:cubicBezTo>
                  <a:pt x="594" y="60"/>
                  <a:pt x="276" y="0"/>
                  <a:pt x="147" y="154"/>
                </a:cubicBezTo>
                <a:cubicBezTo>
                  <a:pt x="18" y="308"/>
                  <a:pt x="46" y="822"/>
                  <a:pt x="19" y="99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782" name="Oval 111">
            <a:extLst>
              <a:ext uri="{FF2B5EF4-FFF2-40B4-BE49-F238E27FC236}">
                <a16:creationId xmlns:a16="http://schemas.microsoft.com/office/drawing/2014/main" id="{E1237401-CF24-48C3-A813-6C911375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188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28783" name="Oval 112">
            <a:extLst>
              <a:ext uri="{FF2B5EF4-FFF2-40B4-BE49-F238E27FC236}">
                <a16:creationId xmlns:a16="http://schemas.microsoft.com/office/drawing/2014/main" id="{57E70758-F2DD-4C85-8309-681C0C8FD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88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</a:t>
            </a:r>
          </a:p>
        </p:txBody>
      </p:sp>
      <p:sp>
        <p:nvSpPr>
          <p:cNvPr id="28784" name="Oval 113">
            <a:extLst>
              <a:ext uri="{FF2B5EF4-FFF2-40B4-BE49-F238E27FC236}">
                <a16:creationId xmlns:a16="http://schemas.microsoft.com/office/drawing/2014/main" id="{CC6FF56F-38B0-49EE-94DF-D61AC2DD2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28785" name="Oval 114">
            <a:extLst>
              <a:ext uri="{FF2B5EF4-FFF2-40B4-BE49-F238E27FC236}">
                <a16:creationId xmlns:a16="http://schemas.microsoft.com/office/drawing/2014/main" id="{ECD1FF64-A8F2-40EE-BDBD-72FD8728B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8786" name="Oval 115">
            <a:extLst>
              <a:ext uri="{FF2B5EF4-FFF2-40B4-BE49-F238E27FC236}">
                <a16:creationId xmlns:a16="http://schemas.microsoft.com/office/drawing/2014/main" id="{CAA35506-8F6C-4FEA-A704-54657356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188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sp>
        <p:nvSpPr>
          <p:cNvPr id="28787" name="Oval 116">
            <a:extLst>
              <a:ext uri="{FF2B5EF4-FFF2-40B4-BE49-F238E27FC236}">
                <a16:creationId xmlns:a16="http://schemas.microsoft.com/office/drawing/2014/main" id="{CB7F85D5-F343-4948-9014-A4D3C571A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8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28788" name="AutoShape 117">
            <a:extLst>
              <a:ext uri="{FF2B5EF4-FFF2-40B4-BE49-F238E27FC236}">
                <a16:creationId xmlns:a16="http://schemas.microsoft.com/office/drawing/2014/main" id="{08E28811-B074-4160-9B3D-08252075A268}"/>
              </a:ext>
            </a:extLst>
          </p:cNvPr>
          <p:cNvCxnSpPr>
            <a:cxnSpLocks noChangeShapeType="1"/>
            <a:stCxn id="28782" idx="5"/>
            <a:endCxn id="28784" idx="1"/>
          </p:cNvCxnSpPr>
          <p:nvPr/>
        </p:nvCxnSpPr>
        <p:spPr bwMode="auto">
          <a:xfrm>
            <a:off x="5951538" y="4845050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89" name="AutoShape 118">
            <a:extLst>
              <a:ext uri="{FF2B5EF4-FFF2-40B4-BE49-F238E27FC236}">
                <a16:creationId xmlns:a16="http://schemas.microsoft.com/office/drawing/2014/main" id="{9BBD6163-FA8B-4C78-B3A0-57BFA0D3A4E7}"/>
              </a:ext>
            </a:extLst>
          </p:cNvPr>
          <p:cNvCxnSpPr>
            <a:cxnSpLocks noChangeShapeType="1"/>
            <a:stCxn id="28784" idx="3"/>
            <a:endCxn id="28785" idx="7"/>
          </p:cNvCxnSpPr>
          <p:nvPr/>
        </p:nvCxnSpPr>
        <p:spPr bwMode="auto">
          <a:xfrm flipH="1">
            <a:off x="5646738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0" name="AutoShape 119">
            <a:extLst>
              <a:ext uri="{FF2B5EF4-FFF2-40B4-BE49-F238E27FC236}">
                <a16:creationId xmlns:a16="http://schemas.microsoft.com/office/drawing/2014/main" id="{5A94258D-8CA0-4D87-AD3D-F367525ED566}"/>
              </a:ext>
            </a:extLst>
          </p:cNvPr>
          <p:cNvCxnSpPr>
            <a:cxnSpLocks noChangeShapeType="1"/>
            <a:stCxn id="28782" idx="3"/>
            <a:endCxn id="28785" idx="0"/>
          </p:cNvCxnSpPr>
          <p:nvPr/>
        </p:nvCxnSpPr>
        <p:spPr bwMode="auto">
          <a:xfrm flipH="1">
            <a:off x="5538788" y="4845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1" name="AutoShape 120">
            <a:extLst>
              <a:ext uri="{FF2B5EF4-FFF2-40B4-BE49-F238E27FC236}">
                <a16:creationId xmlns:a16="http://schemas.microsoft.com/office/drawing/2014/main" id="{3E8D4502-F1BE-4631-9C48-F540C2AAC2B0}"/>
              </a:ext>
            </a:extLst>
          </p:cNvPr>
          <p:cNvCxnSpPr>
            <a:cxnSpLocks noChangeShapeType="1"/>
            <a:stCxn id="28784" idx="5"/>
            <a:endCxn id="28787" idx="1"/>
          </p:cNvCxnSpPr>
          <p:nvPr/>
        </p:nvCxnSpPr>
        <p:spPr bwMode="auto">
          <a:xfrm>
            <a:off x="6570663" y="5534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2" name="AutoShape 121">
            <a:extLst>
              <a:ext uri="{FF2B5EF4-FFF2-40B4-BE49-F238E27FC236}">
                <a16:creationId xmlns:a16="http://schemas.microsoft.com/office/drawing/2014/main" id="{A9041139-B123-464F-A566-681D6F6DDA75}"/>
              </a:ext>
            </a:extLst>
          </p:cNvPr>
          <p:cNvCxnSpPr>
            <a:cxnSpLocks noChangeShapeType="1"/>
            <a:stCxn id="28785" idx="6"/>
            <a:endCxn id="28787" idx="2"/>
          </p:cNvCxnSpPr>
          <p:nvPr/>
        </p:nvCxnSpPr>
        <p:spPr bwMode="auto">
          <a:xfrm flipV="1">
            <a:off x="5700713" y="5895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3" name="AutoShape 122">
            <a:extLst>
              <a:ext uri="{FF2B5EF4-FFF2-40B4-BE49-F238E27FC236}">
                <a16:creationId xmlns:a16="http://schemas.microsoft.com/office/drawing/2014/main" id="{530C6A74-1809-4AAC-835F-87BB4D8AB8FF}"/>
              </a:ext>
            </a:extLst>
          </p:cNvPr>
          <p:cNvCxnSpPr>
            <a:cxnSpLocks noChangeShapeType="1"/>
            <a:stCxn id="28782" idx="6"/>
            <a:endCxn id="28806" idx="1"/>
          </p:cNvCxnSpPr>
          <p:nvPr/>
        </p:nvCxnSpPr>
        <p:spPr bwMode="auto">
          <a:xfrm>
            <a:off x="6005513" y="4727575"/>
            <a:ext cx="1063625" cy="1254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4" name="AutoShape 123">
            <a:extLst>
              <a:ext uri="{FF2B5EF4-FFF2-40B4-BE49-F238E27FC236}">
                <a16:creationId xmlns:a16="http://schemas.microsoft.com/office/drawing/2014/main" id="{E93B6A0B-82F3-4EDA-BB5C-A8072AC23B4F}"/>
              </a:ext>
            </a:extLst>
          </p:cNvPr>
          <p:cNvCxnSpPr>
            <a:cxnSpLocks noChangeShapeType="1"/>
            <a:stCxn id="28786" idx="1"/>
            <a:endCxn id="28783" idx="5"/>
          </p:cNvCxnSpPr>
          <p:nvPr/>
        </p:nvCxnSpPr>
        <p:spPr bwMode="auto">
          <a:xfrm flipH="1" flipV="1">
            <a:off x="7932738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95" name="AutoShape 124">
            <a:extLst>
              <a:ext uri="{FF2B5EF4-FFF2-40B4-BE49-F238E27FC236}">
                <a16:creationId xmlns:a16="http://schemas.microsoft.com/office/drawing/2014/main" id="{455E82F9-F537-4E4D-8B79-79EE491AEBDE}"/>
              </a:ext>
            </a:extLst>
          </p:cNvPr>
          <p:cNvCxnSpPr>
            <a:cxnSpLocks noChangeShapeType="1"/>
            <a:stCxn id="28807" idx="7"/>
            <a:endCxn id="28786" idx="3"/>
          </p:cNvCxnSpPr>
          <p:nvPr/>
        </p:nvCxnSpPr>
        <p:spPr bwMode="auto">
          <a:xfrm flipV="1">
            <a:off x="7977188" y="5337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96" name="Text Box 125">
            <a:extLst>
              <a:ext uri="{FF2B5EF4-FFF2-40B4-BE49-F238E27FC236}">
                <a16:creationId xmlns:a16="http://schemas.microsoft.com/office/drawing/2014/main" id="{4DFBD781-CE27-4EDA-820F-E0A3A767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163" y="46101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8797" name="Text Box 126">
            <a:extLst>
              <a:ext uri="{FF2B5EF4-FFF2-40B4-BE49-F238E27FC236}">
                <a16:creationId xmlns:a16="http://schemas.microsoft.com/office/drawing/2014/main" id="{0A746E09-A7DD-44CC-940B-DD0CDD8A0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509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798" name="Text Box 127">
            <a:extLst>
              <a:ext uri="{FF2B5EF4-FFF2-40B4-BE49-F238E27FC236}">
                <a16:creationId xmlns:a16="http://schemas.microsoft.com/office/drawing/2014/main" id="{A29FA0F3-64C7-48B9-977C-61B14CD86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8038" y="5219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8799" name="Text Box 128">
            <a:extLst>
              <a:ext uri="{FF2B5EF4-FFF2-40B4-BE49-F238E27FC236}">
                <a16:creationId xmlns:a16="http://schemas.microsoft.com/office/drawing/2014/main" id="{7D487822-AAFE-47E0-A1CB-94E3E3CDF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8800" name="Text Box 129">
            <a:extLst>
              <a:ext uri="{FF2B5EF4-FFF2-40B4-BE49-F238E27FC236}">
                <a16:creationId xmlns:a16="http://schemas.microsoft.com/office/drawing/2014/main" id="{9816D366-F514-47C8-BECC-D5247AF42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5981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28801" name="Text Box 130">
            <a:extLst>
              <a:ext uri="{FF2B5EF4-FFF2-40B4-BE49-F238E27FC236}">
                <a16:creationId xmlns:a16="http://schemas.microsoft.com/office/drawing/2014/main" id="{3A0CEFAE-B8DC-4B84-BA98-148AAA0B3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0" y="5467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8802" name="Text Box 131">
            <a:extLst>
              <a:ext uri="{FF2B5EF4-FFF2-40B4-BE49-F238E27FC236}">
                <a16:creationId xmlns:a16="http://schemas.microsoft.com/office/drawing/2014/main" id="{FD9CAA67-D828-4D2B-BB29-BEC51713D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38" y="4457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8803" name="Text Box 132">
            <a:extLst>
              <a:ext uri="{FF2B5EF4-FFF2-40B4-BE49-F238E27FC236}">
                <a16:creationId xmlns:a16="http://schemas.microsoft.com/office/drawing/2014/main" id="{5BDA6CA6-0F3A-4BD0-AA84-6FEBC5D31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cxnSp>
        <p:nvCxnSpPr>
          <p:cNvPr id="28804" name="AutoShape 133">
            <a:extLst>
              <a:ext uri="{FF2B5EF4-FFF2-40B4-BE49-F238E27FC236}">
                <a16:creationId xmlns:a16="http://schemas.microsoft.com/office/drawing/2014/main" id="{D7985DE1-B0E4-4116-A4D0-B3753B4EE20F}"/>
              </a:ext>
            </a:extLst>
          </p:cNvPr>
          <p:cNvCxnSpPr>
            <a:cxnSpLocks noChangeShapeType="1"/>
            <a:stCxn id="28807" idx="0"/>
            <a:endCxn id="28783" idx="4"/>
          </p:cNvCxnSpPr>
          <p:nvPr/>
        </p:nvCxnSpPr>
        <p:spPr bwMode="auto">
          <a:xfrm flipH="1" flipV="1">
            <a:off x="7824788" y="4619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05" name="Text Box 134">
            <a:extLst>
              <a:ext uri="{FF2B5EF4-FFF2-40B4-BE49-F238E27FC236}">
                <a16:creationId xmlns:a16="http://schemas.microsoft.com/office/drawing/2014/main" id="{6E547B2A-5CB9-44F3-9CF3-F5BBBEECC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038" y="4908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28806" name="Oval 135">
            <a:extLst>
              <a:ext uri="{FF2B5EF4-FFF2-40B4-BE49-F238E27FC236}">
                <a16:creationId xmlns:a16="http://schemas.microsoft.com/office/drawing/2014/main" id="{5AE1FFD4-78BA-4898-965C-B84ECC56F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sp>
        <p:nvSpPr>
          <p:cNvPr id="28807" name="Oval 136">
            <a:extLst>
              <a:ext uri="{FF2B5EF4-FFF2-40B4-BE49-F238E27FC236}">
                <a16:creationId xmlns:a16="http://schemas.microsoft.com/office/drawing/2014/main" id="{88572E82-0100-4B13-B36A-A0B2D4369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838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H</a:t>
            </a:r>
          </a:p>
        </p:txBody>
      </p:sp>
      <p:cxnSp>
        <p:nvCxnSpPr>
          <p:cNvPr id="28808" name="AutoShape 137">
            <a:extLst>
              <a:ext uri="{FF2B5EF4-FFF2-40B4-BE49-F238E27FC236}">
                <a16:creationId xmlns:a16="http://schemas.microsoft.com/office/drawing/2014/main" id="{5776AB9A-C442-4104-A1CD-D275DC75B03E}"/>
              </a:ext>
            </a:extLst>
          </p:cNvPr>
          <p:cNvCxnSpPr>
            <a:cxnSpLocks noChangeShapeType="1"/>
            <a:stCxn id="28806" idx="4"/>
            <a:endCxn id="28787" idx="0"/>
          </p:cNvCxnSpPr>
          <p:nvPr/>
        </p:nvCxnSpPr>
        <p:spPr bwMode="auto">
          <a:xfrm>
            <a:off x="7177088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09" name="Text Box 138">
            <a:extLst>
              <a:ext uri="{FF2B5EF4-FFF2-40B4-BE49-F238E27FC236}">
                <a16:creationId xmlns:a16="http://schemas.microsoft.com/office/drawing/2014/main" id="{F3EB7E1F-7E4B-4C79-9361-162BE2B96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25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cxnSp>
        <p:nvCxnSpPr>
          <p:cNvPr id="28810" name="AutoShape 139">
            <a:extLst>
              <a:ext uri="{FF2B5EF4-FFF2-40B4-BE49-F238E27FC236}">
                <a16:creationId xmlns:a16="http://schemas.microsoft.com/office/drawing/2014/main" id="{13B581F7-66F4-4816-BB4D-BA3ABE949F5B}"/>
              </a:ext>
            </a:extLst>
          </p:cNvPr>
          <p:cNvCxnSpPr>
            <a:cxnSpLocks noChangeShapeType="1"/>
            <a:stCxn id="28806" idx="3"/>
            <a:endCxn id="28784" idx="7"/>
          </p:cNvCxnSpPr>
          <p:nvPr/>
        </p:nvCxnSpPr>
        <p:spPr bwMode="auto">
          <a:xfrm flipH="1">
            <a:off x="6570663" y="5087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811" name="Text Box 140">
            <a:extLst>
              <a:ext uri="{FF2B5EF4-FFF2-40B4-BE49-F238E27FC236}">
                <a16:creationId xmlns:a16="http://schemas.microsoft.com/office/drawing/2014/main" id="{9E474640-8004-4C25-ADC7-5CE68DAAC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7963" y="4876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104B51F-9F42-41DA-A5FA-4941D1935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Weighted Graphs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71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D28B151-7052-4BE6-9993-C21BDD2E4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In a weighted graph, each edge has an associated numerical value, called the weight of the edge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Edge weights may represent, distances, costs,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 a  flight route graph, the weight of an edge represents the distance in miles between the endpoint airports</a:t>
            </a:r>
          </a:p>
        </p:txBody>
      </p:sp>
      <p:sp>
        <p:nvSpPr>
          <p:cNvPr id="7172" name="Footer Placeholder 4">
            <a:extLst>
              <a:ext uri="{FF2B5EF4-FFF2-40B4-BE49-F238E27FC236}">
                <a16:creationId xmlns:a16="http://schemas.microsoft.com/office/drawing/2014/main" id="{082EBE06-19D9-4316-9674-5B8ABEDD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Shortest Paths</a:t>
            </a:r>
          </a:p>
        </p:txBody>
      </p:sp>
      <p:sp>
        <p:nvSpPr>
          <p:cNvPr id="7173" name="Slide Number Placeholder 5">
            <a:extLst>
              <a:ext uri="{FF2B5EF4-FFF2-40B4-BE49-F238E27FC236}">
                <a16:creationId xmlns:a16="http://schemas.microsoft.com/office/drawing/2014/main" id="{48AEAE48-24ED-40C9-8DA4-C5E99122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F1047B-9F41-4263-8877-05889671F5E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7174" name="Oval 4">
            <a:extLst>
              <a:ext uri="{FF2B5EF4-FFF2-40B4-BE49-F238E27FC236}">
                <a16:creationId xmlns:a16="http://schemas.microsoft.com/office/drawing/2014/main" id="{2E367C7D-11AE-4A6F-BF01-16399FA2D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84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7175" name="Oval 5">
            <a:extLst>
              <a:ext uri="{FF2B5EF4-FFF2-40B4-BE49-F238E27FC236}">
                <a16:creationId xmlns:a16="http://schemas.microsoft.com/office/drawing/2014/main" id="{9A972DC4-C5BA-42F6-A593-0E43E873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2905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PVD</a:t>
            </a:r>
          </a:p>
        </p:txBody>
      </p:sp>
      <p:sp>
        <p:nvSpPr>
          <p:cNvPr id="7176" name="Oval 6">
            <a:extLst>
              <a:ext uri="{FF2B5EF4-FFF2-40B4-BE49-F238E27FC236}">
                <a16:creationId xmlns:a16="http://schemas.microsoft.com/office/drawing/2014/main" id="{CE14A051-FD4B-42AB-938B-65BB286E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5737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MIA</a:t>
            </a:r>
          </a:p>
        </p:txBody>
      </p:sp>
      <p:sp>
        <p:nvSpPr>
          <p:cNvPr id="7177" name="Oval 7">
            <a:extLst>
              <a:ext uri="{FF2B5EF4-FFF2-40B4-BE49-F238E27FC236}">
                <a16:creationId xmlns:a16="http://schemas.microsoft.com/office/drawing/2014/main" id="{FD85D0DB-6929-48C2-A564-2C923A80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4991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DFW</a:t>
            </a:r>
          </a:p>
        </p:txBody>
      </p:sp>
      <p:sp>
        <p:nvSpPr>
          <p:cNvPr id="7178" name="Oval 8">
            <a:extLst>
              <a:ext uri="{FF2B5EF4-FFF2-40B4-BE49-F238E27FC236}">
                <a16:creationId xmlns:a16="http://schemas.microsoft.com/office/drawing/2014/main" id="{E0AB3DA3-EFD8-4A39-8F07-A28AE332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13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SFO</a:t>
            </a:r>
          </a:p>
        </p:txBody>
      </p:sp>
      <p:sp>
        <p:nvSpPr>
          <p:cNvPr id="7179" name="Oval 9">
            <a:extLst>
              <a:ext uri="{FF2B5EF4-FFF2-40B4-BE49-F238E27FC236}">
                <a16:creationId xmlns:a16="http://schemas.microsoft.com/office/drawing/2014/main" id="{59E3C4F6-D2FD-455A-9134-554DE29E7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356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LAX</a:t>
            </a:r>
          </a:p>
        </p:txBody>
      </p:sp>
      <p:sp>
        <p:nvSpPr>
          <p:cNvPr id="7180" name="Oval 10">
            <a:extLst>
              <a:ext uri="{FF2B5EF4-FFF2-40B4-BE49-F238E27FC236}">
                <a16:creationId xmlns:a16="http://schemas.microsoft.com/office/drawing/2014/main" id="{A0CFCB7A-29FB-4E89-8BC4-BEA1152F8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5942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LGA</a:t>
            </a:r>
          </a:p>
        </p:txBody>
      </p:sp>
      <p:sp>
        <p:nvSpPr>
          <p:cNvPr id="7181" name="Oval 11">
            <a:extLst>
              <a:ext uri="{FF2B5EF4-FFF2-40B4-BE49-F238E27FC236}">
                <a16:creationId xmlns:a16="http://schemas.microsoft.com/office/drawing/2014/main" id="{833C7B62-A07C-4588-9186-4CE10FF0E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276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HNL</a:t>
            </a:r>
          </a:p>
        </p:txBody>
      </p:sp>
      <p:cxnSp>
        <p:nvCxnSpPr>
          <p:cNvPr id="7182" name="AutoShape 12">
            <a:extLst>
              <a:ext uri="{FF2B5EF4-FFF2-40B4-BE49-F238E27FC236}">
                <a16:creationId xmlns:a16="http://schemas.microsoft.com/office/drawing/2014/main" id="{8CCE8C18-6708-43A7-A0C5-575D70D4970E}"/>
              </a:ext>
            </a:extLst>
          </p:cNvPr>
          <p:cNvCxnSpPr>
            <a:cxnSpLocks noChangeShapeType="1"/>
            <a:stCxn id="7178" idx="6"/>
            <a:endCxn id="7174" idx="2"/>
          </p:cNvCxnSpPr>
          <p:nvPr/>
        </p:nvCxnSpPr>
        <p:spPr bwMode="auto">
          <a:xfrm flipV="1">
            <a:off x="3536950" y="4213225"/>
            <a:ext cx="12541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3">
            <a:extLst>
              <a:ext uri="{FF2B5EF4-FFF2-40B4-BE49-F238E27FC236}">
                <a16:creationId xmlns:a16="http://schemas.microsoft.com/office/drawing/2014/main" id="{65F80BB3-C139-4066-AFD4-72AEB58E0380}"/>
              </a:ext>
            </a:extLst>
          </p:cNvPr>
          <p:cNvCxnSpPr>
            <a:cxnSpLocks noChangeShapeType="1"/>
            <a:stCxn id="7177" idx="0"/>
            <a:endCxn id="7174" idx="4"/>
          </p:cNvCxnSpPr>
          <p:nvPr/>
        </p:nvCxnSpPr>
        <p:spPr bwMode="auto">
          <a:xfrm flipV="1">
            <a:off x="4979988" y="4451350"/>
            <a:ext cx="288925" cy="1038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4">
            <a:extLst>
              <a:ext uri="{FF2B5EF4-FFF2-40B4-BE49-F238E27FC236}">
                <a16:creationId xmlns:a16="http://schemas.microsoft.com/office/drawing/2014/main" id="{341312A2-4B62-4C2F-8F0F-B436C0D1B17C}"/>
              </a:ext>
            </a:extLst>
          </p:cNvPr>
          <p:cNvCxnSpPr>
            <a:cxnSpLocks noChangeShapeType="1"/>
            <a:stCxn id="7177" idx="7"/>
            <a:endCxn id="7180" idx="3"/>
          </p:cNvCxnSpPr>
          <p:nvPr/>
        </p:nvCxnSpPr>
        <p:spPr bwMode="auto">
          <a:xfrm flipV="1">
            <a:off x="5311775" y="4994275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5">
            <a:extLst>
              <a:ext uri="{FF2B5EF4-FFF2-40B4-BE49-F238E27FC236}">
                <a16:creationId xmlns:a16="http://schemas.microsoft.com/office/drawing/2014/main" id="{74E9F645-DABA-47A3-A8C8-4757FF8B5C6D}"/>
              </a:ext>
            </a:extLst>
          </p:cNvPr>
          <p:cNvCxnSpPr>
            <a:cxnSpLocks noChangeShapeType="1"/>
            <a:stCxn id="7180" idx="0"/>
            <a:endCxn id="7175" idx="3"/>
          </p:cNvCxnSpPr>
          <p:nvPr/>
        </p:nvCxnSpPr>
        <p:spPr bwMode="auto">
          <a:xfrm flipV="1">
            <a:off x="6846888" y="4229100"/>
            <a:ext cx="604837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6">
            <a:extLst>
              <a:ext uri="{FF2B5EF4-FFF2-40B4-BE49-F238E27FC236}">
                <a16:creationId xmlns:a16="http://schemas.microsoft.com/office/drawing/2014/main" id="{DC85A013-B230-4E26-B94F-DB4A3ABE2E3C}"/>
              </a:ext>
            </a:extLst>
          </p:cNvPr>
          <p:cNvCxnSpPr>
            <a:cxnSpLocks noChangeShapeType="1"/>
            <a:stCxn id="7174" idx="6"/>
            <a:endCxn id="7175" idx="2"/>
          </p:cNvCxnSpPr>
          <p:nvPr/>
        </p:nvCxnSpPr>
        <p:spPr bwMode="auto">
          <a:xfrm flipV="1">
            <a:off x="5746750" y="4057650"/>
            <a:ext cx="1558925" cy="155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7">
            <a:extLst>
              <a:ext uri="{FF2B5EF4-FFF2-40B4-BE49-F238E27FC236}">
                <a16:creationId xmlns:a16="http://schemas.microsoft.com/office/drawing/2014/main" id="{04CAF034-3261-49F8-B901-87A6C5EBBBE0}"/>
              </a:ext>
            </a:extLst>
          </p:cNvPr>
          <p:cNvCxnSpPr>
            <a:cxnSpLocks noChangeShapeType="1"/>
            <a:stCxn id="7181" idx="6"/>
            <a:endCxn id="7179" idx="2"/>
          </p:cNvCxnSpPr>
          <p:nvPr/>
        </p:nvCxnSpPr>
        <p:spPr bwMode="auto">
          <a:xfrm>
            <a:off x="1708150" y="5356225"/>
            <a:ext cx="1025525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8">
            <a:extLst>
              <a:ext uri="{FF2B5EF4-FFF2-40B4-BE49-F238E27FC236}">
                <a16:creationId xmlns:a16="http://schemas.microsoft.com/office/drawing/2014/main" id="{0A93CAB3-2102-4027-9F47-95A7BD9E8DD1}"/>
              </a:ext>
            </a:extLst>
          </p:cNvPr>
          <p:cNvCxnSpPr>
            <a:cxnSpLocks noChangeShapeType="1"/>
            <a:stCxn id="7178" idx="4"/>
            <a:endCxn id="7179" idx="0"/>
          </p:cNvCxnSpPr>
          <p:nvPr/>
        </p:nvCxnSpPr>
        <p:spPr bwMode="auto">
          <a:xfrm>
            <a:off x="3059113" y="4679950"/>
            <a:ext cx="1524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19">
            <a:extLst>
              <a:ext uri="{FF2B5EF4-FFF2-40B4-BE49-F238E27FC236}">
                <a16:creationId xmlns:a16="http://schemas.microsoft.com/office/drawing/2014/main" id="{3B2311BA-A893-497A-BD0B-0D1BBA3BBD7B}"/>
              </a:ext>
            </a:extLst>
          </p:cNvPr>
          <p:cNvCxnSpPr>
            <a:cxnSpLocks noChangeShapeType="1"/>
            <a:stCxn id="7180" idx="4"/>
            <a:endCxn id="7176" idx="0"/>
          </p:cNvCxnSpPr>
          <p:nvPr/>
        </p:nvCxnSpPr>
        <p:spPr bwMode="auto">
          <a:xfrm>
            <a:off x="6846888" y="50609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20">
            <a:extLst>
              <a:ext uri="{FF2B5EF4-FFF2-40B4-BE49-F238E27FC236}">
                <a16:creationId xmlns:a16="http://schemas.microsoft.com/office/drawing/2014/main" id="{F39B61F8-D251-436F-8700-E976A23B2492}"/>
              </a:ext>
            </a:extLst>
          </p:cNvPr>
          <p:cNvCxnSpPr>
            <a:cxnSpLocks noChangeShapeType="1"/>
            <a:endCxn id="7177" idx="6"/>
          </p:cNvCxnSpPr>
          <p:nvPr/>
        </p:nvCxnSpPr>
        <p:spPr bwMode="auto">
          <a:xfrm flipH="1" flipV="1">
            <a:off x="5457825" y="572770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21">
            <a:extLst>
              <a:ext uri="{FF2B5EF4-FFF2-40B4-BE49-F238E27FC236}">
                <a16:creationId xmlns:a16="http://schemas.microsoft.com/office/drawing/2014/main" id="{CF42DD50-C497-43C8-94F0-D0CD7A9F5463}"/>
              </a:ext>
            </a:extLst>
          </p:cNvPr>
          <p:cNvCxnSpPr>
            <a:cxnSpLocks noChangeShapeType="1"/>
            <a:stCxn id="7179" idx="6"/>
            <a:endCxn id="7177" idx="2"/>
          </p:cNvCxnSpPr>
          <p:nvPr/>
        </p:nvCxnSpPr>
        <p:spPr bwMode="auto">
          <a:xfrm>
            <a:off x="3689350" y="5584825"/>
            <a:ext cx="81280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22">
            <a:extLst>
              <a:ext uri="{FF2B5EF4-FFF2-40B4-BE49-F238E27FC236}">
                <a16:creationId xmlns:a16="http://schemas.microsoft.com/office/drawing/2014/main" id="{BAF1E7D3-810D-4580-B8FF-2CC535ABC661}"/>
              </a:ext>
            </a:extLst>
          </p:cNvPr>
          <p:cNvCxnSpPr>
            <a:cxnSpLocks noChangeShapeType="1"/>
            <a:stCxn id="7179" idx="7"/>
            <a:endCxn id="7174" idx="3"/>
          </p:cNvCxnSpPr>
          <p:nvPr/>
        </p:nvCxnSpPr>
        <p:spPr bwMode="auto">
          <a:xfrm flipV="1">
            <a:off x="3543300" y="4384675"/>
            <a:ext cx="13938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3" name="Text Box 23">
            <a:extLst>
              <a:ext uri="{FF2B5EF4-FFF2-40B4-BE49-F238E27FC236}">
                <a16:creationId xmlns:a16="http://schemas.microsoft.com/office/drawing/2014/main" id="{954BB902-9710-4203-90C7-3F855F6D0551}"/>
              </a:ext>
            </a:extLst>
          </p:cNvPr>
          <p:cNvSpPr txBox="1">
            <a:spLocks noChangeArrowheads="1"/>
          </p:cNvSpPr>
          <p:nvPr/>
        </p:nvSpPr>
        <p:spPr bwMode="auto">
          <a:xfrm rot="-347285">
            <a:off x="6081713" y="381000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849</a:t>
            </a:r>
          </a:p>
        </p:txBody>
      </p:sp>
      <p:sp>
        <p:nvSpPr>
          <p:cNvPr id="7194" name="Text Box 24">
            <a:extLst>
              <a:ext uri="{FF2B5EF4-FFF2-40B4-BE49-F238E27FC236}">
                <a16:creationId xmlns:a16="http://schemas.microsoft.com/office/drawing/2014/main" id="{9D3A317C-5041-4D67-B08F-C2CDB90C4CE6}"/>
              </a:ext>
            </a:extLst>
          </p:cNvPr>
          <p:cNvSpPr txBox="1">
            <a:spLocks noChangeArrowheads="1"/>
          </p:cNvSpPr>
          <p:nvPr/>
        </p:nvSpPr>
        <p:spPr bwMode="auto">
          <a:xfrm rot="-4662247">
            <a:off x="4760119" y="4542631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802</a:t>
            </a:r>
          </a:p>
        </p:txBody>
      </p:sp>
      <p:sp>
        <p:nvSpPr>
          <p:cNvPr id="7195" name="Text Box 25">
            <a:extLst>
              <a:ext uri="{FF2B5EF4-FFF2-40B4-BE49-F238E27FC236}">
                <a16:creationId xmlns:a16="http://schemas.microsoft.com/office/drawing/2014/main" id="{247ACAEF-6059-488B-B49C-58617A6933F8}"/>
              </a:ext>
            </a:extLst>
          </p:cNvPr>
          <p:cNvSpPr txBox="1">
            <a:spLocks noChangeArrowheads="1"/>
          </p:cNvSpPr>
          <p:nvPr/>
        </p:nvSpPr>
        <p:spPr bwMode="auto">
          <a:xfrm rot="-1544869">
            <a:off x="5435600" y="49593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1387</a:t>
            </a:r>
          </a:p>
        </p:txBody>
      </p:sp>
      <p:sp>
        <p:nvSpPr>
          <p:cNvPr id="7196" name="Text Box 26">
            <a:extLst>
              <a:ext uri="{FF2B5EF4-FFF2-40B4-BE49-F238E27FC236}">
                <a16:creationId xmlns:a16="http://schemas.microsoft.com/office/drawing/2014/main" id="{7F7A5FD4-E611-4C80-A0AF-D280C8DDD1E5}"/>
              </a:ext>
            </a:extLst>
          </p:cNvPr>
          <p:cNvSpPr txBox="1">
            <a:spLocks noChangeArrowheads="1"/>
          </p:cNvSpPr>
          <p:nvPr/>
        </p:nvSpPr>
        <p:spPr bwMode="auto">
          <a:xfrm rot="-2136302">
            <a:off x="3622675" y="47212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1743</a:t>
            </a:r>
          </a:p>
        </p:txBody>
      </p:sp>
      <p:sp>
        <p:nvSpPr>
          <p:cNvPr id="7197" name="Text Box 27">
            <a:extLst>
              <a:ext uri="{FF2B5EF4-FFF2-40B4-BE49-F238E27FC236}">
                <a16:creationId xmlns:a16="http://schemas.microsoft.com/office/drawing/2014/main" id="{EF36255F-A48A-4B00-9480-2E14698D3DFC}"/>
              </a:ext>
            </a:extLst>
          </p:cNvPr>
          <p:cNvSpPr txBox="1">
            <a:spLocks noChangeArrowheads="1"/>
          </p:cNvSpPr>
          <p:nvPr/>
        </p:nvSpPr>
        <p:spPr bwMode="auto">
          <a:xfrm rot="-689345">
            <a:off x="3733800" y="39846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1843</a:t>
            </a:r>
          </a:p>
        </p:txBody>
      </p:sp>
      <p:sp>
        <p:nvSpPr>
          <p:cNvPr id="7198" name="Text Box 28">
            <a:extLst>
              <a:ext uri="{FF2B5EF4-FFF2-40B4-BE49-F238E27FC236}">
                <a16:creationId xmlns:a16="http://schemas.microsoft.com/office/drawing/2014/main" id="{9CA2411A-B196-4DC9-8ACF-115465054F37}"/>
              </a:ext>
            </a:extLst>
          </p:cNvPr>
          <p:cNvSpPr txBox="1">
            <a:spLocks noChangeArrowheads="1"/>
          </p:cNvSpPr>
          <p:nvPr/>
        </p:nvSpPr>
        <p:spPr bwMode="auto">
          <a:xfrm rot="2626382">
            <a:off x="7031038" y="5187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1099</a:t>
            </a:r>
          </a:p>
        </p:txBody>
      </p:sp>
      <p:sp>
        <p:nvSpPr>
          <p:cNvPr id="7199" name="Text Box 29">
            <a:extLst>
              <a:ext uri="{FF2B5EF4-FFF2-40B4-BE49-F238E27FC236}">
                <a16:creationId xmlns:a16="http://schemas.microsoft.com/office/drawing/2014/main" id="{38FFB292-8854-4C59-9970-1F8703FAEA04}"/>
              </a:ext>
            </a:extLst>
          </p:cNvPr>
          <p:cNvSpPr txBox="1">
            <a:spLocks noChangeArrowheads="1"/>
          </p:cNvSpPr>
          <p:nvPr/>
        </p:nvSpPr>
        <p:spPr bwMode="auto">
          <a:xfrm rot="565849">
            <a:off x="5975350" y="54927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1120</a:t>
            </a:r>
          </a:p>
        </p:txBody>
      </p:sp>
      <p:sp>
        <p:nvSpPr>
          <p:cNvPr id="7200" name="Text Box 30">
            <a:extLst>
              <a:ext uri="{FF2B5EF4-FFF2-40B4-BE49-F238E27FC236}">
                <a16:creationId xmlns:a16="http://schemas.microsoft.com/office/drawing/2014/main" id="{72068310-856C-4C26-A69E-4C2AC9A36206}"/>
              </a:ext>
            </a:extLst>
          </p:cNvPr>
          <p:cNvSpPr txBox="1">
            <a:spLocks noChangeArrowheads="1"/>
          </p:cNvSpPr>
          <p:nvPr/>
        </p:nvSpPr>
        <p:spPr bwMode="auto">
          <a:xfrm rot="695916">
            <a:off x="3775075" y="531177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1233</a:t>
            </a:r>
          </a:p>
        </p:txBody>
      </p:sp>
      <p:sp>
        <p:nvSpPr>
          <p:cNvPr id="7201" name="Text Box 31">
            <a:extLst>
              <a:ext uri="{FF2B5EF4-FFF2-40B4-BE49-F238E27FC236}">
                <a16:creationId xmlns:a16="http://schemas.microsoft.com/office/drawing/2014/main" id="{A994A8B1-0B0A-4D40-9AFF-DF6F1CF1B454}"/>
              </a:ext>
            </a:extLst>
          </p:cNvPr>
          <p:cNvSpPr txBox="1">
            <a:spLocks noChangeArrowheads="1"/>
          </p:cNvSpPr>
          <p:nvPr/>
        </p:nvSpPr>
        <p:spPr bwMode="auto">
          <a:xfrm rot="4665015">
            <a:off x="2994819" y="4849019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337</a:t>
            </a:r>
          </a:p>
        </p:txBody>
      </p:sp>
      <p:sp>
        <p:nvSpPr>
          <p:cNvPr id="7202" name="Text Box 32">
            <a:extLst>
              <a:ext uri="{FF2B5EF4-FFF2-40B4-BE49-F238E27FC236}">
                <a16:creationId xmlns:a16="http://schemas.microsoft.com/office/drawing/2014/main" id="{5168B402-B088-4CED-B2FE-0F9250997235}"/>
              </a:ext>
            </a:extLst>
          </p:cNvPr>
          <p:cNvSpPr txBox="1">
            <a:spLocks noChangeArrowheads="1"/>
          </p:cNvSpPr>
          <p:nvPr/>
        </p:nvSpPr>
        <p:spPr bwMode="auto">
          <a:xfrm rot="832501">
            <a:off x="1927225" y="51276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2555</a:t>
            </a:r>
          </a:p>
        </p:txBody>
      </p:sp>
      <p:sp>
        <p:nvSpPr>
          <p:cNvPr id="7203" name="Text Box 33">
            <a:extLst>
              <a:ext uri="{FF2B5EF4-FFF2-40B4-BE49-F238E27FC236}">
                <a16:creationId xmlns:a16="http://schemas.microsoft.com/office/drawing/2014/main" id="{DD7D8399-BB93-49A3-9E16-772DEC1B39D3}"/>
              </a:ext>
            </a:extLst>
          </p:cNvPr>
          <p:cNvSpPr txBox="1">
            <a:spLocks noChangeArrowheads="1"/>
          </p:cNvSpPr>
          <p:nvPr/>
        </p:nvSpPr>
        <p:spPr bwMode="auto">
          <a:xfrm rot="-1891667">
            <a:off x="6783388" y="41116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142</a:t>
            </a:r>
          </a:p>
        </p:txBody>
      </p:sp>
      <p:cxnSp>
        <p:nvCxnSpPr>
          <p:cNvPr id="7204" name="AutoShape 34">
            <a:extLst>
              <a:ext uri="{FF2B5EF4-FFF2-40B4-BE49-F238E27FC236}">
                <a16:creationId xmlns:a16="http://schemas.microsoft.com/office/drawing/2014/main" id="{B30E23A9-1F7C-4175-84AB-6FB2726F1C14}"/>
              </a:ext>
            </a:extLst>
          </p:cNvPr>
          <p:cNvCxnSpPr>
            <a:cxnSpLocks noChangeShapeType="1"/>
            <a:stCxn id="7175" idx="4"/>
            <a:endCxn id="7176" idx="7"/>
          </p:cNvCxnSpPr>
          <p:nvPr/>
        </p:nvCxnSpPr>
        <p:spPr bwMode="auto">
          <a:xfrm>
            <a:off x="7783513" y="4295775"/>
            <a:ext cx="80962" cy="149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5" name="Text Box 35">
            <a:extLst>
              <a:ext uri="{FF2B5EF4-FFF2-40B4-BE49-F238E27FC236}">
                <a16:creationId xmlns:a16="http://schemas.microsoft.com/office/drawing/2014/main" id="{29FCDD92-F153-4030-9A3A-B729ABA42935}"/>
              </a:ext>
            </a:extLst>
          </p:cNvPr>
          <p:cNvSpPr txBox="1">
            <a:spLocks noChangeArrowheads="1"/>
          </p:cNvSpPr>
          <p:nvPr/>
        </p:nvSpPr>
        <p:spPr bwMode="auto">
          <a:xfrm rot="5207815">
            <a:off x="7662863" y="4697412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2A0A6EF-1529-43E0-8636-DADC37091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Shortest Paths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72A2BDE-3991-4656-A337-08609E720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476375"/>
            <a:ext cx="7848600" cy="2867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Given a weighted graph and two vertices </a:t>
            </a:r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  <a:r>
              <a:rPr lang="en-US" altLang="en-US" sz="2000"/>
              <a:t> and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/>
              <a:t>, we want to find a path of minimum total weight between </a:t>
            </a:r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  <a:r>
              <a:rPr lang="en-US" altLang="en-US" sz="2000"/>
              <a:t> and </a:t>
            </a:r>
            <a:r>
              <a:rPr lang="en-US" altLang="en-US" sz="2000" b="1" i="1">
                <a:latin typeface="Times New Roman" panose="02020603050405020304" pitchFamily="18" charset="0"/>
              </a:rPr>
              <a:t>v.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Length of a path is the sum of the weights of its edges.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Shortest path between Providence and Honolulu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Internet packet routing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Flight reservations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Driving directions</a:t>
            </a: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3ED30019-BC26-4789-AEEB-D90C82FE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Shortest Paths</a:t>
            </a:r>
          </a:p>
        </p:txBody>
      </p:sp>
      <p:sp>
        <p:nvSpPr>
          <p:cNvPr id="8197" name="Slide Number Placeholder 5">
            <a:extLst>
              <a:ext uri="{FF2B5EF4-FFF2-40B4-BE49-F238E27FC236}">
                <a16:creationId xmlns:a16="http://schemas.microsoft.com/office/drawing/2014/main" id="{B96354B7-F7C7-4F60-9404-D4D944D9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71497-606C-4F05-9560-359B33DA2A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8198" name="Oval 4">
            <a:extLst>
              <a:ext uri="{FF2B5EF4-FFF2-40B4-BE49-F238E27FC236}">
                <a16:creationId xmlns:a16="http://schemas.microsoft.com/office/drawing/2014/main" id="{8B0EB19E-4413-464C-9E82-076B00DB3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13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8199" name="Oval 5">
            <a:extLst>
              <a:ext uri="{FF2B5EF4-FFF2-40B4-BE49-F238E27FC236}">
                <a16:creationId xmlns:a16="http://schemas.microsoft.com/office/drawing/2014/main" id="{1BE925DD-4D41-4056-90CD-92D5B466B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5765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PVD</a:t>
            </a:r>
          </a:p>
        </p:txBody>
      </p:sp>
      <p:sp>
        <p:nvSpPr>
          <p:cNvPr id="8200" name="Oval 6">
            <a:extLst>
              <a:ext uri="{FF2B5EF4-FFF2-40B4-BE49-F238E27FC236}">
                <a16:creationId xmlns:a16="http://schemas.microsoft.com/office/drawing/2014/main" id="{F1565016-5AC3-4962-AC7B-CFBD072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5965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MIA</a:t>
            </a:r>
          </a:p>
        </p:txBody>
      </p:sp>
      <p:sp>
        <p:nvSpPr>
          <p:cNvPr id="8201" name="Oval 7">
            <a:extLst>
              <a:ext uri="{FF2B5EF4-FFF2-40B4-BE49-F238E27FC236}">
                <a16:creationId xmlns:a16="http://schemas.microsoft.com/office/drawing/2014/main" id="{FB33C14B-CDF8-4FC2-8704-845ED2927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7277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DFW</a:t>
            </a:r>
          </a:p>
        </p:txBody>
      </p:sp>
      <p:sp>
        <p:nvSpPr>
          <p:cNvPr id="8202" name="Oval 8">
            <a:extLst>
              <a:ext uri="{FF2B5EF4-FFF2-40B4-BE49-F238E27FC236}">
                <a16:creationId xmlns:a16="http://schemas.microsoft.com/office/drawing/2014/main" id="{D0B11E10-C071-47D1-82B0-A6771DDCF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41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SFO</a:t>
            </a:r>
          </a:p>
        </p:txBody>
      </p:sp>
      <p:sp>
        <p:nvSpPr>
          <p:cNvPr id="8203" name="Oval 9">
            <a:extLst>
              <a:ext uri="{FF2B5EF4-FFF2-40B4-BE49-F238E27FC236}">
                <a16:creationId xmlns:a16="http://schemas.microsoft.com/office/drawing/2014/main" id="{8A1571B7-73D7-42C3-B7D6-9391C0A68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5848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LAX</a:t>
            </a:r>
          </a:p>
        </p:txBody>
      </p:sp>
      <p:sp>
        <p:nvSpPr>
          <p:cNvPr id="8204" name="Oval 10">
            <a:extLst>
              <a:ext uri="{FF2B5EF4-FFF2-40B4-BE49-F238E27FC236}">
                <a16:creationId xmlns:a16="http://schemas.microsoft.com/office/drawing/2014/main" id="{D8A407A2-D7CE-488A-8547-3AACD9B92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82282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LGA</a:t>
            </a:r>
          </a:p>
        </p:txBody>
      </p:sp>
      <p:sp>
        <p:nvSpPr>
          <p:cNvPr id="8205" name="Oval 11">
            <a:extLst>
              <a:ext uri="{FF2B5EF4-FFF2-40B4-BE49-F238E27FC236}">
                <a16:creationId xmlns:a16="http://schemas.microsoft.com/office/drawing/2014/main" id="{70DFE8FE-4110-4B16-82AB-D6782CCC1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56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HNL</a:t>
            </a:r>
          </a:p>
        </p:txBody>
      </p:sp>
      <p:cxnSp>
        <p:nvCxnSpPr>
          <p:cNvPr id="8206" name="AutoShape 12">
            <a:extLst>
              <a:ext uri="{FF2B5EF4-FFF2-40B4-BE49-F238E27FC236}">
                <a16:creationId xmlns:a16="http://schemas.microsoft.com/office/drawing/2014/main" id="{FFDB8FDB-1E22-4737-816A-E3E0F85B58E3}"/>
              </a:ext>
            </a:extLst>
          </p:cNvPr>
          <p:cNvCxnSpPr>
            <a:cxnSpLocks noChangeShapeType="1"/>
            <a:stCxn id="8202" idx="6"/>
            <a:endCxn id="8198" idx="2"/>
          </p:cNvCxnSpPr>
          <p:nvPr/>
        </p:nvCxnSpPr>
        <p:spPr bwMode="auto">
          <a:xfrm flipV="1">
            <a:off x="3536950" y="4441825"/>
            <a:ext cx="1244600" cy="228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AutoShape 13">
            <a:extLst>
              <a:ext uri="{FF2B5EF4-FFF2-40B4-BE49-F238E27FC236}">
                <a16:creationId xmlns:a16="http://schemas.microsoft.com/office/drawing/2014/main" id="{D909E32E-3CDD-467D-9501-85CEB4DFB37D}"/>
              </a:ext>
            </a:extLst>
          </p:cNvPr>
          <p:cNvCxnSpPr>
            <a:cxnSpLocks noChangeShapeType="1"/>
            <a:stCxn id="8201" idx="0"/>
            <a:endCxn id="8198" idx="4"/>
          </p:cNvCxnSpPr>
          <p:nvPr/>
        </p:nvCxnSpPr>
        <p:spPr bwMode="auto">
          <a:xfrm flipV="1">
            <a:off x="4979988" y="4689475"/>
            <a:ext cx="288925" cy="1028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4">
            <a:extLst>
              <a:ext uri="{FF2B5EF4-FFF2-40B4-BE49-F238E27FC236}">
                <a16:creationId xmlns:a16="http://schemas.microsoft.com/office/drawing/2014/main" id="{900FA209-9522-4043-AACB-EABABF8B553C}"/>
              </a:ext>
            </a:extLst>
          </p:cNvPr>
          <p:cNvCxnSpPr>
            <a:cxnSpLocks noChangeShapeType="1"/>
            <a:stCxn id="8201" idx="7"/>
            <a:endCxn id="8204" idx="3"/>
          </p:cNvCxnSpPr>
          <p:nvPr/>
        </p:nvCxnSpPr>
        <p:spPr bwMode="auto">
          <a:xfrm flipV="1">
            <a:off x="5311775" y="5222875"/>
            <a:ext cx="1203325" cy="5619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5">
            <a:extLst>
              <a:ext uri="{FF2B5EF4-FFF2-40B4-BE49-F238E27FC236}">
                <a16:creationId xmlns:a16="http://schemas.microsoft.com/office/drawing/2014/main" id="{69939007-0025-4FB6-8C2F-47BD46C52BAD}"/>
              </a:ext>
            </a:extLst>
          </p:cNvPr>
          <p:cNvCxnSpPr>
            <a:cxnSpLocks noChangeShapeType="1"/>
            <a:stCxn id="8204" idx="0"/>
            <a:endCxn id="8199" idx="3"/>
          </p:cNvCxnSpPr>
          <p:nvPr/>
        </p:nvCxnSpPr>
        <p:spPr bwMode="auto">
          <a:xfrm flipV="1">
            <a:off x="6846888" y="4467225"/>
            <a:ext cx="604837" cy="346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6">
            <a:extLst>
              <a:ext uri="{FF2B5EF4-FFF2-40B4-BE49-F238E27FC236}">
                <a16:creationId xmlns:a16="http://schemas.microsoft.com/office/drawing/2014/main" id="{9FED649E-9B67-432F-8295-21D2E555D96C}"/>
              </a:ext>
            </a:extLst>
          </p:cNvPr>
          <p:cNvCxnSpPr>
            <a:cxnSpLocks noChangeShapeType="1"/>
            <a:stCxn id="8198" idx="6"/>
            <a:endCxn id="8199" idx="2"/>
          </p:cNvCxnSpPr>
          <p:nvPr/>
        </p:nvCxnSpPr>
        <p:spPr bwMode="auto">
          <a:xfrm flipV="1">
            <a:off x="5756275" y="4286250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7">
            <a:extLst>
              <a:ext uri="{FF2B5EF4-FFF2-40B4-BE49-F238E27FC236}">
                <a16:creationId xmlns:a16="http://schemas.microsoft.com/office/drawing/2014/main" id="{2E7FFE52-C9B6-4E67-A604-EAC5526B158C}"/>
              </a:ext>
            </a:extLst>
          </p:cNvPr>
          <p:cNvCxnSpPr>
            <a:cxnSpLocks noChangeShapeType="1"/>
            <a:stCxn id="8205" idx="6"/>
            <a:endCxn id="8203" idx="2"/>
          </p:cNvCxnSpPr>
          <p:nvPr/>
        </p:nvCxnSpPr>
        <p:spPr bwMode="auto">
          <a:xfrm>
            <a:off x="1717675" y="5584825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8">
            <a:extLst>
              <a:ext uri="{FF2B5EF4-FFF2-40B4-BE49-F238E27FC236}">
                <a16:creationId xmlns:a16="http://schemas.microsoft.com/office/drawing/2014/main" id="{5280740E-0414-4E70-8D90-A72D4E386315}"/>
              </a:ext>
            </a:extLst>
          </p:cNvPr>
          <p:cNvCxnSpPr>
            <a:cxnSpLocks noChangeShapeType="1"/>
            <a:stCxn id="8202" idx="4"/>
            <a:endCxn id="8203" idx="0"/>
          </p:cNvCxnSpPr>
          <p:nvPr/>
        </p:nvCxnSpPr>
        <p:spPr bwMode="auto">
          <a:xfrm>
            <a:off x="3059113" y="4908550"/>
            <a:ext cx="152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9">
            <a:extLst>
              <a:ext uri="{FF2B5EF4-FFF2-40B4-BE49-F238E27FC236}">
                <a16:creationId xmlns:a16="http://schemas.microsoft.com/office/drawing/2014/main" id="{4E107AC5-7D5D-4E8F-A274-61775E7CF394}"/>
              </a:ext>
            </a:extLst>
          </p:cNvPr>
          <p:cNvCxnSpPr>
            <a:cxnSpLocks noChangeShapeType="1"/>
            <a:stCxn id="8204" idx="4"/>
            <a:endCxn id="8200" idx="0"/>
          </p:cNvCxnSpPr>
          <p:nvPr/>
        </p:nvCxnSpPr>
        <p:spPr bwMode="auto">
          <a:xfrm>
            <a:off x="6846888" y="5289550"/>
            <a:ext cx="685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0">
            <a:extLst>
              <a:ext uri="{FF2B5EF4-FFF2-40B4-BE49-F238E27FC236}">
                <a16:creationId xmlns:a16="http://schemas.microsoft.com/office/drawing/2014/main" id="{3AD3B83A-2DE6-4363-8EF6-733EAFCF3607}"/>
              </a:ext>
            </a:extLst>
          </p:cNvPr>
          <p:cNvCxnSpPr>
            <a:cxnSpLocks noChangeShapeType="1"/>
            <a:endCxn id="8201" idx="6"/>
          </p:cNvCxnSpPr>
          <p:nvPr/>
        </p:nvCxnSpPr>
        <p:spPr bwMode="auto">
          <a:xfrm flipH="1" flipV="1">
            <a:off x="5457825" y="5956300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1">
            <a:extLst>
              <a:ext uri="{FF2B5EF4-FFF2-40B4-BE49-F238E27FC236}">
                <a16:creationId xmlns:a16="http://schemas.microsoft.com/office/drawing/2014/main" id="{4DC937F1-4C29-4673-88BE-163B5AC38040}"/>
              </a:ext>
            </a:extLst>
          </p:cNvPr>
          <p:cNvCxnSpPr>
            <a:cxnSpLocks noChangeShapeType="1"/>
            <a:stCxn id="8203" idx="6"/>
            <a:endCxn id="8201" idx="2"/>
          </p:cNvCxnSpPr>
          <p:nvPr/>
        </p:nvCxnSpPr>
        <p:spPr bwMode="auto">
          <a:xfrm>
            <a:off x="3698875" y="5813425"/>
            <a:ext cx="803275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22">
            <a:extLst>
              <a:ext uri="{FF2B5EF4-FFF2-40B4-BE49-F238E27FC236}">
                <a16:creationId xmlns:a16="http://schemas.microsoft.com/office/drawing/2014/main" id="{7E8B5F54-16B7-4755-BCDB-474D1C5C419E}"/>
              </a:ext>
            </a:extLst>
          </p:cNvPr>
          <p:cNvCxnSpPr>
            <a:cxnSpLocks noChangeShapeType="1"/>
            <a:stCxn id="8203" idx="7"/>
            <a:endCxn id="8198" idx="3"/>
          </p:cNvCxnSpPr>
          <p:nvPr/>
        </p:nvCxnSpPr>
        <p:spPr bwMode="auto">
          <a:xfrm flipV="1">
            <a:off x="3543300" y="4622800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7" name="Text Box 23">
            <a:extLst>
              <a:ext uri="{FF2B5EF4-FFF2-40B4-BE49-F238E27FC236}">
                <a16:creationId xmlns:a16="http://schemas.microsoft.com/office/drawing/2014/main" id="{BC6B2E0A-2689-4382-AD40-B07642A5F8CC}"/>
              </a:ext>
            </a:extLst>
          </p:cNvPr>
          <p:cNvSpPr txBox="1">
            <a:spLocks noChangeArrowheads="1"/>
          </p:cNvSpPr>
          <p:nvPr/>
        </p:nvSpPr>
        <p:spPr bwMode="auto">
          <a:xfrm rot="-347285">
            <a:off x="6081713" y="403860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8218" name="Text Box 24">
            <a:extLst>
              <a:ext uri="{FF2B5EF4-FFF2-40B4-BE49-F238E27FC236}">
                <a16:creationId xmlns:a16="http://schemas.microsoft.com/office/drawing/2014/main" id="{9AFBB911-9D70-4008-8353-6F2FC46612D5}"/>
              </a:ext>
            </a:extLst>
          </p:cNvPr>
          <p:cNvSpPr txBox="1">
            <a:spLocks noChangeArrowheads="1"/>
          </p:cNvSpPr>
          <p:nvPr/>
        </p:nvSpPr>
        <p:spPr bwMode="auto">
          <a:xfrm rot="-4662247">
            <a:off x="4760119" y="4771231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802</a:t>
            </a:r>
          </a:p>
        </p:txBody>
      </p:sp>
      <p:sp>
        <p:nvSpPr>
          <p:cNvPr id="8219" name="Text Box 25">
            <a:extLst>
              <a:ext uri="{FF2B5EF4-FFF2-40B4-BE49-F238E27FC236}">
                <a16:creationId xmlns:a16="http://schemas.microsoft.com/office/drawing/2014/main" id="{FD11B554-0B4D-4BD4-946E-65663D2C4381}"/>
              </a:ext>
            </a:extLst>
          </p:cNvPr>
          <p:cNvSpPr txBox="1">
            <a:spLocks noChangeArrowheads="1"/>
          </p:cNvSpPr>
          <p:nvPr/>
        </p:nvSpPr>
        <p:spPr bwMode="auto">
          <a:xfrm rot="-1544869">
            <a:off x="5435600" y="5187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1387</a:t>
            </a:r>
          </a:p>
        </p:txBody>
      </p:sp>
      <p:sp>
        <p:nvSpPr>
          <p:cNvPr id="8220" name="Text Box 26">
            <a:extLst>
              <a:ext uri="{FF2B5EF4-FFF2-40B4-BE49-F238E27FC236}">
                <a16:creationId xmlns:a16="http://schemas.microsoft.com/office/drawing/2014/main" id="{E44B97CD-6912-4E9C-A5FB-619A5BABB6C0}"/>
              </a:ext>
            </a:extLst>
          </p:cNvPr>
          <p:cNvSpPr txBox="1">
            <a:spLocks noChangeArrowheads="1"/>
          </p:cNvSpPr>
          <p:nvPr/>
        </p:nvSpPr>
        <p:spPr bwMode="auto">
          <a:xfrm rot="-2136302">
            <a:off x="3622675" y="49498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8221" name="Text Box 27">
            <a:extLst>
              <a:ext uri="{FF2B5EF4-FFF2-40B4-BE49-F238E27FC236}">
                <a16:creationId xmlns:a16="http://schemas.microsoft.com/office/drawing/2014/main" id="{FB9B4E23-60F3-4C42-951A-16C4D369B563}"/>
              </a:ext>
            </a:extLst>
          </p:cNvPr>
          <p:cNvSpPr txBox="1">
            <a:spLocks noChangeArrowheads="1"/>
          </p:cNvSpPr>
          <p:nvPr/>
        </p:nvSpPr>
        <p:spPr bwMode="auto">
          <a:xfrm rot="-689345">
            <a:off x="3733800" y="42132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1843</a:t>
            </a:r>
          </a:p>
        </p:txBody>
      </p:sp>
      <p:sp>
        <p:nvSpPr>
          <p:cNvPr id="8222" name="Text Box 28">
            <a:extLst>
              <a:ext uri="{FF2B5EF4-FFF2-40B4-BE49-F238E27FC236}">
                <a16:creationId xmlns:a16="http://schemas.microsoft.com/office/drawing/2014/main" id="{445F1951-0651-4710-B384-04AB810425D5}"/>
              </a:ext>
            </a:extLst>
          </p:cNvPr>
          <p:cNvSpPr txBox="1">
            <a:spLocks noChangeArrowheads="1"/>
          </p:cNvSpPr>
          <p:nvPr/>
        </p:nvSpPr>
        <p:spPr bwMode="auto">
          <a:xfrm rot="2626382">
            <a:off x="7031038" y="54165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1099</a:t>
            </a:r>
          </a:p>
        </p:txBody>
      </p:sp>
      <p:sp>
        <p:nvSpPr>
          <p:cNvPr id="8223" name="Text Box 29">
            <a:extLst>
              <a:ext uri="{FF2B5EF4-FFF2-40B4-BE49-F238E27FC236}">
                <a16:creationId xmlns:a16="http://schemas.microsoft.com/office/drawing/2014/main" id="{0D93616C-F251-4882-B6D5-8F85A1C93D73}"/>
              </a:ext>
            </a:extLst>
          </p:cNvPr>
          <p:cNvSpPr txBox="1">
            <a:spLocks noChangeArrowheads="1"/>
          </p:cNvSpPr>
          <p:nvPr/>
        </p:nvSpPr>
        <p:spPr bwMode="auto">
          <a:xfrm rot="565849">
            <a:off x="5975350" y="57213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1120</a:t>
            </a:r>
          </a:p>
        </p:txBody>
      </p:sp>
      <p:sp>
        <p:nvSpPr>
          <p:cNvPr id="8224" name="Text Box 30">
            <a:extLst>
              <a:ext uri="{FF2B5EF4-FFF2-40B4-BE49-F238E27FC236}">
                <a16:creationId xmlns:a16="http://schemas.microsoft.com/office/drawing/2014/main" id="{31B3212B-977E-47A6-BC6C-157E271AA3EA}"/>
              </a:ext>
            </a:extLst>
          </p:cNvPr>
          <p:cNvSpPr txBox="1">
            <a:spLocks noChangeArrowheads="1"/>
          </p:cNvSpPr>
          <p:nvPr/>
        </p:nvSpPr>
        <p:spPr bwMode="auto">
          <a:xfrm rot="695916">
            <a:off x="3775075" y="554037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1233</a:t>
            </a:r>
          </a:p>
        </p:txBody>
      </p:sp>
      <p:sp>
        <p:nvSpPr>
          <p:cNvPr id="8225" name="Text Box 31">
            <a:extLst>
              <a:ext uri="{FF2B5EF4-FFF2-40B4-BE49-F238E27FC236}">
                <a16:creationId xmlns:a16="http://schemas.microsoft.com/office/drawing/2014/main" id="{D577AB8F-0DFE-4CF8-8933-BFC6ADCB590B}"/>
              </a:ext>
            </a:extLst>
          </p:cNvPr>
          <p:cNvSpPr txBox="1">
            <a:spLocks noChangeArrowheads="1"/>
          </p:cNvSpPr>
          <p:nvPr/>
        </p:nvSpPr>
        <p:spPr bwMode="auto">
          <a:xfrm rot="4665015">
            <a:off x="2994819" y="5077619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337</a:t>
            </a:r>
          </a:p>
        </p:txBody>
      </p:sp>
      <p:sp>
        <p:nvSpPr>
          <p:cNvPr id="8226" name="Text Box 32">
            <a:extLst>
              <a:ext uri="{FF2B5EF4-FFF2-40B4-BE49-F238E27FC236}">
                <a16:creationId xmlns:a16="http://schemas.microsoft.com/office/drawing/2014/main" id="{CE5C53F4-52E0-4948-A5DD-956927E7402B}"/>
              </a:ext>
            </a:extLst>
          </p:cNvPr>
          <p:cNvSpPr txBox="1">
            <a:spLocks noChangeArrowheads="1"/>
          </p:cNvSpPr>
          <p:nvPr/>
        </p:nvSpPr>
        <p:spPr bwMode="auto">
          <a:xfrm rot="832501">
            <a:off x="1927225" y="53562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8227" name="Text Box 33">
            <a:extLst>
              <a:ext uri="{FF2B5EF4-FFF2-40B4-BE49-F238E27FC236}">
                <a16:creationId xmlns:a16="http://schemas.microsoft.com/office/drawing/2014/main" id="{60B7756C-A9FD-45D0-9981-18303157FFC4}"/>
              </a:ext>
            </a:extLst>
          </p:cNvPr>
          <p:cNvSpPr txBox="1">
            <a:spLocks noChangeArrowheads="1"/>
          </p:cNvSpPr>
          <p:nvPr/>
        </p:nvSpPr>
        <p:spPr bwMode="auto">
          <a:xfrm rot="-1891667">
            <a:off x="6783388" y="434022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142</a:t>
            </a:r>
          </a:p>
        </p:txBody>
      </p:sp>
      <p:cxnSp>
        <p:nvCxnSpPr>
          <p:cNvPr id="8228" name="AutoShape 34">
            <a:extLst>
              <a:ext uri="{FF2B5EF4-FFF2-40B4-BE49-F238E27FC236}">
                <a16:creationId xmlns:a16="http://schemas.microsoft.com/office/drawing/2014/main" id="{538F3A9A-9A0D-46D8-87D5-084520752DBC}"/>
              </a:ext>
            </a:extLst>
          </p:cNvPr>
          <p:cNvCxnSpPr>
            <a:cxnSpLocks noChangeShapeType="1"/>
            <a:stCxn id="8199" idx="4"/>
            <a:endCxn id="8200" idx="7"/>
          </p:cNvCxnSpPr>
          <p:nvPr/>
        </p:nvCxnSpPr>
        <p:spPr bwMode="auto">
          <a:xfrm>
            <a:off x="7783513" y="4533900"/>
            <a:ext cx="80962" cy="1489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9" name="Text Box 35">
            <a:extLst>
              <a:ext uri="{FF2B5EF4-FFF2-40B4-BE49-F238E27FC236}">
                <a16:creationId xmlns:a16="http://schemas.microsoft.com/office/drawing/2014/main" id="{4DE4F6C6-BA92-46FC-A04A-0F7BF7B0E669}"/>
              </a:ext>
            </a:extLst>
          </p:cNvPr>
          <p:cNvSpPr txBox="1">
            <a:spLocks noChangeArrowheads="1"/>
          </p:cNvSpPr>
          <p:nvPr/>
        </p:nvSpPr>
        <p:spPr bwMode="auto">
          <a:xfrm rot="5207815">
            <a:off x="7662863" y="4926012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E41FA91-A4F4-4A98-AD2B-5A4B71437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Shortest Path Properties</a:t>
            </a:r>
          </a:p>
        </p:txBody>
      </p:sp>
      <p:sp>
        <p:nvSpPr>
          <p:cNvPr id="92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31F2FA-41D9-4233-9FBF-A5AC2B4B15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8001000" cy="21812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Property 1: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A subpath of a shortest path is itself a shortest path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Property 2: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There is a tree of shortest paths from a start vertex to all the other vertices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Example: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	Tree of shortest paths from Providence</a:t>
            </a:r>
          </a:p>
        </p:txBody>
      </p:sp>
      <p:sp>
        <p:nvSpPr>
          <p:cNvPr id="9220" name="Footer Placeholder 4">
            <a:extLst>
              <a:ext uri="{FF2B5EF4-FFF2-40B4-BE49-F238E27FC236}">
                <a16:creationId xmlns:a16="http://schemas.microsoft.com/office/drawing/2014/main" id="{D063B706-EC38-45D9-978B-BDE4AA4E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Shortest Paths</a:t>
            </a:r>
          </a:p>
        </p:txBody>
      </p:sp>
      <p:sp>
        <p:nvSpPr>
          <p:cNvPr id="9221" name="Slide Number Placeholder 5">
            <a:extLst>
              <a:ext uri="{FF2B5EF4-FFF2-40B4-BE49-F238E27FC236}">
                <a16:creationId xmlns:a16="http://schemas.microsoft.com/office/drawing/2014/main" id="{7388FE6C-55F2-423B-9D70-812BF35C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8A1DA5-5E04-4ED6-A01F-06101340241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22" name="Oval 4">
            <a:extLst>
              <a:ext uri="{FF2B5EF4-FFF2-40B4-BE49-F238E27FC236}">
                <a16:creationId xmlns:a16="http://schemas.microsoft.com/office/drawing/2014/main" id="{066D400C-5FDB-443A-A312-DB5C898F9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14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ORD</a:t>
            </a:r>
          </a:p>
        </p:txBody>
      </p:sp>
      <p:sp>
        <p:nvSpPr>
          <p:cNvPr id="9223" name="Oval 5">
            <a:extLst>
              <a:ext uri="{FF2B5EF4-FFF2-40B4-BE49-F238E27FC236}">
                <a16:creationId xmlns:a16="http://schemas.microsoft.com/office/drawing/2014/main" id="{C49CFB39-A2DF-4A51-A426-99CA7661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95922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PVD</a:t>
            </a:r>
          </a:p>
        </p:txBody>
      </p:sp>
      <p:sp>
        <p:nvSpPr>
          <p:cNvPr id="9224" name="Oval 6">
            <a:extLst>
              <a:ext uri="{FF2B5EF4-FFF2-40B4-BE49-F238E27FC236}">
                <a16:creationId xmlns:a16="http://schemas.microsoft.com/office/drawing/2014/main" id="{1163C1F7-A794-4294-9718-7B7C0540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5867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MIA</a:t>
            </a:r>
          </a:p>
        </p:txBody>
      </p:sp>
      <p:sp>
        <p:nvSpPr>
          <p:cNvPr id="9225" name="Oval 7">
            <a:extLst>
              <a:ext uri="{FF2B5EF4-FFF2-40B4-BE49-F238E27FC236}">
                <a16:creationId xmlns:a16="http://schemas.microsoft.com/office/drawing/2014/main" id="{97C10540-661D-498A-A022-DA758F1EE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629275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DFW</a:t>
            </a:r>
          </a:p>
        </p:txBody>
      </p:sp>
      <p:sp>
        <p:nvSpPr>
          <p:cNvPr id="9226" name="Oval 8">
            <a:extLst>
              <a:ext uri="{FF2B5EF4-FFF2-40B4-BE49-F238E27FC236}">
                <a16:creationId xmlns:a16="http://schemas.microsoft.com/office/drawing/2014/main" id="{5E7B6E65-63B2-494D-A60C-47DB854A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343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SFO</a:t>
            </a:r>
          </a:p>
        </p:txBody>
      </p:sp>
      <p:sp>
        <p:nvSpPr>
          <p:cNvPr id="9227" name="Oval 9">
            <a:extLst>
              <a:ext uri="{FF2B5EF4-FFF2-40B4-BE49-F238E27FC236}">
                <a16:creationId xmlns:a16="http://schemas.microsoft.com/office/drawing/2014/main" id="{7B908D96-A018-4C05-B8E0-84BAD24AB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86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LAX</a:t>
            </a:r>
          </a:p>
        </p:txBody>
      </p:sp>
      <p:sp>
        <p:nvSpPr>
          <p:cNvPr id="9228" name="Oval 10">
            <a:extLst>
              <a:ext uri="{FF2B5EF4-FFF2-40B4-BE49-F238E27FC236}">
                <a16:creationId xmlns:a16="http://schemas.microsoft.com/office/drawing/2014/main" id="{29C645A8-FA8B-4A94-997C-FF73DC2F8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47244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LGA</a:t>
            </a:r>
          </a:p>
        </p:txBody>
      </p:sp>
      <p:sp>
        <p:nvSpPr>
          <p:cNvPr id="9229" name="Oval 11">
            <a:extLst>
              <a:ext uri="{FF2B5EF4-FFF2-40B4-BE49-F238E27FC236}">
                <a16:creationId xmlns:a16="http://schemas.microsoft.com/office/drawing/2014/main" id="{A1B6F7AE-874D-4BD9-B2DB-A5900BF2B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257800"/>
            <a:ext cx="936625" cy="4572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HNL</a:t>
            </a:r>
          </a:p>
        </p:txBody>
      </p:sp>
      <p:cxnSp>
        <p:nvCxnSpPr>
          <p:cNvPr id="9230" name="AutoShape 12">
            <a:extLst>
              <a:ext uri="{FF2B5EF4-FFF2-40B4-BE49-F238E27FC236}">
                <a16:creationId xmlns:a16="http://schemas.microsoft.com/office/drawing/2014/main" id="{D4DC6E1C-B6BA-4A10-ACDA-9FE77B4D843A}"/>
              </a:ext>
            </a:extLst>
          </p:cNvPr>
          <p:cNvCxnSpPr>
            <a:cxnSpLocks noChangeShapeType="1"/>
            <a:stCxn id="9226" idx="6"/>
            <a:endCxn id="9222" idx="2"/>
          </p:cNvCxnSpPr>
          <p:nvPr/>
        </p:nvCxnSpPr>
        <p:spPr bwMode="auto">
          <a:xfrm flipV="1">
            <a:off x="3546475" y="4343400"/>
            <a:ext cx="12350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3">
            <a:extLst>
              <a:ext uri="{FF2B5EF4-FFF2-40B4-BE49-F238E27FC236}">
                <a16:creationId xmlns:a16="http://schemas.microsoft.com/office/drawing/2014/main" id="{187B3053-C8AE-4770-A8E1-51CE8C8AF4BF}"/>
              </a:ext>
            </a:extLst>
          </p:cNvPr>
          <p:cNvCxnSpPr>
            <a:cxnSpLocks noChangeShapeType="1"/>
            <a:stCxn id="9225" idx="0"/>
            <a:endCxn id="9222" idx="4"/>
          </p:cNvCxnSpPr>
          <p:nvPr/>
        </p:nvCxnSpPr>
        <p:spPr bwMode="auto">
          <a:xfrm flipV="1">
            <a:off x="4979988" y="4591050"/>
            <a:ext cx="288925" cy="1019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4">
            <a:extLst>
              <a:ext uri="{FF2B5EF4-FFF2-40B4-BE49-F238E27FC236}">
                <a16:creationId xmlns:a16="http://schemas.microsoft.com/office/drawing/2014/main" id="{563329E5-1442-4AE6-AFE6-642D7CF8C810}"/>
              </a:ext>
            </a:extLst>
          </p:cNvPr>
          <p:cNvCxnSpPr>
            <a:cxnSpLocks noChangeShapeType="1"/>
            <a:stCxn id="9225" idx="7"/>
            <a:endCxn id="9228" idx="3"/>
          </p:cNvCxnSpPr>
          <p:nvPr/>
        </p:nvCxnSpPr>
        <p:spPr bwMode="auto">
          <a:xfrm flipV="1">
            <a:off x="5311775" y="5133975"/>
            <a:ext cx="1203325" cy="542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15">
            <a:extLst>
              <a:ext uri="{FF2B5EF4-FFF2-40B4-BE49-F238E27FC236}">
                <a16:creationId xmlns:a16="http://schemas.microsoft.com/office/drawing/2014/main" id="{D54F743D-B55F-4150-B4E2-33CB5CE48F11}"/>
              </a:ext>
            </a:extLst>
          </p:cNvPr>
          <p:cNvCxnSpPr>
            <a:cxnSpLocks noChangeShapeType="1"/>
            <a:stCxn id="9228" idx="0"/>
            <a:endCxn id="9223" idx="3"/>
          </p:cNvCxnSpPr>
          <p:nvPr/>
        </p:nvCxnSpPr>
        <p:spPr bwMode="auto">
          <a:xfrm flipV="1">
            <a:off x="6846888" y="4368800"/>
            <a:ext cx="604837" cy="336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16">
            <a:extLst>
              <a:ext uri="{FF2B5EF4-FFF2-40B4-BE49-F238E27FC236}">
                <a16:creationId xmlns:a16="http://schemas.microsoft.com/office/drawing/2014/main" id="{89D52B34-85D6-43BB-BB55-52C23E7DE0FA}"/>
              </a:ext>
            </a:extLst>
          </p:cNvPr>
          <p:cNvCxnSpPr>
            <a:cxnSpLocks noChangeShapeType="1"/>
            <a:stCxn id="9222" idx="6"/>
            <a:endCxn id="9223" idx="2"/>
          </p:cNvCxnSpPr>
          <p:nvPr/>
        </p:nvCxnSpPr>
        <p:spPr bwMode="auto">
          <a:xfrm flipV="1">
            <a:off x="5756275" y="4187825"/>
            <a:ext cx="1539875" cy="1555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7">
            <a:extLst>
              <a:ext uri="{FF2B5EF4-FFF2-40B4-BE49-F238E27FC236}">
                <a16:creationId xmlns:a16="http://schemas.microsoft.com/office/drawing/2014/main" id="{3FD59E5B-ED5C-407C-A8B7-8B25B73EE1C3}"/>
              </a:ext>
            </a:extLst>
          </p:cNvPr>
          <p:cNvCxnSpPr>
            <a:cxnSpLocks noChangeShapeType="1"/>
            <a:stCxn id="9229" idx="6"/>
            <a:endCxn id="9227" idx="2"/>
          </p:cNvCxnSpPr>
          <p:nvPr/>
        </p:nvCxnSpPr>
        <p:spPr bwMode="auto">
          <a:xfrm>
            <a:off x="1717675" y="5486400"/>
            <a:ext cx="1006475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18">
            <a:extLst>
              <a:ext uri="{FF2B5EF4-FFF2-40B4-BE49-F238E27FC236}">
                <a16:creationId xmlns:a16="http://schemas.microsoft.com/office/drawing/2014/main" id="{F666DAFF-615B-4806-85AC-4126D6FD1BB0}"/>
              </a:ext>
            </a:extLst>
          </p:cNvPr>
          <p:cNvCxnSpPr>
            <a:cxnSpLocks noChangeShapeType="1"/>
            <a:stCxn id="9226" idx="4"/>
            <a:endCxn id="9227" idx="0"/>
          </p:cNvCxnSpPr>
          <p:nvPr/>
        </p:nvCxnSpPr>
        <p:spPr bwMode="auto">
          <a:xfrm>
            <a:off x="3059113" y="4819650"/>
            <a:ext cx="1524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19">
            <a:extLst>
              <a:ext uri="{FF2B5EF4-FFF2-40B4-BE49-F238E27FC236}">
                <a16:creationId xmlns:a16="http://schemas.microsoft.com/office/drawing/2014/main" id="{49679526-479D-4629-9141-45EB56C260CF}"/>
              </a:ext>
            </a:extLst>
          </p:cNvPr>
          <p:cNvCxnSpPr>
            <a:cxnSpLocks noChangeShapeType="1"/>
            <a:stCxn id="9228" idx="4"/>
            <a:endCxn id="9224" idx="0"/>
          </p:cNvCxnSpPr>
          <p:nvPr/>
        </p:nvCxnSpPr>
        <p:spPr bwMode="auto">
          <a:xfrm>
            <a:off x="6846888" y="5200650"/>
            <a:ext cx="68580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0">
            <a:extLst>
              <a:ext uri="{FF2B5EF4-FFF2-40B4-BE49-F238E27FC236}">
                <a16:creationId xmlns:a16="http://schemas.microsoft.com/office/drawing/2014/main" id="{44737AD3-983A-46C7-A242-10791E7D4F20}"/>
              </a:ext>
            </a:extLst>
          </p:cNvPr>
          <p:cNvCxnSpPr>
            <a:cxnSpLocks noChangeShapeType="1"/>
            <a:endCxn id="9225" idx="6"/>
          </p:cNvCxnSpPr>
          <p:nvPr/>
        </p:nvCxnSpPr>
        <p:spPr bwMode="auto">
          <a:xfrm flipH="1" flipV="1">
            <a:off x="5467350" y="5857875"/>
            <a:ext cx="15970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1">
            <a:extLst>
              <a:ext uri="{FF2B5EF4-FFF2-40B4-BE49-F238E27FC236}">
                <a16:creationId xmlns:a16="http://schemas.microsoft.com/office/drawing/2014/main" id="{05EEED1B-6EDD-46D3-8A45-51C00AD28E50}"/>
              </a:ext>
            </a:extLst>
          </p:cNvPr>
          <p:cNvCxnSpPr>
            <a:cxnSpLocks noChangeShapeType="1"/>
            <a:stCxn id="9227" idx="6"/>
            <a:endCxn id="9225" idx="2"/>
          </p:cNvCxnSpPr>
          <p:nvPr/>
        </p:nvCxnSpPr>
        <p:spPr bwMode="auto">
          <a:xfrm>
            <a:off x="3698875" y="5715000"/>
            <a:ext cx="793750" cy="142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2">
            <a:extLst>
              <a:ext uri="{FF2B5EF4-FFF2-40B4-BE49-F238E27FC236}">
                <a16:creationId xmlns:a16="http://schemas.microsoft.com/office/drawing/2014/main" id="{B5801CDA-EE57-43A9-AFD2-530E2D80CC23}"/>
              </a:ext>
            </a:extLst>
          </p:cNvPr>
          <p:cNvCxnSpPr>
            <a:cxnSpLocks noChangeShapeType="1"/>
            <a:stCxn id="9227" idx="7"/>
            <a:endCxn id="9222" idx="3"/>
          </p:cNvCxnSpPr>
          <p:nvPr/>
        </p:nvCxnSpPr>
        <p:spPr bwMode="auto">
          <a:xfrm flipV="1">
            <a:off x="3543300" y="4524375"/>
            <a:ext cx="1393825" cy="1009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1" name="Text Box 23">
            <a:extLst>
              <a:ext uri="{FF2B5EF4-FFF2-40B4-BE49-F238E27FC236}">
                <a16:creationId xmlns:a16="http://schemas.microsoft.com/office/drawing/2014/main" id="{C55934CC-70C4-491C-A52B-78CF5ACB4666}"/>
              </a:ext>
            </a:extLst>
          </p:cNvPr>
          <p:cNvSpPr txBox="1">
            <a:spLocks noChangeArrowheads="1"/>
          </p:cNvSpPr>
          <p:nvPr/>
        </p:nvSpPr>
        <p:spPr bwMode="auto">
          <a:xfrm rot="-347285">
            <a:off x="6081713" y="3940175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849</a:t>
            </a:r>
          </a:p>
        </p:txBody>
      </p:sp>
      <p:sp>
        <p:nvSpPr>
          <p:cNvPr id="9242" name="Text Box 24">
            <a:extLst>
              <a:ext uri="{FF2B5EF4-FFF2-40B4-BE49-F238E27FC236}">
                <a16:creationId xmlns:a16="http://schemas.microsoft.com/office/drawing/2014/main" id="{95477DBF-7B07-42A4-9B05-F53032518E1B}"/>
              </a:ext>
            </a:extLst>
          </p:cNvPr>
          <p:cNvSpPr txBox="1">
            <a:spLocks noChangeArrowheads="1"/>
          </p:cNvSpPr>
          <p:nvPr/>
        </p:nvSpPr>
        <p:spPr bwMode="auto">
          <a:xfrm rot="-4662247">
            <a:off x="4760119" y="467280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802</a:t>
            </a:r>
          </a:p>
        </p:txBody>
      </p:sp>
      <p:sp>
        <p:nvSpPr>
          <p:cNvPr id="9243" name="Text Box 25">
            <a:extLst>
              <a:ext uri="{FF2B5EF4-FFF2-40B4-BE49-F238E27FC236}">
                <a16:creationId xmlns:a16="http://schemas.microsoft.com/office/drawing/2014/main" id="{077C7F25-290B-4889-B463-983858B55770}"/>
              </a:ext>
            </a:extLst>
          </p:cNvPr>
          <p:cNvSpPr txBox="1">
            <a:spLocks noChangeArrowheads="1"/>
          </p:cNvSpPr>
          <p:nvPr/>
        </p:nvSpPr>
        <p:spPr bwMode="auto">
          <a:xfrm rot="-1544869">
            <a:off x="5435600" y="50895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1387</a:t>
            </a:r>
          </a:p>
        </p:txBody>
      </p:sp>
      <p:sp>
        <p:nvSpPr>
          <p:cNvPr id="9244" name="Text Box 26">
            <a:extLst>
              <a:ext uri="{FF2B5EF4-FFF2-40B4-BE49-F238E27FC236}">
                <a16:creationId xmlns:a16="http://schemas.microsoft.com/office/drawing/2014/main" id="{EA51F7AB-9308-4B15-B5BD-0B8E4286D965}"/>
              </a:ext>
            </a:extLst>
          </p:cNvPr>
          <p:cNvSpPr txBox="1">
            <a:spLocks noChangeArrowheads="1"/>
          </p:cNvSpPr>
          <p:nvPr/>
        </p:nvSpPr>
        <p:spPr bwMode="auto">
          <a:xfrm rot="-2136302">
            <a:off x="3622675" y="48514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1743</a:t>
            </a:r>
          </a:p>
        </p:txBody>
      </p:sp>
      <p:sp>
        <p:nvSpPr>
          <p:cNvPr id="9245" name="Text Box 27">
            <a:extLst>
              <a:ext uri="{FF2B5EF4-FFF2-40B4-BE49-F238E27FC236}">
                <a16:creationId xmlns:a16="http://schemas.microsoft.com/office/drawing/2014/main" id="{1C945873-8132-4216-AB3C-E371D5776AF1}"/>
              </a:ext>
            </a:extLst>
          </p:cNvPr>
          <p:cNvSpPr txBox="1">
            <a:spLocks noChangeArrowheads="1"/>
          </p:cNvSpPr>
          <p:nvPr/>
        </p:nvSpPr>
        <p:spPr bwMode="auto">
          <a:xfrm rot="-689345">
            <a:off x="3733800" y="4114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1843</a:t>
            </a:r>
          </a:p>
        </p:txBody>
      </p:sp>
      <p:sp>
        <p:nvSpPr>
          <p:cNvPr id="9246" name="Text Box 28">
            <a:extLst>
              <a:ext uri="{FF2B5EF4-FFF2-40B4-BE49-F238E27FC236}">
                <a16:creationId xmlns:a16="http://schemas.microsoft.com/office/drawing/2014/main" id="{7AB2A021-11C4-4B1C-951C-5C9D37D44E8E}"/>
              </a:ext>
            </a:extLst>
          </p:cNvPr>
          <p:cNvSpPr txBox="1">
            <a:spLocks noChangeArrowheads="1"/>
          </p:cNvSpPr>
          <p:nvPr/>
        </p:nvSpPr>
        <p:spPr bwMode="auto">
          <a:xfrm rot="2626382">
            <a:off x="7031038" y="53181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1099</a:t>
            </a:r>
          </a:p>
        </p:txBody>
      </p:sp>
      <p:sp>
        <p:nvSpPr>
          <p:cNvPr id="9247" name="Text Box 29">
            <a:extLst>
              <a:ext uri="{FF2B5EF4-FFF2-40B4-BE49-F238E27FC236}">
                <a16:creationId xmlns:a16="http://schemas.microsoft.com/office/drawing/2014/main" id="{9459F76E-8C3D-4286-8D87-E4D16381697D}"/>
              </a:ext>
            </a:extLst>
          </p:cNvPr>
          <p:cNvSpPr txBox="1">
            <a:spLocks noChangeArrowheads="1"/>
          </p:cNvSpPr>
          <p:nvPr/>
        </p:nvSpPr>
        <p:spPr bwMode="auto">
          <a:xfrm rot="565849">
            <a:off x="5975350" y="5622925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1120</a:t>
            </a:r>
          </a:p>
        </p:txBody>
      </p:sp>
      <p:sp>
        <p:nvSpPr>
          <p:cNvPr id="9248" name="Text Box 30">
            <a:extLst>
              <a:ext uri="{FF2B5EF4-FFF2-40B4-BE49-F238E27FC236}">
                <a16:creationId xmlns:a16="http://schemas.microsoft.com/office/drawing/2014/main" id="{62221095-708D-4FE9-800F-6D6C5C0E6E44}"/>
              </a:ext>
            </a:extLst>
          </p:cNvPr>
          <p:cNvSpPr txBox="1">
            <a:spLocks noChangeArrowheads="1"/>
          </p:cNvSpPr>
          <p:nvPr/>
        </p:nvSpPr>
        <p:spPr bwMode="auto">
          <a:xfrm rot="695916">
            <a:off x="3775075" y="54419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1233</a:t>
            </a:r>
          </a:p>
        </p:txBody>
      </p:sp>
      <p:sp>
        <p:nvSpPr>
          <p:cNvPr id="9249" name="Text Box 31">
            <a:extLst>
              <a:ext uri="{FF2B5EF4-FFF2-40B4-BE49-F238E27FC236}">
                <a16:creationId xmlns:a16="http://schemas.microsoft.com/office/drawing/2014/main" id="{09C23543-13A2-4E98-B913-B5459249C7D9}"/>
              </a:ext>
            </a:extLst>
          </p:cNvPr>
          <p:cNvSpPr txBox="1">
            <a:spLocks noChangeArrowheads="1"/>
          </p:cNvSpPr>
          <p:nvPr/>
        </p:nvSpPr>
        <p:spPr bwMode="auto">
          <a:xfrm rot="4665015">
            <a:off x="2994819" y="4979194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337</a:t>
            </a:r>
          </a:p>
        </p:txBody>
      </p:sp>
      <p:sp>
        <p:nvSpPr>
          <p:cNvPr id="9250" name="Text Box 32">
            <a:extLst>
              <a:ext uri="{FF2B5EF4-FFF2-40B4-BE49-F238E27FC236}">
                <a16:creationId xmlns:a16="http://schemas.microsoft.com/office/drawing/2014/main" id="{46BB668E-F9D8-497B-824C-70E2E6462A3D}"/>
              </a:ext>
            </a:extLst>
          </p:cNvPr>
          <p:cNvSpPr txBox="1">
            <a:spLocks noChangeArrowheads="1"/>
          </p:cNvSpPr>
          <p:nvPr/>
        </p:nvSpPr>
        <p:spPr bwMode="auto">
          <a:xfrm rot="832501">
            <a:off x="1927225" y="52578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2555</a:t>
            </a:r>
          </a:p>
        </p:txBody>
      </p:sp>
      <p:sp>
        <p:nvSpPr>
          <p:cNvPr id="9251" name="Text Box 33">
            <a:extLst>
              <a:ext uri="{FF2B5EF4-FFF2-40B4-BE49-F238E27FC236}">
                <a16:creationId xmlns:a16="http://schemas.microsoft.com/office/drawing/2014/main" id="{EA0FD328-14DB-4A26-A889-22DBA7242652}"/>
              </a:ext>
            </a:extLst>
          </p:cNvPr>
          <p:cNvSpPr txBox="1">
            <a:spLocks noChangeArrowheads="1"/>
          </p:cNvSpPr>
          <p:nvPr/>
        </p:nvSpPr>
        <p:spPr bwMode="auto">
          <a:xfrm rot="-1891667">
            <a:off x="6783388" y="424180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142</a:t>
            </a:r>
          </a:p>
        </p:txBody>
      </p:sp>
      <p:cxnSp>
        <p:nvCxnSpPr>
          <p:cNvPr id="9252" name="AutoShape 34">
            <a:extLst>
              <a:ext uri="{FF2B5EF4-FFF2-40B4-BE49-F238E27FC236}">
                <a16:creationId xmlns:a16="http://schemas.microsoft.com/office/drawing/2014/main" id="{AC9F21EC-D032-4059-BAB6-B9C8C69AE464}"/>
              </a:ext>
            </a:extLst>
          </p:cNvPr>
          <p:cNvCxnSpPr>
            <a:cxnSpLocks noChangeShapeType="1"/>
            <a:stCxn id="9223" idx="4"/>
            <a:endCxn id="9224" idx="7"/>
          </p:cNvCxnSpPr>
          <p:nvPr/>
        </p:nvCxnSpPr>
        <p:spPr bwMode="auto">
          <a:xfrm>
            <a:off x="7783513" y="4435475"/>
            <a:ext cx="80962" cy="14795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3" name="Text Box 35">
            <a:extLst>
              <a:ext uri="{FF2B5EF4-FFF2-40B4-BE49-F238E27FC236}">
                <a16:creationId xmlns:a16="http://schemas.microsoft.com/office/drawing/2014/main" id="{BD38E486-3F4C-49B0-87C5-30A2EC41D82A}"/>
              </a:ext>
            </a:extLst>
          </p:cNvPr>
          <p:cNvSpPr txBox="1">
            <a:spLocks noChangeArrowheads="1"/>
          </p:cNvSpPr>
          <p:nvPr/>
        </p:nvSpPr>
        <p:spPr bwMode="auto">
          <a:xfrm rot="5207815">
            <a:off x="7662863" y="4827587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1205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7B3438A-0F9C-489C-8FEE-15A347341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324600" cy="1143000"/>
          </a:xfrm>
        </p:spPr>
        <p:txBody>
          <a:bodyPr/>
          <a:lstStyle/>
          <a:p>
            <a:r>
              <a:rPr lang="en-US" altLang="en-US" dirty="0"/>
              <a:t>The Greedy Method</a:t>
            </a:r>
          </a:p>
        </p:txBody>
      </p:sp>
      <p:sp>
        <p:nvSpPr>
          <p:cNvPr id="717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8FDABB5-7DBE-4E45-9CDE-21982D52A9F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096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chemeClr val="tx2"/>
                </a:solidFill>
              </a:rPr>
              <a:t>The greedy method</a:t>
            </a:r>
            <a:r>
              <a:rPr lang="en-US" dirty="0"/>
              <a:t> is a general algorithm design paradigm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To solve a global optimization problem, we proceed by a sequence of choices.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The sequence starts from a starting condition.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The method then iteratively makes additional choices.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At any iteration, the method looks for the choice that achieves the best improvement among all possible choices (local optimization).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Not necessary leads to an optimal solution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It works best when applied to problems with the </a:t>
            </a:r>
            <a:r>
              <a:rPr lang="en-US" b="1" dirty="0">
                <a:solidFill>
                  <a:schemeClr val="tx2"/>
                </a:solidFill>
              </a:rPr>
              <a:t>greedy-choice</a:t>
            </a:r>
            <a:r>
              <a:rPr lang="en-US" dirty="0"/>
              <a:t> property: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 globally-optimal solution can be reached by a series of local improvements from a starting configuration.</a:t>
            </a:r>
            <a:endParaRPr lang="en-US" b="1" i="1" dirty="0">
              <a:latin typeface="Times New Roman" pitchFamily="18" charset="0"/>
            </a:endParaRPr>
          </a:p>
        </p:txBody>
      </p:sp>
      <p:sp>
        <p:nvSpPr>
          <p:cNvPr id="10244" name="Footer Placeholder 4">
            <a:extLst>
              <a:ext uri="{FF2B5EF4-FFF2-40B4-BE49-F238E27FC236}">
                <a16:creationId xmlns:a16="http://schemas.microsoft.com/office/drawing/2014/main" id="{B9C47075-28BD-4D07-BD61-14345543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Shortest Paths</a:t>
            </a:r>
          </a:p>
        </p:txBody>
      </p:sp>
      <p:sp>
        <p:nvSpPr>
          <p:cNvPr id="10245" name="Slide Number Placeholder 5">
            <a:extLst>
              <a:ext uri="{FF2B5EF4-FFF2-40B4-BE49-F238E27FC236}">
                <a16:creationId xmlns:a16="http://schemas.microsoft.com/office/drawing/2014/main" id="{3BD5604D-A99C-4659-B7BA-531AB313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B9B4A7-1A4D-4186-B657-AFFB65F4B44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graphicFrame>
        <p:nvGraphicFramePr>
          <p:cNvPr id="10246" name="Object 4">
            <a:extLst>
              <a:ext uri="{FF2B5EF4-FFF2-40B4-BE49-F238E27FC236}">
                <a16:creationId xmlns:a16="http://schemas.microsoft.com/office/drawing/2014/main" id="{16B9A1AF-A6D9-4B28-A4F8-492F78EE95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52400"/>
          <a:ext cx="2062163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4582562" imgH="3363362" progId="MS_ClipArt_Gallery.5">
                  <p:embed/>
                </p:oleObj>
              </mc:Choice>
              <mc:Fallback>
                <p:oleObj name="Clip" r:id="rId3" imgW="4582562" imgH="3363362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52400"/>
                        <a:ext cx="2062163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15F59BD-3BD7-4CB0-B361-B219BCCB3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Dijkstra’s Algorithm</a:t>
            </a:r>
            <a:endParaRPr lang="en-US" altLang="en-US">
              <a:cs typeface="Tahoma" panose="020B0604030504040204" pitchFamily="34" charset="0"/>
            </a:endParaRPr>
          </a:p>
        </p:txBody>
      </p:sp>
      <p:sp>
        <p:nvSpPr>
          <p:cNvPr id="112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895C419-21B9-40FD-9583-FF27D86808C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1752600"/>
            <a:ext cx="3352800" cy="4495800"/>
          </a:xfrm>
        </p:spPr>
        <p:txBody>
          <a:bodyPr/>
          <a:lstStyle/>
          <a:p>
            <a:pPr eaLnBrk="1" hangingPunct="1"/>
            <a:r>
              <a:rPr lang="en-US" altLang="en-US" sz="2000"/>
              <a:t>The distance of a vertex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/>
              <a:t> from a vertex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r>
              <a:rPr lang="en-US" altLang="en-US" sz="2000"/>
              <a:t> is the length of a shortest path between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r>
              <a:rPr lang="en-US" altLang="en-US" sz="2000"/>
              <a:t> and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endParaRPr lang="en-US" altLang="en-US" sz="2000"/>
          </a:p>
          <a:p>
            <a:pPr eaLnBrk="1" hangingPunct="1"/>
            <a:r>
              <a:rPr lang="en-US" altLang="en-US" sz="2000"/>
              <a:t>Dijkstra’s algorithm computes the distances of all the vertices from a given start vertex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endParaRPr lang="en-US" altLang="en-US" sz="2000"/>
          </a:p>
          <a:p>
            <a:pPr eaLnBrk="1" hangingPunct="1"/>
            <a:r>
              <a:rPr lang="en-US" altLang="en-US" sz="2000"/>
              <a:t>Assumptions:</a:t>
            </a:r>
          </a:p>
          <a:p>
            <a:pPr lvl="1" eaLnBrk="1" hangingPunct="1"/>
            <a:r>
              <a:rPr lang="en-US" altLang="en-US" sz="1800"/>
              <a:t>the graph is connected</a:t>
            </a:r>
          </a:p>
          <a:p>
            <a:pPr lvl="1" eaLnBrk="1" hangingPunct="1"/>
            <a:r>
              <a:rPr lang="en-US" altLang="en-US" sz="1800"/>
              <a:t>the edges are undirected</a:t>
            </a:r>
          </a:p>
          <a:p>
            <a:pPr lvl="1" eaLnBrk="1" hangingPunct="1"/>
            <a:r>
              <a:rPr lang="en-US" altLang="en-US" sz="1800"/>
              <a:t>the edge weights are </a:t>
            </a:r>
            <a:r>
              <a:rPr lang="en-US" altLang="en-US" sz="1800">
                <a:solidFill>
                  <a:schemeClr val="tx2"/>
                </a:solidFill>
              </a:rPr>
              <a:t>nonnegative</a:t>
            </a:r>
            <a:endParaRPr lang="en-US" altLang="en-US" sz="2800">
              <a:solidFill>
                <a:schemeClr val="tx2"/>
              </a:solidFill>
            </a:endParaRPr>
          </a:p>
        </p:txBody>
      </p:sp>
      <p:sp>
        <p:nvSpPr>
          <p:cNvPr id="1126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EF02E4-A642-44EE-8F93-3FE30B3B52A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419600" y="1752600"/>
            <a:ext cx="4191000" cy="4724400"/>
          </a:xfrm>
        </p:spPr>
        <p:txBody>
          <a:bodyPr/>
          <a:lstStyle/>
          <a:p>
            <a:pPr eaLnBrk="1" hangingPunct="1"/>
            <a:r>
              <a:rPr lang="en-US" altLang="en-US" sz="2000"/>
              <a:t>We grow a “</a:t>
            </a:r>
            <a:r>
              <a:rPr lang="en-US" altLang="en-US" sz="2000">
                <a:solidFill>
                  <a:schemeClr val="tx2"/>
                </a:solidFill>
              </a:rPr>
              <a:t>cloud</a:t>
            </a:r>
            <a:r>
              <a:rPr lang="en-US" altLang="en-US" sz="2000"/>
              <a:t>” of vertices, beginning with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r>
              <a:rPr lang="en-US" altLang="en-US" sz="2000"/>
              <a:t> and eventually covering all the vertices</a:t>
            </a:r>
          </a:p>
          <a:p>
            <a:pPr eaLnBrk="1" hangingPunct="1"/>
            <a:r>
              <a:rPr lang="en-US" altLang="en-US" sz="2000"/>
              <a:t>We store with each vertex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/>
              <a:t> a </a:t>
            </a:r>
            <a:r>
              <a:rPr lang="en-US" altLang="en-US" sz="2000">
                <a:solidFill>
                  <a:schemeClr val="tx2"/>
                </a:solidFill>
              </a:rPr>
              <a:t>label</a:t>
            </a:r>
            <a:r>
              <a:rPr lang="en-US" altLang="en-US" sz="2000"/>
              <a:t> 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representing the distance of </a:t>
            </a:r>
            <a:r>
              <a:rPr lang="en-US" altLang="en-US" sz="2000" b="1" i="1">
                <a:latin typeface="Times New Roman" panose="02020603050405020304" pitchFamily="18" charset="0"/>
              </a:rPr>
              <a:t>v</a:t>
            </a:r>
            <a:r>
              <a:rPr lang="en-US" altLang="en-US" sz="2000"/>
              <a:t> from </a:t>
            </a:r>
            <a:r>
              <a:rPr lang="en-US" altLang="en-US" sz="2000" b="1" i="1">
                <a:latin typeface="Times New Roman" panose="02020603050405020304" pitchFamily="18" charset="0"/>
              </a:rPr>
              <a:t>s</a:t>
            </a:r>
            <a:r>
              <a:rPr lang="en-US" altLang="en-US" sz="2000"/>
              <a:t> in the subgraph consisting of the cloud and its adjacent vertices</a:t>
            </a:r>
          </a:p>
          <a:p>
            <a:pPr eaLnBrk="1" hangingPunct="1"/>
            <a:r>
              <a:rPr lang="en-US" altLang="en-US" sz="2000"/>
              <a:t>At each step</a:t>
            </a:r>
          </a:p>
          <a:p>
            <a:pPr lvl="1" eaLnBrk="1" hangingPunct="1"/>
            <a:r>
              <a:rPr lang="en-US" altLang="en-US" sz="1800"/>
              <a:t>We add to the cloud the vertex </a:t>
            </a:r>
            <a:r>
              <a:rPr lang="en-US" altLang="en-US" sz="1800" b="1" i="1">
                <a:latin typeface="Times New Roman" panose="02020603050405020304" pitchFamily="18" charset="0"/>
              </a:rPr>
              <a:t>u </a:t>
            </a:r>
            <a:r>
              <a:rPr lang="en-US" altLang="en-US" sz="1800"/>
              <a:t>outside the cloud with the smallest distance label, </a:t>
            </a:r>
            <a:r>
              <a:rPr lang="en-US" altLang="en-US" sz="1800" b="1" i="1">
                <a:latin typeface="Times New Roman" panose="02020603050405020304" pitchFamily="18" charset="0"/>
              </a:rPr>
              <a:t>d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</a:rPr>
              <a:t>u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en-US" altLang="en-US" sz="1800"/>
              <a:t>We update the labels of the vertices adjacent to </a:t>
            </a:r>
            <a:r>
              <a:rPr lang="en-US" altLang="en-US" sz="1800" b="1" i="1">
                <a:latin typeface="Times New Roman" panose="02020603050405020304" pitchFamily="18" charset="0"/>
              </a:rPr>
              <a:t>u</a:t>
            </a:r>
            <a:r>
              <a:rPr lang="en-US" altLang="en-US" sz="1800"/>
              <a:t> </a:t>
            </a:r>
          </a:p>
        </p:txBody>
      </p:sp>
      <p:sp>
        <p:nvSpPr>
          <p:cNvPr id="11269" name="Footer Placeholder 5">
            <a:extLst>
              <a:ext uri="{FF2B5EF4-FFF2-40B4-BE49-F238E27FC236}">
                <a16:creationId xmlns:a16="http://schemas.microsoft.com/office/drawing/2014/main" id="{443DDB79-D197-49A3-BC27-61680245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Shortest Paths</a:t>
            </a:r>
          </a:p>
        </p:txBody>
      </p:sp>
      <p:sp>
        <p:nvSpPr>
          <p:cNvPr id="11270" name="Slide Number Placeholder 6">
            <a:extLst>
              <a:ext uri="{FF2B5EF4-FFF2-40B4-BE49-F238E27FC236}">
                <a16:creationId xmlns:a16="http://schemas.microsoft.com/office/drawing/2014/main" id="{BB9C6944-A838-4DC2-BBCB-FA628FA2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68B8F2-71BC-4749-A609-30A198F8035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A265346-6091-4A46-85B5-9CE95312A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Edge Relaxation</a:t>
            </a:r>
          </a:p>
        </p:txBody>
      </p:sp>
      <p:sp>
        <p:nvSpPr>
          <p:cNvPr id="122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B1DAA4C-87D4-44B1-A92E-AF5E11B97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3810000" cy="4419600"/>
          </a:xfrm>
        </p:spPr>
        <p:txBody>
          <a:bodyPr/>
          <a:lstStyle/>
          <a:p>
            <a:pPr eaLnBrk="1" hangingPunct="1"/>
            <a:r>
              <a:rPr lang="en-US" altLang="en-US" sz="2000"/>
              <a:t>Consider an edge </a:t>
            </a:r>
            <a:r>
              <a:rPr lang="en-US" altLang="en-US" sz="2000" b="1" i="1">
                <a:latin typeface="Times New Roman" panose="02020603050405020304" pitchFamily="18" charset="0"/>
              </a:rPr>
              <a:t>e </a:t>
            </a:r>
            <a:r>
              <a:rPr lang="en-US" altLang="en-US" sz="2000" b="1" i="1">
                <a:latin typeface="Symbol" panose="05050102010706020507" pitchFamily="18" charset="2"/>
              </a:rPr>
              <a:t>=</a:t>
            </a:r>
            <a:r>
              <a:rPr lang="en-US" altLang="en-US" sz="2000" b="1" i="1"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u,z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such that</a:t>
            </a:r>
          </a:p>
          <a:p>
            <a:pPr lvl="1" eaLnBrk="1" hangingPunct="1"/>
            <a:r>
              <a:rPr lang="en-US" altLang="en-US" sz="1800" b="1" i="1">
                <a:latin typeface="Times New Roman" panose="02020603050405020304" pitchFamily="18" charset="0"/>
              </a:rPr>
              <a:t>u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  <a:r>
              <a:rPr lang="en-US" altLang="en-US" sz="1800"/>
              <a:t>is the vertex most recently added to the cloud</a:t>
            </a:r>
          </a:p>
          <a:p>
            <a:pPr lvl="1" eaLnBrk="1" hangingPunct="1"/>
            <a:r>
              <a:rPr lang="en-US" altLang="en-US" sz="1800" b="1" i="1">
                <a:latin typeface="Times New Roman" panose="02020603050405020304" pitchFamily="18" charset="0"/>
              </a:rPr>
              <a:t>z</a:t>
            </a:r>
            <a:r>
              <a:rPr lang="en-US" altLang="en-US" sz="1800"/>
              <a:t> is not in the cloud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 relaxation of edge </a:t>
            </a:r>
            <a:r>
              <a:rPr lang="en-US" altLang="en-US" sz="2000" b="1" i="1">
                <a:latin typeface="Times New Roman" panose="02020603050405020304" pitchFamily="18" charset="0"/>
              </a:rPr>
              <a:t>e </a:t>
            </a:r>
            <a:r>
              <a:rPr lang="en-US" altLang="en-US" sz="2000"/>
              <a:t>updates distance </a:t>
            </a:r>
            <a:r>
              <a:rPr lang="en-US" altLang="en-US" sz="2000" b="1" i="1">
                <a:latin typeface="Times New Roman" panose="02020603050405020304" pitchFamily="18" charset="0"/>
              </a:rPr>
              <a:t>d</a:t>
            </a:r>
            <a:r>
              <a:rPr lang="en-US" altLang="en-US" sz="2000"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latin typeface="Times New Roman" panose="02020603050405020304" pitchFamily="18" charset="0"/>
              </a:rPr>
              <a:t>z</a:t>
            </a:r>
            <a:r>
              <a:rPr lang="en-US" altLang="en-US" sz="2000">
                <a:latin typeface="Times New Roman" panose="02020603050405020304" pitchFamily="18" charset="0"/>
              </a:rPr>
              <a:t>) </a:t>
            </a:r>
            <a:r>
              <a:rPr lang="en-US" altLang="en-US" sz="2000"/>
              <a:t>as follows: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	</a:t>
            </a:r>
            <a:r>
              <a:rPr lang="en-US" altLang="en-US" sz="1800" b="1" i="1">
                <a:latin typeface="Times New Roman" panose="02020603050405020304" pitchFamily="18" charset="0"/>
              </a:rPr>
              <a:t>d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</a:rPr>
              <a:t>z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  <a:r>
              <a:rPr lang="en-US" altLang="en-US" sz="1800"/>
              <a:t> </a:t>
            </a:r>
            <a:r>
              <a:rPr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800"/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min{</a:t>
            </a:r>
            <a:r>
              <a:rPr lang="en-US" altLang="en-US" sz="1800" b="1" i="1">
                <a:latin typeface="Times New Roman" panose="02020603050405020304" pitchFamily="18" charset="0"/>
              </a:rPr>
              <a:t>d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</a:rPr>
              <a:t>z</a:t>
            </a:r>
            <a:r>
              <a:rPr lang="en-US" altLang="en-US" sz="1800">
                <a:latin typeface="Times New Roman" panose="02020603050405020304" pitchFamily="18" charset="0"/>
              </a:rPr>
              <a:t>)</a:t>
            </a:r>
            <a:r>
              <a:rPr lang="en-US" altLang="en-US" sz="1800" b="1" i="1">
                <a:latin typeface="Times New Roman" panose="02020603050405020304" pitchFamily="18" charset="0"/>
              </a:rPr>
              <a:t>,d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</a:rPr>
              <a:t>u</a:t>
            </a:r>
            <a:r>
              <a:rPr lang="en-US" altLang="en-US" sz="1800">
                <a:latin typeface="Times New Roman" panose="02020603050405020304" pitchFamily="18" charset="0"/>
              </a:rPr>
              <a:t>) </a:t>
            </a:r>
            <a:r>
              <a:rPr lang="en-US" altLang="en-US" sz="180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1800" b="1" i="1">
                <a:latin typeface="Times New Roman" panose="02020603050405020304" pitchFamily="18" charset="0"/>
              </a:rPr>
              <a:t>weight</a:t>
            </a:r>
            <a:r>
              <a:rPr lang="en-US" altLang="en-US" sz="1800"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  <a:r>
              <a:rPr lang="en-US" altLang="en-US" sz="1800">
                <a:latin typeface="Times New Roman" panose="02020603050405020304" pitchFamily="18" charset="0"/>
              </a:rPr>
              <a:t>)}</a:t>
            </a:r>
          </a:p>
        </p:txBody>
      </p:sp>
      <p:sp>
        <p:nvSpPr>
          <p:cNvPr id="12292" name="Footer Placeholder 4">
            <a:extLst>
              <a:ext uri="{FF2B5EF4-FFF2-40B4-BE49-F238E27FC236}">
                <a16:creationId xmlns:a16="http://schemas.microsoft.com/office/drawing/2014/main" id="{86393F62-819A-44E0-BC23-A673EAF5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Shortest Paths</a:t>
            </a:r>
          </a:p>
        </p:txBody>
      </p:sp>
      <p:sp>
        <p:nvSpPr>
          <p:cNvPr id="12293" name="Slide Number Placeholder 5">
            <a:extLst>
              <a:ext uri="{FF2B5EF4-FFF2-40B4-BE49-F238E27FC236}">
                <a16:creationId xmlns:a16="http://schemas.microsoft.com/office/drawing/2014/main" id="{922B54A1-0313-4D71-8BC4-AED56B43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5762DD-37EA-445C-B201-A7633379380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2294" name="AutoShape 20">
            <a:extLst>
              <a:ext uri="{FF2B5EF4-FFF2-40B4-BE49-F238E27FC236}">
                <a16:creationId xmlns:a16="http://schemas.microsoft.com/office/drawing/2014/main" id="{301F2D3B-0686-4735-9715-59B49191B6F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24601" y="3971925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5" name="Rectangle 17">
            <a:extLst>
              <a:ext uri="{FF2B5EF4-FFF2-40B4-BE49-F238E27FC236}">
                <a16:creationId xmlns:a16="http://schemas.microsoft.com/office/drawing/2014/main" id="{832E4E20-4472-46F6-98C3-74958D8A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0" y="228600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200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75</a:t>
            </a:r>
          </a:p>
        </p:txBody>
      </p:sp>
      <p:sp>
        <p:nvSpPr>
          <p:cNvPr id="12296" name="Freeform 13">
            <a:extLst>
              <a:ext uri="{FF2B5EF4-FFF2-40B4-BE49-F238E27FC236}">
                <a16:creationId xmlns:a16="http://schemas.microsoft.com/office/drawing/2014/main" id="{800CB68B-E299-4356-AF6A-8E48E9110EC1}"/>
              </a:ext>
            </a:extLst>
          </p:cNvPr>
          <p:cNvSpPr>
            <a:spLocks/>
          </p:cNvSpPr>
          <p:nvPr/>
        </p:nvSpPr>
        <p:spPr bwMode="auto">
          <a:xfrm>
            <a:off x="4300538" y="2065338"/>
            <a:ext cx="2844800" cy="1712912"/>
          </a:xfrm>
          <a:custGeom>
            <a:avLst/>
            <a:gdLst>
              <a:gd name="T0" fmla="*/ 2147483646 w 1792"/>
              <a:gd name="T1" fmla="*/ 2147483646 h 1079"/>
              <a:gd name="T2" fmla="*/ 2147483646 w 1792"/>
              <a:gd name="T3" fmla="*/ 2147483646 h 1079"/>
              <a:gd name="T4" fmla="*/ 2147483646 w 1792"/>
              <a:gd name="T5" fmla="*/ 2147483646 h 1079"/>
              <a:gd name="T6" fmla="*/ 2147483646 w 1792"/>
              <a:gd name="T7" fmla="*/ 2147483646 h 1079"/>
              <a:gd name="T8" fmla="*/ 2147483646 w 1792"/>
              <a:gd name="T9" fmla="*/ 2147483646 h 1079"/>
              <a:gd name="T10" fmla="*/ 2147483646 w 1792"/>
              <a:gd name="T11" fmla="*/ 2147483646 h 1079"/>
              <a:gd name="T12" fmla="*/ 2147483646 w 1792"/>
              <a:gd name="T13" fmla="*/ 2147483646 h 1079"/>
              <a:gd name="T14" fmla="*/ 2147483646 w 1792"/>
              <a:gd name="T15" fmla="*/ 2147483646 h 1079"/>
              <a:gd name="T16" fmla="*/ 2147483646 w 1792"/>
              <a:gd name="T17" fmla="*/ 2147483646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8">
            <a:extLst>
              <a:ext uri="{FF2B5EF4-FFF2-40B4-BE49-F238E27FC236}">
                <a16:creationId xmlns:a16="http://schemas.microsoft.com/office/drawing/2014/main" id="{96963F5E-9B47-46CF-A377-B8DB94B5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700" y="2667000"/>
            <a:ext cx="277813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cxnSp>
        <p:nvCxnSpPr>
          <p:cNvPr id="12298" name="AutoShape 9">
            <a:extLst>
              <a:ext uri="{FF2B5EF4-FFF2-40B4-BE49-F238E27FC236}">
                <a16:creationId xmlns:a16="http://schemas.microsoft.com/office/drawing/2014/main" id="{0562BA8B-8B0A-4E89-A776-D3D18D8C991D}"/>
              </a:ext>
            </a:extLst>
          </p:cNvPr>
          <p:cNvCxnSpPr>
            <a:cxnSpLocks noChangeShapeType="1"/>
            <a:stCxn id="12301" idx="7"/>
            <a:endCxn id="12302" idx="2"/>
          </p:cNvCxnSpPr>
          <p:nvPr/>
        </p:nvCxnSpPr>
        <p:spPr bwMode="auto">
          <a:xfrm rot="-5400000">
            <a:off x="5400675" y="1895475"/>
            <a:ext cx="500063" cy="18653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0">
            <a:extLst>
              <a:ext uri="{FF2B5EF4-FFF2-40B4-BE49-F238E27FC236}">
                <a16:creationId xmlns:a16="http://schemas.microsoft.com/office/drawing/2014/main" id="{EACFA4FB-35BC-41D4-9098-27C88131DAC5}"/>
              </a:ext>
            </a:extLst>
          </p:cNvPr>
          <p:cNvCxnSpPr>
            <a:cxnSpLocks noChangeShapeType="1"/>
            <a:stCxn id="12301" idx="6"/>
            <a:endCxn id="12303" idx="2"/>
          </p:cNvCxnSpPr>
          <p:nvPr/>
        </p:nvCxnSpPr>
        <p:spPr bwMode="auto">
          <a:xfrm>
            <a:off x="4772025" y="3189288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1">
            <a:extLst>
              <a:ext uri="{FF2B5EF4-FFF2-40B4-BE49-F238E27FC236}">
                <a16:creationId xmlns:a16="http://schemas.microsoft.com/office/drawing/2014/main" id="{981CD267-C802-4ADD-8500-981A58B42B9B}"/>
              </a:ext>
            </a:extLst>
          </p:cNvPr>
          <p:cNvCxnSpPr>
            <a:cxnSpLocks noChangeShapeType="1"/>
            <a:stCxn id="12302" idx="6"/>
            <a:endCxn id="12297" idx="1"/>
          </p:cNvCxnSpPr>
          <p:nvPr/>
        </p:nvCxnSpPr>
        <p:spPr bwMode="auto">
          <a:xfrm>
            <a:off x="6894513" y="2578100"/>
            <a:ext cx="1160462" cy="120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Oval 5">
            <a:extLst>
              <a:ext uri="{FF2B5EF4-FFF2-40B4-BE49-F238E27FC236}">
                <a16:creationId xmlns:a16="http://schemas.microsoft.com/office/drawing/2014/main" id="{7FAD16EA-A6A6-46A5-8DBD-238716D2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051175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2302" name="Oval 7">
            <a:extLst>
              <a:ext uri="{FF2B5EF4-FFF2-40B4-BE49-F238E27FC236}">
                <a16:creationId xmlns:a16="http://schemas.microsoft.com/office/drawing/2014/main" id="{118EE2BA-D6BB-41F7-8A76-B23C73D55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063" y="2438400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2303" name="Oval 14">
            <a:extLst>
              <a:ext uri="{FF2B5EF4-FFF2-40B4-BE49-F238E27FC236}">
                <a16:creationId xmlns:a16="http://schemas.microsoft.com/office/drawing/2014/main" id="{7C2BDC72-1201-4519-9968-752F76D06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3217863"/>
            <a:ext cx="277812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12304" name="AutoShape 15">
            <a:extLst>
              <a:ext uri="{FF2B5EF4-FFF2-40B4-BE49-F238E27FC236}">
                <a16:creationId xmlns:a16="http://schemas.microsoft.com/office/drawing/2014/main" id="{91655588-7D58-4BC2-96B3-981CE3D628F7}"/>
              </a:ext>
            </a:extLst>
          </p:cNvPr>
          <p:cNvCxnSpPr>
            <a:cxnSpLocks noChangeShapeType="1"/>
            <a:stCxn id="12303" idx="6"/>
            <a:endCxn id="12297" idx="3"/>
          </p:cNvCxnSpPr>
          <p:nvPr/>
        </p:nvCxnSpPr>
        <p:spPr bwMode="auto">
          <a:xfrm flipV="1">
            <a:off x="6670675" y="2913063"/>
            <a:ext cx="138430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Rectangle 16">
            <a:extLst>
              <a:ext uri="{FF2B5EF4-FFF2-40B4-BE49-F238E27FC236}">
                <a16:creationId xmlns:a16="http://schemas.microsoft.com/office/drawing/2014/main" id="{7DCFF16D-0707-4D25-ADB1-1095233D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2128838"/>
            <a:ext cx="1046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180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50</a:t>
            </a:r>
            <a:endParaRPr lang="en-US" altLang="en-US" sz="18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F7277E74-F435-40E1-952B-F1827AE3551F}"/>
              </a:ext>
            </a:extLst>
          </p:cNvPr>
          <p:cNvSpPr>
            <a:spLocks noChangeArrowheads="1"/>
          </p:cNvSpPr>
          <p:nvPr/>
        </p:nvSpPr>
        <p:spPr bwMode="auto">
          <a:xfrm rot="230089">
            <a:off x="7327900" y="23050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2307" name="Rectangle 21">
            <a:extLst>
              <a:ext uri="{FF2B5EF4-FFF2-40B4-BE49-F238E27FC236}">
                <a16:creationId xmlns:a16="http://schemas.microsoft.com/office/drawing/2014/main" id="{EE9B477B-29EB-433B-A7C2-151CAAB2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2743200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z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08" name="Rectangle 22">
            <a:extLst>
              <a:ext uri="{FF2B5EF4-FFF2-40B4-BE49-F238E27FC236}">
                <a16:creationId xmlns:a16="http://schemas.microsoft.com/office/drawing/2014/main" id="{1FF55CDC-5450-4423-A3AA-D0701210C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275748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9" name="Rectangle 23">
            <a:extLst>
              <a:ext uri="{FF2B5EF4-FFF2-40B4-BE49-F238E27FC236}">
                <a16:creationId xmlns:a16="http://schemas.microsoft.com/office/drawing/2014/main" id="{61FACEF5-AF51-4D6E-9906-5EBF304DD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2590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0" name="Rectangle 27">
            <a:extLst>
              <a:ext uri="{FF2B5EF4-FFF2-40B4-BE49-F238E27FC236}">
                <a16:creationId xmlns:a16="http://schemas.microsoft.com/office/drawing/2014/main" id="{E055B880-FD98-49CD-8C88-5DFD5B806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313" y="4756150"/>
            <a:ext cx="1098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200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2311" name="Freeform 28">
            <a:extLst>
              <a:ext uri="{FF2B5EF4-FFF2-40B4-BE49-F238E27FC236}">
                <a16:creationId xmlns:a16="http://schemas.microsoft.com/office/drawing/2014/main" id="{DAFD1D66-4BEE-44FD-A875-68E49BCAAD6B}"/>
              </a:ext>
            </a:extLst>
          </p:cNvPr>
          <p:cNvSpPr>
            <a:spLocks/>
          </p:cNvSpPr>
          <p:nvPr/>
        </p:nvSpPr>
        <p:spPr bwMode="auto">
          <a:xfrm>
            <a:off x="4298950" y="4535488"/>
            <a:ext cx="2844800" cy="1712912"/>
          </a:xfrm>
          <a:custGeom>
            <a:avLst/>
            <a:gdLst>
              <a:gd name="T0" fmla="*/ 2147483646 w 1792"/>
              <a:gd name="T1" fmla="*/ 2147483646 h 1079"/>
              <a:gd name="T2" fmla="*/ 2147483646 w 1792"/>
              <a:gd name="T3" fmla="*/ 2147483646 h 1079"/>
              <a:gd name="T4" fmla="*/ 2147483646 w 1792"/>
              <a:gd name="T5" fmla="*/ 2147483646 h 1079"/>
              <a:gd name="T6" fmla="*/ 2147483646 w 1792"/>
              <a:gd name="T7" fmla="*/ 2147483646 h 1079"/>
              <a:gd name="T8" fmla="*/ 2147483646 w 1792"/>
              <a:gd name="T9" fmla="*/ 2147483646 h 1079"/>
              <a:gd name="T10" fmla="*/ 2147483646 w 1792"/>
              <a:gd name="T11" fmla="*/ 2147483646 h 1079"/>
              <a:gd name="T12" fmla="*/ 2147483646 w 1792"/>
              <a:gd name="T13" fmla="*/ 2147483646 h 1079"/>
              <a:gd name="T14" fmla="*/ 2147483646 w 1792"/>
              <a:gd name="T15" fmla="*/ 2147483646 h 1079"/>
              <a:gd name="T16" fmla="*/ 2147483646 w 1792"/>
              <a:gd name="T17" fmla="*/ 2147483646 h 10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92"/>
              <a:gd name="T28" fmla="*/ 0 h 1079"/>
              <a:gd name="T29" fmla="*/ 1792 w 1792"/>
              <a:gd name="T30" fmla="*/ 1079 h 10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92" h="1079">
                <a:moveTo>
                  <a:pt x="1283" y="31"/>
                </a:moveTo>
                <a:cubicBezTo>
                  <a:pt x="1527" y="0"/>
                  <a:pt x="1686" y="67"/>
                  <a:pt x="1739" y="157"/>
                </a:cubicBezTo>
                <a:cubicBezTo>
                  <a:pt x="1792" y="247"/>
                  <a:pt x="1644" y="427"/>
                  <a:pt x="1601" y="571"/>
                </a:cubicBezTo>
                <a:cubicBezTo>
                  <a:pt x="1558" y="715"/>
                  <a:pt x="1621" y="963"/>
                  <a:pt x="1481" y="1021"/>
                </a:cubicBezTo>
                <a:cubicBezTo>
                  <a:pt x="1341" y="1079"/>
                  <a:pt x="979" y="937"/>
                  <a:pt x="761" y="919"/>
                </a:cubicBezTo>
                <a:cubicBezTo>
                  <a:pt x="543" y="901"/>
                  <a:pt x="297" y="965"/>
                  <a:pt x="173" y="916"/>
                </a:cubicBezTo>
                <a:cubicBezTo>
                  <a:pt x="49" y="867"/>
                  <a:pt x="0" y="720"/>
                  <a:pt x="17" y="625"/>
                </a:cubicBezTo>
                <a:cubicBezTo>
                  <a:pt x="34" y="530"/>
                  <a:pt x="64" y="442"/>
                  <a:pt x="275" y="343"/>
                </a:cubicBezTo>
                <a:cubicBezTo>
                  <a:pt x="486" y="244"/>
                  <a:pt x="1029" y="55"/>
                  <a:pt x="1283" y="31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Oval 29">
            <a:extLst>
              <a:ext uri="{FF2B5EF4-FFF2-40B4-BE49-F238E27FC236}">
                <a16:creationId xmlns:a16="http://schemas.microsoft.com/office/drawing/2014/main" id="{C912A0E4-8125-4228-AD83-A00AC47DD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113" y="5137150"/>
            <a:ext cx="277812" cy="2778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tIns="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cxnSp>
        <p:nvCxnSpPr>
          <p:cNvPr id="12313" name="AutoShape 30">
            <a:extLst>
              <a:ext uri="{FF2B5EF4-FFF2-40B4-BE49-F238E27FC236}">
                <a16:creationId xmlns:a16="http://schemas.microsoft.com/office/drawing/2014/main" id="{5B0FFE94-990A-40CE-A2D8-DC4E8435D580}"/>
              </a:ext>
            </a:extLst>
          </p:cNvPr>
          <p:cNvCxnSpPr>
            <a:cxnSpLocks noChangeShapeType="1"/>
            <a:stCxn id="12316" idx="7"/>
            <a:endCxn id="12317" idx="2"/>
          </p:cNvCxnSpPr>
          <p:nvPr/>
        </p:nvCxnSpPr>
        <p:spPr bwMode="auto">
          <a:xfrm rot="-5400000">
            <a:off x="5399087" y="4365626"/>
            <a:ext cx="500063" cy="18653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4" name="AutoShape 31">
            <a:extLst>
              <a:ext uri="{FF2B5EF4-FFF2-40B4-BE49-F238E27FC236}">
                <a16:creationId xmlns:a16="http://schemas.microsoft.com/office/drawing/2014/main" id="{AC79842E-6B9A-4775-9026-EDE47C655913}"/>
              </a:ext>
            </a:extLst>
          </p:cNvPr>
          <p:cNvCxnSpPr>
            <a:cxnSpLocks noChangeShapeType="1"/>
            <a:stCxn id="12316" idx="6"/>
            <a:endCxn id="12318" idx="2"/>
          </p:cNvCxnSpPr>
          <p:nvPr/>
        </p:nvCxnSpPr>
        <p:spPr bwMode="auto">
          <a:xfrm>
            <a:off x="4770438" y="5659438"/>
            <a:ext cx="1587500" cy="1682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5" name="AutoShape 32">
            <a:extLst>
              <a:ext uri="{FF2B5EF4-FFF2-40B4-BE49-F238E27FC236}">
                <a16:creationId xmlns:a16="http://schemas.microsoft.com/office/drawing/2014/main" id="{FDB6E924-4393-4C52-902A-C894738BACEA}"/>
              </a:ext>
            </a:extLst>
          </p:cNvPr>
          <p:cNvCxnSpPr>
            <a:cxnSpLocks noChangeShapeType="1"/>
            <a:stCxn id="12317" idx="6"/>
            <a:endCxn id="12312" idx="1"/>
          </p:cNvCxnSpPr>
          <p:nvPr/>
        </p:nvCxnSpPr>
        <p:spPr bwMode="auto">
          <a:xfrm>
            <a:off x="6892925" y="5048250"/>
            <a:ext cx="1160463" cy="120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6" name="Oval 33">
            <a:extLst>
              <a:ext uri="{FF2B5EF4-FFF2-40B4-BE49-F238E27FC236}">
                <a16:creationId xmlns:a16="http://schemas.microsoft.com/office/drawing/2014/main" id="{1DE4C784-CC94-49C3-91DE-888A95221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5521325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2317" name="Oval 34">
            <a:extLst>
              <a:ext uri="{FF2B5EF4-FFF2-40B4-BE49-F238E27FC236}">
                <a16:creationId xmlns:a16="http://schemas.microsoft.com/office/drawing/2014/main" id="{E352B5E2-A9E2-446A-ABD2-8C9A472D1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475" y="4908550"/>
            <a:ext cx="279400" cy="27781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i="1">
              <a:latin typeface="Times New Roman" panose="02020603050405020304" pitchFamily="18" charset="0"/>
            </a:endParaRPr>
          </a:p>
        </p:txBody>
      </p:sp>
      <p:sp>
        <p:nvSpPr>
          <p:cNvPr id="12318" name="Oval 35">
            <a:extLst>
              <a:ext uri="{FF2B5EF4-FFF2-40B4-BE49-F238E27FC236}">
                <a16:creationId xmlns:a16="http://schemas.microsoft.com/office/drawing/2014/main" id="{6BA108FA-47BB-4A87-B4D2-25BA6FD02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688013"/>
            <a:ext cx="277813" cy="277812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tIns="0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12319" name="AutoShape 36">
            <a:extLst>
              <a:ext uri="{FF2B5EF4-FFF2-40B4-BE49-F238E27FC236}">
                <a16:creationId xmlns:a16="http://schemas.microsoft.com/office/drawing/2014/main" id="{8939D4A7-3944-4893-A3B6-9D1E0FE62EBF}"/>
              </a:ext>
            </a:extLst>
          </p:cNvPr>
          <p:cNvCxnSpPr>
            <a:cxnSpLocks noChangeShapeType="1"/>
            <a:stCxn id="12318" idx="6"/>
            <a:endCxn id="12312" idx="3"/>
          </p:cNvCxnSpPr>
          <p:nvPr/>
        </p:nvCxnSpPr>
        <p:spPr bwMode="auto">
          <a:xfrm flipV="1">
            <a:off x="6669088" y="5383213"/>
            <a:ext cx="1384300" cy="4445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0" name="Rectangle 37">
            <a:extLst>
              <a:ext uri="{FF2B5EF4-FFF2-40B4-BE49-F238E27FC236}">
                <a16:creationId xmlns:a16="http://schemas.microsoft.com/office/drawing/2014/main" id="{C7271D84-A1BF-4730-8330-5F0A87F7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4598988"/>
            <a:ext cx="1046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180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50</a:t>
            </a:r>
            <a:endParaRPr lang="en-US" altLang="en-US" sz="18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21" name="Rectangle 38">
            <a:extLst>
              <a:ext uri="{FF2B5EF4-FFF2-40B4-BE49-F238E27FC236}">
                <a16:creationId xmlns:a16="http://schemas.microsoft.com/office/drawing/2014/main" id="{05A94777-CF0C-44A9-9C1B-F95DCF92FBA9}"/>
              </a:ext>
            </a:extLst>
          </p:cNvPr>
          <p:cNvSpPr>
            <a:spLocks noChangeArrowheads="1"/>
          </p:cNvSpPr>
          <p:nvPr/>
        </p:nvSpPr>
        <p:spPr bwMode="auto">
          <a:xfrm rot="230089">
            <a:off x="7326313" y="4775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10</a:t>
            </a:r>
            <a:endParaRPr lang="en-US" altLang="en-US" sz="18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22" name="Rectangle 39">
            <a:extLst>
              <a:ext uri="{FF2B5EF4-FFF2-40B4-BE49-F238E27FC236}">
                <a16:creationId xmlns:a16="http://schemas.microsoft.com/office/drawing/2014/main" id="{AD98EA57-06E8-4157-A8D7-58602ED7F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213350"/>
            <a:ext cx="27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z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323" name="Rectangle 40">
            <a:extLst>
              <a:ext uri="{FF2B5EF4-FFF2-40B4-BE49-F238E27FC236}">
                <a16:creationId xmlns:a16="http://schemas.microsoft.com/office/drawing/2014/main" id="{22B498A0-7052-4FC2-A007-F8FB9163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522763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24" name="Rectangle 41">
            <a:extLst>
              <a:ext uri="{FF2B5EF4-FFF2-40B4-BE49-F238E27FC236}">
                <a16:creationId xmlns:a16="http://schemas.microsoft.com/office/drawing/2014/main" id="{51F38872-7808-463E-8F28-14120A601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506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endParaRPr lang="en-US" altLang="en-US" sz="1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25" name="Text Box 43">
            <a:extLst>
              <a:ext uri="{FF2B5EF4-FFF2-40B4-BE49-F238E27FC236}">
                <a16:creationId xmlns:a16="http://schemas.microsoft.com/office/drawing/2014/main" id="{CC44CA92-E10B-4168-AD76-18FC6074A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25146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326" name="Text Box 44">
            <a:extLst>
              <a:ext uri="{FF2B5EF4-FFF2-40B4-BE49-F238E27FC236}">
                <a16:creationId xmlns:a16="http://schemas.microsoft.com/office/drawing/2014/main" id="{0D124532-7A65-4FD9-8FA1-E0A2B2D4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50292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5AC388D-E15E-480D-A775-0D93E1DCD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3315" name="Footer Placeholder 3">
            <a:extLst>
              <a:ext uri="{FF2B5EF4-FFF2-40B4-BE49-F238E27FC236}">
                <a16:creationId xmlns:a16="http://schemas.microsoft.com/office/drawing/2014/main" id="{63B34E9A-AAEC-4B61-8DF3-14DFA334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Shortest Paths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3C3B7C26-5630-4119-B7EC-78AAD4E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0D97B4-92C5-4579-90EC-296735821B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3317" name="Freeform 71">
            <a:extLst>
              <a:ext uri="{FF2B5EF4-FFF2-40B4-BE49-F238E27FC236}">
                <a16:creationId xmlns:a16="http://schemas.microsoft.com/office/drawing/2014/main" id="{596A1CFA-AAB0-4962-AFDB-584BAD57A7AB}"/>
              </a:ext>
            </a:extLst>
          </p:cNvPr>
          <p:cNvSpPr>
            <a:spLocks/>
          </p:cNvSpPr>
          <p:nvPr/>
        </p:nvSpPr>
        <p:spPr bwMode="auto">
          <a:xfrm>
            <a:off x="2011363" y="1436688"/>
            <a:ext cx="1044575" cy="736600"/>
          </a:xfrm>
          <a:custGeom>
            <a:avLst/>
            <a:gdLst>
              <a:gd name="T0" fmla="*/ 2147483646 w 658"/>
              <a:gd name="T1" fmla="*/ 2147483646 h 464"/>
              <a:gd name="T2" fmla="*/ 2147483646 w 658"/>
              <a:gd name="T3" fmla="*/ 2147483646 h 464"/>
              <a:gd name="T4" fmla="*/ 2147483646 w 658"/>
              <a:gd name="T5" fmla="*/ 2147483646 h 464"/>
              <a:gd name="T6" fmla="*/ 2147483646 w 658"/>
              <a:gd name="T7" fmla="*/ 2147483646 h 464"/>
              <a:gd name="T8" fmla="*/ 2147483646 w 658"/>
              <a:gd name="T9" fmla="*/ 2147483646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8"/>
              <a:gd name="T16" fmla="*/ 0 h 464"/>
              <a:gd name="T17" fmla="*/ 658 w 658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8" h="464">
                <a:moveTo>
                  <a:pt x="329" y="13"/>
                </a:moveTo>
                <a:cubicBezTo>
                  <a:pt x="437" y="26"/>
                  <a:pt x="658" y="186"/>
                  <a:pt x="653" y="259"/>
                </a:cubicBezTo>
                <a:cubicBezTo>
                  <a:pt x="647" y="328"/>
                  <a:pt x="407" y="464"/>
                  <a:pt x="299" y="451"/>
                </a:cubicBezTo>
                <a:cubicBezTo>
                  <a:pt x="191" y="438"/>
                  <a:pt x="0" y="254"/>
                  <a:pt x="5" y="181"/>
                </a:cubicBezTo>
                <a:cubicBezTo>
                  <a:pt x="10" y="108"/>
                  <a:pt x="221" y="0"/>
                  <a:pt x="329" y="1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3">
            <a:extLst>
              <a:ext uri="{FF2B5EF4-FFF2-40B4-BE49-F238E27FC236}">
                <a16:creationId xmlns:a16="http://schemas.microsoft.com/office/drawing/2014/main" id="{DB1EDA24-1092-41D9-8F7C-F1A3D112E4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7588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3319" name="Oval 4">
            <a:extLst>
              <a:ext uri="{FF2B5EF4-FFF2-40B4-BE49-F238E27FC236}">
                <a16:creationId xmlns:a16="http://schemas.microsoft.com/office/drawing/2014/main" id="{56FD1D53-6327-4DAF-8A5B-B73BB09C87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24828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3320" name="Oval 5">
            <a:extLst>
              <a:ext uri="{FF2B5EF4-FFF2-40B4-BE49-F238E27FC236}">
                <a16:creationId xmlns:a16="http://schemas.microsoft.com/office/drawing/2014/main" id="{FD932322-9938-4669-B087-FDE7E6459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6764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3321" name="Oval 6">
            <a:extLst>
              <a:ext uri="{FF2B5EF4-FFF2-40B4-BE49-F238E27FC236}">
                <a16:creationId xmlns:a16="http://schemas.microsoft.com/office/drawing/2014/main" id="{AC103E9F-05C4-4C3B-8898-1B6C2A8EAE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0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cxnSp>
        <p:nvCxnSpPr>
          <p:cNvPr id="13322" name="AutoShape 7">
            <a:extLst>
              <a:ext uri="{FF2B5EF4-FFF2-40B4-BE49-F238E27FC236}">
                <a16:creationId xmlns:a16="http://schemas.microsoft.com/office/drawing/2014/main" id="{D6D145B9-7394-4734-B692-5D1E2D5EE3E2}"/>
              </a:ext>
            </a:extLst>
          </p:cNvPr>
          <p:cNvCxnSpPr>
            <a:cxnSpLocks noChangeAspect="1" noChangeShapeType="1"/>
            <a:stCxn id="13320" idx="2"/>
            <a:endCxn id="13319" idx="0"/>
          </p:cNvCxnSpPr>
          <p:nvPr/>
        </p:nvCxnSpPr>
        <p:spPr bwMode="auto">
          <a:xfrm rot="10800000" flipV="1">
            <a:off x="1096963" y="1858963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AutoShape 8">
            <a:extLst>
              <a:ext uri="{FF2B5EF4-FFF2-40B4-BE49-F238E27FC236}">
                <a16:creationId xmlns:a16="http://schemas.microsoft.com/office/drawing/2014/main" id="{9C57528A-CE0B-4698-BE05-B6855841E0E6}"/>
              </a:ext>
            </a:extLst>
          </p:cNvPr>
          <p:cNvCxnSpPr>
            <a:cxnSpLocks noChangeAspect="1" noChangeShapeType="1"/>
            <a:stCxn id="13321" idx="2"/>
            <a:endCxn id="13319" idx="4"/>
          </p:cNvCxnSpPr>
          <p:nvPr/>
        </p:nvCxnSpPr>
        <p:spPr bwMode="auto">
          <a:xfrm rot="10800000">
            <a:off x="1096963" y="2857500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AutoShape 9">
            <a:extLst>
              <a:ext uri="{FF2B5EF4-FFF2-40B4-BE49-F238E27FC236}">
                <a16:creationId xmlns:a16="http://schemas.microsoft.com/office/drawing/2014/main" id="{56638366-1C28-4B15-8743-12F7AB5A764E}"/>
              </a:ext>
            </a:extLst>
          </p:cNvPr>
          <p:cNvCxnSpPr>
            <a:cxnSpLocks noChangeAspect="1" noChangeShapeType="1"/>
            <a:stCxn id="13321" idx="6"/>
            <a:endCxn id="13318" idx="3"/>
          </p:cNvCxnSpPr>
          <p:nvPr/>
        </p:nvCxnSpPr>
        <p:spPr bwMode="auto">
          <a:xfrm flipV="1">
            <a:off x="1898650" y="2805113"/>
            <a:ext cx="441325" cy="668337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0">
            <a:extLst>
              <a:ext uri="{FF2B5EF4-FFF2-40B4-BE49-F238E27FC236}">
                <a16:creationId xmlns:a16="http://schemas.microsoft.com/office/drawing/2014/main" id="{C80804D9-5CF2-4F8A-AFD0-AB86AB0A6FED}"/>
              </a:ext>
            </a:extLst>
          </p:cNvPr>
          <p:cNvCxnSpPr>
            <a:cxnSpLocks noChangeAspect="1" noChangeShapeType="1"/>
            <a:stCxn id="13320" idx="4"/>
            <a:endCxn id="13318" idx="0"/>
          </p:cNvCxnSpPr>
          <p:nvPr/>
        </p:nvCxnSpPr>
        <p:spPr bwMode="auto">
          <a:xfrm>
            <a:off x="2468563" y="2060575"/>
            <a:ext cx="1587" cy="41116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1">
            <a:extLst>
              <a:ext uri="{FF2B5EF4-FFF2-40B4-BE49-F238E27FC236}">
                <a16:creationId xmlns:a16="http://schemas.microsoft.com/office/drawing/2014/main" id="{2D2263FA-7A67-4F10-911F-0BF439AE0305}"/>
              </a:ext>
            </a:extLst>
          </p:cNvPr>
          <p:cNvCxnSpPr>
            <a:cxnSpLocks noChangeAspect="1" noChangeShapeType="1"/>
            <a:stCxn id="13319" idx="6"/>
            <a:endCxn id="13318" idx="2"/>
          </p:cNvCxnSpPr>
          <p:nvPr/>
        </p:nvCxnSpPr>
        <p:spPr bwMode="auto">
          <a:xfrm>
            <a:off x="1289050" y="2665413"/>
            <a:ext cx="987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7" name="Oval 12">
            <a:extLst>
              <a:ext uri="{FF2B5EF4-FFF2-40B4-BE49-F238E27FC236}">
                <a16:creationId xmlns:a16="http://schemas.microsoft.com/office/drawing/2014/main" id="{16F31AB5-9642-4544-9D50-01175C5D07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9663" y="2482850"/>
            <a:ext cx="366712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13328" name="AutoShape 13">
            <a:extLst>
              <a:ext uri="{FF2B5EF4-FFF2-40B4-BE49-F238E27FC236}">
                <a16:creationId xmlns:a16="http://schemas.microsoft.com/office/drawing/2014/main" id="{FD388022-4907-415F-B14D-6F5A6144F361}"/>
              </a:ext>
            </a:extLst>
          </p:cNvPr>
          <p:cNvCxnSpPr>
            <a:cxnSpLocks noChangeAspect="1" noChangeShapeType="1"/>
            <a:stCxn id="13331" idx="6"/>
            <a:endCxn id="13327" idx="4"/>
          </p:cNvCxnSpPr>
          <p:nvPr/>
        </p:nvCxnSpPr>
        <p:spPr bwMode="auto">
          <a:xfrm flipV="1">
            <a:off x="3413125" y="2857500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4">
            <a:extLst>
              <a:ext uri="{FF2B5EF4-FFF2-40B4-BE49-F238E27FC236}">
                <a16:creationId xmlns:a16="http://schemas.microsoft.com/office/drawing/2014/main" id="{B4669517-CEF9-4E38-801B-ABF0335FA4D4}"/>
              </a:ext>
            </a:extLst>
          </p:cNvPr>
          <p:cNvCxnSpPr>
            <a:cxnSpLocks noChangeAspect="1" noChangeShapeType="1"/>
            <a:stCxn id="13327" idx="0"/>
            <a:endCxn id="13320" idx="6"/>
          </p:cNvCxnSpPr>
          <p:nvPr/>
        </p:nvCxnSpPr>
        <p:spPr bwMode="auto">
          <a:xfrm rot="5400000" flipH="1">
            <a:off x="2944812" y="1584326"/>
            <a:ext cx="612775" cy="11620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5">
            <a:extLst>
              <a:ext uri="{FF2B5EF4-FFF2-40B4-BE49-F238E27FC236}">
                <a16:creationId xmlns:a16="http://schemas.microsoft.com/office/drawing/2014/main" id="{0D16F0D4-3050-4E50-A65A-C99CFDEF7CB7}"/>
              </a:ext>
            </a:extLst>
          </p:cNvPr>
          <p:cNvCxnSpPr>
            <a:cxnSpLocks noChangeAspect="1" noChangeShapeType="1"/>
            <a:stCxn id="13318" idx="6"/>
            <a:endCxn id="13327" idx="2"/>
          </p:cNvCxnSpPr>
          <p:nvPr/>
        </p:nvCxnSpPr>
        <p:spPr bwMode="auto">
          <a:xfrm>
            <a:off x="2662238" y="2665413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1" name="Oval 16">
            <a:extLst>
              <a:ext uri="{FF2B5EF4-FFF2-40B4-BE49-F238E27FC236}">
                <a16:creationId xmlns:a16="http://schemas.microsoft.com/office/drawing/2014/main" id="{9F5D6ECA-3E39-404B-B803-0E5D47CE72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8475" y="32908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cxnSp>
        <p:nvCxnSpPr>
          <p:cNvPr id="13332" name="AutoShape 17">
            <a:extLst>
              <a:ext uri="{FF2B5EF4-FFF2-40B4-BE49-F238E27FC236}">
                <a16:creationId xmlns:a16="http://schemas.microsoft.com/office/drawing/2014/main" id="{B0E6D849-75CE-4A15-8A6E-38320376B25C}"/>
              </a:ext>
            </a:extLst>
          </p:cNvPr>
          <p:cNvCxnSpPr>
            <a:cxnSpLocks noChangeAspect="1" noChangeShapeType="1"/>
            <a:stCxn id="13318" idx="5"/>
            <a:endCxn id="13331" idx="2"/>
          </p:cNvCxnSpPr>
          <p:nvPr/>
        </p:nvCxnSpPr>
        <p:spPr bwMode="auto">
          <a:xfrm rot="16200000" flipH="1">
            <a:off x="2479675" y="2925763"/>
            <a:ext cx="668337" cy="4270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3" name="AutoShape 18">
            <a:extLst>
              <a:ext uri="{FF2B5EF4-FFF2-40B4-BE49-F238E27FC236}">
                <a16:creationId xmlns:a16="http://schemas.microsoft.com/office/drawing/2014/main" id="{27A1DB03-836C-4481-9BC4-CFD7815441C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34" name="AutoShape 19">
            <a:extLst>
              <a:ext uri="{FF2B5EF4-FFF2-40B4-BE49-F238E27FC236}">
                <a16:creationId xmlns:a16="http://schemas.microsoft.com/office/drawing/2014/main" id="{EE113929-00D1-4950-A8B1-53181BFB4F56}"/>
              </a:ext>
            </a:extLst>
          </p:cNvPr>
          <p:cNvSpPr>
            <a:spLocks noChangeArrowheads="1"/>
          </p:cNvSpPr>
          <p:nvPr/>
        </p:nvSpPr>
        <p:spPr bwMode="auto">
          <a:xfrm rot="8100000" flipH="1" flipV="1">
            <a:off x="4167188" y="3619500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35" name="AutoShape 20">
            <a:extLst>
              <a:ext uri="{FF2B5EF4-FFF2-40B4-BE49-F238E27FC236}">
                <a16:creationId xmlns:a16="http://schemas.microsoft.com/office/drawing/2014/main" id="{3CED2772-8644-4BD1-B2A7-DEC8E60B0A7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36" name="Text Box 21">
            <a:extLst>
              <a:ext uri="{FF2B5EF4-FFF2-40B4-BE49-F238E27FC236}">
                <a16:creationId xmlns:a16="http://schemas.microsoft.com/office/drawing/2014/main" id="{BAF6D0C4-30DC-4E30-A1F3-CB250FD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1447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37" name="Text Box 22">
            <a:extLst>
              <a:ext uri="{FF2B5EF4-FFF2-40B4-BE49-F238E27FC236}">
                <a16:creationId xmlns:a16="http://schemas.microsoft.com/office/drawing/2014/main" id="{861F0953-3359-47DD-B5F6-943E005E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3338" name="Text Box 23">
            <a:extLst>
              <a:ext uri="{FF2B5EF4-FFF2-40B4-BE49-F238E27FC236}">
                <a16:creationId xmlns:a16="http://schemas.microsoft.com/office/drawing/2014/main" id="{FACAEFB9-E445-406E-BD13-065E6DA7F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39" name="Text Box 24">
            <a:extLst>
              <a:ext uri="{FF2B5EF4-FFF2-40B4-BE49-F238E27FC236}">
                <a16:creationId xmlns:a16="http://schemas.microsoft.com/office/drawing/2014/main" id="{06BE356E-93F6-4901-BCA0-2CD8F6FB0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22748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340" name="Text Box 25">
            <a:extLst>
              <a:ext uri="{FF2B5EF4-FFF2-40B4-BE49-F238E27FC236}">
                <a16:creationId xmlns:a16="http://schemas.microsoft.com/office/drawing/2014/main" id="{822C612E-11FB-49CF-A9CF-02342494C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994025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341" name="Text Box 26">
            <a:extLst>
              <a:ext uri="{FF2B5EF4-FFF2-40B4-BE49-F238E27FC236}">
                <a16:creationId xmlns:a16="http://schemas.microsoft.com/office/drawing/2014/main" id="{E8D540F3-4150-42C0-9C2F-1FCAE7DCD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2994025"/>
            <a:ext cx="347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342" name="Text Box 27">
            <a:extLst>
              <a:ext uri="{FF2B5EF4-FFF2-40B4-BE49-F238E27FC236}">
                <a16:creationId xmlns:a16="http://schemas.microsoft.com/office/drawing/2014/main" id="{89BE83CC-4C2C-4077-8792-6E0B911DA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1690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43" name="Text Box 28">
            <a:extLst>
              <a:ext uri="{FF2B5EF4-FFF2-40B4-BE49-F238E27FC236}">
                <a16:creationId xmlns:a16="http://schemas.microsoft.com/office/drawing/2014/main" id="{086266C9-EB12-4C69-A931-D35562137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75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344" name="Text Box 33">
            <a:extLst>
              <a:ext uri="{FF2B5EF4-FFF2-40B4-BE49-F238E27FC236}">
                <a16:creationId xmlns:a16="http://schemas.microsoft.com/office/drawing/2014/main" id="{AD94188C-6746-4FAC-849B-6CA43407E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45" name="Text Box 34">
            <a:extLst>
              <a:ext uri="{FF2B5EF4-FFF2-40B4-BE49-F238E27FC236}">
                <a16:creationId xmlns:a16="http://schemas.microsoft.com/office/drawing/2014/main" id="{1736F308-30E4-401E-91B2-3BBB7A395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62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46" name="Text Box 35">
            <a:extLst>
              <a:ext uri="{FF2B5EF4-FFF2-40B4-BE49-F238E27FC236}">
                <a16:creationId xmlns:a16="http://schemas.microsoft.com/office/drawing/2014/main" id="{9AB656DE-A766-4470-B71C-1072B61EB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47" name="Text Box 37">
            <a:extLst>
              <a:ext uri="{FF2B5EF4-FFF2-40B4-BE49-F238E27FC236}">
                <a16:creationId xmlns:a16="http://schemas.microsoft.com/office/drawing/2014/main" id="{19095C30-D139-4814-8157-0E34FDAD4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623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48" name="Text Box 38">
            <a:extLst>
              <a:ext uri="{FF2B5EF4-FFF2-40B4-BE49-F238E27FC236}">
                <a16:creationId xmlns:a16="http://schemas.microsoft.com/office/drawing/2014/main" id="{A745D45D-C581-4B51-B21A-E486991DF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57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49" name="Text Box 39">
            <a:extLst>
              <a:ext uri="{FF2B5EF4-FFF2-40B4-BE49-F238E27FC236}">
                <a16:creationId xmlns:a16="http://schemas.microsoft.com/office/drawing/2014/main" id="{1AB457E1-BEAA-400A-8274-FA4E7403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50" name="Text Box 40">
            <a:extLst>
              <a:ext uri="{FF2B5EF4-FFF2-40B4-BE49-F238E27FC236}">
                <a16:creationId xmlns:a16="http://schemas.microsoft.com/office/drawing/2014/main" id="{C91D7FA7-ED54-40DE-B5E2-FF4F4656F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895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51" name="Freeform 72">
            <a:extLst>
              <a:ext uri="{FF2B5EF4-FFF2-40B4-BE49-F238E27FC236}">
                <a16:creationId xmlns:a16="http://schemas.microsoft.com/office/drawing/2014/main" id="{A9238451-40EF-4E63-A23E-6DA3C5F8D34C}"/>
              </a:ext>
            </a:extLst>
          </p:cNvPr>
          <p:cNvSpPr>
            <a:spLocks/>
          </p:cNvSpPr>
          <p:nvPr/>
        </p:nvSpPr>
        <p:spPr bwMode="auto">
          <a:xfrm>
            <a:off x="1955800" y="4151313"/>
            <a:ext cx="1073150" cy="1536700"/>
          </a:xfrm>
          <a:custGeom>
            <a:avLst/>
            <a:gdLst>
              <a:gd name="T0" fmla="*/ 2147483646 w 676"/>
              <a:gd name="T1" fmla="*/ 2147483646 h 968"/>
              <a:gd name="T2" fmla="*/ 2147483646 w 676"/>
              <a:gd name="T3" fmla="*/ 2147483646 h 968"/>
              <a:gd name="T4" fmla="*/ 2147483646 w 676"/>
              <a:gd name="T5" fmla="*/ 2147483646 h 968"/>
              <a:gd name="T6" fmla="*/ 2147483646 w 676"/>
              <a:gd name="T7" fmla="*/ 2147483646 h 968"/>
              <a:gd name="T8" fmla="*/ 2147483646 w 676"/>
              <a:gd name="T9" fmla="*/ 2147483646 h 968"/>
              <a:gd name="T10" fmla="*/ 2147483646 w 676"/>
              <a:gd name="T11" fmla="*/ 2147483646 h 968"/>
              <a:gd name="T12" fmla="*/ 2147483646 w 676"/>
              <a:gd name="T13" fmla="*/ 2147483646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6"/>
              <a:gd name="T22" fmla="*/ 0 h 968"/>
              <a:gd name="T23" fmla="*/ 676 w 676"/>
              <a:gd name="T24" fmla="*/ 968 h 9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6" h="968">
                <a:moveTo>
                  <a:pt x="370" y="7"/>
                </a:moveTo>
                <a:cubicBezTo>
                  <a:pt x="468" y="14"/>
                  <a:pt x="604" y="72"/>
                  <a:pt x="640" y="181"/>
                </a:cubicBezTo>
                <a:cubicBezTo>
                  <a:pt x="676" y="290"/>
                  <a:pt x="640" y="531"/>
                  <a:pt x="586" y="661"/>
                </a:cubicBezTo>
                <a:cubicBezTo>
                  <a:pt x="532" y="791"/>
                  <a:pt x="404" y="968"/>
                  <a:pt x="316" y="961"/>
                </a:cubicBezTo>
                <a:cubicBezTo>
                  <a:pt x="228" y="954"/>
                  <a:pt x="102" y="756"/>
                  <a:pt x="58" y="619"/>
                </a:cubicBezTo>
                <a:cubicBezTo>
                  <a:pt x="14" y="482"/>
                  <a:pt x="0" y="241"/>
                  <a:pt x="52" y="139"/>
                </a:cubicBezTo>
                <a:cubicBezTo>
                  <a:pt x="104" y="37"/>
                  <a:pt x="272" y="0"/>
                  <a:pt x="370" y="7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2" name="Oval 73">
            <a:extLst>
              <a:ext uri="{FF2B5EF4-FFF2-40B4-BE49-F238E27FC236}">
                <a16:creationId xmlns:a16="http://schemas.microsoft.com/office/drawing/2014/main" id="{D50EE87F-D2ED-4057-8669-81EE0FA03E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8538" y="516096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3353" name="Oval 74">
            <a:extLst>
              <a:ext uri="{FF2B5EF4-FFF2-40B4-BE49-F238E27FC236}">
                <a16:creationId xmlns:a16="http://schemas.microsoft.com/office/drawing/2014/main" id="{121D9095-CA84-4D23-8A79-F777B71E54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350" y="516096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3354" name="Oval 75">
            <a:extLst>
              <a:ext uri="{FF2B5EF4-FFF2-40B4-BE49-F238E27FC236}">
                <a16:creationId xmlns:a16="http://schemas.microsoft.com/office/drawing/2014/main" id="{84656BD8-C7FC-4014-88EA-0800704690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6950" y="4354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3355" name="Oval 76">
            <a:extLst>
              <a:ext uri="{FF2B5EF4-FFF2-40B4-BE49-F238E27FC236}">
                <a16:creationId xmlns:a16="http://schemas.microsoft.com/office/drawing/2014/main" id="{53E58E5E-DDEF-42AE-88BD-385AF6FBA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4950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</a:t>
            </a:r>
          </a:p>
        </p:txBody>
      </p:sp>
      <p:cxnSp>
        <p:nvCxnSpPr>
          <p:cNvPr id="13356" name="AutoShape 77">
            <a:extLst>
              <a:ext uri="{FF2B5EF4-FFF2-40B4-BE49-F238E27FC236}">
                <a16:creationId xmlns:a16="http://schemas.microsoft.com/office/drawing/2014/main" id="{7D26B279-C32A-4A9F-A4C1-0E8E3D16C098}"/>
              </a:ext>
            </a:extLst>
          </p:cNvPr>
          <p:cNvCxnSpPr>
            <a:cxnSpLocks noChangeAspect="1" noChangeShapeType="1"/>
            <a:stCxn id="13354" idx="2"/>
            <a:endCxn id="13353" idx="0"/>
          </p:cNvCxnSpPr>
          <p:nvPr/>
        </p:nvCxnSpPr>
        <p:spPr bwMode="auto">
          <a:xfrm rot="10800000" flipV="1">
            <a:off x="1077913" y="4537075"/>
            <a:ext cx="1168400" cy="61277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7" name="AutoShape 78">
            <a:extLst>
              <a:ext uri="{FF2B5EF4-FFF2-40B4-BE49-F238E27FC236}">
                <a16:creationId xmlns:a16="http://schemas.microsoft.com/office/drawing/2014/main" id="{138E3C18-4401-4EF4-B09E-C81984151B87}"/>
              </a:ext>
            </a:extLst>
          </p:cNvPr>
          <p:cNvCxnSpPr>
            <a:cxnSpLocks noChangeAspect="1" noChangeShapeType="1"/>
            <a:stCxn id="13355" idx="2"/>
            <a:endCxn id="13353" idx="4"/>
          </p:cNvCxnSpPr>
          <p:nvPr/>
        </p:nvCxnSpPr>
        <p:spPr bwMode="auto">
          <a:xfrm rot="10800000">
            <a:off x="1077913" y="5535613"/>
            <a:ext cx="415925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8" name="AutoShape 79">
            <a:extLst>
              <a:ext uri="{FF2B5EF4-FFF2-40B4-BE49-F238E27FC236}">
                <a16:creationId xmlns:a16="http://schemas.microsoft.com/office/drawing/2014/main" id="{38FC403E-1863-4E7E-AB15-BA09E25887DC}"/>
              </a:ext>
            </a:extLst>
          </p:cNvPr>
          <p:cNvCxnSpPr>
            <a:cxnSpLocks noChangeAspect="1" noChangeShapeType="1"/>
            <a:stCxn id="13355" idx="6"/>
            <a:endCxn id="13352" idx="3"/>
          </p:cNvCxnSpPr>
          <p:nvPr/>
        </p:nvCxnSpPr>
        <p:spPr bwMode="auto">
          <a:xfrm flipV="1">
            <a:off x="1879600" y="5492750"/>
            <a:ext cx="441325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59" name="AutoShape 80">
            <a:extLst>
              <a:ext uri="{FF2B5EF4-FFF2-40B4-BE49-F238E27FC236}">
                <a16:creationId xmlns:a16="http://schemas.microsoft.com/office/drawing/2014/main" id="{30287973-14A7-4FED-8A44-0E4DAF006229}"/>
              </a:ext>
            </a:extLst>
          </p:cNvPr>
          <p:cNvCxnSpPr>
            <a:cxnSpLocks noChangeAspect="1" noChangeShapeType="1"/>
            <a:stCxn id="13354" idx="4"/>
            <a:endCxn id="13352" idx="0"/>
          </p:cNvCxnSpPr>
          <p:nvPr/>
        </p:nvCxnSpPr>
        <p:spPr bwMode="auto">
          <a:xfrm>
            <a:off x="2449513" y="473868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0" name="AutoShape 81">
            <a:extLst>
              <a:ext uri="{FF2B5EF4-FFF2-40B4-BE49-F238E27FC236}">
                <a16:creationId xmlns:a16="http://schemas.microsoft.com/office/drawing/2014/main" id="{44CD7BFA-C4E8-4E6A-B6B0-185B340DFE29}"/>
              </a:ext>
            </a:extLst>
          </p:cNvPr>
          <p:cNvCxnSpPr>
            <a:cxnSpLocks noChangeAspect="1" noChangeShapeType="1"/>
            <a:stCxn id="13353" idx="6"/>
            <a:endCxn id="13352" idx="2"/>
          </p:cNvCxnSpPr>
          <p:nvPr/>
        </p:nvCxnSpPr>
        <p:spPr bwMode="auto">
          <a:xfrm>
            <a:off x="1270000" y="534352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1" name="Oval 82">
            <a:extLst>
              <a:ext uri="{FF2B5EF4-FFF2-40B4-BE49-F238E27FC236}">
                <a16:creationId xmlns:a16="http://schemas.microsoft.com/office/drawing/2014/main" id="{E191DE56-E6F5-4EC8-817F-22678F2133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30613" y="5160963"/>
            <a:ext cx="366712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</a:t>
            </a:r>
          </a:p>
        </p:txBody>
      </p:sp>
      <p:cxnSp>
        <p:nvCxnSpPr>
          <p:cNvPr id="13362" name="AutoShape 83">
            <a:extLst>
              <a:ext uri="{FF2B5EF4-FFF2-40B4-BE49-F238E27FC236}">
                <a16:creationId xmlns:a16="http://schemas.microsoft.com/office/drawing/2014/main" id="{1A7845DF-AAF4-4D42-81A9-1E6C6A161E16}"/>
              </a:ext>
            </a:extLst>
          </p:cNvPr>
          <p:cNvCxnSpPr>
            <a:cxnSpLocks noChangeAspect="1" noChangeShapeType="1"/>
            <a:stCxn id="13365" idx="6"/>
            <a:endCxn id="13361" idx="4"/>
          </p:cNvCxnSpPr>
          <p:nvPr/>
        </p:nvCxnSpPr>
        <p:spPr bwMode="auto">
          <a:xfrm flipV="1">
            <a:off x="3394075" y="5535613"/>
            <a:ext cx="419100" cy="6159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3" name="AutoShape 84">
            <a:extLst>
              <a:ext uri="{FF2B5EF4-FFF2-40B4-BE49-F238E27FC236}">
                <a16:creationId xmlns:a16="http://schemas.microsoft.com/office/drawing/2014/main" id="{4A1800D3-2409-4E9C-AE30-8D5AD264FDDD}"/>
              </a:ext>
            </a:extLst>
          </p:cNvPr>
          <p:cNvCxnSpPr>
            <a:cxnSpLocks noChangeAspect="1" noChangeShapeType="1"/>
            <a:stCxn id="13361" idx="0"/>
            <a:endCxn id="13354" idx="6"/>
          </p:cNvCxnSpPr>
          <p:nvPr/>
        </p:nvCxnSpPr>
        <p:spPr bwMode="auto">
          <a:xfrm rot="5400000" flipH="1">
            <a:off x="2925762" y="4262438"/>
            <a:ext cx="612775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64" name="AutoShape 85">
            <a:extLst>
              <a:ext uri="{FF2B5EF4-FFF2-40B4-BE49-F238E27FC236}">
                <a16:creationId xmlns:a16="http://schemas.microsoft.com/office/drawing/2014/main" id="{1AC2B3F3-4F16-4670-B36F-266EDB311192}"/>
              </a:ext>
            </a:extLst>
          </p:cNvPr>
          <p:cNvCxnSpPr>
            <a:cxnSpLocks noChangeAspect="1" noChangeShapeType="1"/>
            <a:stCxn id="13352" idx="6"/>
            <a:endCxn id="13361" idx="2"/>
          </p:cNvCxnSpPr>
          <p:nvPr/>
        </p:nvCxnSpPr>
        <p:spPr bwMode="auto">
          <a:xfrm>
            <a:off x="2652713" y="5343525"/>
            <a:ext cx="966787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5" name="Oval 86">
            <a:extLst>
              <a:ext uri="{FF2B5EF4-FFF2-40B4-BE49-F238E27FC236}">
                <a16:creationId xmlns:a16="http://schemas.microsoft.com/office/drawing/2014/main" id="{405C24CE-0530-45A5-8A1C-8EFD607CFB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19425" y="596900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cxnSp>
        <p:nvCxnSpPr>
          <p:cNvPr id="13366" name="AutoShape 87">
            <a:extLst>
              <a:ext uri="{FF2B5EF4-FFF2-40B4-BE49-F238E27FC236}">
                <a16:creationId xmlns:a16="http://schemas.microsoft.com/office/drawing/2014/main" id="{28E32D23-5658-49AC-B892-4C999E3EE280}"/>
              </a:ext>
            </a:extLst>
          </p:cNvPr>
          <p:cNvCxnSpPr>
            <a:cxnSpLocks noChangeAspect="1" noChangeShapeType="1"/>
            <a:stCxn id="13352" idx="5"/>
            <a:endCxn id="13365" idx="2"/>
          </p:cNvCxnSpPr>
          <p:nvPr/>
        </p:nvCxnSpPr>
        <p:spPr bwMode="auto">
          <a:xfrm rot="16200000" flipH="1">
            <a:off x="2465387" y="5608638"/>
            <a:ext cx="658813" cy="427038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67" name="Text Box 88">
            <a:extLst>
              <a:ext uri="{FF2B5EF4-FFF2-40B4-BE49-F238E27FC236}">
                <a16:creationId xmlns:a16="http://schemas.microsoft.com/office/drawing/2014/main" id="{BBF2B87B-DDA2-4F05-802F-B301BEE98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0" y="41259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68" name="Text Box 89">
            <a:extLst>
              <a:ext uri="{FF2B5EF4-FFF2-40B4-BE49-F238E27FC236}">
                <a16:creationId xmlns:a16="http://schemas.microsoft.com/office/drawing/2014/main" id="{FF4B8C96-3574-4D32-B6DA-9E914E32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50" y="4953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369" name="Text Box 90">
            <a:extLst>
              <a:ext uri="{FF2B5EF4-FFF2-40B4-BE49-F238E27FC236}">
                <a16:creationId xmlns:a16="http://schemas.microsoft.com/office/drawing/2014/main" id="{558EDD16-ABD0-4D83-98D9-8EEA1BE6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4953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70" name="Text Box 91">
            <a:extLst>
              <a:ext uri="{FF2B5EF4-FFF2-40B4-BE49-F238E27FC236}">
                <a16:creationId xmlns:a16="http://schemas.microsoft.com/office/drawing/2014/main" id="{D4D0E29F-8B90-4378-80E1-1434D7E38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4953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371" name="Text Box 92">
            <a:extLst>
              <a:ext uri="{FF2B5EF4-FFF2-40B4-BE49-F238E27FC236}">
                <a16:creationId xmlns:a16="http://schemas.microsoft.com/office/drawing/2014/main" id="{ED434BC9-DBB1-476A-B4C6-ABB3A2557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676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372" name="Text Box 93">
            <a:extLst>
              <a:ext uri="{FF2B5EF4-FFF2-40B4-BE49-F238E27FC236}">
                <a16:creationId xmlns:a16="http://schemas.microsoft.com/office/drawing/2014/main" id="{2E16B894-0B36-42EB-ABCF-EAEF3226D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56769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13373" name="Text Box 94">
            <a:extLst>
              <a:ext uri="{FF2B5EF4-FFF2-40B4-BE49-F238E27FC236}">
                <a16:creationId xmlns:a16="http://schemas.microsoft.com/office/drawing/2014/main" id="{3796203B-215B-4ABF-8FEE-8CEF47B3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4368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74" name="Text Box 95">
            <a:extLst>
              <a:ext uri="{FF2B5EF4-FFF2-40B4-BE49-F238E27FC236}">
                <a16:creationId xmlns:a16="http://schemas.microsoft.com/office/drawing/2014/main" id="{D652A918-41E8-4FAE-A7A3-7E0F2654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430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375" name="Text Box 96">
            <a:extLst>
              <a:ext uri="{FF2B5EF4-FFF2-40B4-BE49-F238E27FC236}">
                <a16:creationId xmlns:a16="http://schemas.microsoft.com/office/drawing/2014/main" id="{14EFD1EB-77BC-456C-AFCB-0E44294CB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76" name="Text Box 97">
            <a:extLst>
              <a:ext uri="{FF2B5EF4-FFF2-40B4-BE49-F238E27FC236}">
                <a16:creationId xmlns:a16="http://schemas.microsoft.com/office/drawing/2014/main" id="{EBB25E14-A680-4002-9231-AEFE7D6D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5040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77" name="Text Box 98">
            <a:extLst>
              <a:ext uri="{FF2B5EF4-FFF2-40B4-BE49-F238E27FC236}">
                <a16:creationId xmlns:a16="http://schemas.microsoft.com/office/drawing/2014/main" id="{A16F1FF3-1713-4BA1-B4CE-57C319175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78" name="Text Box 99">
            <a:extLst>
              <a:ext uri="{FF2B5EF4-FFF2-40B4-BE49-F238E27FC236}">
                <a16:creationId xmlns:a16="http://schemas.microsoft.com/office/drawing/2014/main" id="{F29C141A-FBE5-4530-B7FE-2701BCB98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5840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79" name="Text Box 100">
            <a:extLst>
              <a:ext uri="{FF2B5EF4-FFF2-40B4-BE49-F238E27FC236}">
                <a16:creationId xmlns:a16="http://schemas.microsoft.com/office/drawing/2014/main" id="{551AB2C7-8D4F-4C31-8E38-3B683B6CA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4735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80" name="Text Box 101">
            <a:extLst>
              <a:ext uri="{FF2B5EF4-FFF2-40B4-BE49-F238E27FC236}">
                <a16:creationId xmlns:a16="http://schemas.microsoft.com/office/drawing/2014/main" id="{73BE04CB-2579-4C62-9E34-D4E4AC374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81" name="Text Box 102">
            <a:extLst>
              <a:ext uri="{FF2B5EF4-FFF2-40B4-BE49-F238E27FC236}">
                <a16:creationId xmlns:a16="http://schemas.microsoft.com/office/drawing/2014/main" id="{5C6508B1-80ED-4328-988F-AC3B2A3FD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5573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9</a:t>
            </a:r>
          </a:p>
        </p:txBody>
      </p:sp>
      <p:grpSp>
        <p:nvGrpSpPr>
          <p:cNvPr id="13382" name="Group 165">
            <a:extLst>
              <a:ext uri="{FF2B5EF4-FFF2-40B4-BE49-F238E27FC236}">
                <a16:creationId xmlns:a16="http://schemas.microsoft.com/office/drawing/2014/main" id="{E51D4D31-805E-4FBF-98C7-BB0FD4B2A8AF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1430338"/>
            <a:ext cx="3390900" cy="2227262"/>
            <a:chOff x="3396" y="901"/>
            <a:chExt cx="2136" cy="1403"/>
          </a:xfrm>
        </p:grpSpPr>
        <p:sp>
          <p:nvSpPr>
            <p:cNvPr id="13414" name="Freeform 103">
              <a:extLst>
                <a:ext uri="{FF2B5EF4-FFF2-40B4-BE49-F238E27FC236}">
                  <a16:creationId xmlns:a16="http://schemas.microsoft.com/office/drawing/2014/main" id="{F5BA8CAF-0BBC-4428-8244-72DC6BCA7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" y="901"/>
              <a:ext cx="1479" cy="1042"/>
            </a:xfrm>
            <a:custGeom>
              <a:avLst/>
              <a:gdLst>
                <a:gd name="T0" fmla="*/ 447 w 1479"/>
                <a:gd name="T1" fmla="*/ 23 h 1042"/>
                <a:gd name="T2" fmla="*/ 1113 w 1479"/>
                <a:gd name="T3" fmla="*/ 149 h 1042"/>
                <a:gd name="T4" fmla="*/ 1413 w 1479"/>
                <a:gd name="T5" fmla="*/ 917 h 1042"/>
                <a:gd name="T6" fmla="*/ 717 w 1479"/>
                <a:gd name="T7" fmla="*/ 899 h 1042"/>
                <a:gd name="T8" fmla="*/ 249 w 1479"/>
                <a:gd name="T9" fmla="*/ 983 h 1042"/>
                <a:gd name="T10" fmla="*/ 69 w 1479"/>
                <a:gd name="T11" fmla="*/ 646 h 1042"/>
                <a:gd name="T12" fmla="*/ 63 w 1479"/>
                <a:gd name="T13" fmla="*/ 166 h 1042"/>
                <a:gd name="T14" fmla="*/ 447 w 1479"/>
                <a:gd name="T15" fmla="*/ 23 h 10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9"/>
                <a:gd name="T25" fmla="*/ 0 h 1042"/>
                <a:gd name="T26" fmla="*/ 1479 w 1479"/>
                <a:gd name="T27" fmla="*/ 1042 h 10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9" h="1042">
                  <a:moveTo>
                    <a:pt x="447" y="23"/>
                  </a:moveTo>
                  <a:cubicBezTo>
                    <a:pt x="622" y="20"/>
                    <a:pt x="952" y="0"/>
                    <a:pt x="1113" y="149"/>
                  </a:cubicBezTo>
                  <a:cubicBezTo>
                    <a:pt x="1274" y="298"/>
                    <a:pt x="1479" y="792"/>
                    <a:pt x="1413" y="917"/>
                  </a:cubicBezTo>
                  <a:cubicBezTo>
                    <a:pt x="1347" y="1042"/>
                    <a:pt x="911" y="888"/>
                    <a:pt x="717" y="899"/>
                  </a:cubicBezTo>
                  <a:cubicBezTo>
                    <a:pt x="523" y="910"/>
                    <a:pt x="357" y="1025"/>
                    <a:pt x="249" y="983"/>
                  </a:cubicBezTo>
                  <a:cubicBezTo>
                    <a:pt x="141" y="941"/>
                    <a:pt x="100" y="782"/>
                    <a:pt x="69" y="646"/>
                  </a:cubicBezTo>
                  <a:cubicBezTo>
                    <a:pt x="38" y="510"/>
                    <a:pt x="0" y="270"/>
                    <a:pt x="63" y="166"/>
                  </a:cubicBezTo>
                  <a:cubicBezTo>
                    <a:pt x="126" y="62"/>
                    <a:pt x="272" y="26"/>
                    <a:pt x="447" y="23"/>
                  </a:cubicBezTo>
                  <a:close/>
                </a:path>
              </a:pathLst>
            </a:custGeom>
            <a:solidFill>
              <a:srgbClr val="DDDDDD"/>
            </a:solidFill>
            <a:ln w="12700">
              <a:solidFill>
                <a:schemeClr val="tx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5" name="Oval 104">
              <a:extLst>
                <a:ext uri="{FF2B5EF4-FFF2-40B4-BE49-F238E27FC236}">
                  <a16:creationId xmlns:a16="http://schemas.microsoft.com/office/drawing/2014/main" id="{F4972D75-5D0D-44D8-B069-F01A127F2E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1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13416" name="Oval 105">
              <a:extLst>
                <a:ext uri="{FF2B5EF4-FFF2-40B4-BE49-F238E27FC236}">
                  <a16:creationId xmlns:a16="http://schemas.microsoft.com/office/drawing/2014/main" id="{D1F10B36-6D16-4EC4-9833-5D7CFA85FF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96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13417" name="Oval 106">
              <a:extLst>
                <a:ext uri="{FF2B5EF4-FFF2-40B4-BE49-F238E27FC236}">
                  <a16:creationId xmlns:a16="http://schemas.microsoft.com/office/drawing/2014/main" id="{53541144-B8B0-4AA5-A00A-F0225AED98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0" y="1056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3418" name="Oval 107">
              <a:extLst>
                <a:ext uri="{FF2B5EF4-FFF2-40B4-BE49-F238E27FC236}">
                  <a16:creationId xmlns:a16="http://schemas.microsoft.com/office/drawing/2014/main" id="{8262CDB6-55AF-4A22-8E19-0F7A545982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0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cxnSp>
          <p:nvCxnSpPr>
            <p:cNvPr id="13419" name="AutoShape 108">
              <a:extLst>
                <a:ext uri="{FF2B5EF4-FFF2-40B4-BE49-F238E27FC236}">
                  <a16:creationId xmlns:a16="http://schemas.microsoft.com/office/drawing/2014/main" id="{413126D9-94A3-4C87-BED1-6B7AF51CA157}"/>
                </a:ext>
              </a:extLst>
            </p:cNvPr>
            <p:cNvCxnSpPr>
              <a:cxnSpLocks noChangeAspect="1" noChangeShapeType="1"/>
              <a:stCxn id="13417" idx="2"/>
              <a:endCxn id="13416" idx="0"/>
            </p:cNvCxnSpPr>
            <p:nvPr/>
          </p:nvCxnSpPr>
          <p:spPr bwMode="auto">
            <a:xfrm rot="10800000" flipV="1">
              <a:off x="3511" y="1171"/>
              <a:ext cx="736" cy="386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20" name="AutoShape 109">
              <a:extLst>
                <a:ext uri="{FF2B5EF4-FFF2-40B4-BE49-F238E27FC236}">
                  <a16:creationId xmlns:a16="http://schemas.microsoft.com/office/drawing/2014/main" id="{27C14CF6-AD17-4013-9019-61CED0AEA87E}"/>
                </a:ext>
              </a:extLst>
            </p:cNvPr>
            <p:cNvCxnSpPr>
              <a:cxnSpLocks noChangeAspect="1" noChangeShapeType="1"/>
              <a:stCxn id="13418" idx="2"/>
              <a:endCxn id="13416" idx="4"/>
            </p:cNvCxnSpPr>
            <p:nvPr/>
          </p:nvCxnSpPr>
          <p:spPr bwMode="auto">
            <a:xfrm rot="10800000">
              <a:off x="3511" y="1800"/>
              <a:ext cx="262" cy="38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21" name="AutoShape 110">
              <a:extLst>
                <a:ext uri="{FF2B5EF4-FFF2-40B4-BE49-F238E27FC236}">
                  <a16:creationId xmlns:a16="http://schemas.microsoft.com/office/drawing/2014/main" id="{CF7D922D-F64E-4CCF-B6B1-520A05CE86CE}"/>
                </a:ext>
              </a:extLst>
            </p:cNvPr>
            <p:cNvCxnSpPr>
              <a:cxnSpLocks noChangeAspect="1" noChangeShapeType="1"/>
              <a:stCxn id="13418" idx="6"/>
              <a:endCxn id="13415" idx="3"/>
            </p:cNvCxnSpPr>
            <p:nvPr/>
          </p:nvCxnSpPr>
          <p:spPr bwMode="auto">
            <a:xfrm flipV="1">
              <a:off x="4016" y="1773"/>
              <a:ext cx="278" cy="415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22" name="AutoShape 111">
              <a:extLst>
                <a:ext uri="{FF2B5EF4-FFF2-40B4-BE49-F238E27FC236}">
                  <a16:creationId xmlns:a16="http://schemas.microsoft.com/office/drawing/2014/main" id="{1FD6D267-4239-412C-9CEF-D1157B8B6FBC}"/>
                </a:ext>
              </a:extLst>
            </p:cNvPr>
            <p:cNvCxnSpPr>
              <a:cxnSpLocks noChangeAspect="1" noChangeShapeType="1"/>
              <a:stCxn id="13417" idx="4"/>
              <a:endCxn id="13415" idx="0"/>
            </p:cNvCxnSpPr>
            <p:nvPr/>
          </p:nvCxnSpPr>
          <p:spPr bwMode="auto">
            <a:xfrm>
              <a:off x="4375" y="1298"/>
              <a:ext cx="1" cy="25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23" name="AutoShape 112">
              <a:extLst>
                <a:ext uri="{FF2B5EF4-FFF2-40B4-BE49-F238E27FC236}">
                  <a16:creationId xmlns:a16="http://schemas.microsoft.com/office/drawing/2014/main" id="{3AB05437-1201-4B24-9FC1-9511F5BE77AC}"/>
                </a:ext>
              </a:extLst>
            </p:cNvPr>
            <p:cNvCxnSpPr>
              <a:cxnSpLocks noChangeAspect="1" noChangeShapeType="1"/>
              <a:stCxn id="13416" idx="6"/>
              <a:endCxn id="13415" idx="2"/>
            </p:cNvCxnSpPr>
            <p:nvPr/>
          </p:nvCxnSpPr>
          <p:spPr bwMode="auto">
            <a:xfrm>
              <a:off x="3632" y="1679"/>
              <a:ext cx="61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24" name="Oval 113">
              <a:extLst>
                <a:ext uri="{FF2B5EF4-FFF2-40B4-BE49-F238E27FC236}">
                  <a16:creationId xmlns:a16="http://schemas.microsoft.com/office/drawing/2014/main" id="{7AD8AB97-B45A-4C9D-8008-06359D24D6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19" y="1564"/>
              <a:ext cx="231" cy="23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3425" name="AutoShape 114">
              <a:extLst>
                <a:ext uri="{FF2B5EF4-FFF2-40B4-BE49-F238E27FC236}">
                  <a16:creationId xmlns:a16="http://schemas.microsoft.com/office/drawing/2014/main" id="{941D2193-C60E-400D-AB21-9EA172938C6C}"/>
                </a:ext>
              </a:extLst>
            </p:cNvPr>
            <p:cNvCxnSpPr>
              <a:cxnSpLocks noChangeAspect="1" noChangeShapeType="1"/>
              <a:stCxn id="13428" idx="6"/>
              <a:endCxn id="13424" idx="4"/>
            </p:cNvCxnSpPr>
            <p:nvPr/>
          </p:nvCxnSpPr>
          <p:spPr bwMode="auto">
            <a:xfrm flipV="1">
              <a:off x="4970" y="1806"/>
              <a:ext cx="264" cy="382"/>
            </a:xfrm>
            <a:prstGeom prst="curvedConnector2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26" name="AutoShape 115">
              <a:extLst>
                <a:ext uri="{FF2B5EF4-FFF2-40B4-BE49-F238E27FC236}">
                  <a16:creationId xmlns:a16="http://schemas.microsoft.com/office/drawing/2014/main" id="{3199CA8A-3B5E-49F4-B6DD-2D5850B1A5D7}"/>
                </a:ext>
              </a:extLst>
            </p:cNvPr>
            <p:cNvCxnSpPr>
              <a:cxnSpLocks noChangeAspect="1" noChangeShapeType="1"/>
              <a:stCxn id="13424" idx="0"/>
              <a:endCxn id="13417" idx="6"/>
            </p:cNvCxnSpPr>
            <p:nvPr/>
          </p:nvCxnSpPr>
          <p:spPr bwMode="auto">
            <a:xfrm rot="5400000" flipH="1">
              <a:off x="4678" y="995"/>
              <a:ext cx="380" cy="732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27" name="AutoShape 116">
              <a:extLst>
                <a:ext uri="{FF2B5EF4-FFF2-40B4-BE49-F238E27FC236}">
                  <a16:creationId xmlns:a16="http://schemas.microsoft.com/office/drawing/2014/main" id="{648017C0-B358-4B7D-961A-FAB25B9CF3D2}"/>
                </a:ext>
              </a:extLst>
            </p:cNvPr>
            <p:cNvCxnSpPr>
              <a:cxnSpLocks noChangeAspect="1" noChangeShapeType="1"/>
              <a:stCxn id="13415" idx="6"/>
              <a:endCxn id="13424" idx="2"/>
            </p:cNvCxnSpPr>
            <p:nvPr/>
          </p:nvCxnSpPr>
          <p:spPr bwMode="auto">
            <a:xfrm>
              <a:off x="4503" y="1679"/>
              <a:ext cx="603" cy="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28" name="Oval 117">
              <a:extLst>
                <a:ext uri="{FF2B5EF4-FFF2-40B4-BE49-F238E27FC236}">
                  <a16:creationId xmlns:a16="http://schemas.microsoft.com/office/drawing/2014/main" id="{3C226F43-8F10-4080-B6D0-866AB1ED55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34" y="2073"/>
              <a:ext cx="231" cy="23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cxnSp>
          <p:nvCxnSpPr>
            <p:cNvPr id="13429" name="AutoShape 118">
              <a:extLst>
                <a:ext uri="{FF2B5EF4-FFF2-40B4-BE49-F238E27FC236}">
                  <a16:creationId xmlns:a16="http://schemas.microsoft.com/office/drawing/2014/main" id="{1BA5CE1C-1C2F-454D-BA24-66615C17D2AA}"/>
                </a:ext>
              </a:extLst>
            </p:cNvPr>
            <p:cNvCxnSpPr>
              <a:cxnSpLocks noChangeAspect="1" noChangeShapeType="1"/>
              <a:stCxn id="13415" idx="5"/>
              <a:endCxn id="13428" idx="2"/>
            </p:cNvCxnSpPr>
            <p:nvPr/>
          </p:nvCxnSpPr>
          <p:spPr bwMode="auto">
            <a:xfrm rot="16200000" flipH="1">
              <a:off x="4385" y="1846"/>
              <a:ext cx="415" cy="26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30" name="Text Box 119">
              <a:extLst>
                <a:ext uri="{FF2B5EF4-FFF2-40B4-BE49-F238E27FC236}">
                  <a16:creationId xmlns:a16="http://schemas.microsoft.com/office/drawing/2014/main" id="{CF25878F-2E2E-4056-A087-8DB7E7B4E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8" y="91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431" name="Text Box 120">
              <a:extLst>
                <a:ext uri="{FF2B5EF4-FFF2-40B4-BE49-F238E27FC236}">
                  <a16:creationId xmlns:a16="http://schemas.microsoft.com/office/drawing/2014/main" id="{0F8E2303-97F6-4BC0-B702-A36209676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3432" name="Text Box 121">
              <a:extLst>
                <a:ext uri="{FF2B5EF4-FFF2-40B4-BE49-F238E27FC236}">
                  <a16:creationId xmlns:a16="http://schemas.microsoft.com/office/drawing/2014/main" id="{178B79B9-EE61-4EA3-89C4-A1314AC5C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3433" name="Text Box 122">
              <a:extLst>
                <a:ext uri="{FF2B5EF4-FFF2-40B4-BE49-F238E27FC236}">
                  <a16:creationId xmlns:a16="http://schemas.microsoft.com/office/drawing/2014/main" id="{B55414DB-96AF-4A63-BECB-F17D71BE9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" y="143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3434" name="Text Box 123">
              <a:extLst>
                <a:ext uri="{FF2B5EF4-FFF2-40B4-BE49-F238E27FC236}">
                  <a16:creationId xmlns:a16="http://schemas.microsoft.com/office/drawing/2014/main" id="{1384AF60-ED0F-4651-9512-0FF46844C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3435" name="Text Box 124">
              <a:extLst>
                <a:ext uri="{FF2B5EF4-FFF2-40B4-BE49-F238E27FC236}">
                  <a16:creationId xmlns:a16="http://schemas.microsoft.com/office/drawing/2014/main" id="{35FA368D-F58C-456E-841C-58AAEA811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88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3436" name="Text Box 125">
              <a:extLst>
                <a:ext uri="{FF2B5EF4-FFF2-40B4-BE49-F238E27FC236}">
                  <a16:creationId xmlns:a16="http://schemas.microsoft.com/office/drawing/2014/main" id="{377D8741-AAF8-4870-AFDD-519DDE286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6" y="106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437" name="Text Box 126">
              <a:extLst>
                <a:ext uri="{FF2B5EF4-FFF2-40B4-BE49-F238E27FC236}">
                  <a16:creationId xmlns:a16="http://schemas.microsoft.com/office/drawing/2014/main" id="{930389DF-E7D9-4BF2-BA5A-77DD5839A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110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438" name="Text Box 127">
              <a:extLst>
                <a:ext uri="{FF2B5EF4-FFF2-40B4-BE49-F238E27FC236}">
                  <a16:creationId xmlns:a16="http://schemas.microsoft.com/office/drawing/2014/main" id="{0DAB317B-AE8D-4E8D-AD19-ACAB8D439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3439" name="Text Box 128">
              <a:extLst>
                <a:ext uri="{FF2B5EF4-FFF2-40B4-BE49-F238E27FC236}">
                  <a16:creationId xmlns:a16="http://schemas.microsoft.com/office/drawing/2014/main" id="{2DD3F889-2102-48BC-B408-72DF92E9B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148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440" name="Text Box 129">
              <a:extLst>
                <a:ext uri="{FF2B5EF4-FFF2-40B4-BE49-F238E27FC236}">
                  <a16:creationId xmlns:a16="http://schemas.microsoft.com/office/drawing/2014/main" id="{0EFAE826-6E4E-42D0-8DE7-767FD0AD1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441" name="Text Box 130">
              <a:extLst>
                <a:ext uri="{FF2B5EF4-FFF2-40B4-BE49-F238E27FC236}">
                  <a16:creationId xmlns:a16="http://schemas.microsoft.com/office/drawing/2014/main" id="{F13B234A-9580-4890-81DE-B8CFD2FAC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" y="19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442" name="Text Box 131">
              <a:extLst>
                <a:ext uri="{FF2B5EF4-FFF2-40B4-BE49-F238E27FC236}">
                  <a16:creationId xmlns:a16="http://schemas.microsoft.com/office/drawing/2014/main" id="{68C34314-F69F-4449-8B33-82DAFEC80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4" y="129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443" name="Text Box 132">
              <a:extLst>
                <a:ext uri="{FF2B5EF4-FFF2-40B4-BE49-F238E27FC236}">
                  <a16:creationId xmlns:a16="http://schemas.microsoft.com/office/drawing/2014/main" id="{F546F717-A3F2-4459-8AD6-6985338F7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444" name="Text Box 133">
              <a:extLst>
                <a:ext uri="{FF2B5EF4-FFF2-40B4-BE49-F238E27FC236}">
                  <a16:creationId xmlns:a16="http://schemas.microsoft.com/office/drawing/2014/main" id="{70426BDD-B1F4-4329-9378-BDEB07DDB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182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13383" name="Freeform 134">
            <a:extLst>
              <a:ext uri="{FF2B5EF4-FFF2-40B4-BE49-F238E27FC236}">
                <a16:creationId xmlns:a16="http://schemas.microsoft.com/office/drawing/2014/main" id="{A5A713DF-7763-4BD8-9B29-0DCDA440E426}"/>
              </a:ext>
            </a:extLst>
          </p:cNvPr>
          <p:cNvSpPr>
            <a:spLocks/>
          </p:cNvSpPr>
          <p:nvPr/>
        </p:nvSpPr>
        <p:spPr bwMode="auto">
          <a:xfrm>
            <a:off x="5756275" y="4114800"/>
            <a:ext cx="3105150" cy="2390775"/>
          </a:xfrm>
          <a:custGeom>
            <a:avLst/>
            <a:gdLst>
              <a:gd name="T0" fmla="*/ 2147483646 w 1956"/>
              <a:gd name="T1" fmla="*/ 2147483646 h 1506"/>
              <a:gd name="T2" fmla="*/ 2147483646 w 1956"/>
              <a:gd name="T3" fmla="*/ 2147483646 h 1506"/>
              <a:gd name="T4" fmla="*/ 2147483646 w 1956"/>
              <a:gd name="T5" fmla="*/ 2147483646 h 1506"/>
              <a:gd name="T6" fmla="*/ 2147483646 w 1956"/>
              <a:gd name="T7" fmla="*/ 2147483646 h 1506"/>
              <a:gd name="T8" fmla="*/ 2147483646 w 1956"/>
              <a:gd name="T9" fmla="*/ 2147483646 h 1506"/>
              <a:gd name="T10" fmla="*/ 2147483646 w 1956"/>
              <a:gd name="T11" fmla="*/ 2147483646 h 1506"/>
              <a:gd name="T12" fmla="*/ 2147483646 w 1956"/>
              <a:gd name="T13" fmla="*/ 2147483646 h 1506"/>
              <a:gd name="T14" fmla="*/ 2147483646 w 1956"/>
              <a:gd name="T15" fmla="*/ 2147483646 h 1506"/>
              <a:gd name="T16" fmla="*/ 2147483646 w 1956"/>
              <a:gd name="T17" fmla="*/ 2147483646 h 1506"/>
              <a:gd name="T18" fmla="*/ 2147483646 w 1956"/>
              <a:gd name="T19" fmla="*/ 2147483646 h 1506"/>
              <a:gd name="T20" fmla="*/ 2147483646 w 1956"/>
              <a:gd name="T21" fmla="*/ 2147483646 h 15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56"/>
              <a:gd name="T34" fmla="*/ 0 h 1506"/>
              <a:gd name="T35" fmla="*/ 1956 w 1956"/>
              <a:gd name="T36" fmla="*/ 1506 h 150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56" h="1506">
                <a:moveTo>
                  <a:pt x="886" y="23"/>
                </a:moveTo>
                <a:cubicBezTo>
                  <a:pt x="1061" y="20"/>
                  <a:pt x="1391" y="0"/>
                  <a:pt x="1552" y="149"/>
                </a:cubicBezTo>
                <a:cubicBezTo>
                  <a:pt x="1713" y="298"/>
                  <a:pt x="1956" y="787"/>
                  <a:pt x="1852" y="917"/>
                </a:cubicBezTo>
                <a:cubicBezTo>
                  <a:pt x="1748" y="1047"/>
                  <a:pt x="1146" y="847"/>
                  <a:pt x="928" y="930"/>
                </a:cubicBezTo>
                <a:cubicBezTo>
                  <a:pt x="710" y="1013"/>
                  <a:pt x="680" y="1330"/>
                  <a:pt x="544" y="1416"/>
                </a:cubicBezTo>
                <a:cubicBezTo>
                  <a:pt x="408" y="1502"/>
                  <a:pt x="197" y="1506"/>
                  <a:pt x="112" y="1446"/>
                </a:cubicBezTo>
                <a:cubicBezTo>
                  <a:pt x="27" y="1386"/>
                  <a:pt x="0" y="1150"/>
                  <a:pt x="34" y="1056"/>
                </a:cubicBezTo>
                <a:cubicBezTo>
                  <a:pt x="68" y="962"/>
                  <a:pt x="237" y="950"/>
                  <a:pt x="316" y="882"/>
                </a:cubicBezTo>
                <a:cubicBezTo>
                  <a:pt x="395" y="814"/>
                  <a:pt x="477" y="765"/>
                  <a:pt x="508" y="646"/>
                </a:cubicBezTo>
                <a:cubicBezTo>
                  <a:pt x="539" y="527"/>
                  <a:pt x="439" y="270"/>
                  <a:pt x="502" y="166"/>
                </a:cubicBezTo>
                <a:cubicBezTo>
                  <a:pt x="565" y="62"/>
                  <a:pt x="711" y="26"/>
                  <a:pt x="886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84" name="Oval 135">
            <a:extLst>
              <a:ext uri="{FF2B5EF4-FFF2-40B4-BE49-F238E27FC236}">
                <a16:creationId xmlns:a16="http://schemas.microsoft.com/office/drawing/2014/main" id="{AFD5F3A6-14A4-4B72-B6A2-1741CFEA9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3388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3385" name="Oval 136">
            <a:extLst>
              <a:ext uri="{FF2B5EF4-FFF2-40B4-BE49-F238E27FC236}">
                <a16:creationId xmlns:a16="http://schemas.microsoft.com/office/drawing/2014/main" id="{6F6457D3-D0E2-474F-9578-5764D1C62C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5167313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3386" name="Oval 137">
            <a:extLst>
              <a:ext uri="{FF2B5EF4-FFF2-40B4-BE49-F238E27FC236}">
                <a16:creationId xmlns:a16="http://schemas.microsoft.com/office/drawing/2014/main" id="{E1E26A53-4563-48EF-BD29-3CBA879A63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1800" y="43608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3387" name="Oval 138">
            <a:extLst>
              <a:ext uri="{FF2B5EF4-FFF2-40B4-BE49-F238E27FC236}">
                <a16:creationId xmlns:a16="http://schemas.microsoft.com/office/drawing/2014/main" id="{3895AA5D-E1E8-47EC-9D59-2FD683E663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59753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3388" name="AutoShape 139">
            <a:extLst>
              <a:ext uri="{FF2B5EF4-FFF2-40B4-BE49-F238E27FC236}">
                <a16:creationId xmlns:a16="http://schemas.microsoft.com/office/drawing/2014/main" id="{CA916F09-F79D-450F-8CDA-97BBE32DFB98}"/>
              </a:ext>
            </a:extLst>
          </p:cNvPr>
          <p:cNvCxnSpPr>
            <a:cxnSpLocks noChangeAspect="1" noChangeShapeType="1"/>
            <a:stCxn id="13386" idx="2"/>
            <a:endCxn id="13385" idx="0"/>
          </p:cNvCxnSpPr>
          <p:nvPr/>
        </p:nvCxnSpPr>
        <p:spPr bwMode="auto">
          <a:xfrm rot="10800000" flipV="1">
            <a:off x="5592763" y="4543425"/>
            <a:ext cx="1168400" cy="612775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89" name="AutoShape 140">
            <a:extLst>
              <a:ext uri="{FF2B5EF4-FFF2-40B4-BE49-F238E27FC236}">
                <a16:creationId xmlns:a16="http://schemas.microsoft.com/office/drawing/2014/main" id="{86C1557B-BD13-48E9-8854-B8ED58F55082}"/>
              </a:ext>
            </a:extLst>
          </p:cNvPr>
          <p:cNvCxnSpPr>
            <a:cxnSpLocks noChangeAspect="1" noChangeShapeType="1"/>
            <a:stCxn id="13387" idx="2"/>
            <a:endCxn id="13385" idx="4"/>
          </p:cNvCxnSpPr>
          <p:nvPr/>
        </p:nvCxnSpPr>
        <p:spPr bwMode="auto">
          <a:xfrm rot="10800000">
            <a:off x="5592763" y="5541963"/>
            <a:ext cx="406400" cy="61595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90" name="AutoShape 141">
            <a:extLst>
              <a:ext uri="{FF2B5EF4-FFF2-40B4-BE49-F238E27FC236}">
                <a16:creationId xmlns:a16="http://schemas.microsoft.com/office/drawing/2014/main" id="{41CBC73A-3604-4019-B1AF-66A9F3B4D510}"/>
              </a:ext>
            </a:extLst>
          </p:cNvPr>
          <p:cNvCxnSpPr>
            <a:cxnSpLocks noChangeAspect="1" noChangeShapeType="1"/>
            <a:stCxn id="13387" idx="6"/>
            <a:endCxn id="13384" idx="3"/>
          </p:cNvCxnSpPr>
          <p:nvPr/>
        </p:nvCxnSpPr>
        <p:spPr bwMode="auto">
          <a:xfrm flipV="1">
            <a:off x="6403975" y="5499100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91" name="AutoShape 142">
            <a:extLst>
              <a:ext uri="{FF2B5EF4-FFF2-40B4-BE49-F238E27FC236}">
                <a16:creationId xmlns:a16="http://schemas.microsoft.com/office/drawing/2014/main" id="{90D6ABB0-5BA9-44C1-AA08-1C02B32E1DEA}"/>
              </a:ext>
            </a:extLst>
          </p:cNvPr>
          <p:cNvCxnSpPr>
            <a:cxnSpLocks noChangeAspect="1" noChangeShapeType="1"/>
            <a:stCxn id="13386" idx="4"/>
            <a:endCxn id="13384" idx="0"/>
          </p:cNvCxnSpPr>
          <p:nvPr/>
        </p:nvCxnSpPr>
        <p:spPr bwMode="auto">
          <a:xfrm>
            <a:off x="6964363" y="474503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92" name="AutoShape 143">
            <a:extLst>
              <a:ext uri="{FF2B5EF4-FFF2-40B4-BE49-F238E27FC236}">
                <a16:creationId xmlns:a16="http://schemas.microsoft.com/office/drawing/2014/main" id="{CE76CA6A-5ED9-4834-880D-2D601C624EEE}"/>
              </a:ext>
            </a:extLst>
          </p:cNvPr>
          <p:cNvCxnSpPr>
            <a:cxnSpLocks noChangeAspect="1" noChangeShapeType="1"/>
            <a:stCxn id="13385" idx="6"/>
            <a:endCxn id="13384" idx="2"/>
          </p:cNvCxnSpPr>
          <p:nvPr/>
        </p:nvCxnSpPr>
        <p:spPr bwMode="auto">
          <a:xfrm>
            <a:off x="5784850" y="5349875"/>
            <a:ext cx="9779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93" name="Oval 144">
            <a:extLst>
              <a:ext uri="{FF2B5EF4-FFF2-40B4-BE49-F238E27FC236}">
                <a16:creationId xmlns:a16="http://schemas.microsoft.com/office/drawing/2014/main" id="{5AD8A7A5-3F51-4383-829D-67776CC411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5463" y="51673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3394" name="AutoShape 145">
            <a:extLst>
              <a:ext uri="{FF2B5EF4-FFF2-40B4-BE49-F238E27FC236}">
                <a16:creationId xmlns:a16="http://schemas.microsoft.com/office/drawing/2014/main" id="{22D5CD05-0ACA-45AE-8955-758F6757054D}"/>
              </a:ext>
            </a:extLst>
          </p:cNvPr>
          <p:cNvCxnSpPr>
            <a:cxnSpLocks noChangeAspect="1" noChangeShapeType="1"/>
            <a:stCxn id="13397" idx="6"/>
            <a:endCxn id="13393" idx="4"/>
          </p:cNvCxnSpPr>
          <p:nvPr/>
        </p:nvCxnSpPr>
        <p:spPr bwMode="auto">
          <a:xfrm flipV="1">
            <a:off x="7908925" y="5551488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95" name="AutoShape 146">
            <a:extLst>
              <a:ext uri="{FF2B5EF4-FFF2-40B4-BE49-F238E27FC236}">
                <a16:creationId xmlns:a16="http://schemas.microsoft.com/office/drawing/2014/main" id="{2398B12C-D2E4-490B-AD63-93A8A927A173}"/>
              </a:ext>
            </a:extLst>
          </p:cNvPr>
          <p:cNvCxnSpPr>
            <a:cxnSpLocks noChangeAspect="1" noChangeShapeType="1"/>
            <a:stCxn id="13393" idx="0"/>
            <a:endCxn id="13386" idx="6"/>
          </p:cNvCxnSpPr>
          <p:nvPr/>
        </p:nvCxnSpPr>
        <p:spPr bwMode="auto">
          <a:xfrm rot="5400000" flipH="1">
            <a:off x="7445375" y="42640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96" name="AutoShape 147">
            <a:extLst>
              <a:ext uri="{FF2B5EF4-FFF2-40B4-BE49-F238E27FC236}">
                <a16:creationId xmlns:a16="http://schemas.microsoft.com/office/drawing/2014/main" id="{7599D32E-30A8-4E1B-82A2-2A01A6F5E0BF}"/>
              </a:ext>
            </a:extLst>
          </p:cNvPr>
          <p:cNvCxnSpPr>
            <a:cxnSpLocks noChangeAspect="1" noChangeShapeType="1"/>
            <a:stCxn id="13384" idx="6"/>
            <a:endCxn id="13393" idx="2"/>
          </p:cNvCxnSpPr>
          <p:nvPr/>
        </p:nvCxnSpPr>
        <p:spPr bwMode="auto">
          <a:xfrm>
            <a:off x="7167563" y="53498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97" name="Oval 148">
            <a:extLst>
              <a:ext uri="{FF2B5EF4-FFF2-40B4-BE49-F238E27FC236}">
                <a16:creationId xmlns:a16="http://schemas.microsoft.com/office/drawing/2014/main" id="{4C23DEC3-0AEE-43D5-9315-C54038B86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34275" y="5975350"/>
            <a:ext cx="366713" cy="36671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cxnSp>
        <p:nvCxnSpPr>
          <p:cNvPr id="13398" name="AutoShape 149">
            <a:extLst>
              <a:ext uri="{FF2B5EF4-FFF2-40B4-BE49-F238E27FC236}">
                <a16:creationId xmlns:a16="http://schemas.microsoft.com/office/drawing/2014/main" id="{F17D2AF1-7C36-4A35-98EB-16639A2E42F5}"/>
              </a:ext>
            </a:extLst>
          </p:cNvPr>
          <p:cNvCxnSpPr>
            <a:cxnSpLocks noChangeAspect="1" noChangeShapeType="1"/>
            <a:stCxn id="13384" idx="5"/>
            <a:endCxn id="13397" idx="2"/>
          </p:cNvCxnSpPr>
          <p:nvPr/>
        </p:nvCxnSpPr>
        <p:spPr bwMode="auto">
          <a:xfrm rot="16200000" flipH="1">
            <a:off x="6980237" y="5614988"/>
            <a:ext cx="658813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99" name="Text Box 150">
            <a:extLst>
              <a:ext uri="{FF2B5EF4-FFF2-40B4-BE49-F238E27FC236}">
                <a16:creationId xmlns:a16="http://schemas.microsoft.com/office/drawing/2014/main" id="{ADA8CEAD-BC2F-4EDD-B54A-E92FF2B0E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0" y="4132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400" name="Text Box 151">
            <a:extLst>
              <a:ext uri="{FF2B5EF4-FFF2-40B4-BE49-F238E27FC236}">
                <a16:creationId xmlns:a16="http://schemas.microsoft.com/office/drawing/2014/main" id="{C200FD87-05EF-474F-81A1-C52AE5DEF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400" y="4959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401" name="Text Box 152">
            <a:extLst>
              <a:ext uri="{FF2B5EF4-FFF2-40B4-BE49-F238E27FC236}">
                <a16:creationId xmlns:a16="http://schemas.microsoft.com/office/drawing/2014/main" id="{6164D2F0-9971-40B7-853B-2B2BC5237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4959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402" name="Text Box 153">
            <a:extLst>
              <a:ext uri="{FF2B5EF4-FFF2-40B4-BE49-F238E27FC236}">
                <a16:creationId xmlns:a16="http://schemas.microsoft.com/office/drawing/2014/main" id="{E09E0CB1-E66A-48D6-B448-CE244404E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4959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3403" name="Text Box 154">
            <a:extLst>
              <a:ext uri="{FF2B5EF4-FFF2-40B4-BE49-F238E27FC236}">
                <a16:creationId xmlns:a16="http://schemas.microsoft.com/office/drawing/2014/main" id="{71DC61FA-FA58-4A13-9A7A-55A8929C3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5683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3404" name="Text Box 155">
            <a:extLst>
              <a:ext uri="{FF2B5EF4-FFF2-40B4-BE49-F238E27FC236}">
                <a16:creationId xmlns:a16="http://schemas.microsoft.com/office/drawing/2014/main" id="{E5BD50CD-08CF-425F-AF66-1C592763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5683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3405" name="Text Box 156">
            <a:extLst>
              <a:ext uri="{FF2B5EF4-FFF2-40B4-BE49-F238E27FC236}">
                <a16:creationId xmlns:a16="http://schemas.microsoft.com/office/drawing/2014/main" id="{7357B942-C161-4DC4-905E-12729D6ED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950" y="43751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406" name="Text Box 157">
            <a:extLst>
              <a:ext uri="{FF2B5EF4-FFF2-40B4-BE49-F238E27FC236}">
                <a16:creationId xmlns:a16="http://schemas.microsoft.com/office/drawing/2014/main" id="{1D976185-BF22-4E96-9F8F-29828983E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437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407" name="Text Box 158">
            <a:extLst>
              <a:ext uri="{FF2B5EF4-FFF2-40B4-BE49-F238E27FC236}">
                <a16:creationId xmlns:a16="http://schemas.microsoft.com/office/drawing/2014/main" id="{95624CB0-2C83-4421-9E3E-379D2D887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46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408" name="Text Box 159">
            <a:extLst>
              <a:ext uri="{FF2B5EF4-FFF2-40B4-BE49-F238E27FC236}">
                <a16:creationId xmlns:a16="http://schemas.microsoft.com/office/drawing/2014/main" id="{DB052F8A-C7E4-4A72-B712-33036D9F2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0466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409" name="Text Box 160">
            <a:extLst>
              <a:ext uri="{FF2B5EF4-FFF2-40B4-BE49-F238E27FC236}">
                <a16:creationId xmlns:a16="http://schemas.microsoft.com/office/drawing/2014/main" id="{CCBA2511-9303-4908-B8F2-307BAB5C1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46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410" name="Text Box 161">
            <a:extLst>
              <a:ext uri="{FF2B5EF4-FFF2-40B4-BE49-F238E27FC236}">
                <a16:creationId xmlns:a16="http://schemas.microsoft.com/office/drawing/2014/main" id="{FB9F1431-D35A-4933-AC19-BB3E0C8D7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8467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411" name="Text Box 162">
            <a:extLst>
              <a:ext uri="{FF2B5EF4-FFF2-40B4-BE49-F238E27FC236}">
                <a16:creationId xmlns:a16="http://schemas.microsoft.com/office/drawing/2014/main" id="{A1F4CF6B-91B3-4495-BB68-7A8114ABF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412" name="Text Box 163">
            <a:extLst>
              <a:ext uri="{FF2B5EF4-FFF2-40B4-BE49-F238E27FC236}">
                <a16:creationId xmlns:a16="http://schemas.microsoft.com/office/drawing/2014/main" id="{22FB7A6B-4A52-4BDA-B47C-C81A05777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80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413" name="Text Box 164">
            <a:extLst>
              <a:ext uri="{FF2B5EF4-FFF2-40B4-BE49-F238E27FC236}">
                <a16:creationId xmlns:a16="http://schemas.microsoft.com/office/drawing/2014/main" id="{BB4670D4-53CA-4562-A810-A990C738E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5580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>
            <a:extLst>
              <a:ext uri="{FF2B5EF4-FFF2-40B4-BE49-F238E27FC236}">
                <a16:creationId xmlns:a16="http://schemas.microsoft.com/office/drawing/2014/main" id="{B355F8B5-2CBD-499B-8482-287DD8B21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</a:p>
        </p:txBody>
      </p:sp>
      <p:sp>
        <p:nvSpPr>
          <p:cNvPr id="14339" name="Footer Placeholder 3">
            <a:extLst>
              <a:ext uri="{FF2B5EF4-FFF2-40B4-BE49-F238E27FC236}">
                <a16:creationId xmlns:a16="http://schemas.microsoft.com/office/drawing/2014/main" id="{AF1BEDEE-D9A9-4BB2-BDEA-34C75708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Shortest Paths</a:t>
            </a:r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5435B02C-12A1-4ADA-BC3D-43378659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8A99D2-4305-4109-9D46-7B120EF7A31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4341" name="Freeform 2051">
            <a:extLst>
              <a:ext uri="{FF2B5EF4-FFF2-40B4-BE49-F238E27FC236}">
                <a16:creationId xmlns:a16="http://schemas.microsoft.com/office/drawing/2014/main" id="{F7614926-2579-4036-8C44-EC5BB65293FF}"/>
              </a:ext>
            </a:extLst>
          </p:cNvPr>
          <p:cNvSpPr>
            <a:spLocks/>
          </p:cNvSpPr>
          <p:nvPr/>
        </p:nvSpPr>
        <p:spPr bwMode="auto">
          <a:xfrm>
            <a:off x="668338" y="1695450"/>
            <a:ext cx="3711575" cy="2387600"/>
          </a:xfrm>
          <a:custGeom>
            <a:avLst/>
            <a:gdLst>
              <a:gd name="T0" fmla="*/ 2147483646 w 2338"/>
              <a:gd name="T1" fmla="*/ 0 h 1504"/>
              <a:gd name="T2" fmla="*/ 2147483646 w 2338"/>
              <a:gd name="T3" fmla="*/ 2147483646 h 1504"/>
              <a:gd name="T4" fmla="*/ 2147483646 w 2338"/>
              <a:gd name="T5" fmla="*/ 2147483646 h 1504"/>
              <a:gd name="T6" fmla="*/ 2147483646 w 2338"/>
              <a:gd name="T7" fmla="*/ 2147483646 h 1504"/>
              <a:gd name="T8" fmla="*/ 2147483646 w 2338"/>
              <a:gd name="T9" fmla="*/ 2147483646 h 1504"/>
              <a:gd name="T10" fmla="*/ 2147483646 w 2338"/>
              <a:gd name="T11" fmla="*/ 2147483646 h 1504"/>
              <a:gd name="T12" fmla="*/ 2147483646 w 2338"/>
              <a:gd name="T13" fmla="*/ 2147483646 h 1504"/>
              <a:gd name="T14" fmla="*/ 2147483646 w 2338"/>
              <a:gd name="T15" fmla="*/ 2147483646 h 1504"/>
              <a:gd name="T16" fmla="*/ 2147483646 w 2338"/>
              <a:gd name="T17" fmla="*/ 2147483646 h 1504"/>
              <a:gd name="T18" fmla="*/ 2147483646 w 2338"/>
              <a:gd name="T19" fmla="*/ 2147483646 h 1504"/>
              <a:gd name="T20" fmla="*/ 2147483646 w 2338"/>
              <a:gd name="T21" fmla="*/ 0 h 150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38"/>
              <a:gd name="T34" fmla="*/ 0 h 1504"/>
              <a:gd name="T35" fmla="*/ 2338 w 2338"/>
              <a:gd name="T36" fmla="*/ 1504 h 150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38" h="1504">
                <a:moveTo>
                  <a:pt x="1271" y="0"/>
                </a:moveTo>
                <a:cubicBezTo>
                  <a:pt x="1459" y="15"/>
                  <a:pt x="1840" y="26"/>
                  <a:pt x="1996" y="184"/>
                </a:cubicBezTo>
                <a:cubicBezTo>
                  <a:pt x="2152" y="342"/>
                  <a:pt x="2338" y="822"/>
                  <a:pt x="2207" y="950"/>
                </a:cubicBezTo>
                <a:cubicBezTo>
                  <a:pt x="2076" y="1078"/>
                  <a:pt x="1426" y="883"/>
                  <a:pt x="1211" y="954"/>
                </a:cubicBezTo>
                <a:cubicBezTo>
                  <a:pt x="996" y="1025"/>
                  <a:pt x="1049" y="1286"/>
                  <a:pt x="917" y="1374"/>
                </a:cubicBezTo>
                <a:cubicBezTo>
                  <a:pt x="785" y="1462"/>
                  <a:pt x="555" y="1504"/>
                  <a:pt x="419" y="1482"/>
                </a:cubicBezTo>
                <a:cubicBezTo>
                  <a:pt x="283" y="1460"/>
                  <a:pt x="164" y="1385"/>
                  <a:pt x="101" y="1242"/>
                </a:cubicBezTo>
                <a:cubicBezTo>
                  <a:pt x="38" y="1099"/>
                  <a:pt x="0" y="808"/>
                  <a:pt x="41" y="624"/>
                </a:cubicBezTo>
                <a:cubicBezTo>
                  <a:pt x="82" y="440"/>
                  <a:pt x="210" y="237"/>
                  <a:pt x="347" y="138"/>
                </a:cubicBezTo>
                <a:cubicBezTo>
                  <a:pt x="484" y="39"/>
                  <a:pt x="709" y="53"/>
                  <a:pt x="863" y="30"/>
                </a:cubicBezTo>
                <a:cubicBezTo>
                  <a:pt x="1017" y="7"/>
                  <a:pt x="1186" y="6"/>
                  <a:pt x="1271" y="0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2052">
            <a:extLst>
              <a:ext uri="{FF2B5EF4-FFF2-40B4-BE49-F238E27FC236}">
                <a16:creationId xmlns:a16="http://schemas.microsoft.com/office/drawing/2014/main" id="{3F9CB42D-6581-4EB2-8E70-E4BE8D3526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2338" y="27114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4343" name="Oval 2053">
            <a:extLst>
              <a:ext uri="{FF2B5EF4-FFF2-40B4-BE49-F238E27FC236}">
                <a16:creationId xmlns:a16="http://schemas.microsoft.com/office/drawing/2014/main" id="{9F41C5C1-BE3C-4247-916F-B5B6B87B1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9150" y="27114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4344" name="Oval 2054">
            <a:extLst>
              <a:ext uri="{FF2B5EF4-FFF2-40B4-BE49-F238E27FC236}">
                <a16:creationId xmlns:a16="http://schemas.microsoft.com/office/drawing/2014/main" id="{486691D3-BB17-44BD-BF34-A7780F89CB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0750" y="190500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4345" name="Oval 2055">
            <a:extLst>
              <a:ext uri="{FF2B5EF4-FFF2-40B4-BE49-F238E27FC236}">
                <a16:creationId xmlns:a16="http://schemas.microsoft.com/office/drawing/2014/main" id="{32382946-0851-417F-960A-8F8715C46B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8750" y="3519488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4346" name="AutoShape 2056">
            <a:extLst>
              <a:ext uri="{FF2B5EF4-FFF2-40B4-BE49-F238E27FC236}">
                <a16:creationId xmlns:a16="http://schemas.microsoft.com/office/drawing/2014/main" id="{64881912-EC4C-42DC-A561-89393C636DEA}"/>
              </a:ext>
            </a:extLst>
          </p:cNvPr>
          <p:cNvCxnSpPr>
            <a:cxnSpLocks noChangeAspect="1" noChangeShapeType="1"/>
            <a:stCxn id="14344" idx="2"/>
            <a:endCxn id="14343" idx="0"/>
          </p:cNvCxnSpPr>
          <p:nvPr/>
        </p:nvCxnSpPr>
        <p:spPr bwMode="auto">
          <a:xfrm rot="10800000" flipV="1">
            <a:off x="1001713" y="2087563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7" name="AutoShape 2057">
            <a:extLst>
              <a:ext uri="{FF2B5EF4-FFF2-40B4-BE49-F238E27FC236}">
                <a16:creationId xmlns:a16="http://schemas.microsoft.com/office/drawing/2014/main" id="{4FB67DF5-BD50-4CCC-8DB4-AF9EC4D43607}"/>
              </a:ext>
            </a:extLst>
          </p:cNvPr>
          <p:cNvCxnSpPr>
            <a:cxnSpLocks noChangeAspect="1" noChangeShapeType="1"/>
            <a:stCxn id="14345" idx="2"/>
            <a:endCxn id="14343" idx="4"/>
          </p:cNvCxnSpPr>
          <p:nvPr/>
        </p:nvCxnSpPr>
        <p:spPr bwMode="auto">
          <a:xfrm rot="10800000">
            <a:off x="1001713" y="3095625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2058">
            <a:extLst>
              <a:ext uri="{FF2B5EF4-FFF2-40B4-BE49-F238E27FC236}">
                <a16:creationId xmlns:a16="http://schemas.microsoft.com/office/drawing/2014/main" id="{0A9BE4A5-F007-4279-BAD2-5330CA0C2114}"/>
              </a:ext>
            </a:extLst>
          </p:cNvPr>
          <p:cNvCxnSpPr>
            <a:cxnSpLocks noChangeAspect="1" noChangeShapeType="1"/>
            <a:stCxn id="14345" idx="6"/>
            <a:endCxn id="14342" idx="3"/>
          </p:cNvCxnSpPr>
          <p:nvPr/>
        </p:nvCxnSpPr>
        <p:spPr bwMode="auto">
          <a:xfrm flipV="1">
            <a:off x="1812925" y="3043238"/>
            <a:ext cx="431800" cy="658812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2059">
            <a:extLst>
              <a:ext uri="{FF2B5EF4-FFF2-40B4-BE49-F238E27FC236}">
                <a16:creationId xmlns:a16="http://schemas.microsoft.com/office/drawing/2014/main" id="{19120CFA-3232-4CF4-8F6E-357B2F029131}"/>
              </a:ext>
            </a:extLst>
          </p:cNvPr>
          <p:cNvCxnSpPr>
            <a:cxnSpLocks noChangeAspect="1" noChangeShapeType="1"/>
            <a:stCxn id="14344" idx="4"/>
            <a:endCxn id="14342" idx="0"/>
          </p:cNvCxnSpPr>
          <p:nvPr/>
        </p:nvCxnSpPr>
        <p:spPr bwMode="auto">
          <a:xfrm>
            <a:off x="2373313" y="2289175"/>
            <a:ext cx="1587" cy="4016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2060">
            <a:extLst>
              <a:ext uri="{FF2B5EF4-FFF2-40B4-BE49-F238E27FC236}">
                <a16:creationId xmlns:a16="http://schemas.microsoft.com/office/drawing/2014/main" id="{1D1BA903-E990-4BE6-A540-927BCC96761E}"/>
              </a:ext>
            </a:extLst>
          </p:cNvPr>
          <p:cNvCxnSpPr>
            <a:cxnSpLocks noChangeAspect="1" noChangeShapeType="1"/>
            <a:stCxn id="14343" idx="6"/>
            <a:endCxn id="14342" idx="2"/>
          </p:cNvCxnSpPr>
          <p:nvPr/>
        </p:nvCxnSpPr>
        <p:spPr bwMode="auto">
          <a:xfrm>
            <a:off x="1203325" y="2894013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1" name="Oval 2061">
            <a:extLst>
              <a:ext uri="{FF2B5EF4-FFF2-40B4-BE49-F238E27FC236}">
                <a16:creationId xmlns:a16="http://schemas.microsoft.com/office/drawing/2014/main" id="{DD90D8C6-9DB2-4EED-A584-8FDCFF673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54413" y="2711450"/>
            <a:ext cx="366712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4352" name="AutoShape 2062">
            <a:extLst>
              <a:ext uri="{FF2B5EF4-FFF2-40B4-BE49-F238E27FC236}">
                <a16:creationId xmlns:a16="http://schemas.microsoft.com/office/drawing/2014/main" id="{799CE206-06FA-4CFF-8214-C229B9EF32F1}"/>
              </a:ext>
            </a:extLst>
          </p:cNvPr>
          <p:cNvCxnSpPr>
            <a:cxnSpLocks noChangeAspect="1" noChangeShapeType="1"/>
            <a:stCxn id="14355" idx="6"/>
            <a:endCxn id="14351" idx="4"/>
          </p:cNvCxnSpPr>
          <p:nvPr/>
        </p:nvCxnSpPr>
        <p:spPr bwMode="auto">
          <a:xfrm flipV="1">
            <a:off x="3317875" y="3095625"/>
            <a:ext cx="4191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2063">
            <a:extLst>
              <a:ext uri="{FF2B5EF4-FFF2-40B4-BE49-F238E27FC236}">
                <a16:creationId xmlns:a16="http://schemas.microsoft.com/office/drawing/2014/main" id="{9F45CB6E-52F1-4D02-A6B1-0CACCCD4E9F2}"/>
              </a:ext>
            </a:extLst>
          </p:cNvPr>
          <p:cNvCxnSpPr>
            <a:cxnSpLocks noChangeAspect="1" noChangeShapeType="1"/>
            <a:stCxn id="14351" idx="0"/>
            <a:endCxn id="14344" idx="6"/>
          </p:cNvCxnSpPr>
          <p:nvPr/>
        </p:nvCxnSpPr>
        <p:spPr bwMode="auto">
          <a:xfrm rot="5400000" flipH="1">
            <a:off x="2854325" y="1808163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2064">
            <a:extLst>
              <a:ext uri="{FF2B5EF4-FFF2-40B4-BE49-F238E27FC236}">
                <a16:creationId xmlns:a16="http://schemas.microsoft.com/office/drawing/2014/main" id="{2E770B3B-21C0-4794-8039-8B06CAD5B2D1}"/>
              </a:ext>
            </a:extLst>
          </p:cNvPr>
          <p:cNvCxnSpPr>
            <a:cxnSpLocks noChangeAspect="1" noChangeShapeType="1"/>
            <a:stCxn id="14342" idx="6"/>
            <a:endCxn id="14351" idx="2"/>
          </p:cNvCxnSpPr>
          <p:nvPr/>
        </p:nvCxnSpPr>
        <p:spPr bwMode="auto">
          <a:xfrm>
            <a:off x="2576513" y="2894013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5" name="Oval 2065">
            <a:extLst>
              <a:ext uri="{FF2B5EF4-FFF2-40B4-BE49-F238E27FC236}">
                <a16:creationId xmlns:a16="http://schemas.microsoft.com/office/drawing/2014/main" id="{C7923CC9-C1A6-4E01-9F3D-C16DB34DC5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3225" y="3519488"/>
            <a:ext cx="366713" cy="36671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</a:t>
            </a:r>
          </a:p>
        </p:txBody>
      </p:sp>
      <p:cxnSp>
        <p:nvCxnSpPr>
          <p:cNvPr id="14356" name="AutoShape 2066">
            <a:extLst>
              <a:ext uri="{FF2B5EF4-FFF2-40B4-BE49-F238E27FC236}">
                <a16:creationId xmlns:a16="http://schemas.microsoft.com/office/drawing/2014/main" id="{84E94FFB-A00E-4C2F-B67D-109D06BEF5D6}"/>
              </a:ext>
            </a:extLst>
          </p:cNvPr>
          <p:cNvCxnSpPr>
            <a:cxnSpLocks noChangeAspect="1" noChangeShapeType="1"/>
            <a:stCxn id="14342" idx="5"/>
            <a:endCxn id="14355" idx="2"/>
          </p:cNvCxnSpPr>
          <p:nvPr/>
        </p:nvCxnSpPr>
        <p:spPr bwMode="auto">
          <a:xfrm rot="16200000" flipH="1">
            <a:off x="2389188" y="3159125"/>
            <a:ext cx="658812" cy="427038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Text Box 2067">
            <a:extLst>
              <a:ext uri="{FF2B5EF4-FFF2-40B4-BE49-F238E27FC236}">
                <a16:creationId xmlns:a16="http://schemas.microsoft.com/office/drawing/2014/main" id="{12BC593E-D076-450B-AEC7-4A2E61353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1676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58" name="Text Box 2068">
            <a:extLst>
              <a:ext uri="{FF2B5EF4-FFF2-40B4-BE49-F238E27FC236}">
                <a16:creationId xmlns:a16="http://schemas.microsoft.com/office/drawing/2014/main" id="{9869176F-DB89-4485-BA87-FF125EFF5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359" name="Text Box 2069">
            <a:extLst>
              <a:ext uri="{FF2B5EF4-FFF2-40B4-BE49-F238E27FC236}">
                <a16:creationId xmlns:a16="http://schemas.microsoft.com/office/drawing/2014/main" id="{577E25C4-7285-4F32-A84D-7D4F29378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60" name="Text Box 2070">
            <a:extLst>
              <a:ext uri="{FF2B5EF4-FFF2-40B4-BE49-F238E27FC236}">
                <a16:creationId xmlns:a16="http://schemas.microsoft.com/office/drawing/2014/main" id="{3F5F0547-8F95-4E41-AA0F-81EA5359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25034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4361" name="Text Box 2071">
            <a:extLst>
              <a:ext uri="{FF2B5EF4-FFF2-40B4-BE49-F238E27FC236}">
                <a16:creationId xmlns:a16="http://schemas.microsoft.com/office/drawing/2014/main" id="{9173C4C9-CB2D-4C91-9F8E-E2DB140F2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163" y="3227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4362" name="Text Box 2072">
            <a:extLst>
              <a:ext uri="{FF2B5EF4-FFF2-40B4-BE49-F238E27FC236}">
                <a16:creationId xmlns:a16="http://schemas.microsoft.com/office/drawing/2014/main" id="{72DBB35F-4D0E-4071-BBCD-C9F1A37F9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27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4363" name="Text Box 2073">
            <a:extLst>
              <a:ext uri="{FF2B5EF4-FFF2-40B4-BE49-F238E27FC236}">
                <a16:creationId xmlns:a16="http://schemas.microsoft.com/office/drawing/2014/main" id="{70B904ED-24AD-4D88-B890-0C673FEB6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19192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64" name="Text Box 2074">
            <a:extLst>
              <a:ext uri="{FF2B5EF4-FFF2-40B4-BE49-F238E27FC236}">
                <a16:creationId xmlns:a16="http://schemas.microsoft.com/office/drawing/2014/main" id="{D1EBC844-943C-4650-AD5C-1EC10A473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1981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365" name="Text Box 2075">
            <a:extLst>
              <a:ext uri="{FF2B5EF4-FFF2-40B4-BE49-F238E27FC236}">
                <a16:creationId xmlns:a16="http://schemas.microsoft.com/office/drawing/2014/main" id="{D24C894E-7094-4879-B239-ACA65ED31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366" name="Text Box 2076">
            <a:extLst>
              <a:ext uri="{FF2B5EF4-FFF2-40B4-BE49-F238E27FC236}">
                <a16:creationId xmlns:a16="http://schemas.microsoft.com/office/drawing/2014/main" id="{B0974575-7BBC-4E51-8DAA-EBD8AA3E9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25908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67" name="Text Box 2077">
            <a:extLst>
              <a:ext uri="{FF2B5EF4-FFF2-40B4-BE49-F238E27FC236}">
                <a16:creationId xmlns:a16="http://schemas.microsoft.com/office/drawing/2014/main" id="{F964D261-A027-45BB-8A5E-8302BFBDB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68" name="Text Box 2078">
            <a:extLst>
              <a:ext uri="{FF2B5EF4-FFF2-40B4-BE49-F238E27FC236}">
                <a16:creationId xmlns:a16="http://schemas.microsoft.com/office/drawing/2014/main" id="{1A2F7B11-5994-4C93-BF54-66C40212D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33909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369" name="Text Box 2079">
            <a:extLst>
              <a:ext uri="{FF2B5EF4-FFF2-40B4-BE49-F238E27FC236}">
                <a16:creationId xmlns:a16="http://schemas.microsoft.com/office/drawing/2014/main" id="{5CF37192-8DD7-4ACD-8E6D-3FA4CBEE6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2286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70" name="Text Box 2080">
            <a:extLst>
              <a:ext uri="{FF2B5EF4-FFF2-40B4-BE49-F238E27FC236}">
                <a16:creationId xmlns:a16="http://schemas.microsoft.com/office/drawing/2014/main" id="{68DA5D3D-4464-481F-93A2-3B010D2BC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71" name="Text Box 2081">
            <a:extLst>
              <a:ext uri="{FF2B5EF4-FFF2-40B4-BE49-F238E27FC236}">
                <a16:creationId xmlns:a16="http://schemas.microsoft.com/office/drawing/2014/main" id="{1E774C13-1EEA-4ACF-80B3-18809CCC4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3124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4372" name="Freeform 2082">
            <a:extLst>
              <a:ext uri="{FF2B5EF4-FFF2-40B4-BE49-F238E27FC236}">
                <a16:creationId xmlns:a16="http://schemas.microsoft.com/office/drawing/2014/main" id="{563ECBEA-5B16-43A9-A97A-264957EDFA6C}"/>
              </a:ext>
            </a:extLst>
          </p:cNvPr>
          <p:cNvSpPr>
            <a:spLocks/>
          </p:cNvSpPr>
          <p:nvPr/>
        </p:nvSpPr>
        <p:spPr bwMode="auto">
          <a:xfrm>
            <a:off x="4930775" y="3810000"/>
            <a:ext cx="3567113" cy="2459038"/>
          </a:xfrm>
          <a:custGeom>
            <a:avLst/>
            <a:gdLst>
              <a:gd name="T0" fmla="*/ 2147483646 w 2247"/>
              <a:gd name="T1" fmla="*/ 2147483646 h 1549"/>
              <a:gd name="T2" fmla="*/ 2147483646 w 2247"/>
              <a:gd name="T3" fmla="*/ 2147483646 h 1549"/>
              <a:gd name="T4" fmla="*/ 2147483646 w 2247"/>
              <a:gd name="T5" fmla="*/ 2147483646 h 1549"/>
              <a:gd name="T6" fmla="*/ 2147483646 w 2247"/>
              <a:gd name="T7" fmla="*/ 2147483646 h 1549"/>
              <a:gd name="T8" fmla="*/ 2147483646 w 2247"/>
              <a:gd name="T9" fmla="*/ 2147483646 h 1549"/>
              <a:gd name="T10" fmla="*/ 2147483646 w 2247"/>
              <a:gd name="T11" fmla="*/ 2147483646 h 1549"/>
              <a:gd name="T12" fmla="*/ 2147483646 w 2247"/>
              <a:gd name="T13" fmla="*/ 2147483646 h 1549"/>
              <a:gd name="T14" fmla="*/ 2147483646 w 2247"/>
              <a:gd name="T15" fmla="*/ 2147483646 h 1549"/>
              <a:gd name="T16" fmla="*/ 2147483646 w 2247"/>
              <a:gd name="T17" fmla="*/ 2147483646 h 154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47"/>
              <a:gd name="T28" fmla="*/ 0 h 1549"/>
              <a:gd name="T29" fmla="*/ 2247 w 2247"/>
              <a:gd name="T30" fmla="*/ 1549 h 154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47" h="1549">
                <a:moveTo>
                  <a:pt x="1274" y="23"/>
                </a:moveTo>
                <a:cubicBezTo>
                  <a:pt x="1508" y="25"/>
                  <a:pt x="1779" y="0"/>
                  <a:pt x="1940" y="149"/>
                </a:cubicBezTo>
                <a:cubicBezTo>
                  <a:pt x="2101" y="298"/>
                  <a:pt x="2247" y="698"/>
                  <a:pt x="2240" y="917"/>
                </a:cubicBezTo>
                <a:cubicBezTo>
                  <a:pt x="2233" y="1136"/>
                  <a:pt x="2197" y="1373"/>
                  <a:pt x="1899" y="1461"/>
                </a:cubicBezTo>
                <a:cubicBezTo>
                  <a:pt x="1601" y="1549"/>
                  <a:pt x="760" y="1516"/>
                  <a:pt x="452" y="1446"/>
                </a:cubicBezTo>
                <a:cubicBezTo>
                  <a:pt x="144" y="1376"/>
                  <a:pt x="100" y="1203"/>
                  <a:pt x="50" y="1038"/>
                </a:cubicBezTo>
                <a:cubicBezTo>
                  <a:pt x="0" y="873"/>
                  <a:pt x="71" y="606"/>
                  <a:pt x="152" y="456"/>
                </a:cubicBezTo>
                <a:cubicBezTo>
                  <a:pt x="233" y="306"/>
                  <a:pt x="349" y="210"/>
                  <a:pt x="536" y="138"/>
                </a:cubicBezTo>
                <a:cubicBezTo>
                  <a:pt x="723" y="66"/>
                  <a:pt x="1040" y="21"/>
                  <a:pt x="1274" y="23"/>
                </a:cubicBezTo>
                <a:close/>
              </a:path>
            </a:pathLst>
          </a:custGeom>
          <a:solidFill>
            <a:srgbClr val="DDDDDD"/>
          </a:solidFill>
          <a:ln w="12700">
            <a:solidFill>
              <a:schemeClr val="tx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Oval 2083">
            <a:extLst>
              <a:ext uri="{FF2B5EF4-FFF2-40B4-BE49-F238E27FC236}">
                <a16:creationId xmlns:a16="http://schemas.microsoft.com/office/drawing/2014/main" id="{2A2F3A0E-60D8-4BE2-A292-9982F8DA5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73838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4374" name="Oval 2084">
            <a:extLst>
              <a:ext uri="{FF2B5EF4-FFF2-40B4-BE49-F238E27FC236}">
                <a16:creationId xmlns:a16="http://schemas.microsoft.com/office/drawing/2014/main" id="{F52A8BC4-F207-4691-A746-FC62CA684C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0650" y="486251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4375" name="Oval 2085">
            <a:extLst>
              <a:ext uri="{FF2B5EF4-FFF2-40B4-BE49-F238E27FC236}">
                <a16:creationId xmlns:a16="http://schemas.microsoft.com/office/drawing/2014/main" id="{7CD3D27C-A618-4F28-A6F6-104D2D01E5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72250" y="4056063"/>
            <a:ext cx="366713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4376" name="Oval 2086">
            <a:extLst>
              <a:ext uri="{FF2B5EF4-FFF2-40B4-BE49-F238E27FC236}">
                <a16:creationId xmlns:a16="http://schemas.microsoft.com/office/drawing/2014/main" id="{23207857-0B14-443B-B06A-5ADCE3EA58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0250" y="56705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4377" name="AutoShape 2087">
            <a:extLst>
              <a:ext uri="{FF2B5EF4-FFF2-40B4-BE49-F238E27FC236}">
                <a16:creationId xmlns:a16="http://schemas.microsoft.com/office/drawing/2014/main" id="{91FC23BE-803A-4888-9193-7EABD2E12E31}"/>
              </a:ext>
            </a:extLst>
          </p:cNvPr>
          <p:cNvCxnSpPr>
            <a:cxnSpLocks noChangeAspect="1" noChangeShapeType="1"/>
            <a:stCxn id="14375" idx="2"/>
            <a:endCxn id="14374" idx="0"/>
          </p:cNvCxnSpPr>
          <p:nvPr/>
        </p:nvCxnSpPr>
        <p:spPr bwMode="auto">
          <a:xfrm rot="10800000" flipV="1">
            <a:off x="5383213" y="4238625"/>
            <a:ext cx="1168400" cy="6032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8" name="AutoShape 2088">
            <a:extLst>
              <a:ext uri="{FF2B5EF4-FFF2-40B4-BE49-F238E27FC236}">
                <a16:creationId xmlns:a16="http://schemas.microsoft.com/office/drawing/2014/main" id="{D378EBA5-028D-42B7-8A1F-45E68AB11F3C}"/>
              </a:ext>
            </a:extLst>
          </p:cNvPr>
          <p:cNvCxnSpPr>
            <a:cxnSpLocks noChangeAspect="1" noChangeShapeType="1"/>
            <a:stCxn id="14376" idx="2"/>
            <a:endCxn id="14374" idx="4"/>
          </p:cNvCxnSpPr>
          <p:nvPr/>
        </p:nvCxnSpPr>
        <p:spPr bwMode="auto">
          <a:xfrm rot="10800000">
            <a:off x="5383213" y="5246688"/>
            <a:ext cx="406400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79" name="AutoShape 2089">
            <a:extLst>
              <a:ext uri="{FF2B5EF4-FFF2-40B4-BE49-F238E27FC236}">
                <a16:creationId xmlns:a16="http://schemas.microsoft.com/office/drawing/2014/main" id="{616CECAA-6FE1-4280-BDCE-2347495AB969}"/>
              </a:ext>
            </a:extLst>
          </p:cNvPr>
          <p:cNvCxnSpPr>
            <a:cxnSpLocks noChangeAspect="1" noChangeShapeType="1"/>
            <a:stCxn id="14376" idx="6"/>
            <a:endCxn id="14373" idx="3"/>
          </p:cNvCxnSpPr>
          <p:nvPr/>
        </p:nvCxnSpPr>
        <p:spPr bwMode="auto">
          <a:xfrm flipV="1">
            <a:off x="6194425" y="5194300"/>
            <a:ext cx="431800" cy="6588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0" name="AutoShape 2090">
            <a:extLst>
              <a:ext uri="{FF2B5EF4-FFF2-40B4-BE49-F238E27FC236}">
                <a16:creationId xmlns:a16="http://schemas.microsoft.com/office/drawing/2014/main" id="{B228F7C5-4626-497E-8631-A3D1FD097D50}"/>
              </a:ext>
            </a:extLst>
          </p:cNvPr>
          <p:cNvCxnSpPr>
            <a:cxnSpLocks noChangeAspect="1" noChangeShapeType="1"/>
            <a:stCxn id="14375" idx="4"/>
            <a:endCxn id="14373" idx="0"/>
          </p:cNvCxnSpPr>
          <p:nvPr/>
        </p:nvCxnSpPr>
        <p:spPr bwMode="auto">
          <a:xfrm>
            <a:off x="6754813" y="4440238"/>
            <a:ext cx="1587" cy="401637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1" name="AutoShape 2091">
            <a:extLst>
              <a:ext uri="{FF2B5EF4-FFF2-40B4-BE49-F238E27FC236}">
                <a16:creationId xmlns:a16="http://schemas.microsoft.com/office/drawing/2014/main" id="{EF317C2F-8618-4423-B175-093DB6CB433D}"/>
              </a:ext>
            </a:extLst>
          </p:cNvPr>
          <p:cNvCxnSpPr>
            <a:cxnSpLocks noChangeAspect="1" noChangeShapeType="1"/>
            <a:stCxn id="14374" idx="6"/>
            <a:endCxn id="14373" idx="2"/>
          </p:cNvCxnSpPr>
          <p:nvPr/>
        </p:nvCxnSpPr>
        <p:spPr bwMode="auto">
          <a:xfrm>
            <a:off x="5584825" y="5045075"/>
            <a:ext cx="9683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2" name="Oval 2092">
            <a:extLst>
              <a:ext uri="{FF2B5EF4-FFF2-40B4-BE49-F238E27FC236}">
                <a16:creationId xmlns:a16="http://schemas.microsoft.com/office/drawing/2014/main" id="{9298C96F-3887-452C-A8C5-F22D71471E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35913" y="4862513"/>
            <a:ext cx="366712" cy="3667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D</a:t>
            </a:r>
          </a:p>
        </p:txBody>
      </p:sp>
      <p:cxnSp>
        <p:nvCxnSpPr>
          <p:cNvPr id="14383" name="AutoShape 2093">
            <a:extLst>
              <a:ext uri="{FF2B5EF4-FFF2-40B4-BE49-F238E27FC236}">
                <a16:creationId xmlns:a16="http://schemas.microsoft.com/office/drawing/2014/main" id="{C9075C9F-F99B-4367-894F-8FF62D13D567}"/>
              </a:ext>
            </a:extLst>
          </p:cNvPr>
          <p:cNvCxnSpPr>
            <a:cxnSpLocks noChangeAspect="1" noChangeShapeType="1"/>
            <a:stCxn id="14386" idx="6"/>
            <a:endCxn id="14382" idx="4"/>
          </p:cNvCxnSpPr>
          <p:nvPr/>
        </p:nvCxnSpPr>
        <p:spPr bwMode="auto">
          <a:xfrm flipV="1">
            <a:off x="7708900" y="5246688"/>
            <a:ext cx="409575" cy="606425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4" name="AutoShape 2094">
            <a:extLst>
              <a:ext uri="{FF2B5EF4-FFF2-40B4-BE49-F238E27FC236}">
                <a16:creationId xmlns:a16="http://schemas.microsoft.com/office/drawing/2014/main" id="{937F1E8E-3B43-4E07-B331-B7A6D9CC2C19}"/>
              </a:ext>
            </a:extLst>
          </p:cNvPr>
          <p:cNvCxnSpPr>
            <a:cxnSpLocks noChangeAspect="1" noChangeShapeType="1"/>
            <a:stCxn id="14382" idx="0"/>
            <a:endCxn id="14375" idx="6"/>
          </p:cNvCxnSpPr>
          <p:nvPr/>
        </p:nvCxnSpPr>
        <p:spPr bwMode="auto">
          <a:xfrm rot="5400000" flipH="1">
            <a:off x="7235825" y="3959225"/>
            <a:ext cx="603250" cy="1162050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85" name="AutoShape 2095">
            <a:extLst>
              <a:ext uri="{FF2B5EF4-FFF2-40B4-BE49-F238E27FC236}">
                <a16:creationId xmlns:a16="http://schemas.microsoft.com/office/drawing/2014/main" id="{BCAB7F6F-D415-4368-BBE0-218BC01418CF}"/>
              </a:ext>
            </a:extLst>
          </p:cNvPr>
          <p:cNvCxnSpPr>
            <a:cxnSpLocks noChangeAspect="1" noChangeShapeType="1"/>
            <a:stCxn id="14373" idx="6"/>
            <a:endCxn id="14382" idx="2"/>
          </p:cNvCxnSpPr>
          <p:nvPr/>
        </p:nvCxnSpPr>
        <p:spPr bwMode="auto">
          <a:xfrm>
            <a:off x="6958013" y="5045075"/>
            <a:ext cx="957262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6" name="Oval 2096">
            <a:extLst>
              <a:ext uri="{FF2B5EF4-FFF2-40B4-BE49-F238E27FC236}">
                <a16:creationId xmlns:a16="http://schemas.microsoft.com/office/drawing/2014/main" id="{AE0E7C47-751D-4C5C-BDB9-7FEE80CC05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24725" y="5670550"/>
            <a:ext cx="366713" cy="3667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4387" name="AutoShape 2097">
            <a:extLst>
              <a:ext uri="{FF2B5EF4-FFF2-40B4-BE49-F238E27FC236}">
                <a16:creationId xmlns:a16="http://schemas.microsoft.com/office/drawing/2014/main" id="{CB7C7FD1-724A-4BB2-9492-AA5E8FD82DA9}"/>
              </a:ext>
            </a:extLst>
          </p:cNvPr>
          <p:cNvCxnSpPr>
            <a:cxnSpLocks noChangeAspect="1" noChangeShapeType="1"/>
            <a:stCxn id="14373" idx="5"/>
            <a:endCxn id="14386" idx="2"/>
          </p:cNvCxnSpPr>
          <p:nvPr/>
        </p:nvCxnSpPr>
        <p:spPr bwMode="auto">
          <a:xfrm rot="16200000" flipH="1">
            <a:off x="6765925" y="5314950"/>
            <a:ext cx="658813" cy="417513"/>
          </a:xfrm>
          <a:prstGeom prst="curvedConnector2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88" name="Text Box 2098">
            <a:extLst>
              <a:ext uri="{FF2B5EF4-FFF2-40B4-BE49-F238E27FC236}">
                <a16:creationId xmlns:a16="http://schemas.microsoft.com/office/drawing/2014/main" id="{F9253B12-2539-427E-A021-1DC69A7B5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8274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389" name="Text Box 2099">
            <a:extLst>
              <a:ext uri="{FF2B5EF4-FFF2-40B4-BE49-F238E27FC236}">
                <a16:creationId xmlns:a16="http://schemas.microsoft.com/office/drawing/2014/main" id="{39B509F4-80A9-422B-8426-0FC3CED12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7850" y="4654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390" name="Text Box 2100">
            <a:extLst>
              <a:ext uri="{FF2B5EF4-FFF2-40B4-BE49-F238E27FC236}">
                <a16:creationId xmlns:a16="http://schemas.microsoft.com/office/drawing/2014/main" id="{F2DEB914-BCD2-4476-87FC-53D69306E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0" y="4654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391" name="Text Box 2101">
            <a:extLst>
              <a:ext uri="{FF2B5EF4-FFF2-40B4-BE49-F238E27FC236}">
                <a16:creationId xmlns:a16="http://schemas.microsoft.com/office/drawing/2014/main" id="{ED5A5647-DDA9-47E6-9823-524535914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4654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4392" name="Text Box 2102">
            <a:extLst>
              <a:ext uri="{FF2B5EF4-FFF2-40B4-BE49-F238E27FC236}">
                <a16:creationId xmlns:a16="http://schemas.microsoft.com/office/drawing/2014/main" id="{6B5293F9-F36E-4448-9AAE-B8380C35A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53784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4393" name="Text Box 2103">
            <a:extLst>
              <a:ext uri="{FF2B5EF4-FFF2-40B4-BE49-F238E27FC236}">
                <a16:creationId xmlns:a16="http://schemas.microsoft.com/office/drawing/2014/main" id="{7E54EAF1-4C7E-4070-967B-3E633983F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53784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4394" name="Text Box 2104">
            <a:extLst>
              <a:ext uri="{FF2B5EF4-FFF2-40B4-BE49-F238E27FC236}">
                <a16:creationId xmlns:a16="http://schemas.microsoft.com/office/drawing/2014/main" id="{B6DC9515-693B-400C-8D59-5FF6D1302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4070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95" name="Text Box 2105">
            <a:extLst>
              <a:ext uri="{FF2B5EF4-FFF2-40B4-BE49-F238E27FC236}">
                <a16:creationId xmlns:a16="http://schemas.microsoft.com/office/drawing/2014/main" id="{D04E37AB-5634-46D9-B59F-FB0DC423E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132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396" name="Text Box 2106">
            <a:extLst>
              <a:ext uri="{FF2B5EF4-FFF2-40B4-BE49-F238E27FC236}">
                <a16:creationId xmlns:a16="http://schemas.microsoft.com/office/drawing/2014/main" id="{71E4EF41-7514-4A1F-BB02-25B27768F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397" name="Text Box 2107">
            <a:extLst>
              <a:ext uri="{FF2B5EF4-FFF2-40B4-BE49-F238E27FC236}">
                <a16:creationId xmlns:a16="http://schemas.microsoft.com/office/drawing/2014/main" id="{2FE751ED-79A0-48ED-9162-66AB15750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0" y="47418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98" name="Text Box 2108">
            <a:extLst>
              <a:ext uri="{FF2B5EF4-FFF2-40B4-BE49-F238E27FC236}">
                <a16:creationId xmlns:a16="http://schemas.microsoft.com/office/drawing/2014/main" id="{A97979DE-CE23-4C84-BD15-B8D2B3840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5541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99" name="Text Box 2109">
            <a:extLst>
              <a:ext uri="{FF2B5EF4-FFF2-40B4-BE49-F238E27FC236}">
                <a16:creationId xmlns:a16="http://schemas.microsoft.com/office/drawing/2014/main" id="{221191AE-0358-41D4-B4AA-7B4B1E36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50" y="55419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400" name="Text Box 2110">
            <a:extLst>
              <a:ext uri="{FF2B5EF4-FFF2-40B4-BE49-F238E27FC236}">
                <a16:creationId xmlns:a16="http://schemas.microsoft.com/office/drawing/2014/main" id="{B1B43467-A84C-4A7F-9433-58102D1A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44370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401" name="Text Box 2111">
            <a:extLst>
              <a:ext uri="{FF2B5EF4-FFF2-40B4-BE49-F238E27FC236}">
                <a16:creationId xmlns:a16="http://schemas.microsoft.com/office/drawing/2014/main" id="{92B29316-A38B-4B24-8FCD-9B3E307C2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5275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402" name="Text Box 2112">
            <a:extLst>
              <a:ext uri="{FF2B5EF4-FFF2-40B4-BE49-F238E27FC236}">
                <a16:creationId xmlns:a16="http://schemas.microsoft.com/office/drawing/2014/main" id="{288FC609-B60D-4410-8F2C-90C01C76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5275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4403" name="AutoShape 2113">
            <a:extLst>
              <a:ext uri="{FF2B5EF4-FFF2-40B4-BE49-F238E27FC236}">
                <a16:creationId xmlns:a16="http://schemas.microsoft.com/office/drawing/2014/main" id="{40925E67-0CB7-443D-B4C9-475D7A705C5A}"/>
              </a:ext>
            </a:extLst>
          </p:cNvPr>
          <p:cNvSpPr>
            <a:spLocks noChangeArrowheads="1"/>
          </p:cNvSpPr>
          <p:nvPr/>
        </p:nvSpPr>
        <p:spPr bwMode="auto">
          <a:xfrm rot="-8100000" flipH="1" flipV="1">
            <a:off x="4510088" y="3871912"/>
            <a:ext cx="609600" cy="333375"/>
          </a:xfrm>
          <a:prstGeom prst="rightArrow">
            <a:avLst>
              <a:gd name="adj1" fmla="val 50000"/>
              <a:gd name="adj2" fmla="val 45714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8478</TotalTime>
  <Words>1868</Words>
  <Application>Microsoft Office PowerPoint</Application>
  <PresentationFormat>On-screen Show (4:3)</PresentationFormat>
  <Paragraphs>611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Symbol</vt:lpstr>
      <vt:lpstr>Tahoma</vt:lpstr>
      <vt:lpstr>Times New Roman</vt:lpstr>
      <vt:lpstr>Wingdings</vt:lpstr>
      <vt:lpstr>1_Blueprint</vt:lpstr>
      <vt:lpstr>Clip</vt:lpstr>
      <vt:lpstr>Graph Algorithms</vt:lpstr>
      <vt:lpstr>Weighted Graphs</vt:lpstr>
      <vt:lpstr>Shortest Paths</vt:lpstr>
      <vt:lpstr>Shortest Path Properties</vt:lpstr>
      <vt:lpstr>The Greedy Method</vt:lpstr>
      <vt:lpstr>Dijkstra’s Algorithm</vt:lpstr>
      <vt:lpstr>Edge Relaxation</vt:lpstr>
      <vt:lpstr>Example</vt:lpstr>
      <vt:lpstr>Example (cont.)</vt:lpstr>
      <vt:lpstr>Dijkstra’s Algorithm</vt:lpstr>
      <vt:lpstr>Analysis of Dijkstra’s Algorithm</vt:lpstr>
      <vt:lpstr>Minimum Spanning Trees</vt:lpstr>
      <vt:lpstr>Cycle Property</vt:lpstr>
      <vt:lpstr>Partition Property</vt:lpstr>
      <vt:lpstr>Kruskal’s Algorithm</vt:lpstr>
      <vt:lpstr>Example</vt:lpstr>
      <vt:lpstr>Example (contd.)</vt:lpstr>
    </vt:vector>
  </TitlesOfParts>
  <Company>Brown University, Univ. of California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Paths</dc:title>
  <dc:creator>Roberto Tamassia, Michael Goodrich</dc:creator>
  <cp:lastModifiedBy>Silva, Yasin</cp:lastModifiedBy>
  <cp:revision>1574</cp:revision>
  <cp:lastPrinted>2019-11-26T23:28:37Z</cp:lastPrinted>
  <dcterms:created xsi:type="dcterms:W3CDTF">2002-01-21T02:22:10Z</dcterms:created>
  <dcterms:modified xsi:type="dcterms:W3CDTF">2022-12-06T19:28:16Z</dcterms:modified>
</cp:coreProperties>
</file>