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5"/>
  </p:notesMasterIdLst>
  <p:sldIdLst>
    <p:sldId id="258" r:id="rId2"/>
    <p:sldId id="274" r:id="rId3"/>
    <p:sldId id="260" r:id="rId4"/>
    <p:sldId id="268" r:id="rId5"/>
    <p:sldId id="264" r:id="rId6"/>
    <p:sldId id="269" r:id="rId7"/>
    <p:sldId id="270" r:id="rId8"/>
    <p:sldId id="271" r:id="rId9"/>
    <p:sldId id="272" r:id="rId10"/>
    <p:sldId id="273" r:id="rId11"/>
    <p:sldId id="266" r:id="rId12"/>
    <p:sldId id="25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FC1A0C-3D28-F55D-A787-1144F14229DF}" v="44" dt="2023-12-05T01:53:37.404"/>
    <p1510:client id="{96FFD6BE-7D59-4CA7-6259-973E85ECA6DA}" v="5" dt="2023-12-05T02:00:08.939"/>
    <p1510:client id="{C00ED2F2-5FE3-C804-3816-2AE0F161EC43}" v="32" dt="2023-12-05T02:26:24.801"/>
    <p1510:client id="{ECE2A4E4-BB3A-1F48-A838-BCC447788182}" v="26" dt="2023-12-05T17:54:46.995"/>
    <p1510:client id="{EE421F90-4E16-9E68-896B-1531532A786E}" v="1" dt="2023-12-04T23:27:26.721"/>
    <p1510:client id="{F3FFE52F-5D5A-68B6-38FD-62918F47687F}" v="253" dt="2023-12-05T04:43:23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leru, David" userId="S::osheleru@luc.edu::88dfca7a-3454-4026-9c3b-1fe4a9993e47" providerId="AD" clId="Web-{CDB44C07-B172-876C-3FF1-BF6DC54A81FA}"/>
    <pc:docChg chg="modSld">
      <pc:chgData name="Sheleru, David" userId="S::osheleru@luc.edu::88dfca7a-3454-4026-9c3b-1fe4a9993e47" providerId="AD" clId="Web-{CDB44C07-B172-876C-3FF1-BF6DC54A81FA}" dt="2023-12-01T01:58:08.916" v="57" actId="1076"/>
      <pc:docMkLst>
        <pc:docMk/>
      </pc:docMkLst>
      <pc:sldChg chg="addSp delSp modSp mod modClrScheme chgLayout">
        <pc:chgData name="Sheleru, David" userId="S::osheleru@luc.edu::88dfca7a-3454-4026-9c3b-1fe4a9993e47" providerId="AD" clId="Web-{CDB44C07-B172-876C-3FF1-BF6DC54A81FA}" dt="2023-12-01T01:58:08.916" v="57" actId="1076"/>
        <pc:sldMkLst>
          <pc:docMk/>
          <pc:sldMk cId="2801027900" sldId="271"/>
        </pc:sldMkLst>
        <pc:spChg chg="mod ord">
          <ac:chgData name="Sheleru, David" userId="S::osheleru@luc.edu::88dfca7a-3454-4026-9c3b-1fe4a9993e47" providerId="AD" clId="Web-{CDB44C07-B172-876C-3FF1-BF6DC54A81FA}" dt="2023-12-01T01:52:14.016" v="31"/>
          <ac:spMkLst>
            <pc:docMk/>
            <pc:sldMk cId="2801027900" sldId="271"/>
            <ac:spMk id="2" creationId="{A5E0E3D9-3D8D-6175-E81A-3A6947B6ECDD}"/>
          </ac:spMkLst>
        </pc:spChg>
        <pc:spChg chg="mod ord">
          <ac:chgData name="Sheleru, David" userId="S::osheleru@luc.edu::88dfca7a-3454-4026-9c3b-1fe4a9993e47" providerId="AD" clId="Web-{CDB44C07-B172-876C-3FF1-BF6DC54A81FA}" dt="2023-12-01T01:50:57.045" v="17"/>
          <ac:spMkLst>
            <pc:docMk/>
            <pc:sldMk cId="2801027900" sldId="271"/>
            <ac:spMk id="4" creationId="{E3D0DE88-A8B1-9512-D916-59E0E4D97F3A}"/>
          </ac:spMkLst>
        </pc:spChg>
        <pc:spChg chg="mod ord">
          <ac:chgData name="Sheleru, David" userId="S::osheleru@luc.edu::88dfca7a-3454-4026-9c3b-1fe4a9993e47" providerId="AD" clId="Web-{CDB44C07-B172-876C-3FF1-BF6DC54A81FA}" dt="2023-12-01T01:51:58.984" v="26"/>
          <ac:spMkLst>
            <pc:docMk/>
            <pc:sldMk cId="2801027900" sldId="271"/>
            <ac:spMk id="6" creationId="{3F518DB3-8520-B7F8-FC35-2EAC88AB2E24}"/>
          </ac:spMkLst>
        </pc:spChg>
        <pc:spChg chg="add del mod">
          <ac:chgData name="Sheleru, David" userId="S::osheleru@luc.edu::88dfca7a-3454-4026-9c3b-1fe4a9993e47" providerId="AD" clId="Web-{CDB44C07-B172-876C-3FF1-BF6DC54A81FA}" dt="2023-12-01T01:50:57.045" v="16"/>
          <ac:spMkLst>
            <pc:docMk/>
            <pc:sldMk cId="2801027900" sldId="271"/>
            <ac:spMk id="11" creationId="{A575950C-FDE3-2B07-84AC-392C5D10EFAB}"/>
          </ac:spMkLst>
        </pc:spChg>
        <pc:spChg chg="add del mod">
          <ac:chgData name="Sheleru, David" userId="S::osheleru@luc.edu::88dfca7a-3454-4026-9c3b-1fe4a9993e47" providerId="AD" clId="Web-{CDB44C07-B172-876C-3FF1-BF6DC54A81FA}" dt="2023-12-01T01:50:57.045" v="16"/>
          <ac:spMkLst>
            <pc:docMk/>
            <pc:sldMk cId="2801027900" sldId="271"/>
            <ac:spMk id="13" creationId="{2CB0CA97-5D1E-6FD7-9ADE-AAA0D5804CF9}"/>
          </ac:spMkLst>
        </pc:spChg>
        <pc:spChg chg="add del mod">
          <ac:chgData name="Sheleru, David" userId="S::osheleru@luc.edu::88dfca7a-3454-4026-9c3b-1fe4a9993e47" providerId="AD" clId="Web-{CDB44C07-B172-876C-3FF1-BF6DC54A81FA}" dt="2023-12-01T01:52:14.016" v="31"/>
          <ac:spMkLst>
            <pc:docMk/>
            <pc:sldMk cId="2801027900" sldId="271"/>
            <ac:spMk id="15" creationId="{55153F66-3C9E-C236-6133-E3B5F48C8F56}"/>
          </ac:spMkLst>
        </pc:spChg>
        <pc:spChg chg="add mod">
          <ac:chgData name="Sheleru, David" userId="S::osheleru@luc.edu::88dfca7a-3454-4026-9c3b-1fe4a9993e47" providerId="AD" clId="Web-{CDB44C07-B172-876C-3FF1-BF6DC54A81FA}" dt="2023-12-01T01:52:14.016" v="31"/>
          <ac:spMkLst>
            <pc:docMk/>
            <pc:sldMk cId="2801027900" sldId="271"/>
            <ac:spMk id="16" creationId="{700B0AD2-BB32-5F0E-C8F0-1202CAC9A888}"/>
          </ac:spMkLst>
        </pc:spChg>
        <pc:spChg chg="add del">
          <ac:chgData name="Sheleru, David" userId="S::osheleru@luc.edu::88dfca7a-3454-4026-9c3b-1fe4a9993e47" providerId="AD" clId="Web-{CDB44C07-B172-876C-3FF1-BF6DC54A81FA}" dt="2023-12-01T01:51:42.827" v="24"/>
          <ac:spMkLst>
            <pc:docMk/>
            <pc:sldMk cId="2801027900" sldId="271"/>
            <ac:spMk id="21" creationId="{55153F66-3C9E-C236-6133-E3B5F48C8F56}"/>
          </ac:spMkLst>
        </pc:spChg>
        <pc:spChg chg="add del">
          <ac:chgData name="Sheleru, David" userId="S::osheleru@luc.edu::88dfca7a-3454-4026-9c3b-1fe4a9993e47" providerId="AD" clId="Web-{CDB44C07-B172-876C-3FF1-BF6DC54A81FA}" dt="2023-12-01T01:51:58.984" v="26"/>
          <ac:spMkLst>
            <pc:docMk/>
            <pc:sldMk cId="2801027900" sldId="271"/>
            <ac:spMk id="23" creationId="{12AE1354-263B-268C-89ED-24F898CDF1FC}"/>
          </ac:spMkLst>
        </pc:spChg>
        <pc:spChg chg="add del">
          <ac:chgData name="Sheleru, David" userId="S::osheleru@luc.edu::88dfca7a-3454-4026-9c3b-1fe4a9993e47" providerId="AD" clId="Web-{CDB44C07-B172-876C-3FF1-BF6DC54A81FA}" dt="2023-12-01T01:51:58.984" v="26"/>
          <ac:spMkLst>
            <pc:docMk/>
            <pc:sldMk cId="2801027900" sldId="271"/>
            <ac:spMk id="24" creationId="{A86B92DD-D065-86AD-7F06-C9C937ECBFE4}"/>
          </ac:spMkLst>
        </pc:spChg>
        <pc:spChg chg="add del">
          <ac:chgData name="Sheleru, David" userId="S::osheleru@luc.edu::88dfca7a-3454-4026-9c3b-1fe4a9993e47" providerId="AD" clId="Web-{CDB44C07-B172-876C-3FF1-BF6DC54A81FA}" dt="2023-12-01T01:51:58.984" v="26"/>
          <ac:spMkLst>
            <pc:docMk/>
            <pc:sldMk cId="2801027900" sldId="271"/>
            <ac:spMk id="25" creationId="{B1730FE5-E92D-0355-C75F-A08D7255849C}"/>
          </ac:spMkLst>
        </pc:spChg>
        <pc:spChg chg="add del">
          <ac:chgData name="Sheleru, David" userId="S::osheleru@luc.edu::88dfca7a-3454-4026-9c3b-1fe4a9993e47" providerId="AD" clId="Web-{CDB44C07-B172-876C-3FF1-BF6DC54A81FA}" dt="2023-12-01T01:51:58.984" v="26"/>
          <ac:spMkLst>
            <pc:docMk/>
            <pc:sldMk cId="2801027900" sldId="271"/>
            <ac:spMk id="26" creationId="{55153F66-3C9E-C236-6133-E3B5F48C8F56}"/>
          </ac:spMkLst>
        </pc:spChg>
        <pc:spChg chg="add del">
          <ac:chgData name="Sheleru, David" userId="S::osheleru@luc.edu::88dfca7a-3454-4026-9c3b-1fe4a9993e47" providerId="AD" clId="Web-{CDB44C07-B172-876C-3FF1-BF6DC54A81FA}" dt="2023-12-01T01:52:07.281" v="28"/>
          <ac:spMkLst>
            <pc:docMk/>
            <pc:sldMk cId="2801027900" sldId="271"/>
            <ac:spMk id="28" creationId="{C9812466-3160-54BB-C3AA-22AA87A16434}"/>
          </ac:spMkLst>
        </pc:spChg>
        <pc:spChg chg="add del">
          <ac:chgData name="Sheleru, David" userId="S::osheleru@luc.edu::88dfca7a-3454-4026-9c3b-1fe4a9993e47" providerId="AD" clId="Web-{CDB44C07-B172-876C-3FF1-BF6DC54A81FA}" dt="2023-12-01T01:52:14.016" v="30"/>
          <ac:spMkLst>
            <pc:docMk/>
            <pc:sldMk cId="2801027900" sldId="271"/>
            <ac:spMk id="30" creationId="{55153F66-3C9E-C236-6133-E3B5F48C8F56}"/>
          </ac:spMkLst>
        </pc:spChg>
        <pc:spChg chg="add mod">
          <ac:chgData name="Sheleru, David" userId="S::osheleru@luc.edu::88dfca7a-3454-4026-9c3b-1fe4a9993e47" providerId="AD" clId="Web-{CDB44C07-B172-876C-3FF1-BF6DC54A81FA}" dt="2023-12-01T01:58:08.916" v="57" actId="1076"/>
          <ac:spMkLst>
            <pc:docMk/>
            <pc:sldMk cId="2801027900" sldId="271"/>
            <ac:spMk id="32" creationId="{C9812466-3160-54BB-C3AA-22AA87A16434}"/>
          </ac:spMkLst>
        </pc:spChg>
        <pc:picChg chg="add del mod ord modCrop">
          <ac:chgData name="Sheleru, David" userId="S::osheleru@luc.edu::88dfca7a-3454-4026-9c3b-1fe4a9993e47" providerId="AD" clId="Web-{CDB44C07-B172-876C-3FF1-BF6DC54A81FA}" dt="2023-12-01T01:55:32.787" v="49"/>
          <ac:picMkLst>
            <pc:docMk/>
            <pc:sldMk cId="2801027900" sldId="271"/>
            <ac:picMk id="3" creationId="{594FD307-F624-560D-C521-6471B2B7E4EE}"/>
          </ac:picMkLst>
        </pc:picChg>
        <pc:picChg chg="add del mod modCrop">
          <ac:chgData name="Sheleru, David" userId="S::osheleru@luc.edu::88dfca7a-3454-4026-9c3b-1fe4a9993e47" providerId="AD" clId="Web-{CDB44C07-B172-876C-3FF1-BF6DC54A81FA}" dt="2023-12-01T01:55:29.553" v="48"/>
          <ac:picMkLst>
            <pc:docMk/>
            <pc:sldMk cId="2801027900" sldId="271"/>
            <ac:picMk id="5" creationId="{FE2669E7-184B-493E-270C-B616E04150BD}"/>
          </ac:picMkLst>
        </pc:picChg>
        <pc:picChg chg="add del mod">
          <ac:chgData name="Sheleru, David" userId="S::osheleru@luc.edu::88dfca7a-3454-4026-9c3b-1fe4a9993e47" providerId="AD" clId="Web-{CDB44C07-B172-876C-3FF1-BF6DC54A81FA}" dt="2023-12-01T01:55:47.194" v="52"/>
          <ac:picMkLst>
            <pc:docMk/>
            <pc:sldMk cId="2801027900" sldId="271"/>
            <ac:picMk id="7" creationId="{D130417E-D8F8-9174-29C7-085238360767}"/>
          </ac:picMkLst>
        </pc:picChg>
        <pc:picChg chg="add mod">
          <ac:chgData name="Sheleru, David" userId="S::osheleru@luc.edu::88dfca7a-3454-4026-9c3b-1fe4a9993e47" providerId="AD" clId="Web-{CDB44C07-B172-876C-3FF1-BF6DC54A81FA}" dt="2023-12-01T01:58:01.526" v="56" actId="14100"/>
          <ac:picMkLst>
            <pc:docMk/>
            <pc:sldMk cId="2801027900" sldId="271"/>
            <ac:picMk id="8" creationId="{FC76AEA8-2649-5D49-D5A3-3530E4A07481}"/>
          </ac:picMkLst>
        </pc:picChg>
      </pc:sldChg>
    </pc:docChg>
  </pc:docChgLst>
  <pc:docChgLst>
    <pc:chgData name="Fischer, Taylor" userId="S::tfischer1@luc.edu::86d8e8c2-aad0-4b59-b803-52a2384ad33e" providerId="AD" clId="Web-{BF7A6F67-53E8-D24D-CB23-7923C516AD91}"/>
    <pc:docChg chg="modSld sldOrd">
      <pc:chgData name="Fischer, Taylor" userId="S::tfischer1@luc.edu::86d8e8c2-aad0-4b59-b803-52a2384ad33e" providerId="AD" clId="Web-{BF7A6F67-53E8-D24D-CB23-7923C516AD91}" dt="2023-11-28T22:10:20.737" v="104"/>
      <pc:docMkLst>
        <pc:docMk/>
      </pc:docMkLst>
      <pc:sldChg chg="ord">
        <pc:chgData name="Fischer, Taylor" userId="S::tfischer1@luc.edu::86d8e8c2-aad0-4b59-b803-52a2384ad33e" providerId="AD" clId="Web-{BF7A6F67-53E8-D24D-CB23-7923C516AD91}" dt="2023-11-28T22:10:20.737" v="104"/>
        <pc:sldMkLst>
          <pc:docMk/>
          <pc:sldMk cId="3420287554" sldId="257"/>
        </pc:sldMkLst>
      </pc:sldChg>
      <pc:sldChg chg="addSp modSp">
        <pc:chgData name="Fischer, Taylor" userId="S::tfischer1@luc.edu::86d8e8c2-aad0-4b59-b803-52a2384ad33e" providerId="AD" clId="Web-{BF7A6F67-53E8-D24D-CB23-7923C516AD91}" dt="2023-11-28T22:09:53.220" v="103" actId="1076"/>
        <pc:sldMkLst>
          <pc:docMk/>
          <pc:sldMk cId="1667374211" sldId="274"/>
        </pc:sldMkLst>
        <pc:spChg chg="mod">
          <ac:chgData name="Fischer, Taylor" userId="S::tfischer1@luc.edu::86d8e8c2-aad0-4b59-b803-52a2384ad33e" providerId="AD" clId="Web-{BF7A6F67-53E8-D24D-CB23-7923C516AD91}" dt="2023-11-28T22:09:51.095" v="102" actId="20577"/>
          <ac:spMkLst>
            <pc:docMk/>
            <pc:sldMk cId="1667374211" sldId="274"/>
            <ac:spMk id="3" creationId="{B016D272-A4E1-2AF2-C267-3B0AB9446D0C}"/>
          </ac:spMkLst>
        </pc:spChg>
        <pc:picChg chg="add mod">
          <ac:chgData name="Fischer, Taylor" userId="S::tfischer1@luc.edu::86d8e8c2-aad0-4b59-b803-52a2384ad33e" providerId="AD" clId="Web-{BF7A6F67-53E8-D24D-CB23-7923C516AD91}" dt="2023-11-28T22:09:53.220" v="103" actId="1076"/>
          <ac:picMkLst>
            <pc:docMk/>
            <pc:sldMk cId="1667374211" sldId="274"/>
            <ac:picMk id="5" creationId="{F50FBBD7-7BC9-450E-304B-CEB82B860F82}"/>
          </ac:picMkLst>
        </pc:picChg>
      </pc:sldChg>
    </pc:docChg>
  </pc:docChgLst>
  <pc:docChgLst>
    <pc:chgData name="Gordon, Rachel" userId="S::rgordon@luc.edu::85dfe4c9-01ad-4e2f-a8a1-6c97b8e174ca" providerId="AD" clId="Web-{96FFD6BE-7D59-4CA7-6259-973E85ECA6DA}"/>
    <pc:docChg chg="modSld">
      <pc:chgData name="Gordon, Rachel" userId="S::rgordon@luc.edu::85dfe4c9-01ad-4e2f-a8a1-6c97b8e174ca" providerId="AD" clId="Web-{96FFD6BE-7D59-4CA7-6259-973E85ECA6DA}" dt="2023-12-05T02:00:08.939" v="3"/>
      <pc:docMkLst>
        <pc:docMk/>
      </pc:docMkLst>
      <pc:sldChg chg="addSp modSp">
        <pc:chgData name="Gordon, Rachel" userId="S::rgordon@luc.edu::85dfe4c9-01ad-4e2f-a8a1-6c97b8e174ca" providerId="AD" clId="Web-{96FFD6BE-7D59-4CA7-6259-973E85ECA6DA}" dt="2023-12-05T02:00:08.939" v="3"/>
        <pc:sldMkLst>
          <pc:docMk/>
          <pc:sldMk cId="505432873" sldId="270"/>
        </pc:sldMkLst>
        <pc:picChg chg="add mod">
          <ac:chgData name="Gordon, Rachel" userId="S::rgordon@luc.edu::85dfe4c9-01ad-4e2f-a8a1-6c97b8e174ca" providerId="AD" clId="Web-{96FFD6BE-7D59-4CA7-6259-973E85ECA6DA}" dt="2023-12-05T02:00:03.455" v="2" actId="14100"/>
          <ac:picMkLst>
            <pc:docMk/>
            <pc:sldMk cId="505432873" sldId="270"/>
            <ac:picMk id="3" creationId="{746F0658-D4B6-7924-A2E7-178CB685B2BA}"/>
          </ac:picMkLst>
        </pc:picChg>
        <pc:picChg chg="ord">
          <ac:chgData name="Gordon, Rachel" userId="S::rgordon@luc.edu::85dfe4c9-01ad-4e2f-a8a1-6c97b8e174ca" providerId="AD" clId="Web-{96FFD6BE-7D59-4CA7-6259-973E85ECA6DA}" dt="2023-12-05T02:00:08.939" v="3"/>
          <ac:picMkLst>
            <pc:docMk/>
            <pc:sldMk cId="505432873" sldId="270"/>
            <ac:picMk id="7" creationId="{04982BA2-D9CB-E064-A7FC-F9922BFFE038}"/>
          </ac:picMkLst>
        </pc:picChg>
      </pc:sldChg>
    </pc:docChg>
  </pc:docChgLst>
  <pc:docChgLst>
    <pc:chgData name="Fischer, Taylor" userId="S::tfischer1@luc.edu::86d8e8c2-aad0-4b59-b803-52a2384ad33e" providerId="AD" clId="Web-{FFC03D60-F403-F0E0-48F4-B153CB7E3D59}"/>
    <pc:docChg chg="addSld delSld modSld">
      <pc:chgData name="Fischer, Taylor" userId="S::tfischer1@luc.edu::86d8e8c2-aad0-4b59-b803-52a2384ad33e" providerId="AD" clId="Web-{FFC03D60-F403-F0E0-48F4-B153CB7E3D59}" dt="2023-11-28T02:02:16.324" v="142" actId="1076"/>
      <pc:docMkLst>
        <pc:docMk/>
      </pc:docMkLst>
      <pc:sldChg chg="delSp">
        <pc:chgData name="Fischer, Taylor" userId="S::tfischer1@luc.edu::86d8e8c2-aad0-4b59-b803-52a2384ad33e" providerId="AD" clId="Web-{FFC03D60-F403-F0E0-48F4-B153CB7E3D59}" dt="2023-11-28T01:34:24.615" v="34"/>
        <pc:sldMkLst>
          <pc:docMk/>
          <pc:sldMk cId="3420287554" sldId="257"/>
        </pc:sldMkLst>
        <pc:spChg chg="del">
          <ac:chgData name="Fischer, Taylor" userId="S::tfischer1@luc.edu::86d8e8c2-aad0-4b59-b803-52a2384ad33e" providerId="AD" clId="Web-{FFC03D60-F403-F0E0-48F4-B153CB7E3D59}" dt="2023-11-28T01:34:24.615" v="34"/>
          <ac:spMkLst>
            <pc:docMk/>
            <pc:sldMk cId="3420287554" sldId="257"/>
            <ac:spMk id="5" creationId="{B4AB1327-C2D1-E547-690C-8B9C9153BFEE}"/>
          </ac:spMkLst>
        </pc:spChg>
      </pc:sldChg>
      <pc:sldChg chg="delSp modSp">
        <pc:chgData name="Fischer, Taylor" userId="S::tfischer1@luc.edu::86d8e8c2-aad0-4b59-b803-52a2384ad33e" providerId="AD" clId="Web-{FFC03D60-F403-F0E0-48F4-B153CB7E3D59}" dt="2023-11-28T01:34:17.739" v="33"/>
        <pc:sldMkLst>
          <pc:docMk/>
          <pc:sldMk cId="710195941" sldId="258"/>
        </pc:sldMkLst>
        <pc:spChg chg="del mod">
          <ac:chgData name="Fischer, Taylor" userId="S::tfischer1@luc.edu::86d8e8c2-aad0-4b59-b803-52a2384ad33e" providerId="AD" clId="Web-{FFC03D60-F403-F0E0-48F4-B153CB7E3D59}" dt="2023-11-28T01:34:17.739" v="33"/>
          <ac:spMkLst>
            <pc:docMk/>
            <pc:sldMk cId="710195941" sldId="258"/>
            <ac:spMk id="5" creationId="{8FAEDE75-2500-8FA4-86BA-9CF62D6365C9}"/>
          </ac:spMkLst>
        </pc:spChg>
      </pc:sldChg>
      <pc:sldChg chg="delSp modSp add del">
        <pc:chgData name="Fischer, Taylor" userId="S::tfischer1@luc.edu::86d8e8c2-aad0-4b59-b803-52a2384ad33e" providerId="AD" clId="Web-{FFC03D60-F403-F0E0-48F4-B153CB7E3D59}" dt="2023-11-28T01:34:50.709" v="39"/>
        <pc:sldMkLst>
          <pc:docMk/>
          <pc:sldMk cId="2610620339" sldId="259"/>
        </pc:sldMkLst>
        <pc:spChg chg="del mod">
          <ac:chgData name="Fischer, Taylor" userId="S::tfischer1@luc.edu::86d8e8c2-aad0-4b59-b803-52a2384ad33e" providerId="AD" clId="Web-{FFC03D60-F403-F0E0-48F4-B153CB7E3D59}" dt="2023-11-28T01:34:50.709" v="39"/>
          <ac:spMkLst>
            <pc:docMk/>
            <pc:sldMk cId="2610620339" sldId="259"/>
            <ac:spMk id="5" creationId="{B4AB1327-C2D1-E547-690C-8B9C9153BFEE}"/>
          </ac:spMkLst>
        </pc:spChg>
      </pc:sldChg>
      <pc:sldChg chg="delSp modSp">
        <pc:chgData name="Fischer, Taylor" userId="S::tfischer1@luc.edu::86d8e8c2-aad0-4b59-b803-52a2384ad33e" providerId="AD" clId="Web-{FFC03D60-F403-F0E0-48F4-B153CB7E3D59}" dt="2023-11-28T01:36:07.821" v="50" actId="14100"/>
        <pc:sldMkLst>
          <pc:docMk/>
          <pc:sldMk cId="2642708329" sldId="260"/>
        </pc:sldMkLst>
        <pc:spChg chg="del">
          <ac:chgData name="Fischer, Taylor" userId="S::tfischer1@luc.edu::86d8e8c2-aad0-4b59-b803-52a2384ad33e" providerId="AD" clId="Web-{FFC03D60-F403-F0E0-48F4-B153CB7E3D59}" dt="2023-11-28T01:35:02.975" v="41"/>
          <ac:spMkLst>
            <pc:docMk/>
            <pc:sldMk cId="2642708329" sldId="260"/>
            <ac:spMk id="5" creationId="{B4AB1327-C2D1-E547-690C-8B9C9153BFEE}"/>
          </ac:spMkLst>
        </pc:spChg>
        <pc:picChg chg="mod ord modCrop">
          <ac:chgData name="Fischer, Taylor" userId="S::tfischer1@luc.edu::86d8e8c2-aad0-4b59-b803-52a2384ad33e" providerId="AD" clId="Web-{FFC03D60-F403-F0E0-48F4-B153CB7E3D59}" dt="2023-11-28T01:36:07.821" v="50" actId="14100"/>
          <ac:picMkLst>
            <pc:docMk/>
            <pc:sldMk cId="2642708329" sldId="260"/>
            <ac:picMk id="7" creationId="{B43E5382-ACFA-80A4-6DA1-B0DD260D4A88}"/>
          </ac:picMkLst>
        </pc:picChg>
      </pc:sldChg>
      <pc:sldChg chg="addSp delSp modSp">
        <pc:chgData name="Fischer, Taylor" userId="S::tfischer1@luc.edu::86d8e8c2-aad0-4b59-b803-52a2384ad33e" providerId="AD" clId="Web-{FFC03D60-F403-F0E0-48F4-B153CB7E3D59}" dt="2023-11-28T02:02:16.324" v="142" actId="1076"/>
        <pc:sldMkLst>
          <pc:docMk/>
          <pc:sldMk cId="2099309753" sldId="264"/>
        </pc:sldMkLst>
        <pc:spChg chg="del">
          <ac:chgData name="Fischer, Taylor" userId="S::tfischer1@luc.edu::86d8e8c2-aad0-4b59-b803-52a2384ad33e" providerId="AD" clId="Web-{FFC03D60-F403-F0E0-48F4-B153CB7E3D59}" dt="2023-11-28T01:36:22.556" v="52"/>
          <ac:spMkLst>
            <pc:docMk/>
            <pc:sldMk cId="2099309753" sldId="264"/>
            <ac:spMk id="5" creationId="{B4AB1327-C2D1-E547-690C-8B9C9153BFEE}"/>
          </ac:spMkLst>
        </pc:spChg>
        <pc:spChg chg="add mod">
          <ac:chgData name="Fischer, Taylor" userId="S::tfischer1@luc.edu::86d8e8c2-aad0-4b59-b803-52a2384ad33e" providerId="AD" clId="Web-{FFC03D60-F403-F0E0-48F4-B153CB7E3D59}" dt="2023-11-28T01:47:03.060" v="134" actId="20577"/>
          <ac:spMkLst>
            <pc:docMk/>
            <pc:sldMk cId="2099309753" sldId="264"/>
            <ac:spMk id="7" creationId="{21D241A4-E075-0806-2DA0-F86634C5F1D0}"/>
          </ac:spMkLst>
        </pc:spChg>
        <pc:picChg chg="add del mod">
          <ac:chgData name="Fischer, Taylor" userId="S::tfischer1@luc.edu::86d8e8c2-aad0-4b59-b803-52a2384ad33e" providerId="AD" clId="Web-{FFC03D60-F403-F0E0-48F4-B153CB7E3D59}" dt="2023-11-28T02:01:49.963" v="139"/>
          <ac:picMkLst>
            <pc:docMk/>
            <pc:sldMk cId="2099309753" sldId="264"/>
            <ac:picMk id="8" creationId="{A8B0C317-E14E-689C-36E9-08436E77E970}"/>
          </ac:picMkLst>
        </pc:picChg>
        <pc:picChg chg="add mod">
          <ac:chgData name="Fischer, Taylor" userId="S::tfischer1@luc.edu::86d8e8c2-aad0-4b59-b803-52a2384ad33e" providerId="AD" clId="Web-{FFC03D60-F403-F0E0-48F4-B153CB7E3D59}" dt="2023-11-28T02:02:16.324" v="142" actId="1076"/>
          <ac:picMkLst>
            <pc:docMk/>
            <pc:sldMk cId="2099309753" sldId="264"/>
            <ac:picMk id="9" creationId="{E2FA049C-F6A6-BCA5-C2E4-D7362379C009}"/>
          </ac:picMkLst>
        </pc:picChg>
        <pc:picChg chg="mod">
          <ac:chgData name="Fischer, Taylor" userId="S::tfischer1@luc.edu::86d8e8c2-aad0-4b59-b803-52a2384ad33e" providerId="AD" clId="Web-{FFC03D60-F403-F0E0-48F4-B153CB7E3D59}" dt="2023-11-28T01:46:47.029" v="125" actId="1076"/>
          <ac:picMkLst>
            <pc:docMk/>
            <pc:sldMk cId="2099309753" sldId="264"/>
            <ac:picMk id="10" creationId="{6CA7A780-620E-8412-5725-F8A28E4BEE54}"/>
          </ac:picMkLst>
        </pc:picChg>
        <pc:picChg chg="mod modCrop">
          <ac:chgData name="Fischer, Taylor" userId="S::tfischer1@luc.edu::86d8e8c2-aad0-4b59-b803-52a2384ad33e" providerId="AD" clId="Web-{FFC03D60-F403-F0E0-48F4-B153CB7E3D59}" dt="2023-11-28T01:46:29.716" v="124" actId="1076"/>
          <ac:picMkLst>
            <pc:docMk/>
            <pc:sldMk cId="2099309753" sldId="264"/>
            <ac:picMk id="11" creationId="{C74C0AEF-7010-A3E5-145D-AEBD6691C63A}"/>
          </ac:picMkLst>
        </pc:picChg>
        <pc:picChg chg="mod modCrop">
          <ac:chgData name="Fischer, Taylor" userId="S::tfischer1@luc.edu::86d8e8c2-aad0-4b59-b803-52a2384ad33e" providerId="AD" clId="Web-{FFC03D60-F403-F0E0-48F4-B153CB7E3D59}" dt="2023-11-28T01:46:11.356" v="121" actId="14100"/>
          <ac:picMkLst>
            <pc:docMk/>
            <pc:sldMk cId="2099309753" sldId="264"/>
            <ac:picMk id="12" creationId="{37263902-B60F-C133-EBD3-278520F25C8D}"/>
          </ac:picMkLst>
        </pc:picChg>
      </pc:sldChg>
      <pc:sldChg chg="delSp">
        <pc:chgData name="Fischer, Taylor" userId="S::tfischer1@luc.edu::86d8e8c2-aad0-4b59-b803-52a2384ad33e" providerId="AD" clId="Web-{FFC03D60-F403-F0E0-48F4-B153CB7E3D59}" dt="2023-11-28T01:36:54.573" v="58"/>
        <pc:sldMkLst>
          <pc:docMk/>
          <pc:sldMk cId="2817545991" sldId="266"/>
        </pc:sldMkLst>
        <pc:spChg chg="del">
          <ac:chgData name="Fischer, Taylor" userId="S::tfischer1@luc.edu::86d8e8c2-aad0-4b59-b803-52a2384ad33e" providerId="AD" clId="Web-{FFC03D60-F403-F0E0-48F4-B153CB7E3D59}" dt="2023-11-28T01:36:54.573" v="58"/>
          <ac:spMkLst>
            <pc:docMk/>
            <pc:sldMk cId="2817545991" sldId="266"/>
            <ac:spMk id="5" creationId="{8FAEDE75-2500-8FA4-86BA-9CF62D6365C9}"/>
          </ac:spMkLst>
        </pc:spChg>
      </pc:sldChg>
      <pc:sldChg chg="delSp">
        <pc:chgData name="Fischer, Taylor" userId="S::tfischer1@luc.edu::86d8e8c2-aad0-4b59-b803-52a2384ad33e" providerId="AD" clId="Web-{FFC03D60-F403-F0E0-48F4-B153CB7E3D59}" dt="2023-11-28T01:34:56.444" v="40"/>
        <pc:sldMkLst>
          <pc:docMk/>
          <pc:sldMk cId="2714031396" sldId="267"/>
        </pc:sldMkLst>
        <pc:spChg chg="del">
          <ac:chgData name="Fischer, Taylor" userId="S::tfischer1@luc.edu::86d8e8c2-aad0-4b59-b803-52a2384ad33e" providerId="AD" clId="Web-{FFC03D60-F403-F0E0-48F4-B153CB7E3D59}" dt="2023-11-28T01:34:56.444" v="40"/>
          <ac:spMkLst>
            <pc:docMk/>
            <pc:sldMk cId="2714031396" sldId="267"/>
            <ac:spMk id="5" creationId="{B4AB1327-C2D1-E547-690C-8B9C9153BFEE}"/>
          </ac:spMkLst>
        </pc:spChg>
      </pc:sldChg>
      <pc:sldChg chg="delSp">
        <pc:chgData name="Fischer, Taylor" userId="S::tfischer1@luc.edu::86d8e8c2-aad0-4b59-b803-52a2384ad33e" providerId="AD" clId="Web-{FFC03D60-F403-F0E0-48F4-B153CB7E3D59}" dt="2023-11-28T01:36:16.821" v="51"/>
        <pc:sldMkLst>
          <pc:docMk/>
          <pc:sldMk cId="82466249" sldId="268"/>
        </pc:sldMkLst>
        <pc:spChg chg="del">
          <ac:chgData name="Fischer, Taylor" userId="S::tfischer1@luc.edu::86d8e8c2-aad0-4b59-b803-52a2384ad33e" providerId="AD" clId="Web-{FFC03D60-F403-F0E0-48F4-B153CB7E3D59}" dt="2023-11-28T01:36:16.821" v="51"/>
          <ac:spMkLst>
            <pc:docMk/>
            <pc:sldMk cId="82466249" sldId="268"/>
            <ac:spMk id="5" creationId="{B4AB1327-C2D1-E547-690C-8B9C9153BFEE}"/>
          </ac:spMkLst>
        </pc:spChg>
      </pc:sldChg>
      <pc:sldChg chg="delSp">
        <pc:chgData name="Fischer, Taylor" userId="S::tfischer1@luc.edu::86d8e8c2-aad0-4b59-b803-52a2384ad33e" providerId="AD" clId="Web-{FFC03D60-F403-F0E0-48F4-B153CB7E3D59}" dt="2023-11-28T01:36:29.384" v="53"/>
        <pc:sldMkLst>
          <pc:docMk/>
          <pc:sldMk cId="1436833768" sldId="269"/>
        </pc:sldMkLst>
        <pc:spChg chg="del">
          <ac:chgData name="Fischer, Taylor" userId="S::tfischer1@luc.edu::86d8e8c2-aad0-4b59-b803-52a2384ad33e" providerId="AD" clId="Web-{FFC03D60-F403-F0E0-48F4-B153CB7E3D59}" dt="2023-11-28T01:36:29.384" v="53"/>
          <ac:spMkLst>
            <pc:docMk/>
            <pc:sldMk cId="1436833768" sldId="269"/>
            <ac:spMk id="5" creationId="{B4AB1327-C2D1-E547-690C-8B9C9153BFEE}"/>
          </ac:spMkLst>
        </pc:spChg>
      </pc:sldChg>
      <pc:sldChg chg="delSp">
        <pc:chgData name="Fischer, Taylor" userId="S::tfischer1@luc.edu::86d8e8c2-aad0-4b59-b803-52a2384ad33e" providerId="AD" clId="Web-{FFC03D60-F403-F0E0-48F4-B153CB7E3D59}" dt="2023-11-28T01:36:34.134" v="54"/>
        <pc:sldMkLst>
          <pc:docMk/>
          <pc:sldMk cId="505432873" sldId="270"/>
        </pc:sldMkLst>
        <pc:spChg chg="del">
          <ac:chgData name="Fischer, Taylor" userId="S::tfischer1@luc.edu::86d8e8c2-aad0-4b59-b803-52a2384ad33e" providerId="AD" clId="Web-{FFC03D60-F403-F0E0-48F4-B153CB7E3D59}" dt="2023-11-28T01:36:34.134" v="54"/>
          <ac:spMkLst>
            <pc:docMk/>
            <pc:sldMk cId="505432873" sldId="270"/>
            <ac:spMk id="5" creationId="{B4AB1327-C2D1-E547-690C-8B9C9153BFEE}"/>
          </ac:spMkLst>
        </pc:spChg>
      </pc:sldChg>
      <pc:sldChg chg="delSp">
        <pc:chgData name="Fischer, Taylor" userId="S::tfischer1@luc.edu::86d8e8c2-aad0-4b59-b803-52a2384ad33e" providerId="AD" clId="Web-{FFC03D60-F403-F0E0-48F4-B153CB7E3D59}" dt="2023-11-28T01:36:38.041" v="55"/>
        <pc:sldMkLst>
          <pc:docMk/>
          <pc:sldMk cId="2801027900" sldId="271"/>
        </pc:sldMkLst>
        <pc:spChg chg="del">
          <ac:chgData name="Fischer, Taylor" userId="S::tfischer1@luc.edu::86d8e8c2-aad0-4b59-b803-52a2384ad33e" providerId="AD" clId="Web-{FFC03D60-F403-F0E0-48F4-B153CB7E3D59}" dt="2023-11-28T01:36:38.041" v="55"/>
          <ac:spMkLst>
            <pc:docMk/>
            <pc:sldMk cId="2801027900" sldId="271"/>
            <ac:spMk id="5" creationId="{B4AB1327-C2D1-E547-690C-8B9C9153BFEE}"/>
          </ac:spMkLst>
        </pc:spChg>
      </pc:sldChg>
      <pc:sldChg chg="addSp delSp modSp add del">
        <pc:chgData name="Fischer, Taylor" userId="S::tfischer1@luc.edu::86d8e8c2-aad0-4b59-b803-52a2384ad33e" providerId="AD" clId="Web-{FFC03D60-F403-F0E0-48F4-B153CB7E3D59}" dt="2023-11-28T01:36:44.885" v="56"/>
        <pc:sldMkLst>
          <pc:docMk/>
          <pc:sldMk cId="397890525" sldId="272"/>
        </pc:sldMkLst>
        <pc:spChg chg="del">
          <ac:chgData name="Fischer, Taylor" userId="S::tfischer1@luc.edu::86d8e8c2-aad0-4b59-b803-52a2384ad33e" providerId="AD" clId="Web-{FFC03D60-F403-F0E0-48F4-B153CB7E3D59}" dt="2023-11-28T01:36:44.885" v="56"/>
          <ac:spMkLst>
            <pc:docMk/>
            <pc:sldMk cId="397890525" sldId="272"/>
            <ac:spMk id="5" creationId="{B4AB1327-C2D1-E547-690C-8B9C9153BFEE}"/>
          </ac:spMkLst>
        </pc:spChg>
        <pc:picChg chg="add del mod">
          <ac:chgData name="Fischer, Taylor" userId="S::tfischer1@luc.edu::86d8e8c2-aad0-4b59-b803-52a2384ad33e" providerId="AD" clId="Web-{FFC03D60-F403-F0E0-48F4-B153CB7E3D59}" dt="2023-11-28T01:29:10.058" v="3"/>
          <ac:picMkLst>
            <pc:docMk/>
            <pc:sldMk cId="397890525" sldId="272"/>
            <ac:picMk id="3" creationId="{71A77A61-AEEC-0D90-CEA4-BE1FD01188F0}"/>
          </ac:picMkLst>
        </pc:picChg>
        <pc:picChg chg="add mod">
          <ac:chgData name="Fischer, Taylor" userId="S::tfischer1@luc.edu::86d8e8c2-aad0-4b59-b803-52a2384ad33e" providerId="AD" clId="Web-{FFC03D60-F403-F0E0-48F4-B153CB7E3D59}" dt="2023-11-28T01:29:50.309" v="14" actId="1076"/>
          <ac:picMkLst>
            <pc:docMk/>
            <pc:sldMk cId="397890525" sldId="272"/>
            <ac:picMk id="7" creationId="{F553AE13-83C5-B2B7-0C4D-C348F4A29B5E}"/>
          </ac:picMkLst>
        </pc:picChg>
        <pc:picChg chg="add del mod ord">
          <ac:chgData name="Fischer, Taylor" userId="S::tfischer1@luc.edu::86d8e8c2-aad0-4b59-b803-52a2384ad33e" providerId="AD" clId="Web-{FFC03D60-F403-F0E0-48F4-B153CB7E3D59}" dt="2023-11-28T01:33:31.285" v="26"/>
          <ac:picMkLst>
            <pc:docMk/>
            <pc:sldMk cId="397890525" sldId="272"/>
            <ac:picMk id="8" creationId="{89FDC001-742F-8A7A-4C39-C969B5C3422D}"/>
          </ac:picMkLst>
        </pc:picChg>
        <pc:picChg chg="add mod ord">
          <ac:chgData name="Fischer, Taylor" userId="S::tfischer1@luc.edu::86d8e8c2-aad0-4b59-b803-52a2384ad33e" providerId="AD" clId="Web-{FFC03D60-F403-F0E0-48F4-B153CB7E3D59}" dt="2023-11-28T01:33:50.676" v="31" actId="14100"/>
          <ac:picMkLst>
            <pc:docMk/>
            <pc:sldMk cId="397890525" sldId="272"/>
            <ac:picMk id="9" creationId="{0C11A99B-2405-A030-FF49-A692CC9A842A}"/>
          </ac:picMkLst>
        </pc:picChg>
      </pc:sldChg>
      <pc:sldChg chg="delSp">
        <pc:chgData name="Fischer, Taylor" userId="S::tfischer1@luc.edu::86d8e8c2-aad0-4b59-b803-52a2384ad33e" providerId="AD" clId="Web-{FFC03D60-F403-F0E0-48F4-B153CB7E3D59}" dt="2023-11-28T01:36:49.432" v="57"/>
        <pc:sldMkLst>
          <pc:docMk/>
          <pc:sldMk cId="3693012119" sldId="273"/>
        </pc:sldMkLst>
        <pc:spChg chg="del">
          <ac:chgData name="Fischer, Taylor" userId="S::tfischer1@luc.edu::86d8e8c2-aad0-4b59-b803-52a2384ad33e" providerId="AD" clId="Web-{FFC03D60-F403-F0E0-48F4-B153CB7E3D59}" dt="2023-11-28T01:36:49.432" v="57"/>
          <ac:spMkLst>
            <pc:docMk/>
            <pc:sldMk cId="3693012119" sldId="273"/>
            <ac:spMk id="5" creationId="{B4AB1327-C2D1-E547-690C-8B9C9153BFEE}"/>
          </ac:spMkLst>
        </pc:spChg>
      </pc:sldChg>
      <pc:sldChg chg="delSp">
        <pc:chgData name="Fischer, Taylor" userId="S::tfischer1@luc.edu::86d8e8c2-aad0-4b59-b803-52a2384ad33e" providerId="AD" clId="Web-{FFC03D60-F403-F0E0-48F4-B153CB7E3D59}" dt="2023-11-28T01:34:30.334" v="35"/>
        <pc:sldMkLst>
          <pc:docMk/>
          <pc:sldMk cId="1667374211" sldId="274"/>
        </pc:sldMkLst>
        <pc:spChg chg="del">
          <ac:chgData name="Fischer, Taylor" userId="S::tfischer1@luc.edu::86d8e8c2-aad0-4b59-b803-52a2384ad33e" providerId="AD" clId="Web-{FFC03D60-F403-F0E0-48F4-B153CB7E3D59}" dt="2023-11-28T01:34:30.334" v="35"/>
          <ac:spMkLst>
            <pc:docMk/>
            <pc:sldMk cId="1667374211" sldId="274"/>
            <ac:spMk id="5" creationId="{B4AB1327-C2D1-E547-690C-8B9C9153BFEE}"/>
          </ac:spMkLst>
        </pc:spChg>
      </pc:sldChg>
    </pc:docChg>
  </pc:docChgLst>
  <pc:docChgLst>
    <pc:chgData name="Simmer, Max" userId="S::msimmer@luc.edu::0242c25d-95e4-4604-851d-53abefdbbb54" providerId="AD" clId="Web-{A2942835-A0BA-C010-736A-72D10158498A}"/>
    <pc:docChg chg="modSld">
      <pc:chgData name="Simmer, Max" userId="S::msimmer@luc.edu::0242c25d-95e4-4604-851d-53abefdbbb54" providerId="AD" clId="Web-{A2942835-A0BA-C010-736A-72D10158498A}" dt="2023-11-28T00:33:35.947" v="54" actId="1076"/>
      <pc:docMkLst>
        <pc:docMk/>
      </pc:docMkLst>
      <pc:sldChg chg="addSp delSp modSp mod modClrScheme chgLayout">
        <pc:chgData name="Simmer, Max" userId="S::msimmer@luc.edu::0242c25d-95e4-4604-851d-53abefdbbb54" providerId="AD" clId="Web-{A2942835-A0BA-C010-736A-72D10158498A}" dt="2023-11-28T00:26:20.077" v="34" actId="1076"/>
        <pc:sldMkLst>
          <pc:docMk/>
          <pc:sldMk cId="2099309753" sldId="264"/>
        </pc:sldMkLst>
        <pc:spChg chg="mod">
          <ac:chgData name="Simmer, Max" userId="S::msimmer@luc.edu::0242c25d-95e4-4604-851d-53abefdbbb54" providerId="AD" clId="Web-{A2942835-A0BA-C010-736A-72D10158498A}" dt="2023-11-28T00:23:11.572" v="8"/>
          <ac:spMkLst>
            <pc:docMk/>
            <pc:sldMk cId="2099309753" sldId="264"/>
            <ac:spMk id="2" creationId="{A5E0E3D9-3D8D-6175-E81A-3A6947B6ECDD}"/>
          </ac:spMkLst>
        </pc:spChg>
        <pc:spChg chg="del">
          <ac:chgData name="Simmer, Max" userId="S::msimmer@luc.edu::0242c25d-95e4-4604-851d-53abefdbbb54" providerId="AD" clId="Web-{A2942835-A0BA-C010-736A-72D10158498A}" dt="2023-11-28T00:22:06.711" v="0"/>
          <ac:spMkLst>
            <pc:docMk/>
            <pc:sldMk cId="2099309753" sldId="264"/>
            <ac:spMk id="3" creationId="{B016D272-A4E1-2AF2-C267-3B0AB9446D0C}"/>
          </ac:spMkLst>
        </pc:spChg>
        <pc:spChg chg="mod">
          <ac:chgData name="Simmer, Max" userId="S::msimmer@luc.edu::0242c25d-95e4-4604-851d-53abefdbbb54" providerId="AD" clId="Web-{A2942835-A0BA-C010-736A-72D10158498A}" dt="2023-11-28T00:23:11.572" v="8"/>
          <ac:spMkLst>
            <pc:docMk/>
            <pc:sldMk cId="2099309753" sldId="264"/>
            <ac:spMk id="4" creationId="{E3D0DE88-A8B1-9512-D916-59E0E4D97F3A}"/>
          </ac:spMkLst>
        </pc:spChg>
        <pc:spChg chg="mod">
          <ac:chgData name="Simmer, Max" userId="S::msimmer@luc.edu::0242c25d-95e4-4604-851d-53abefdbbb54" providerId="AD" clId="Web-{A2942835-A0BA-C010-736A-72D10158498A}" dt="2023-11-28T00:23:11.572" v="8"/>
          <ac:spMkLst>
            <pc:docMk/>
            <pc:sldMk cId="2099309753" sldId="264"/>
            <ac:spMk id="5" creationId="{B4AB1327-C2D1-E547-690C-8B9C9153BFEE}"/>
          </ac:spMkLst>
        </pc:spChg>
        <pc:spChg chg="mod">
          <ac:chgData name="Simmer, Max" userId="S::msimmer@luc.edu::0242c25d-95e4-4604-851d-53abefdbbb54" providerId="AD" clId="Web-{A2942835-A0BA-C010-736A-72D10158498A}" dt="2023-11-28T00:23:11.572" v="8"/>
          <ac:spMkLst>
            <pc:docMk/>
            <pc:sldMk cId="2099309753" sldId="264"/>
            <ac:spMk id="6" creationId="{3F518DB3-8520-B7F8-FC35-2EAC88AB2E24}"/>
          </ac:spMkLst>
        </pc:spChg>
        <pc:spChg chg="add del mod">
          <ac:chgData name="Simmer, Max" userId="S::msimmer@luc.edu::0242c25d-95e4-4604-851d-53abefdbbb54" providerId="AD" clId="Web-{A2942835-A0BA-C010-736A-72D10158498A}" dt="2023-11-28T00:23:01.353" v="7"/>
          <ac:spMkLst>
            <pc:docMk/>
            <pc:sldMk cId="2099309753" sldId="264"/>
            <ac:spMk id="9" creationId="{31459EFE-9936-84CA-68A1-C2E2D78E4E08}"/>
          </ac:spMkLst>
        </pc:spChg>
        <pc:spChg chg="add del mod">
          <ac:chgData name="Simmer, Max" userId="S::msimmer@luc.edu::0242c25d-95e4-4604-851d-53abefdbbb54" providerId="AD" clId="Web-{A2942835-A0BA-C010-736A-72D10158498A}" dt="2023-11-28T00:25:20.028" v="16"/>
          <ac:spMkLst>
            <pc:docMk/>
            <pc:sldMk cId="2099309753" sldId="264"/>
            <ac:spMk id="15" creationId="{3042A49F-5456-D8EB-AAAC-D22F535E5239}"/>
          </ac:spMkLst>
        </pc:spChg>
        <pc:picChg chg="add del mod ord">
          <ac:chgData name="Simmer, Max" userId="S::msimmer@luc.edu::0242c25d-95e4-4604-851d-53abefdbbb54" providerId="AD" clId="Web-{A2942835-A0BA-C010-736A-72D10158498A}" dt="2023-11-28T00:22:58.603" v="6"/>
          <ac:picMkLst>
            <pc:docMk/>
            <pc:sldMk cId="2099309753" sldId="264"/>
            <ac:picMk id="7" creationId="{F8F55E19-6E2E-E5AE-8BEB-DF92321308E2}"/>
          </ac:picMkLst>
        </pc:picChg>
        <pc:picChg chg="add mod ord">
          <ac:chgData name="Simmer, Max" userId="S::msimmer@luc.edu::0242c25d-95e4-4604-851d-53abefdbbb54" providerId="AD" clId="Web-{A2942835-A0BA-C010-736A-72D10158498A}" dt="2023-11-28T00:26:16.905" v="33" actId="1076"/>
          <ac:picMkLst>
            <pc:docMk/>
            <pc:sldMk cId="2099309753" sldId="264"/>
            <ac:picMk id="10" creationId="{6CA7A780-620E-8412-5725-F8A28E4BEE54}"/>
          </ac:picMkLst>
        </pc:picChg>
        <pc:picChg chg="add mod">
          <ac:chgData name="Simmer, Max" userId="S::msimmer@luc.edu::0242c25d-95e4-4604-851d-53abefdbbb54" providerId="AD" clId="Web-{A2942835-A0BA-C010-736A-72D10158498A}" dt="2023-11-28T00:26:13.686" v="32" actId="1076"/>
          <ac:picMkLst>
            <pc:docMk/>
            <pc:sldMk cId="2099309753" sldId="264"/>
            <ac:picMk id="11" creationId="{C74C0AEF-7010-A3E5-145D-AEBD6691C63A}"/>
          </ac:picMkLst>
        </pc:picChg>
        <pc:picChg chg="add mod">
          <ac:chgData name="Simmer, Max" userId="S::msimmer@luc.edu::0242c25d-95e4-4604-851d-53abefdbbb54" providerId="AD" clId="Web-{A2942835-A0BA-C010-736A-72D10158498A}" dt="2023-11-28T00:26:20.077" v="34" actId="1076"/>
          <ac:picMkLst>
            <pc:docMk/>
            <pc:sldMk cId="2099309753" sldId="264"/>
            <ac:picMk id="12" creationId="{37263902-B60F-C133-EBD3-278520F25C8D}"/>
          </ac:picMkLst>
        </pc:picChg>
      </pc:sldChg>
      <pc:sldChg chg="addSp delSp modSp">
        <pc:chgData name="Simmer, Max" userId="S::msimmer@luc.edu::0242c25d-95e4-4604-851d-53abefdbbb54" providerId="AD" clId="Web-{A2942835-A0BA-C010-736A-72D10158498A}" dt="2023-11-28T00:33:35.947" v="54" actId="1076"/>
        <pc:sldMkLst>
          <pc:docMk/>
          <pc:sldMk cId="1436833768" sldId="269"/>
        </pc:sldMkLst>
        <pc:spChg chg="add del mod">
          <ac:chgData name="Simmer, Max" userId="S::msimmer@luc.edu::0242c25d-95e4-4604-851d-53abefdbbb54" providerId="AD" clId="Web-{A2942835-A0BA-C010-736A-72D10158498A}" dt="2023-11-28T00:31:27.288" v="40"/>
          <ac:spMkLst>
            <pc:docMk/>
            <pc:sldMk cId="1436833768" sldId="269"/>
            <ac:spMk id="3" creationId="{127C7709-D582-42C1-C5C2-4818AA0693AF}"/>
          </ac:spMkLst>
        </pc:spChg>
        <pc:picChg chg="add mod">
          <ac:chgData name="Simmer, Max" userId="S::msimmer@luc.edu::0242c25d-95e4-4604-851d-53abefdbbb54" providerId="AD" clId="Web-{A2942835-A0BA-C010-736A-72D10158498A}" dt="2023-11-28T00:32:00.101" v="51" actId="1076"/>
          <ac:picMkLst>
            <pc:docMk/>
            <pc:sldMk cId="1436833768" sldId="269"/>
            <ac:picMk id="8" creationId="{2C353027-0E24-4B72-717C-81C7C00DED83}"/>
          </ac:picMkLst>
        </pc:picChg>
        <pc:picChg chg="add mod">
          <ac:chgData name="Simmer, Max" userId="S::msimmer@luc.edu::0242c25d-95e4-4604-851d-53abefdbbb54" providerId="AD" clId="Web-{A2942835-A0BA-C010-736A-72D10158498A}" dt="2023-11-28T00:33:35.947" v="54" actId="1076"/>
          <ac:picMkLst>
            <pc:docMk/>
            <pc:sldMk cId="1436833768" sldId="269"/>
            <ac:picMk id="9" creationId="{C2B636B4-0F8A-00F7-7019-7C46293B044B}"/>
          </ac:picMkLst>
        </pc:picChg>
      </pc:sldChg>
    </pc:docChg>
  </pc:docChgLst>
  <pc:docChgLst>
    <pc:chgData name="Gordon, Rachel" userId="S::rgordon@luc.edu::85dfe4c9-01ad-4e2f-a8a1-6c97b8e174ca" providerId="AD" clId="Web-{1647C510-69D2-800E-E8F4-297F13D5C6EA}"/>
    <pc:docChg chg="modSld">
      <pc:chgData name="Gordon, Rachel" userId="S::rgordon@luc.edu::85dfe4c9-01ad-4e2f-a8a1-6c97b8e174ca" providerId="AD" clId="Web-{1647C510-69D2-800E-E8F4-297F13D5C6EA}" dt="2023-11-30T18:09:09.222" v="12" actId="14100"/>
      <pc:docMkLst>
        <pc:docMk/>
      </pc:docMkLst>
      <pc:sldChg chg="addSp delSp modSp">
        <pc:chgData name="Gordon, Rachel" userId="S::rgordon@luc.edu::85dfe4c9-01ad-4e2f-a8a1-6c97b8e174ca" providerId="AD" clId="Web-{1647C510-69D2-800E-E8F4-297F13D5C6EA}" dt="2023-11-30T18:09:09.222" v="12" actId="14100"/>
        <pc:sldMkLst>
          <pc:docMk/>
          <pc:sldMk cId="3693012119" sldId="273"/>
        </pc:sldMkLst>
        <pc:picChg chg="del">
          <ac:chgData name="Gordon, Rachel" userId="S::rgordon@luc.edu::85dfe4c9-01ad-4e2f-a8a1-6c97b8e174ca" providerId="AD" clId="Web-{1647C510-69D2-800E-E8F4-297F13D5C6EA}" dt="2023-11-30T18:06:55.497" v="0"/>
          <ac:picMkLst>
            <pc:docMk/>
            <pc:sldMk cId="3693012119" sldId="273"/>
            <ac:picMk id="3" creationId="{D9676BE7-8F06-0461-90BE-79263DF341FF}"/>
          </ac:picMkLst>
        </pc:picChg>
        <pc:picChg chg="add del mod">
          <ac:chgData name="Gordon, Rachel" userId="S::rgordon@luc.edu::85dfe4c9-01ad-4e2f-a8a1-6c97b8e174ca" providerId="AD" clId="Web-{1647C510-69D2-800E-E8F4-297F13D5C6EA}" dt="2023-11-30T18:08:42.111" v="4"/>
          <ac:picMkLst>
            <pc:docMk/>
            <pc:sldMk cId="3693012119" sldId="273"/>
            <ac:picMk id="5" creationId="{A68A717B-A8CA-7357-78D2-85A70CAB6F83}"/>
          </ac:picMkLst>
        </pc:picChg>
        <pc:picChg chg="add del mod">
          <ac:chgData name="Gordon, Rachel" userId="S::rgordon@luc.edu::85dfe4c9-01ad-4e2f-a8a1-6c97b8e174ca" providerId="AD" clId="Web-{1647C510-69D2-800E-E8F4-297F13D5C6EA}" dt="2023-11-30T18:08:59.581" v="8"/>
          <ac:picMkLst>
            <pc:docMk/>
            <pc:sldMk cId="3693012119" sldId="273"/>
            <ac:picMk id="8" creationId="{FC7C7052-166D-58D0-BC29-1DB356ECC6C2}"/>
          </ac:picMkLst>
        </pc:picChg>
        <pc:picChg chg="add mod">
          <ac:chgData name="Gordon, Rachel" userId="S::rgordon@luc.edu::85dfe4c9-01ad-4e2f-a8a1-6c97b8e174ca" providerId="AD" clId="Web-{1647C510-69D2-800E-E8F4-297F13D5C6EA}" dt="2023-11-30T18:09:09.222" v="12" actId="14100"/>
          <ac:picMkLst>
            <pc:docMk/>
            <pc:sldMk cId="3693012119" sldId="273"/>
            <ac:picMk id="9" creationId="{40DDCF8B-4CE4-FB78-BC3B-EC1745240519}"/>
          </ac:picMkLst>
        </pc:picChg>
      </pc:sldChg>
    </pc:docChg>
  </pc:docChgLst>
  <pc:docChgLst>
    <pc:chgData name="Sheleru, David" userId="S::osheleru@luc.edu::88dfca7a-3454-4026-9c3b-1fe4a9993e47" providerId="AD" clId="Web-{84B3071E-AD03-452D-A4F7-81439CB81568}"/>
    <pc:docChg chg="modSld">
      <pc:chgData name="Sheleru, David" userId="S::osheleru@luc.edu::88dfca7a-3454-4026-9c3b-1fe4a9993e47" providerId="AD" clId="Web-{84B3071E-AD03-452D-A4F7-81439CB81568}" dt="2023-11-29T01:49:44.424" v="0" actId="1076"/>
      <pc:docMkLst>
        <pc:docMk/>
      </pc:docMkLst>
      <pc:sldChg chg="modSp">
        <pc:chgData name="Sheleru, David" userId="S::osheleru@luc.edu::88dfca7a-3454-4026-9c3b-1fe4a9993e47" providerId="AD" clId="Web-{84B3071E-AD03-452D-A4F7-81439CB81568}" dt="2023-11-29T01:49:44.424" v="0" actId="1076"/>
        <pc:sldMkLst>
          <pc:docMk/>
          <pc:sldMk cId="397890525" sldId="272"/>
        </pc:sldMkLst>
        <pc:picChg chg="mod">
          <ac:chgData name="Sheleru, David" userId="S::osheleru@luc.edu::88dfca7a-3454-4026-9c3b-1fe4a9993e47" providerId="AD" clId="Web-{84B3071E-AD03-452D-A4F7-81439CB81568}" dt="2023-11-29T01:49:44.424" v="0" actId="1076"/>
          <ac:picMkLst>
            <pc:docMk/>
            <pc:sldMk cId="397890525" sldId="272"/>
            <ac:picMk id="9" creationId="{0C11A99B-2405-A030-FF49-A692CC9A842A}"/>
          </ac:picMkLst>
        </pc:picChg>
      </pc:sldChg>
    </pc:docChg>
  </pc:docChgLst>
  <pc:docChgLst>
    <pc:chgData name="Gordon, Rachel" userId="S::rgordon@luc.edu::85dfe4c9-01ad-4e2f-a8a1-6c97b8e174ca" providerId="AD" clId="Web-{5E2AF49A-990B-4DF8-8EE2-D8A970B38D6E}"/>
    <pc:docChg chg="addSld delSld modSld sldOrd addMainMaster delMainMaster">
      <pc:chgData name="Gordon, Rachel" userId="S::rgordon@luc.edu::85dfe4c9-01ad-4e2f-a8a1-6c97b8e174ca" providerId="AD" clId="Web-{5E2AF49A-990B-4DF8-8EE2-D8A970B38D6E}" dt="2023-11-26T14:52:16.794" v="166" actId="20577"/>
      <pc:docMkLst>
        <pc:docMk/>
      </pc:docMkLst>
      <pc:sldChg chg="addSp modSp mod setBg modClrScheme chgLayout">
        <pc:chgData name="Gordon, Rachel" userId="S::rgordon@luc.edu::85dfe4c9-01ad-4e2f-a8a1-6c97b8e174ca" providerId="AD" clId="Web-{5E2AF49A-990B-4DF8-8EE2-D8A970B38D6E}" dt="2023-11-26T14:42:45.041" v="33" actId="20577"/>
        <pc:sldMkLst>
          <pc:docMk/>
          <pc:sldMk cId="109857222" sldId="256"/>
        </pc:sldMkLst>
        <pc:spChg chg="mod">
          <ac:chgData name="Gordon, Rachel" userId="S::rgordon@luc.edu::85dfe4c9-01ad-4e2f-a8a1-6c97b8e174ca" providerId="AD" clId="Web-{5E2AF49A-990B-4DF8-8EE2-D8A970B38D6E}" dt="2023-11-26T14:41:43.804" v="1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ordon, Rachel" userId="S::rgordon@luc.edu::85dfe4c9-01ad-4e2f-a8a1-6c97b8e174ca" providerId="AD" clId="Web-{5E2AF49A-990B-4DF8-8EE2-D8A970B38D6E}" dt="2023-11-26T14:42:45.041" v="33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Gordon, Rachel" userId="S::rgordon@luc.edu::85dfe4c9-01ad-4e2f-a8a1-6c97b8e174ca" providerId="AD" clId="Web-{5E2AF49A-990B-4DF8-8EE2-D8A970B38D6E}" dt="2023-11-26T14:41:30.851" v="0"/>
          <ac:spMkLst>
            <pc:docMk/>
            <pc:sldMk cId="109857222" sldId="256"/>
            <ac:spMk id="8" creationId="{5E7AA7E8-8006-4E1F-A566-FCF37EE6F35D}"/>
          </ac:spMkLst>
        </pc:spChg>
        <pc:cxnChg chg="add">
          <ac:chgData name="Gordon, Rachel" userId="S::rgordon@luc.edu::85dfe4c9-01ad-4e2f-a8a1-6c97b8e174ca" providerId="AD" clId="Web-{5E2AF49A-990B-4DF8-8EE2-D8A970B38D6E}" dt="2023-11-26T14:41:30.851" v="0"/>
          <ac:cxnSpMkLst>
            <pc:docMk/>
            <pc:sldMk cId="109857222" sldId="256"/>
            <ac:cxnSpMk id="10" creationId="{56020367-4FD5-4596-8E10-C5F095CD8DBF}"/>
          </ac:cxnSpMkLst>
        </pc:cxnChg>
      </pc:sldChg>
      <pc:sldChg chg="new del">
        <pc:chgData name="Gordon, Rachel" userId="S::rgordon@luc.edu::85dfe4c9-01ad-4e2f-a8a1-6c97b8e174ca" providerId="AD" clId="Web-{5E2AF49A-990B-4DF8-8EE2-D8A970B38D6E}" dt="2023-11-26T14:45:23.546" v="36"/>
        <pc:sldMkLst>
          <pc:docMk/>
          <pc:sldMk cId="2766121611" sldId="257"/>
        </pc:sldMkLst>
      </pc:sldChg>
      <pc:sldChg chg="modSp new">
        <pc:chgData name="Gordon, Rachel" userId="S::rgordon@luc.edu::85dfe4c9-01ad-4e2f-a8a1-6c97b8e174ca" providerId="AD" clId="Web-{5E2AF49A-990B-4DF8-8EE2-D8A970B38D6E}" dt="2023-11-26T14:47:44.676" v="83" actId="20577"/>
        <pc:sldMkLst>
          <pc:docMk/>
          <pc:sldMk cId="3420287554" sldId="257"/>
        </pc:sldMkLst>
        <pc:spChg chg="mod">
          <ac:chgData name="Gordon, Rachel" userId="S::rgordon@luc.edu::85dfe4c9-01ad-4e2f-a8a1-6c97b8e174ca" providerId="AD" clId="Web-{5E2AF49A-990B-4DF8-8EE2-D8A970B38D6E}" dt="2023-11-26T14:47:44.676" v="83" actId="20577"/>
          <ac:spMkLst>
            <pc:docMk/>
            <pc:sldMk cId="3420287554" sldId="257"/>
            <ac:spMk id="2" creationId="{A5E0E3D9-3D8D-6175-E81A-3A6947B6ECDD}"/>
          </ac:spMkLst>
        </pc:spChg>
      </pc:sldChg>
      <pc:sldChg chg="modSp new add del">
        <pc:chgData name="Gordon, Rachel" userId="S::rgordon@luc.edu::85dfe4c9-01ad-4e2f-a8a1-6c97b8e174ca" providerId="AD" clId="Web-{5E2AF49A-990B-4DF8-8EE2-D8A970B38D6E}" dt="2023-11-26T14:51:21.308" v="151"/>
        <pc:sldMkLst>
          <pc:docMk/>
          <pc:sldMk cId="710195941" sldId="258"/>
        </pc:sldMkLst>
        <pc:spChg chg="mod">
          <ac:chgData name="Gordon, Rachel" userId="S::rgordon@luc.edu::85dfe4c9-01ad-4e2f-a8a1-6c97b8e174ca" providerId="AD" clId="Web-{5E2AF49A-990B-4DF8-8EE2-D8A970B38D6E}" dt="2023-11-26T14:46:59.768" v="76" actId="20577"/>
          <ac:spMkLst>
            <pc:docMk/>
            <pc:sldMk cId="710195941" sldId="258"/>
            <ac:spMk id="2" creationId="{AF57EA05-4742-4555-7574-2FDBE3E7D196}"/>
          </ac:spMkLst>
        </pc:spChg>
        <pc:spChg chg="mod">
          <ac:chgData name="Gordon, Rachel" userId="S::rgordon@luc.edu::85dfe4c9-01ad-4e2f-a8a1-6c97b8e174ca" providerId="AD" clId="Web-{5E2AF49A-990B-4DF8-8EE2-D8A970B38D6E}" dt="2023-11-26T14:47:08.143" v="78" actId="20577"/>
          <ac:spMkLst>
            <pc:docMk/>
            <pc:sldMk cId="710195941" sldId="258"/>
            <ac:spMk id="3" creationId="{09D793B8-959E-1C45-93ED-A74474140370}"/>
          </ac:spMkLst>
        </pc:spChg>
      </pc:sldChg>
      <pc:sldChg chg="add del replId">
        <pc:chgData name="Gordon, Rachel" userId="S::rgordon@luc.edu::85dfe4c9-01ad-4e2f-a8a1-6c97b8e174ca" providerId="AD" clId="Web-{5E2AF49A-990B-4DF8-8EE2-D8A970B38D6E}" dt="2023-11-26T14:45:24.984" v="37"/>
        <pc:sldMkLst>
          <pc:docMk/>
          <pc:sldMk cId="924653133" sldId="258"/>
        </pc:sldMkLst>
      </pc:sldChg>
      <pc:sldChg chg="add del replId">
        <pc:chgData name="Gordon, Rachel" userId="S::rgordon@luc.edu::85dfe4c9-01ad-4e2f-a8a1-6c97b8e174ca" providerId="AD" clId="Web-{5E2AF49A-990B-4DF8-8EE2-D8A970B38D6E}" dt="2023-11-26T14:47:47.301" v="84"/>
        <pc:sldMkLst>
          <pc:docMk/>
          <pc:sldMk cId="546605317" sldId="259"/>
        </pc:sldMkLst>
      </pc:sldChg>
      <pc:sldChg chg="modSp add replId">
        <pc:chgData name="Gordon, Rachel" userId="S::rgordon@luc.edu::85dfe4c9-01ad-4e2f-a8a1-6c97b8e174ca" providerId="AD" clId="Web-{5E2AF49A-990B-4DF8-8EE2-D8A970B38D6E}" dt="2023-11-26T14:48:06.755" v="91" actId="20577"/>
        <pc:sldMkLst>
          <pc:docMk/>
          <pc:sldMk cId="2610620339" sldId="259"/>
        </pc:sldMkLst>
        <pc:spChg chg="mod">
          <ac:chgData name="Gordon, Rachel" userId="S::rgordon@luc.edu::85dfe4c9-01ad-4e2f-a8a1-6c97b8e174ca" providerId="AD" clId="Web-{5E2AF49A-990B-4DF8-8EE2-D8A970B38D6E}" dt="2023-11-26T14:48:06.755" v="91" actId="20577"/>
          <ac:spMkLst>
            <pc:docMk/>
            <pc:sldMk cId="2610620339" sldId="259"/>
            <ac:spMk id="2" creationId="{A5E0E3D9-3D8D-6175-E81A-3A6947B6ECDD}"/>
          </ac:spMkLst>
        </pc:spChg>
      </pc:sldChg>
      <pc:sldChg chg="modSp add replId">
        <pc:chgData name="Gordon, Rachel" userId="S::rgordon@luc.edu::85dfe4c9-01ad-4e2f-a8a1-6c97b8e174ca" providerId="AD" clId="Web-{5E2AF49A-990B-4DF8-8EE2-D8A970B38D6E}" dt="2023-11-26T14:52:16.794" v="166" actId="20577"/>
        <pc:sldMkLst>
          <pc:docMk/>
          <pc:sldMk cId="2642708329" sldId="260"/>
        </pc:sldMkLst>
        <pc:spChg chg="mod">
          <ac:chgData name="Gordon, Rachel" userId="S::rgordon@luc.edu::85dfe4c9-01ad-4e2f-a8a1-6c97b8e174ca" providerId="AD" clId="Web-{5E2AF49A-990B-4DF8-8EE2-D8A970B38D6E}" dt="2023-11-26T14:52:16.794" v="166" actId="20577"/>
          <ac:spMkLst>
            <pc:docMk/>
            <pc:sldMk cId="2642708329" sldId="260"/>
            <ac:spMk id="2" creationId="{A5E0E3D9-3D8D-6175-E81A-3A6947B6ECDD}"/>
          </ac:spMkLst>
        </pc:spChg>
      </pc:sldChg>
      <pc:sldChg chg="modSp add replId">
        <pc:chgData name="Gordon, Rachel" userId="S::rgordon@luc.edu::85dfe4c9-01ad-4e2f-a8a1-6c97b8e174ca" providerId="AD" clId="Web-{5E2AF49A-990B-4DF8-8EE2-D8A970B38D6E}" dt="2023-11-26T14:48:56.694" v="127" actId="20577"/>
        <pc:sldMkLst>
          <pc:docMk/>
          <pc:sldMk cId="1871536146" sldId="261"/>
        </pc:sldMkLst>
        <pc:spChg chg="mod">
          <ac:chgData name="Gordon, Rachel" userId="S::rgordon@luc.edu::85dfe4c9-01ad-4e2f-a8a1-6c97b8e174ca" providerId="AD" clId="Web-{5E2AF49A-990B-4DF8-8EE2-D8A970B38D6E}" dt="2023-11-26T14:48:56.694" v="127" actId="20577"/>
          <ac:spMkLst>
            <pc:docMk/>
            <pc:sldMk cId="1871536146" sldId="261"/>
            <ac:spMk id="2" creationId="{A5E0E3D9-3D8D-6175-E81A-3A6947B6ECDD}"/>
          </ac:spMkLst>
        </pc:spChg>
      </pc:sldChg>
      <pc:sldChg chg="modSp add replId">
        <pc:chgData name="Gordon, Rachel" userId="S::rgordon@luc.edu::85dfe4c9-01ad-4e2f-a8a1-6c97b8e174ca" providerId="AD" clId="Web-{5E2AF49A-990B-4DF8-8EE2-D8A970B38D6E}" dt="2023-11-26T14:49:42.898" v="130" actId="20577"/>
        <pc:sldMkLst>
          <pc:docMk/>
          <pc:sldMk cId="3461027349" sldId="262"/>
        </pc:sldMkLst>
        <pc:spChg chg="mod">
          <ac:chgData name="Gordon, Rachel" userId="S::rgordon@luc.edu::85dfe4c9-01ad-4e2f-a8a1-6c97b8e174ca" providerId="AD" clId="Web-{5E2AF49A-990B-4DF8-8EE2-D8A970B38D6E}" dt="2023-11-26T14:49:42.898" v="130" actId="20577"/>
          <ac:spMkLst>
            <pc:docMk/>
            <pc:sldMk cId="3461027349" sldId="262"/>
            <ac:spMk id="2" creationId="{A5E0E3D9-3D8D-6175-E81A-3A6947B6ECDD}"/>
          </ac:spMkLst>
        </pc:spChg>
      </pc:sldChg>
      <pc:sldChg chg="modSp add replId">
        <pc:chgData name="Gordon, Rachel" userId="S::rgordon@luc.edu::85dfe4c9-01ad-4e2f-a8a1-6c97b8e174ca" providerId="AD" clId="Web-{5E2AF49A-990B-4DF8-8EE2-D8A970B38D6E}" dt="2023-11-26T14:50:42.666" v="148" actId="20577"/>
        <pc:sldMkLst>
          <pc:docMk/>
          <pc:sldMk cId="1408344902" sldId="263"/>
        </pc:sldMkLst>
        <pc:spChg chg="mod">
          <ac:chgData name="Gordon, Rachel" userId="S::rgordon@luc.edu::85dfe4c9-01ad-4e2f-a8a1-6c97b8e174ca" providerId="AD" clId="Web-{5E2AF49A-990B-4DF8-8EE2-D8A970B38D6E}" dt="2023-11-26T14:50:42.666" v="148" actId="20577"/>
          <ac:spMkLst>
            <pc:docMk/>
            <pc:sldMk cId="1408344902" sldId="263"/>
            <ac:spMk id="2" creationId="{A5E0E3D9-3D8D-6175-E81A-3A6947B6ECDD}"/>
          </ac:spMkLst>
        </pc:spChg>
      </pc:sldChg>
      <pc:sldChg chg="modSp add replId">
        <pc:chgData name="Gordon, Rachel" userId="S::rgordon@luc.edu::85dfe4c9-01ad-4e2f-a8a1-6c97b8e174ca" providerId="AD" clId="Web-{5E2AF49A-990B-4DF8-8EE2-D8A970B38D6E}" dt="2023-11-26T14:50:24.150" v="144" actId="20577"/>
        <pc:sldMkLst>
          <pc:docMk/>
          <pc:sldMk cId="2099309753" sldId="264"/>
        </pc:sldMkLst>
        <pc:spChg chg="mod">
          <ac:chgData name="Gordon, Rachel" userId="S::rgordon@luc.edu::85dfe4c9-01ad-4e2f-a8a1-6c97b8e174ca" providerId="AD" clId="Web-{5E2AF49A-990B-4DF8-8EE2-D8A970B38D6E}" dt="2023-11-26T14:50:24.150" v="144" actId="20577"/>
          <ac:spMkLst>
            <pc:docMk/>
            <pc:sldMk cId="2099309753" sldId="264"/>
            <ac:spMk id="2" creationId="{A5E0E3D9-3D8D-6175-E81A-3A6947B6ECDD}"/>
          </ac:spMkLst>
        </pc:spChg>
      </pc:sldChg>
      <pc:sldChg chg="modSp add replId">
        <pc:chgData name="Gordon, Rachel" userId="S::rgordon@luc.edu::85dfe4c9-01ad-4e2f-a8a1-6c97b8e174ca" providerId="AD" clId="Web-{5E2AF49A-990B-4DF8-8EE2-D8A970B38D6E}" dt="2023-11-26T14:50:35.197" v="146" actId="20577"/>
        <pc:sldMkLst>
          <pc:docMk/>
          <pc:sldMk cId="2201397354" sldId="265"/>
        </pc:sldMkLst>
        <pc:spChg chg="mod">
          <ac:chgData name="Gordon, Rachel" userId="S::rgordon@luc.edu::85dfe4c9-01ad-4e2f-a8a1-6c97b8e174ca" providerId="AD" clId="Web-{5E2AF49A-990B-4DF8-8EE2-D8A970B38D6E}" dt="2023-11-26T14:50:35.197" v="146" actId="20577"/>
          <ac:spMkLst>
            <pc:docMk/>
            <pc:sldMk cId="2201397354" sldId="265"/>
            <ac:spMk id="2" creationId="{A5E0E3D9-3D8D-6175-E81A-3A6947B6ECDD}"/>
          </ac:spMkLst>
        </pc:spChg>
      </pc:sldChg>
      <pc:sldChg chg="new del">
        <pc:chgData name="Gordon, Rachel" userId="S::rgordon@luc.edu::85dfe4c9-01ad-4e2f-a8a1-6c97b8e174ca" providerId="AD" clId="Web-{5E2AF49A-990B-4DF8-8EE2-D8A970B38D6E}" dt="2023-11-26T14:51:22.339" v="152"/>
        <pc:sldMkLst>
          <pc:docMk/>
          <pc:sldMk cId="1778485733" sldId="266"/>
        </pc:sldMkLst>
      </pc:sldChg>
      <pc:sldChg chg="addSp delSp modSp add ord replId">
        <pc:chgData name="Gordon, Rachel" userId="S::rgordon@luc.edu::85dfe4c9-01ad-4e2f-a8a1-6c97b8e174ca" providerId="AD" clId="Web-{5E2AF49A-990B-4DF8-8EE2-D8A970B38D6E}" dt="2023-11-26T14:51:56.934" v="165" actId="1076"/>
        <pc:sldMkLst>
          <pc:docMk/>
          <pc:sldMk cId="2817545991" sldId="266"/>
        </pc:sldMkLst>
        <pc:spChg chg="mod">
          <ac:chgData name="Gordon, Rachel" userId="S::rgordon@luc.edu::85dfe4c9-01ad-4e2f-a8a1-6c97b8e174ca" providerId="AD" clId="Web-{5E2AF49A-990B-4DF8-8EE2-D8A970B38D6E}" dt="2023-11-26T14:51:56.934" v="165" actId="1076"/>
          <ac:spMkLst>
            <pc:docMk/>
            <pc:sldMk cId="2817545991" sldId="266"/>
            <ac:spMk id="2" creationId="{AF57EA05-4742-4555-7574-2FDBE3E7D196}"/>
          </ac:spMkLst>
        </pc:spChg>
        <pc:spChg chg="del">
          <ac:chgData name="Gordon, Rachel" userId="S::rgordon@luc.edu::85dfe4c9-01ad-4e2f-a8a1-6c97b8e174ca" providerId="AD" clId="Web-{5E2AF49A-990B-4DF8-8EE2-D8A970B38D6E}" dt="2023-11-26T14:51:43.074" v="162"/>
          <ac:spMkLst>
            <pc:docMk/>
            <pc:sldMk cId="2817545991" sldId="266"/>
            <ac:spMk id="3" creationId="{09D793B8-959E-1C45-93ED-A74474140370}"/>
          </ac:spMkLst>
        </pc:spChg>
        <pc:spChg chg="add del mod">
          <ac:chgData name="Gordon, Rachel" userId="S::rgordon@luc.edu::85dfe4c9-01ad-4e2f-a8a1-6c97b8e174ca" providerId="AD" clId="Web-{5E2AF49A-990B-4DF8-8EE2-D8A970B38D6E}" dt="2023-11-26T14:51:47.668" v="163"/>
          <ac:spMkLst>
            <pc:docMk/>
            <pc:sldMk cId="2817545991" sldId="266"/>
            <ac:spMk id="8" creationId="{E8D77AF1-D877-D430-443D-68C99F4BB6B3}"/>
          </ac:spMkLst>
        </pc:spChg>
      </pc:sldChg>
      <pc:sldMasterChg chg="del delSldLayout">
        <pc:chgData name="Gordon, Rachel" userId="S::rgordon@luc.edu::85dfe4c9-01ad-4e2f-a8a1-6c97b8e174ca" providerId="AD" clId="Web-{5E2AF49A-990B-4DF8-8EE2-D8A970B38D6E}" dt="2023-11-26T14:41:30.851" v="0"/>
        <pc:sldMasterMkLst>
          <pc:docMk/>
          <pc:sldMasterMk cId="2460954070" sldId="2147483660"/>
        </pc:sldMasterMkLst>
        <pc:sldLayoutChg chg="del">
          <pc:chgData name="Gordon, Rachel" userId="S::rgordon@luc.edu::85dfe4c9-01ad-4e2f-a8a1-6c97b8e174ca" providerId="AD" clId="Web-{5E2AF49A-990B-4DF8-8EE2-D8A970B38D6E}" dt="2023-11-26T14:41:30.851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Gordon, Rachel" userId="S::rgordon@luc.edu::85dfe4c9-01ad-4e2f-a8a1-6c97b8e174ca" providerId="AD" clId="Web-{5E2AF49A-990B-4DF8-8EE2-D8A970B38D6E}" dt="2023-11-26T14:41:30.851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Gordon, Rachel" userId="S::rgordon@luc.edu::85dfe4c9-01ad-4e2f-a8a1-6c97b8e174ca" providerId="AD" clId="Web-{5E2AF49A-990B-4DF8-8EE2-D8A970B38D6E}" dt="2023-11-26T14:41:30.851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Gordon, Rachel" userId="S::rgordon@luc.edu::85dfe4c9-01ad-4e2f-a8a1-6c97b8e174ca" providerId="AD" clId="Web-{5E2AF49A-990B-4DF8-8EE2-D8A970B38D6E}" dt="2023-11-26T14:41:30.851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Gordon, Rachel" userId="S::rgordon@luc.edu::85dfe4c9-01ad-4e2f-a8a1-6c97b8e174ca" providerId="AD" clId="Web-{5E2AF49A-990B-4DF8-8EE2-D8A970B38D6E}" dt="2023-11-26T14:41:30.851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Gordon, Rachel" userId="S::rgordon@luc.edu::85dfe4c9-01ad-4e2f-a8a1-6c97b8e174ca" providerId="AD" clId="Web-{5E2AF49A-990B-4DF8-8EE2-D8A970B38D6E}" dt="2023-11-26T14:41:30.851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Gordon, Rachel" userId="S::rgordon@luc.edu::85dfe4c9-01ad-4e2f-a8a1-6c97b8e174ca" providerId="AD" clId="Web-{5E2AF49A-990B-4DF8-8EE2-D8A970B38D6E}" dt="2023-11-26T14:41:30.851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Gordon, Rachel" userId="S::rgordon@luc.edu::85dfe4c9-01ad-4e2f-a8a1-6c97b8e174ca" providerId="AD" clId="Web-{5E2AF49A-990B-4DF8-8EE2-D8A970B38D6E}" dt="2023-11-26T14:41:30.851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Gordon, Rachel" userId="S::rgordon@luc.edu::85dfe4c9-01ad-4e2f-a8a1-6c97b8e174ca" providerId="AD" clId="Web-{5E2AF49A-990B-4DF8-8EE2-D8A970B38D6E}" dt="2023-11-26T14:41:30.851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Gordon, Rachel" userId="S::rgordon@luc.edu::85dfe4c9-01ad-4e2f-a8a1-6c97b8e174ca" providerId="AD" clId="Web-{5E2AF49A-990B-4DF8-8EE2-D8A970B38D6E}" dt="2023-11-26T14:41:30.851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Gordon, Rachel" userId="S::rgordon@luc.edu::85dfe4c9-01ad-4e2f-a8a1-6c97b8e174ca" providerId="AD" clId="Web-{5E2AF49A-990B-4DF8-8EE2-D8A970B38D6E}" dt="2023-11-26T14:41:30.851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Gordon, Rachel" userId="S::rgordon@luc.edu::85dfe4c9-01ad-4e2f-a8a1-6c97b8e174ca" providerId="AD" clId="Web-{5E2AF49A-990B-4DF8-8EE2-D8A970B38D6E}" dt="2023-11-26T14:41:30.851" v="0"/>
        <pc:sldMasterMkLst>
          <pc:docMk/>
          <pc:sldMasterMk cId="3825103751" sldId="2147483685"/>
        </pc:sldMasterMkLst>
        <pc:sldLayoutChg chg="add">
          <pc:chgData name="Gordon, Rachel" userId="S::rgordon@luc.edu::85dfe4c9-01ad-4e2f-a8a1-6c97b8e174ca" providerId="AD" clId="Web-{5E2AF49A-990B-4DF8-8EE2-D8A970B38D6E}" dt="2023-11-26T14:41:30.851" v="0"/>
          <pc:sldLayoutMkLst>
            <pc:docMk/>
            <pc:sldMasterMk cId="3825103751" sldId="2147483685"/>
            <pc:sldLayoutMk cId="2225386174" sldId="2147483674"/>
          </pc:sldLayoutMkLst>
        </pc:sldLayoutChg>
        <pc:sldLayoutChg chg="add">
          <pc:chgData name="Gordon, Rachel" userId="S::rgordon@luc.edu::85dfe4c9-01ad-4e2f-a8a1-6c97b8e174ca" providerId="AD" clId="Web-{5E2AF49A-990B-4DF8-8EE2-D8A970B38D6E}" dt="2023-11-26T14:41:30.851" v="0"/>
          <pc:sldLayoutMkLst>
            <pc:docMk/>
            <pc:sldMasterMk cId="3825103751" sldId="2147483685"/>
            <pc:sldLayoutMk cId="3401675151" sldId="2147483675"/>
          </pc:sldLayoutMkLst>
        </pc:sldLayoutChg>
        <pc:sldLayoutChg chg="add">
          <pc:chgData name="Gordon, Rachel" userId="S::rgordon@luc.edu::85dfe4c9-01ad-4e2f-a8a1-6c97b8e174ca" providerId="AD" clId="Web-{5E2AF49A-990B-4DF8-8EE2-D8A970B38D6E}" dt="2023-11-26T14:41:30.851" v="0"/>
          <pc:sldLayoutMkLst>
            <pc:docMk/>
            <pc:sldMasterMk cId="3825103751" sldId="2147483685"/>
            <pc:sldLayoutMk cId="1053533156" sldId="2147483676"/>
          </pc:sldLayoutMkLst>
        </pc:sldLayoutChg>
        <pc:sldLayoutChg chg="add">
          <pc:chgData name="Gordon, Rachel" userId="S::rgordon@luc.edu::85dfe4c9-01ad-4e2f-a8a1-6c97b8e174ca" providerId="AD" clId="Web-{5E2AF49A-990B-4DF8-8EE2-D8A970B38D6E}" dt="2023-11-26T14:41:30.851" v="0"/>
          <pc:sldLayoutMkLst>
            <pc:docMk/>
            <pc:sldMasterMk cId="3825103751" sldId="2147483685"/>
            <pc:sldLayoutMk cId="609099581" sldId="2147483677"/>
          </pc:sldLayoutMkLst>
        </pc:sldLayoutChg>
        <pc:sldLayoutChg chg="add">
          <pc:chgData name="Gordon, Rachel" userId="S::rgordon@luc.edu::85dfe4c9-01ad-4e2f-a8a1-6c97b8e174ca" providerId="AD" clId="Web-{5E2AF49A-990B-4DF8-8EE2-D8A970B38D6E}" dt="2023-11-26T14:41:30.851" v="0"/>
          <pc:sldLayoutMkLst>
            <pc:docMk/>
            <pc:sldMasterMk cId="3825103751" sldId="2147483685"/>
            <pc:sldLayoutMk cId="762747600" sldId="2147483678"/>
          </pc:sldLayoutMkLst>
        </pc:sldLayoutChg>
        <pc:sldLayoutChg chg="add">
          <pc:chgData name="Gordon, Rachel" userId="S::rgordon@luc.edu::85dfe4c9-01ad-4e2f-a8a1-6c97b8e174ca" providerId="AD" clId="Web-{5E2AF49A-990B-4DF8-8EE2-D8A970B38D6E}" dt="2023-11-26T14:41:30.851" v="0"/>
          <pc:sldLayoutMkLst>
            <pc:docMk/>
            <pc:sldMasterMk cId="3825103751" sldId="2147483685"/>
            <pc:sldLayoutMk cId="3100448884" sldId="2147483679"/>
          </pc:sldLayoutMkLst>
        </pc:sldLayoutChg>
        <pc:sldLayoutChg chg="add">
          <pc:chgData name="Gordon, Rachel" userId="S::rgordon@luc.edu::85dfe4c9-01ad-4e2f-a8a1-6c97b8e174ca" providerId="AD" clId="Web-{5E2AF49A-990B-4DF8-8EE2-D8A970B38D6E}" dt="2023-11-26T14:41:30.851" v="0"/>
          <pc:sldLayoutMkLst>
            <pc:docMk/>
            <pc:sldMasterMk cId="3825103751" sldId="2147483685"/>
            <pc:sldLayoutMk cId="3136879607" sldId="2147483680"/>
          </pc:sldLayoutMkLst>
        </pc:sldLayoutChg>
        <pc:sldLayoutChg chg="add">
          <pc:chgData name="Gordon, Rachel" userId="S::rgordon@luc.edu::85dfe4c9-01ad-4e2f-a8a1-6c97b8e174ca" providerId="AD" clId="Web-{5E2AF49A-990B-4DF8-8EE2-D8A970B38D6E}" dt="2023-11-26T14:41:30.851" v="0"/>
          <pc:sldLayoutMkLst>
            <pc:docMk/>
            <pc:sldMasterMk cId="3825103751" sldId="2147483685"/>
            <pc:sldLayoutMk cId="662264572" sldId="2147483681"/>
          </pc:sldLayoutMkLst>
        </pc:sldLayoutChg>
        <pc:sldLayoutChg chg="add">
          <pc:chgData name="Gordon, Rachel" userId="S::rgordon@luc.edu::85dfe4c9-01ad-4e2f-a8a1-6c97b8e174ca" providerId="AD" clId="Web-{5E2AF49A-990B-4DF8-8EE2-D8A970B38D6E}" dt="2023-11-26T14:41:30.851" v="0"/>
          <pc:sldLayoutMkLst>
            <pc:docMk/>
            <pc:sldMasterMk cId="3825103751" sldId="2147483685"/>
            <pc:sldLayoutMk cId="2590102517" sldId="2147483682"/>
          </pc:sldLayoutMkLst>
        </pc:sldLayoutChg>
        <pc:sldLayoutChg chg="add">
          <pc:chgData name="Gordon, Rachel" userId="S::rgordon@luc.edu::85dfe4c9-01ad-4e2f-a8a1-6c97b8e174ca" providerId="AD" clId="Web-{5E2AF49A-990B-4DF8-8EE2-D8A970B38D6E}" dt="2023-11-26T14:41:30.851" v="0"/>
          <pc:sldLayoutMkLst>
            <pc:docMk/>
            <pc:sldMasterMk cId="3825103751" sldId="2147483685"/>
            <pc:sldLayoutMk cId="409549200" sldId="2147483683"/>
          </pc:sldLayoutMkLst>
        </pc:sldLayoutChg>
        <pc:sldLayoutChg chg="add">
          <pc:chgData name="Gordon, Rachel" userId="S::rgordon@luc.edu::85dfe4c9-01ad-4e2f-a8a1-6c97b8e174ca" providerId="AD" clId="Web-{5E2AF49A-990B-4DF8-8EE2-D8A970B38D6E}" dt="2023-11-26T14:41:30.851" v="0"/>
          <pc:sldLayoutMkLst>
            <pc:docMk/>
            <pc:sldMasterMk cId="3825103751" sldId="2147483685"/>
            <pc:sldLayoutMk cId="2124238855" sldId="2147483684"/>
          </pc:sldLayoutMkLst>
        </pc:sldLayoutChg>
      </pc:sldMasterChg>
    </pc:docChg>
  </pc:docChgLst>
  <pc:docChgLst>
    <pc:chgData name="Simmer, Max" userId="S::msimmer@luc.edu::0242c25d-95e4-4604-851d-53abefdbbb54" providerId="AD" clId="Web-{85CDB387-9498-F4DA-1C50-1930A4C2817B}"/>
    <pc:docChg chg="delSld">
      <pc:chgData name="Simmer, Max" userId="S::msimmer@luc.edu::0242c25d-95e4-4604-851d-53abefdbbb54" providerId="AD" clId="Web-{85CDB387-9498-F4DA-1C50-1930A4C2817B}" dt="2023-11-28T00:12:43.560" v="0"/>
      <pc:docMkLst>
        <pc:docMk/>
      </pc:docMkLst>
      <pc:sldChg chg="del">
        <pc:chgData name="Simmer, Max" userId="S::msimmer@luc.edu::0242c25d-95e4-4604-851d-53abefdbbb54" providerId="AD" clId="Web-{85CDB387-9498-F4DA-1C50-1930A4C2817B}" dt="2023-11-28T00:12:43.560" v="0"/>
        <pc:sldMkLst>
          <pc:docMk/>
          <pc:sldMk cId="1871536146" sldId="261"/>
        </pc:sldMkLst>
      </pc:sldChg>
    </pc:docChg>
  </pc:docChgLst>
  <pc:docChgLst>
    <pc:chgData name="Fischer, Taylor" userId="S::tfischer1@luc.edu::86d8e8c2-aad0-4b59-b803-52a2384ad33e" providerId="AD" clId="Web-{16A33A81-EA27-95EB-ADAC-C1AA1ED100F5}"/>
    <pc:docChg chg="delSld modSld">
      <pc:chgData name="Fischer, Taylor" userId="S::tfischer1@luc.edu::86d8e8c2-aad0-4b59-b803-52a2384ad33e" providerId="AD" clId="Web-{16A33A81-EA27-95EB-ADAC-C1AA1ED100F5}" dt="2023-11-30T18:13:52.495" v="189" actId="20577"/>
      <pc:docMkLst>
        <pc:docMk/>
      </pc:docMkLst>
      <pc:sldChg chg="del">
        <pc:chgData name="Fischer, Taylor" userId="S::tfischer1@luc.edu::86d8e8c2-aad0-4b59-b803-52a2384ad33e" providerId="AD" clId="Web-{16A33A81-EA27-95EB-ADAC-C1AA1ED100F5}" dt="2023-11-29T15:40:55.893" v="179"/>
        <pc:sldMkLst>
          <pc:docMk/>
          <pc:sldMk cId="3420287554" sldId="257"/>
        </pc:sldMkLst>
      </pc:sldChg>
      <pc:sldChg chg="modSp modNotes">
        <pc:chgData name="Fischer, Taylor" userId="S::tfischer1@luc.edu::86d8e8c2-aad0-4b59-b803-52a2384ad33e" providerId="AD" clId="Web-{16A33A81-EA27-95EB-ADAC-C1AA1ED100F5}" dt="2023-11-29T15:08:26.730" v="24" actId="20577"/>
        <pc:sldMkLst>
          <pc:docMk/>
          <pc:sldMk cId="2099309753" sldId="264"/>
        </pc:sldMkLst>
        <pc:spChg chg="mod">
          <ac:chgData name="Fischer, Taylor" userId="S::tfischer1@luc.edu::86d8e8c2-aad0-4b59-b803-52a2384ad33e" providerId="AD" clId="Web-{16A33A81-EA27-95EB-ADAC-C1AA1ED100F5}" dt="2023-11-29T15:08:26.730" v="24" actId="20577"/>
          <ac:spMkLst>
            <pc:docMk/>
            <pc:sldMk cId="2099309753" sldId="264"/>
            <ac:spMk id="7" creationId="{21D241A4-E075-0806-2DA0-F86634C5F1D0}"/>
          </ac:spMkLst>
        </pc:spChg>
      </pc:sldChg>
      <pc:sldChg chg="modSp">
        <pc:chgData name="Fischer, Taylor" userId="S::tfischer1@luc.edu::86d8e8c2-aad0-4b59-b803-52a2384ad33e" providerId="AD" clId="Web-{16A33A81-EA27-95EB-ADAC-C1AA1ED100F5}" dt="2023-11-30T18:13:52.495" v="189" actId="20577"/>
        <pc:sldMkLst>
          <pc:docMk/>
          <pc:sldMk cId="1667374211" sldId="274"/>
        </pc:sldMkLst>
        <pc:spChg chg="mod">
          <ac:chgData name="Fischer, Taylor" userId="S::tfischer1@luc.edu::86d8e8c2-aad0-4b59-b803-52a2384ad33e" providerId="AD" clId="Web-{16A33A81-EA27-95EB-ADAC-C1AA1ED100F5}" dt="2023-11-30T18:13:52.495" v="189" actId="20577"/>
          <ac:spMkLst>
            <pc:docMk/>
            <pc:sldMk cId="1667374211" sldId="274"/>
            <ac:spMk id="3" creationId="{B016D272-A4E1-2AF2-C267-3B0AB9446D0C}"/>
          </ac:spMkLst>
        </pc:spChg>
      </pc:sldChg>
    </pc:docChg>
  </pc:docChgLst>
  <pc:docChgLst>
    <pc:chgData name="Suga, Kadin" userId="S::ksuga@luc.edu::ab49baf1-0da8-459f-80c2-2f4c795269f8" providerId="AD" clId="Web-{34FC1A0C-3D28-F55D-A787-1144F14229DF}"/>
    <pc:docChg chg="modSld">
      <pc:chgData name="Suga, Kadin" userId="S::ksuga@luc.edu::ab49baf1-0da8-459f-80c2-2f4c795269f8" providerId="AD" clId="Web-{34FC1A0C-3D28-F55D-A787-1144F14229DF}" dt="2023-12-05T01:53:37.404" v="36" actId="14100"/>
      <pc:docMkLst>
        <pc:docMk/>
      </pc:docMkLst>
      <pc:sldChg chg="addSp delSp modSp mod modClrScheme chgLayout">
        <pc:chgData name="Suga, Kadin" userId="S::ksuga@luc.edu::ab49baf1-0da8-459f-80c2-2f4c795269f8" providerId="AD" clId="Web-{34FC1A0C-3D28-F55D-A787-1144F14229DF}" dt="2023-12-05T01:53:37.404" v="36" actId="14100"/>
        <pc:sldMkLst>
          <pc:docMk/>
          <pc:sldMk cId="505432873" sldId="270"/>
        </pc:sldMkLst>
        <pc:spChg chg="mod ord">
          <ac:chgData name="Suga, Kadin" userId="S::ksuga@luc.edu::ab49baf1-0da8-459f-80c2-2f4c795269f8" providerId="AD" clId="Web-{34FC1A0C-3D28-F55D-A787-1144F14229DF}" dt="2023-11-30T18:07:55.598" v="0"/>
          <ac:spMkLst>
            <pc:docMk/>
            <pc:sldMk cId="505432873" sldId="270"/>
            <ac:spMk id="2" creationId="{A5E0E3D9-3D8D-6175-E81A-3A6947B6ECDD}"/>
          </ac:spMkLst>
        </pc:spChg>
        <pc:spChg chg="add del mod ord">
          <ac:chgData name="Suga, Kadin" userId="S::ksuga@luc.edu::ab49baf1-0da8-459f-80c2-2f4c795269f8" providerId="AD" clId="Web-{34FC1A0C-3D28-F55D-A787-1144F14229DF}" dt="2023-11-30T18:31:38.940" v="26"/>
          <ac:spMkLst>
            <pc:docMk/>
            <pc:sldMk cId="505432873" sldId="270"/>
            <ac:spMk id="3" creationId="{0260D1C9-A7DA-D2B0-A148-9741C7AC9830}"/>
          </ac:spMkLst>
        </pc:spChg>
        <pc:spChg chg="mod ord">
          <ac:chgData name="Suga, Kadin" userId="S::ksuga@luc.edu::ab49baf1-0da8-459f-80c2-2f4c795269f8" providerId="AD" clId="Web-{34FC1A0C-3D28-F55D-A787-1144F14229DF}" dt="2023-11-30T18:07:55.598" v="0"/>
          <ac:spMkLst>
            <pc:docMk/>
            <pc:sldMk cId="505432873" sldId="270"/>
            <ac:spMk id="4" creationId="{E3D0DE88-A8B1-9512-D916-59E0E4D97F3A}"/>
          </ac:spMkLst>
        </pc:spChg>
        <pc:spChg chg="add del mod ord">
          <ac:chgData name="Suga, Kadin" userId="S::ksuga@luc.edu::ab49baf1-0da8-459f-80c2-2f4c795269f8" providerId="AD" clId="Web-{34FC1A0C-3D28-F55D-A787-1144F14229DF}" dt="2023-11-30T18:07:58.191" v="1"/>
          <ac:spMkLst>
            <pc:docMk/>
            <pc:sldMk cId="505432873" sldId="270"/>
            <ac:spMk id="5" creationId="{C33295B1-7FA8-2F70-2725-26A44D8C69B1}"/>
          </ac:spMkLst>
        </pc:spChg>
        <pc:spChg chg="mod ord">
          <ac:chgData name="Suga, Kadin" userId="S::ksuga@luc.edu::ab49baf1-0da8-459f-80c2-2f4c795269f8" providerId="AD" clId="Web-{34FC1A0C-3D28-F55D-A787-1144F14229DF}" dt="2023-11-30T18:07:55.598" v="0"/>
          <ac:spMkLst>
            <pc:docMk/>
            <pc:sldMk cId="505432873" sldId="270"/>
            <ac:spMk id="6" creationId="{3F518DB3-8520-B7F8-FC35-2EAC88AB2E24}"/>
          </ac:spMkLst>
        </pc:spChg>
        <pc:picChg chg="add mod ord">
          <ac:chgData name="Suga, Kadin" userId="S::ksuga@luc.edu::ab49baf1-0da8-459f-80c2-2f4c795269f8" providerId="AD" clId="Web-{34FC1A0C-3D28-F55D-A787-1144F14229DF}" dt="2023-12-05T01:53:37.404" v="36" actId="14100"/>
          <ac:picMkLst>
            <pc:docMk/>
            <pc:sldMk cId="505432873" sldId="270"/>
            <ac:picMk id="5" creationId="{86F86D3B-D43A-4DEF-95F4-838BA76637F7}"/>
          </ac:picMkLst>
        </pc:picChg>
        <pc:picChg chg="add mod ord">
          <ac:chgData name="Suga, Kadin" userId="S::ksuga@luc.edu::ab49baf1-0da8-459f-80c2-2f4c795269f8" providerId="AD" clId="Web-{34FC1A0C-3D28-F55D-A787-1144F14229DF}" dt="2023-11-30T18:08:10.067" v="4" actId="1076"/>
          <ac:picMkLst>
            <pc:docMk/>
            <pc:sldMk cId="505432873" sldId="270"/>
            <ac:picMk id="7" creationId="{04982BA2-D9CB-E064-A7FC-F9922BFFE038}"/>
          </ac:picMkLst>
        </pc:picChg>
      </pc:sldChg>
    </pc:docChg>
  </pc:docChgLst>
  <pc:docChgLst>
    <pc:chgData name="Fischer, Taylor" userId="S::tfischer1@luc.edu::86d8e8c2-aad0-4b59-b803-52a2384ad33e" providerId="AD" clId="Web-{C00ED2F2-5FE3-C804-3816-2AE0F161EC43}"/>
    <pc:docChg chg="modSld sldOrd">
      <pc:chgData name="Fischer, Taylor" userId="S::tfischer1@luc.edu::86d8e8c2-aad0-4b59-b803-52a2384ad33e" providerId="AD" clId="Web-{C00ED2F2-5FE3-C804-3816-2AE0F161EC43}" dt="2023-12-05T02:31:13.154" v="58"/>
      <pc:docMkLst>
        <pc:docMk/>
      </pc:docMkLst>
      <pc:sldChg chg="addSp delSp modSp">
        <pc:chgData name="Fischer, Taylor" userId="S::tfischer1@luc.edu::86d8e8c2-aad0-4b59-b803-52a2384ad33e" providerId="AD" clId="Web-{C00ED2F2-5FE3-C804-3816-2AE0F161EC43}" dt="2023-12-05T01:25:51.389" v="11" actId="1076"/>
        <pc:sldMkLst>
          <pc:docMk/>
          <pc:sldMk cId="710195941" sldId="258"/>
        </pc:sldMkLst>
        <pc:spChg chg="mod">
          <ac:chgData name="Fischer, Taylor" userId="S::tfischer1@luc.edu::86d8e8c2-aad0-4b59-b803-52a2384ad33e" providerId="AD" clId="Web-{C00ED2F2-5FE3-C804-3816-2AE0F161EC43}" dt="2023-12-05T01:25:23.686" v="6"/>
          <ac:spMkLst>
            <pc:docMk/>
            <pc:sldMk cId="710195941" sldId="258"/>
            <ac:spMk id="2" creationId="{AF57EA05-4742-4555-7574-2FDBE3E7D196}"/>
          </ac:spMkLst>
        </pc:spChg>
        <pc:spChg chg="mod">
          <ac:chgData name="Fischer, Taylor" userId="S::tfischer1@luc.edu::86d8e8c2-aad0-4b59-b803-52a2384ad33e" providerId="AD" clId="Web-{C00ED2F2-5FE3-C804-3816-2AE0F161EC43}" dt="2023-12-05T01:25:51.389" v="11" actId="1076"/>
          <ac:spMkLst>
            <pc:docMk/>
            <pc:sldMk cId="710195941" sldId="258"/>
            <ac:spMk id="3" creationId="{09D793B8-959E-1C45-93ED-A74474140370}"/>
          </ac:spMkLst>
        </pc:spChg>
        <pc:spChg chg="mod">
          <ac:chgData name="Fischer, Taylor" userId="S::tfischer1@luc.edu::86d8e8c2-aad0-4b59-b803-52a2384ad33e" providerId="AD" clId="Web-{C00ED2F2-5FE3-C804-3816-2AE0F161EC43}" dt="2023-12-05T01:25:09.123" v="3"/>
          <ac:spMkLst>
            <pc:docMk/>
            <pc:sldMk cId="710195941" sldId="258"/>
            <ac:spMk id="4" creationId="{47582182-E666-B69F-37A7-2FC12912F200}"/>
          </ac:spMkLst>
        </pc:spChg>
        <pc:spChg chg="mod">
          <ac:chgData name="Fischer, Taylor" userId="S::tfischer1@luc.edu::86d8e8c2-aad0-4b59-b803-52a2384ad33e" providerId="AD" clId="Web-{C00ED2F2-5FE3-C804-3816-2AE0F161EC43}" dt="2023-12-05T01:25:09.123" v="3"/>
          <ac:spMkLst>
            <pc:docMk/>
            <pc:sldMk cId="710195941" sldId="258"/>
            <ac:spMk id="6" creationId="{0B04D708-1916-BCCB-F35C-D952F9B8D518}"/>
          </ac:spMkLst>
        </pc:spChg>
        <pc:spChg chg="add del">
          <ac:chgData name="Fischer, Taylor" userId="S::tfischer1@luc.edu::86d8e8c2-aad0-4b59-b803-52a2384ad33e" providerId="AD" clId="Web-{C00ED2F2-5FE3-C804-3816-2AE0F161EC43}" dt="2023-12-05T01:25:42.561" v="10"/>
          <ac:spMkLst>
            <pc:docMk/>
            <pc:sldMk cId="710195941" sldId="258"/>
            <ac:spMk id="11" creationId="{2CB0CA97-5D1E-6FD7-9ADE-AAA0D5804CF9}"/>
          </ac:spMkLst>
        </pc:spChg>
        <pc:picChg chg="mod ord">
          <ac:chgData name="Fischer, Taylor" userId="S::tfischer1@luc.edu::86d8e8c2-aad0-4b59-b803-52a2384ad33e" providerId="AD" clId="Web-{C00ED2F2-5FE3-C804-3816-2AE0F161EC43}" dt="2023-12-05T01:25:09.123" v="3"/>
          <ac:picMkLst>
            <pc:docMk/>
            <pc:sldMk cId="710195941" sldId="258"/>
            <ac:picMk id="5" creationId="{A8AD3F1C-D77C-6056-2D41-A4214A7933C7}"/>
          </ac:picMkLst>
        </pc:picChg>
      </pc:sldChg>
      <pc:sldChg chg="ord">
        <pc:chgData name="Fischer, Taylor" userId="S::tfischer1@luc.edu::86d8e8c2-aad0-4b59-b803-52a2384ad33e" providerId="AD" clId="Web-{C00ED2F2-5FE3-C804-3816-2AE0F161EC43}" dt="2023-12-05T01:38:17.016" v="14"/>
        <pc:sldMkLst>
          <pc:docMk/>
          <pc:sldMk cId="2610620339" sldId="259"/>
        </pc:sldMkLst>
      </pc:sldChg>
      <pc:sldChg chg="addSp modSp modNotes">
        <pc:chgData name="Fischer, Taylor" userId="S::tfischer1@luc.edu::86d8e8c2-aad0-4b59-b803-52a2384ad33e" providerId="AD" clId="Web-{C00ED2F2-5FE3-C804-3816-2AE0F161EC43}" dt="2023-12-05T02:31:13.154" v="58"/>
        <pc:sldMkLst>
          <pc:docMk/>
          <pc:sldMk cId="2099309753" sldId="264"/>
        </pc:sldMkLst>
        <pc:spChg chg="add mod">
          <ac:chgData name="Fischer, Taylor" userId="S::tfischer1@luc.edu::86d8e8c2-aad0-4b59-b803-52a2384ad33e" providerId="AD" clId="Web-{C00ED2F2-5FE3-C804-3816-2AE0F161EC43}" dt="2023-12-05T02:26:17.629" v="31" actId="1076"/>
          <ac:spMkLst>
            <pc:docMk/>
            <pc:sldMk cId="2099309753" sldId="264"/>
            <ac:spMk id="3" creationId="{4ADA21BC-B48F-167C-D81C-FC2FCBB1019A}"/>
          </ac:spMkLst>
        </pc:spChg>
        <pc:spChg chg="add mod">
          <ac:chgData name="Fischer, Taylor" userId="S::tfischer1@luc.edu::86d8e8c2-aad0-4b59-b803-52a2384ad33e" providerId="AD" clId="Web-{C00ED2F2-5FE3-C804-3816-2AE0F161EC43}" dt="2023-12-05T02:24:57.112" v="27" actId="1076"/>
          <ac:spMkLst>
            <pc:docMk/>
            <pc:sldMk cId="2099309753" sldId="264"/>
            <ac:spMk id="5" creationId="{B7E7D6C4-15C5-7598-E030-61AA1DB14D3F}"/>
          </ac:spMkLst>
        </pc:spChg>
        <pc:spChg chg="add mod">
          <ac:chgData name="Fischer, Taylor" userId="S::tfischer1@luc.edu::86d8e8c2-aad0-4b59-b803-52a2384ad33e" providerId="AD" clId="Web-{C00ED2F2-5FE3-C804-3816-2AE0F161EC43}" dt="2023-12-05T02:26:24.801" v="32" actId="1076"/>
          <ac:spMkLst>
            <pc:docMk/>
            <pc:sldMk cId="2099309753" sldId="264"/>
            <ac:spMk id="8" creationId="{BDC89CFF-F3BA-6A0C-D37B-ADF660BD48DB}"/>
          </ac:spMkLst>
        </pc:spChg>
      </pc:sldChg>
      <pc:sldChg chg="ord">
        <pc:chgData name="Fischer, Taylor" userId="S::tfischer1@luc.edu::86d8e8c2-aad0-4b59-b803-52a2384ad33e" providerId="AD" clId="Web-{C00ED2F2-5FE3-C804-3816-2AE0F161EC43}" dt="2023-12-05T01:38:36.251" v="15"/>
        <pc:sldMkLst>
          <pc:docMk/>
          <pc:sldMk cId="2817545991" sldId="266"/>
        </pc:sldMkLst>
      </pc:sldChg>
      <pc:sldChg chg="ord">
        <pc:chgData name="Fischer, Taylor" userId="S::tfischer1@luc.edu::86d8e8c2-aad0-4b59-b803-52a2384ad33e" providerId="AD" clId="Web-{C00ED2F2-5FE3-C804-3816-2AE0F161EC43}" dt="2023-12-05T01:38:17.016" v="13"/>
        <pc:sldMkLst>
          <pc:docMk/>
          <pc:sldMk cId="2714031396" sldId="267"/>
        </pc:sldMkLst>
      </pc:sldChg>
      <pc:sldChg chg="modSp">
        <pc:chgData name="Fischer, Taylor" userId="S::tfischer1@luc.edu::86d8e8c2-aad0-4b59-b803-52a2384ad33e" providerId="AD" clId="Web-{C00ED2F2-5FE3-C804-3816-2AE0F161EC43}" dt="2023-12-05T01:26:12.843" v="12"/>
        <pc:sldMkLst>
          <pc:docMk/>
          <pc:sldMk cId="1667374211" sldId="274"/>
        </pc:sldMkLst>
        <pc:spChg chg="mod">
          <ac:chgData name="Fischer, Taylor" userId="S::tfischer1@luc.edu::86d8e8c2-aad0-4b59-b803-52a2384ad33e" providerId="AD" clId="Web-{C00ED2F2-5FE3-C804-3816-2AE0F161EC43}" dt="2023-12-05T01:26:12.843" v="12"/>
          <ac:spMkLst>
            <pc:docMk/>
            <pc:sldMk cId="1667374211" sldId="274"/>
            <ac:spMk id="3" creationId="{B016D272-A4E1-2AF2-C267-3B0AB9446D0C}"/>
          </ac:spMkLst>
        </pc:spChg>
      </pc:sldChg>
    </pc:docChg>
  </pc:docChgLst>
  <pc:docChgLst>
    <pc:chgData name="Sheleru, David" userId="S::osheleru@luc.edu::88dfca7a-3454-4026-9c3b-1fe4a9993e47" providerId="AD" clId="Web-{F3FFE52F-5D5A-68B6-38FD-62918F47687F}"/>
    <pc:docChg chg="modSld">
      <pc:chgData name="Sheleru, David" userId="S::osheleru@luc.edu::88dfca7a-3454-4026-9c3b-1fe4a9993e47" providerId="AD" clId="Web-{F3FFE52F-5D5A-68B6-38FD-62918F47687F}" dt="2023-12-05T04:43:23.776" v="225" actId="1076"/>
      <pc:docMkLst>
        <pc:docMk/>
      </pc:docMkLst>
      <pc:sldChg chg="addSp delSp modSp">
        <pc:chgData name="Sheleru, David" userId="S::osheleru@luc.edu::88dfca7a-3454-4026-9c3b-1fe4a9993e47" providerId="AD" clId="Web-{F3FFE52F-5D5A-68B6-38FD-62918F47687F}" dt="2023-12-05T04:43:23.776" v="225" actId="1076"/>
        <pc:sldMkLst>
          <pc:docMk/>
          <pc:sldMk cId="2801027900" sldId="271"/>
        </pc:sldMkLst>
        <pc:spChg chg="mod">
          <ac:chgData name="Sheleru, David" userId="S::osheleru@luc.edu::88dfca7a-3454-4026-9c3b-1fe4a9993e47" providerId="AD" clId="Web-{F3FFE52F-5D5A-68B6-38FD-62918F47687F}" dt="2023-12-05T04:35:57.172" v="196" actId="1076"/>
          <ac:spMkLst>
            <pc:docMk/>
            <pc:sldMk cId="2801027900" sldId="271"/>
            <ac:spMk id="2" creationId="{A5E0E3D9-3D8D-6175-E81A-3A6947B6ECDD}"/>
          </ac:spMkLst>
        </pc:spChg>
        <pc:spChg chg="add del mod">
          <ac:chgData name="Sheleru, David" userId="S::osheleru@luc.edu::88dfca7a-3454-4026-9c3b-1fe4a9993e47" providerId="AD" clId="Web-{F3FFE52F-5D5A-68B6-38FD-62918F47687F}" dt="2023-12-05T04:14:29.204" v="93"/>
          <ac:spMkLst>
            <pc:docMk/>
            <pc:sldMk cId="2801027900" sldId="271"/>
            <ac:spMk id="12" creationId="{D5B35322-093F-0DFA-75F2-9DBE70F03A43}"/>
          </ac:spMkLst>
        </pc:spChg>
        <pc:spChg chg="add del mod">
          <ac:chgData name="Sheleru, David" userId="S::osheleru@luc.edu::88dfca7a-3454-4026-9c3b-1fe4a9993e47" providerId="AD" clId="Web-{F3FFE52F-5D5A-68B6-38FD-62918F47687F}" dt="2023-12-05T04:15:38.096" v="104"/>
          <ac:spMkLst>
            <pc:docMk/>
            <pc:sldMk cId="2801027900" sldId="271"/>
            <ac:spMk id="13" creationId="{B21F2E4E-4F9A-C105-8347-538C5788DDFF}"/>
          </ac:spMkLst>
        </pc:spChg>
        <pc:spChg chg="add del mod">
          <ac:chgData name="Sheleru, David" userId="S::osheleru@luc.edu::88dfca7a-3454-4026-9c3b-1fe4a9993e47" providerId="AD" clId="Web-{F3FFE52F-5D5A-68B6-38FD-62918F47687F}" dt="2023-12-05T04:16:13.207" v="108"/>
          <ac:spMkLst>
            <pc:docMk/>
            <pc:sldMk cId="2801027900" sldId="271"/>
            <ac:spMk id="14" creationId="{A5901B06-9C6E-5174-1053-D7A8613E09B9}"/>
          </ac:spMkLst>
        </pc:spChg>
        <pc:spChg chg="add del mod">
          <ac:chgData name="Sheleru, David" userId="S::osheleru@luc.edu::88dfca7a-3454-4026-9c3b-1fe4a9993e47" providerId="AD" clId="Web-{F3FFE52F-5D5A-68B6-38FD-62918F47687F}" dt="2023-12-05T04:16:28.629" v="114"/>
          <ac:spMkLst>
            <pc:docMk/>
            <pc:sldMk cId="2801027900" sldId="271"/>
            <ac:spMk id="15" creationId="{097630F6-F32A-9C07-3123-C608E90D5F66}"/>
          </ac:spMkLst>
        </pc:spChg>
        <pc:spChg chg="add del">
          <ac:chgData name="Sheleru, David" userId="S::osheleru@luc.edu::88dfca7a-3454-4026-9c3b-1fe4a9993e47" providerId="AD" clId="Web-{F3FFE52F-5D5A-68B6-38FD-62918F47687F}" dt="2023-12-05T04:26:24.440" v="148"/>
          <ac:spMkLst>
            <pc:docMk/>
            <pc:sldMk cId="2801027900" sldId="271"/>
            <ac:spMk id="20" creationId="{4038B374-5546-DF26-2899-B0B50CDD7868}"/>
          </ac:spMkLst>
        </pc:spChg>
        <pc:spChg chg="add del">
          <ac:chgData name="Sheleru, David" userId="S::osheleru@luc.edu::88dfca7a-3454-4026-9c3b-1fe4a9993e47" providerId="AD" clId="Web-{F3FFE52F-5D5A-68B6-38FD-62918F47687F}" dt="2023-12-05T04:26:35.768" v="150"/>
          <ac:spMkLst>
            <pc:docMk/>
            <pc:sldMk cId="2801027900" sldId="271"/>
            <ac:spMk id="21" creationId="{4C271617-625C-52CD-FD3F-2CF46A20E576}"/>
          </ac:spMkLst>
        </pc:spChg>
        <pc:spChg chg="add del mod">
          <ac:chgData name="Sheleru, David" userId="S::osheleru@luc.edu::88dfca7a-3454-4026-9c3b-1fe4a9993e47" providerId="AD" clId="Web-{F3FFE52F-5D5A-68B6-38FD-62918F47687F}" dt="2023-12-05T04:35:22.609" v="188"/>
          <ac:spMkLst>
            <pc:docMk/>
            <pc:sldMk cId="2801027900" sldId="271"/>
            <ac:spMk id="23" creationId="{3713E127-FD59-8A86-15F8-F6ECADA3EC26}"/>
          </ac:spMkLst>
        </pc:spChg>
        <pc:spChg chg="add mod">
          <ac:chgData name="Sheleru, David" userId="S::osheleru@luc.edu::88dfca7a-3454-4026-9c3b-1fe4a9993e47" providerId="AD" clId="Web-{F3FFE52F-5D5A-68B6-38FD-62918F47687F}" dt="2023-12-05T04:43:09.104" v="224" actId="20577"/>
          <ac:spMkLst>
            <pc:docMk/>
            <pc:sldMk cId="2801027900" sldId="271"/>
            <ac:spMk id="24" creationId="{4E4ADE5B-185F-95C3-3F18-12C651EB6A00}"/>
          </ac:spMkLst>
        </pc:spChg>
        <pc:spChg chg="mod">
          <ac:chgData name="Sheleru, David" userId="S::osheleru@luc.edu::88dfca7a-3454-4026-9c3b-1fe4a9993e47" providerId="AD" clId="Web-{F3FFE52F-5D5A-68B6-38FD-62918F47687F}" dt="2023-12-05T04:43:23.776" v="225" actId="1076"/>
          <ac:spMkLst>
            <pc:docMk/>
            <pc:sldMk cId="2801027900" sldId="271"/>
            <ac:spMk id="32" creationId="{C9812466-3160-54BB-C3AA-22AA87A16434}"/>
          </ac:spMkLst>
        </pc:spChg>
        <pc:picChg chg="add del mod">
          <ac:chgData name="Sheleru, David" userId="S::osheleru@luc.edu::88dfca7a-3454-4026-9c3b-1fe4a9993e47" providerId="AD" clId="Web-{F3FFE52F-5D5A-68B6-38FD-62918F47687F}" dt="2023-12-05T03:54:53.067" v="5"/>
          <ac:picMkLst>
            <pc:docMk/>
            <pc:sldMk cId="2801027900" sldId="271"/>
            <ac:picMk id="3" creationId="{A3DA7351-6831-B7D6-E8FB-8705F2D922D3}"/>
          </ac:picMkLst>
        </pc:picChg>
        <pc:picChg chg="add mod ord modCrop">
          <ac:chgData name="Sheleru, David" userId="S::osheleru@luc.edu::88dfca7a-3454-4026-9c3b-1fe4a9993e47" providerId="AD" clId="Web-{F3FFE52F-5D5A-68B6-38FD-62918F47687F}" dt="2023-12-05T04:35:51.641" v="195" actId="1076"/>
          <ac:picMkLst>
            <pc:docMk/>
            <pc:sldMk cId="2801027900" sldId="271"/>
            <ac:picMk id="5" creationId="{CDC65E4E-BA4F-81E1-07C3-F891560AB388}"/>
          </ac:picMkLst>
        </pc:picChg>
        <pc:picChg chg="add del mod">
          <ac:chgData name="Sheleru, David" userId="S::osheleru@luc.edu::88dfca7a-3454-4026-9c3b-1fe4a9993e47" providerId="AD" clId="Web-{F3FFE52F-5D5A-68B6-38FD-62918F47687F}" dt="2023-12-05T04:04:21.580" v="19"/>
          <ac:picMkLst>
            <pc:docMk/>
            <pc:sldMk cId="2801027900" sldId="271"/>
            <ac:picMk id="7" creationId="{0DA99050-FD50-A893-AD23-FDDF9FD0D138}"/>
          </ac:picMkLst>
        </pc:picChg>
        <pc:picChg chg="del">
          <ac:chgData name="Sheleru, David" userId="S::osheleru@luc.edu::88dfca7a-3454-4026-9c3b-1fe4a9993e47" providerId="AD" clId="Web-{F3FFE52F-5D5A-68B6-38FD-62918F47687F}" dt="2023-12-05T03:53:35.862" v="0"/>
          <ac:picMkLst>
            <pc:docMk/>
            <pc:sldMk cId="2801027900" sldId="271"/>
            <ac:picMk id="8" creationId="{FC76AEA8-2649-5D49-D5A3-3530E4A07481}"/>
          </ac:picMkLst>
        </pc:picChg>
        <pc:picChg chg="add del mod modCrop">
          <ac:chgData name="Sheleru, David" userId="S::osheleru@luc.edu::88dfca7a-3454-4026-9c3b-1fe4a9993e47" providerId="AD" clId="Web-{F3FFE52F-5D5A-68B6-38FD-62918F47687F}" dt="2023-12-05T04:05:31.785" v="26"/>
          <ac:picMkLst>
            <pc:docMk/>
            <pc:sldMk cId="2801027900" sldId="271"/>
            <ac:picMk id="9" creationId="{06E8B86E-4737-70F7-6432-EA230A0D8645}"/>
          </ac:picMkLst>
        </pc:picChg>
        <pc:picChg chg="add del mod">
          <ac:chgData name="Sheleru, David" userId="S::osheleru@luc.edu::88dfca7a-3454-4026-9c3b-1fe4a9993e47" providerId="AD" clId="Web-{F3FFE52F-5D5A-68B6-38FD-62918F47687F}" dt="2023-12-05T04:05:50.973" v="29"/>
          <ac:picMkLst>
            <pc:docMk/>
            <pc:sldMk cId="2801027900" sldId="271"/>
            <ac:picMk id="10" creationId="{DD903696-798C-8D0E-0079-6F450A621E4C}"/>
          </ac:picMkLst>
        </pc:picChg>
        <pc:picChg chg="add del mod ord modCrop">
          <ac:chgData name="Sheleru, David" userId="S::osheleru@luc.edu::88dfca7a-3454-4026-9c3b-1fe4a9993e47" providerId="AD" clId="Web-{F3FFE52F-5D5A-68B6-38FD-62918F47687F}" dt="2023-12-05T04:09:43.088" v="47"/>
          <ac:picMkLst>
            <pc:docMk/>
            <pc:sldMk cId="2801027900" sldId="271"/>
            <ac:picMk id="11" creationId="{1C07A8A1-73D7-36A4-EADA-BC5B21CCA3EC}"/>
          </ac:picMkLst>
        </pc:picChg>
        <pc:picChg chg="add del mod">
          <ac:chgData name="Sheleru, David" userId="S::osheleru@luc.edu::88dfca7a-3454-4026-9c3b-1fe4a9993e47" providerId="AD" clId="Web-{F3FFE52F-5D5A-68B6-38FD-62918F47687F}" dt="2023-12-05T04:21:37.996" v="119"/>
          <ac:picMkLst>
            <pc:docMk/>
            <pc:sldMk cId="2801027900" sldId="271"/>
            <ac:picMk id="17" creationId="{7296A1AD-80E1-A82E-C6EA-3A32F2A95ECD}"/>
          </ac:picMkLst>
        </pc:picChg>
        <pc:picChg chg="add del mod ord">
          <ac:chgData name="Sheleru, David" userId="S::osheleru@luc.edu::88dfca7a-3454-4026-9c3b-1fe4a9993e47" providerId="AD" clId="Web-{F3FFE52F-5D5A-68B6-38FD-62918F47687F}" dt="2023-12-05T04:23:54.202" v="138"/>
          <ac:picMkLst>
            <pc:docMk/>
            <pc:sldMk cId="2801027900" sldId="271"/>
            <ac:picMk id="18" creationId="{89225096-7F46-9E10-2BE7-B41ACED8FFBC}"/>
          </ac:picMkLst>
        </pc:picChg>
        <pc:picChg chg="add del mod ord">
          <ac:chgData name="Sheleru, David" userId="S::osheleru@luc.edu::88dfca7a-3454-4026-9c3b-1fe4a9993e47" providerId="AD" clId="Web-{F3FFE52F-5D5A-68B6-38FD-62918F47687F}" dt="2023-12-05T04:26:08.096" v="146"/>
          <ac:picMkLst>
            <pc:docMk/>
            <pc:sldMk cId="2801027900" sldId="271"/>
            <ac:picMk id="19" creationId="{734E4396-840D-307F-A9C2-8BA53E0CCB3A}"/>
          </ac:picMkLst>
        </pc:picChg>
        <pc:picChg chg="add del mod">
          <ac:chgData name="Sheleru, David" userId="S::osheleru@luc.edu::88dfca7a-3454-4026-9c3b-1fe4a9993e47" providerId="AD" clId="Web-{F3FFE52F-5D5A-68B6-38FD-62918F47687F}" dt="2023-12-05T04:37:24.846" v="200"/>
          <ac:picMkLst>
            <pc:docMk/>
            <pc:sldMk cId="2801027900" sldId="271"/>
            <ac:picMk id="22" creationId="{525C4DC0-E271-AEA8-3950-F0B8E662C9CA}"/>
          </ac:picMkLst>
        </pc:picChg>
      </pc:sldChg>
    </pc:docChg>
  </pc:docChgLst>
  <pc:docChgLst>
    <pc:chgData name="Gordon, Rachel" userId="S::rgordon@luc.edu::85dfe4c9-01ad-4e2f-a8a1-6c97b8e174ca" providerId="AD" clId="Web-{8DD6ACD9-E1B7-9B67-1845-E317C831542F}"/>
    <pc:docChg chg="modSld">
      <pc:chgData name="Gordon, Rachel" userId="S::rgordon@luc.edu::85dfe4c9-01ad-4e2f-a8a1-6c97b8e174ca" providerId="AD" clId="Web-{8DD6ACD9-E1B7-9B67-1845-E317C831542F}" dt="2023-11-28T15:02:16.908" v="3" actId="1076"/>
      <pc:docMkLst>
        <pc:docMk/>
      </pc:docMkLst>
      <pc:sldChg chg="addSp delSp modSp">
        <pc:chgData name="Gordon, Rachel" userId="S::rgordon@luc.edu::85dfe4c9-01ad-4e2f-a8a1-6c97b8e174ca" providerId="AD" clId="Web-{8DD6ACD9-E1B7-9B67-1845-E317C831542F}" dt="2023-11-28T15:02:16.908" v="3" actId="1076"/>
        <pc:sldMkLst>
          <pc:docMk/>
          <pc:sldMk cId="82466249" sldId="268"/>
        </pc:sldMkLst>
        <pc:picChg chg="add mod">
          <ac:chgData name="Gordon, Rachel" userId="S::rgordon@luc.edu::85dfe4c9-01ad-4e2f-a8a1-6c97b8e174ca" providerId="AD" clId="Web-{8DD6ACD9-E1B7-9B67-1845-E317C831542F}" dt="2023-11-28T15:02:16.908" v="3" actId="1076"/>
          <ac:picMkLst>
            <pc:docMk/>
            <pc:sldMk cId="82466249" sldId="268"/>
            <ac:picMk id="3" creationId="{9F38B407-653E-5202-C2D1-3E08230E99C1}"/>
          </ac:picMkLst>
        </pc:picChg>
        <pc:picChg chg="del">
          <ac:chgData name="Gordon, Rachel" userId="S::rgordon@luc.edu::85dfe4c9-01ad-4e2f-a8a1-6c97b8e174ca" providerId="AD" clId="Web-{8DD6ACD9-E1B7-9B67-1845-E317C831542F}" dt="2023-11-28T15:02:08.627" v="0"/>
          <ac:picMkLst>
            <pc:docMk/>
            <pc:sldMk cId="82466249" sldId="268"/>
            <ac:picMk id="8" creationId="{6481CCF3-85C0-58D8-27BD-85E5FBF42E9C}"/>
          </ac:picMkLst>
        </pc:picChg>
      </pc:sldChg>
    </pc:docChg>
  </pc:docChgLst>
  <pc:docChgLst>
    <pc:chgData name="Fischer, Taylor" userId="S::tfischer1@luc.edu::86d8e8c2-aad0-4b59-b803-52a2384ad33e" providerId="AD" clId="Web-{EE421F90-4E16-9E68-896B-1531532A786E}"/>
    <pc:docChg chg="modSld">
      <pc:chgData name="Fischer, Taylor" userId="S::tfischer1@luc.edu::86d8e8c2-aad0-4b59-b803-52a2384ad33e" providerId="AD" clId="Web-{EE421F90-4E16-9E68-896B-1531532A786E}" dt="2023-12-04T23:27:26.721" v="0"/>
      <pc:docMkLst>
        <pc:docMk/>
      </pc:docMkLst>
      <pc:sldChg chg="addSp modSp">
        <pc:chgData name="Fischer, Taylor" userId="S::tfischer1@luc.edu::86d8e8c2-aad0-4b59-b803-52a2384ad33e" providerId="AD" clId="Web-{EE421F90-4E16-9E68-896B-1531532A786E}" dt="2023-12-04T23:27:26.721" v="0"/>
        <pc:sldMkLst>
          <pc:docMk/>
          <pc:sldMk cId="710195941" sldId="258"/>
        </pc:sldMkLst>
        <pc:picChg chg="add mod">
          <ac:chgData name="Fischer, Taylor" userId="S::tfischer1@luc.edu::86d8e8c2-aad0-4b59-b803-52a2384ad33e" providerId="AD" clId="Web-{EE421F90-4E16-9E68-896B-1531532A786E}" dt="2023-12-04T23:27:26.721" v="0"/>
          <ac:picMkLst>
            <pc:docMk/>
            <pc:sldMk cId="710195941" sldId="258"/>
            <ac:picMk id="5" creationId="{A8AD3F1C-D77C-6056-2D41-A4214A7933C7}"/>
          </ac:picMkLst>
        </pc:picChg>
      </pc:sldChg>
    </pc:docChg>
  </pc:docChgLst>
  <pc:docChgLst>
    <pc:chgData name="Sheleru, David" userId="88dfca7a-3454-4026-9c3b-1fe4a9993e47" providerId="ADAL" clId="{ECE2A4E4-BB3A-1F48-A838-BCC447788182}"/>
    <pc:docChg chg="undo custSel modSld">
      <pc:chgData name="Sheleru, David" userId="88dfca7a-3454-4026-9c3b-1fe4a9993e47" providerId="ADAL" clId="{ECE2A4E4-BB3A-1F48-A838-BCC447788182}" dt="2023-12-05T17:54:30.823" v="1" actId="6549"/>
      <pc:docMkLst>
        <pc:docMk/>
      </pc:docMkLst>
      <pc:sldChg chg="modSp mod">
        <pc:chgData name="Sheleru, David" userId="88dfca7a-3454-4026-9c3b-1fe4a9993e47" providerId="ADAL" clId="{ECE2A4E4-BB3A-1F48-A838-BCC447788182}" dt="2023-12-05T17:54:30.823" v="1" actId="6549"/>
        <pc:sldMkLst>
          <pc:docMk/>
          <pc:sldMk cId="2801027900" sldId="271"/>
        </pc:sldMkLst>
        <pc:spChg chg="mod">
          <ac:chgData name="Sheleru, David" userId="88dfca7a-3454-4026-9c3b-1fe4a9993e47" providerId="ADAL" clId="{ECE2A4E4-BB3A-1F48-A838-BCC447788182}" dt="2023-12-05T17:54:30.823" v="1" actId="6549"/>
          <ac:spMkLst>
            <pc:docMk/>
            <pc:sldMk cId="2801027900" sldId="271"/>
            <ac:spMk id="24" creationId="{4E4ADE5B-185F-95C3-3F18-12C651EB6A00}"/>
          </ac:spMkLst>
        </pc:spChg>
      </pc:sldChg>
    </pc:docChg>
  </pc:docChgLst>
  <pc:docChgLst>
    <pc:chgData name="Gordon, Rachel" userId="S::rgordon@luc.edu::85dfe4c9-01ad-4e2f-a8a1-6c97b8e174ca" providerId="AD" clId="Web-{BC27C25F-D3F0-724A-BFF0-9248B56F0F3A}"/>
    <pc:docChg chg="addSld delSld modSld sldOrd">
      <pc:chgData name="Gordon, Rachel" userId="S::rgordon@luc.edu::85dfe4c9-01ad-4e2f-a8a1-6c97b8e174ca" providerId="AD" clId="Web-{BC27C25F-D3F0-724A-BFF0-9248B56F0F3A}" dt="2023-11-28T01:04:28.276" v="723" actId="1076"/>
      <pc:docMkLst>
        <pc:docMk/>
      </pc:docMkLst>
      <pc:sldChg chg="del">
        <pc:chgData name="Gordon, Rachel" userId="S::rgordon@luc.edu::85dfe4c9-01ad-4e2f-a8a1-6c97b8e174ca" providerId="AD" clId="Web-{BC27C25F-D3F0-724A-BFF0-9248B56F0F3A}" dt="2023-11-28T00:23:56.263" v="431"/>
        <pc:sldMkLst>
          <pc:docMk/>
          <pc:sldMk cId="109857222" sldId="256"/>
        </pc:sldMkLst>
      </pc:sldChg>
      <pc:sldChg chg="modSp">
        <pc:chgData name="Gordon, Rachel" userId="S::rgordon@luc.edu::85dfe4c9-01ad-4e2f-a8a1-6c97b8e174ca" providerId="AD" clId="Web-{BC27C25F-D3F0-724A-BFF0-9248B56F0F3A}" dt="2023-11-28T00:01:04.214" v="234" actId="20577"/>
        <pc:sldMkLst>
          <pc:docMk/>
          <pc:sldMk cId="3420287554" sldId="257"/>
        </pc:sldMkLst>
        <pc:spChg chg="mod">
          <ac:chgData name="Gordon, Rachel" userId="S::rgordon@luc.edu::85dfe4c9-01ad-4e2f-a8a1-6c97b8e174ca" providerId="AD" clId="Web-{BC27C25F-D3F0-724A-BFF0-9248B56F0F3A}" dt="2023-11-28T00:01:04.214" v="234" actId="20577"/>
          <ac:spMkLst>
            <pc:docMk/>
            <pc:sldMk cId="3420287554" sldId="257"/>
            <ac:spMk id="3" creationId="{B016D272-A4E1-2AF2-C267-3B0AB9446D0C}"/>
          </ac:spMkLst>
        </pc:spChg>
      </pc:sldChg>
      <pc:sldChg chg="modNotes">
        <pc:chgData name="Gordon, Rachel" userId="S::rgordon@luc.edu::85dfe4c9-01ad-4e2f-a8a1-6c97b8e174ca" providerId="AD" clId="Web-{BC27C25F-D3F0-724A-BFF0-9248B56F0F3A}" dt="2023-11-28T00:41:33.774" v="699"/>
        <pc:sldMkLst>
          <pc:docMk/>
          <pc:sldMk cId="710195941" sldId="258"/>
        </pc:sldMkLst>
      </pc:sldChg>
      <pc:sldChg chg="modSp">
        <pc:chgData name="Gordon, Rachel" userId="S::rgordon@luc.edu::85dfe4c9-01ad-4e2f-a8a1-6c97b8e174ca" providerId="AD" clId="Web-{BC27C25F-D3F0-724A-BFF0-9248B56F0F3A}" dt="2023-11-28T00:16:51.362" v="413" actId="20577"/>
        <pc:sldMkLst>
          <pc:docMk/>
          <pc:sldMk cId="2610620339" sldId="259"/>
        </pc:sldMkLst>
        <pc:spChg chg="mod">
          <ac:chgData name="Gordon, Rachel" userId="S::rgordon@luc.edu::85dfe4c9-01ad-4e2f-a8a1-6c97b8e174ca" providerId="AD" clId="Web-{BC27C25F-D3F0-724A-BFF0-9248B56F0F3A}" dt="2023-11-28T00:16:51.362" v="413" actId="20577"/>
          <ac:spMkLst>
            <pc:docMk/>
            <pc:sldMk cId="2610620339" sldId="259"/>
            <ac:spMk id="3" creationId="{B016D272-A4E1-2AF2-C267-3B0AB9446D0C}"/>
          </ac:spMkLst>
        </pc:spChg>
      </pc:sldChg>
      <pc:sldChg chg="addSp delSp modSp modNotes">
        <pc:chgData name="Gordon, Rachel" userId="S::rgordon@luc.edu::85dfe4c9-01ad-4e2f-a8a1-6c97b8e174ca" providerId="AD" clId="Web-{BC27C25F-D3F0-724A-BFF0-9248B56F0F3A}" dt="2023-11-28T00:41:21.570" v="690"/>
        <pc:sldMkLst>
          <pc:docMk/>
          <pc:sldMk cId="2642708329" sldId="260"/>
        </pc:sldMkLst>
        <pc:spChg chg="mod">
          <ac:chgData name="Gordon, Rachel" userId="S::rgordon@luc.edu::85dfe4c9-01ad-4e2f-a8a1-6c97b8e174ca" providerId="AD" clId="Web-{BC27C25F-D3F0-724A-BFF0-9248B56F0F3A}" dt="2023-11-28T00:22:39.058" v="429" actId="1076"/>
          <ac:spMkLst>
            <pc:docMk/>
            <pc:sldMk cId="2642708329" sldId="260"/>
            <ac:spMk id="2" creationId="{A5E0E3D9-3D8D-6175-E81A-3A6947B6ECDD}"/>
          </ac:spMkLst>
        </pc:spChg>
        <pc:spChg chg="del">
          <ac:chgData name="Gordon, Rachel" userId="S::rgordon@luc.edu::85dfe4c9-01ad-4e2f-a8a1-6c97b8e174ca" providerId="AD" clId="Web-{BC27C25F-D3F0-724A-BFF0-9248B56F0F3A}" dt="2023-11-28T00:21:36.432" v="416"/>
          <ac:spMkLst>
            <pc:docMk/>
            <pc:sldMk cId="2642708329" sldId="260"/>
            <ac:spMk id="3" creationId="{B016D272-A4E1-2AF2-C267-3B0AB9446D0C}"/>
          </ac:spMkLst>
        </pc:spChg>
        <pc:picChg chg="add mod ord">
          <ac:chgData name="Gordon, Rachel" userId="S::rgordon@luc.edu::85dfe4c9-01ad-4e2f-a8a1-6c97b8e174ca" providerId="AD" clId="Web-{BC27C25F-D3F0-724A-BFF0-9248B56F0F3A}" dt="2023-11-28T00:22:48.902" v="430" actId="1076"/>
          <ac:picMkLst>
            <pc:docMk/>
            <pc:sldMk cId="2642708329" sldId="260"/>
            <ac:picMk id="7" creationId="{B43E5382-ACFA-80A4-6DA1-B0DD260D4A88}"/>
          </ac:picMkLst>
        </pc:picChg>
      </pc:sldChg>
      <pc:sldChg chg="addSp delSp modSp del">
        <pc:chgData name="Gordon, Rachel" userId="S::rgordon@luc.edu::85dfe4c9-01ad-4e2f-a8a1-6c97b8e174ca" providerId="AD" clId="Web-{BC27C25F-D3F0-724A-BFF0-9248B56F0F3A}" dt="2023-11-28T00:25:47.219" v="462"/>
        <pc:sldMkLst>
          <pc:docMk/>
          <pc:sldMk cId="3461027349" sldId="262"/>
        </pc:sldMkLst>
        <pc:spChg chg="del">
          <ac:chgData name="Gordon, Rachel" userId="S::rgordon@luc.edu::85dfe4c9-01ad-4e2f-a8a1-6c97b8e174ca" providerId="AD" clId="Web-{BC27C25F-D3F0-724A-BFF0-9248B56F0F3A}" dt="2023-11-28T00:24:07.138" v="432"/>
          <ac:spMkLst>
            <pc:docMk/>
            <pc:sldMk cId="3461027349" sldId="262"/>
            <ac:spMk id="3" creationId="{B016D272-A4E1-2AF2-C267-3B0AB9446D0C}"/>
          </ac:spMkLst>
        </pc:spChg>
        <pc:picChg chg="add mod ord">
          <ac:chgData name="Gordon, Rachel" userId="S::rgordon@luc.edu::85dfe4c9-01ad-4e2f-a8a1-6c97b8e174ca" providerId="AD" clId="Web-{BC27C25F-D3F0-724A-BFF0-9248B56F0F3A}" dt="2023-11-28T00:25:04.999" v="455" actId="1076"/>
          <ac:picMkLst>
            <pc:docMk/>
            <pc:sldMk cId="3461027349" sldId="262"/>
            <ac:picMk id="7" creationId="{CB050EC1-DF92-E51D-F538-F7CEB4F637DE}"/>
          </ac:picMkLst>
        </pc:picChg>
      </pc:sldChg>
      <pc:sldChg chg="del">
        <pc:chgData name="Gordon, Rachel" userId="S::rgordon@luc.edu::85dfe4c9-01ad-4e2f-a8a1-6c97b8e174ca" providerId="AD" clId="Web-{BC27C25F-D3F0-724A-BFF0-9248B56F0F3A}" dt="2023-11-28T00:10:42.494" v="380"/>
        <pc:sldMkLst>
          <pc:docMk/>
          <pc:sldMk cId="1408344902" sldId="263"/>
        </pc:sldMkLst>
      </pc:sldChg>
      <pc:sldChg chg="modSp modNotes">
        <pc:chgData name="Gordon, Rachel" userId="S::rgordon@luc.edu::85dfe4c9-01ad-4e2f-a8a1-6c97b8e174ca" providerId="AD" clId="Web-{BC27C25F-D3F0-724A-BFF0-9248B56F0F3A}" dt="2023-11-28T00:37:49.409" v="652"/>
        <pc:sldMkLst>
          <pc:docMk/>
          <pc:sldMk cId="2099309753" sldId="264"/>
        </pc:sldMkLst>
        <pc:spChg chg="mod">
          <ac:chgData name="Gordon, Rachel" userId="S::rgordon@luc.edu::85dfe4c9-01ad-4e2f-a8a1-6c97b8e174ca" providerId="AD" clId="Web-{BC27C25F-D3F0-724A-BFF0-9248B56F0F3A}" dt="2023-11-28T00:27:28.065" v="470" actId="14100"/>
          <ac:spMkLst>
            <pc:docMk/>
            <pc:sldMk cId="2099309753" sldId="264"/>
            <ac:spMk id="2" creationId="{A5E0E3D9-3D8D-6175-E81A-3A6947B6ECDD}"/>
          </ac:spMkLst>
        </pc:spChg>
        <pc:picChg chg="mod">
          <ac:chgData name="Gordon, Rachel" userId="S::rgordon@luc.edu::85dfe4c9-01ad-4e2f-a8a1-6c97b8e174ca" providerId="AD" clId="Web-{BC27C25F-D3F0-724A-BFF0-9248B56F0F3A}" dt="2023-11-28T00:30:09.288" v="545" actId="1076"/>
          <ac:picMkLst>
            <pc:docMk/>
            <pc:sldMk cId="2099309753" sldId="264"/>
            <ac:picMk id="10" creationId="{6CA7A780-620E-8412-5725-F8A28E4BEE54}"/>
          </ac:picMkLst>
        </pc:picChg>
        <pc:picChg chg="mod">
          <ac:chgData name="Gordon, Rachel" userId="S::rgordon@luc.edu::85dfe4c9-01ad-4e2f-a8a1-6c97b8e174ca" providerId="AD" clId="Web-{BC27C25F-D3F0-724A-BFF0-9248B56F0F3A}" dt="2023-11-28T00:30:11.726" v="546" actId="1076"/>
          <ac:picMkLst>
            <pc:docMk/>
            <pc:sldMk cId="2099309753" sldId="264"/>
            <ac:picMk id="11" creationId="{C74C0AEF-7010-A3E5-145D-AEBD6691C63A}"/>
          </ac:picMkLst>
        </pc:picChg>
        <pc:picChg chg="mod">
          <ac:chgData name="Gordon, Rachel" userId="S::rgordon@luc.edu::85dfe4c9-01ad-4e2f-a8a1-6c97b8e174ca" providerId="AD" clId="Web-{BC27C25F-D3F0-724A-BFF0-9248B56F0F3A}" dt="2023-11-28T00:30:06.194" v="544" actId="1076"/>
          <ac:picMkLst>
            <pc:docMk/>
            <pc:sldMk cId="2099309753" sldId="264"/>
            <ac:picMk id="12" creationId="{37263902-B60F-C133-EBD3-278520F25C8D}"/>
          </ac:picMkLst>
        </pc:picChg>
      </pc:sldChg>
      <pc:sldChg chg="modSp del">
        <pc:chgData name="Gordon, Rachel" userId="S::rgordon@luc.edu::85dfe4c9-01ad-4e2f-a8a1-6c97b8e174ca" providerId="AD" clId="Web-{BC27C25F-D3F0-724A-BFF0-9248B56F0F3A}" dt="2023-11-28T00:31:04.196" v="581"/>
        <pc:sldMkLst>
          <pc:docMk/>
          <pc:sldMk cId="2201397354" sldId="265"/>
        </pc:sldMkLst>
        <pc:spChg chg="mod">
          <ac:chgData name="Gordon, Rachel" userId="S::rgordon@luc.edu::85dfe4c9-01ad-4e2f-a8a1-6c97b8e174ca" providerId="AD" clId="Web-{BC27C25F-D3F0-724A-BFF0-9248B56F0F3A}" dt="2023-11-27T23:57:32.677" v="10" actId="20577"/>
          <ac:spMkLst>
            <pc:docMk/>
            <pc:sldMk cId="2201397354" sldId="265"/>
            <ac:spMk id="3" creationId="{B016D272-A4E1-2AF2-C267-3B0AB9446D0C}"/>
          </ac:spMkLst>
        </pc:spChg>
      </pc:sldChg>
      <pc:sldChg chg="modSp add replId">
        <pc:chgData name="Gordon, Rachel" userId="S::rgordon@luc.edu::85dfe4c9-01ad-4e2f-a8a1-6c97b8e174ca" providerId="AD" clId="Web-{BC27C25F-D3F0-724A-BFF0-9248B56F0F3A}" dt="2023-11-28T00:16:59.112" v="415" actId="20577"/>
        <pc:sldMkLst>
          <pc:docMk/>
          <pc:sldMk cId="2714031396" sldId="267"/>
        </pc:sldMkLst>
        <pc:spChg chg="mod">
          <ac:chgData name="Gordon, Rachel" userId="S::rgordon@luc.edu::85dfe4c9-01ad-4e2f-a8a1-6c97b8e174ca" providerId="AD" clId="Web-{BC27C25F-D3F0-724A-BFF0-9248B56F0F3A}" dt="2023-11-28T00:16:59.112" v="415" actId="20577"/>
          <ac:spMkLst>
            <pc:docMk/>
            <pc:sldMk cId="2714031396" sldId="267"/>
            <ac:spMk id="3" creationId="{B016D272-A4E1-2AF2-C267-3B0AB9446D0C}"/>
          </ac:spMkLst>
        </pc:spChg>
      </pc:sldChg>
      <pc:sldChg chg="addSp delSp modSp add ord replId modNotes">
        <pc:chgData name="Gordon, Rachel" userId="S::rgordon@luc.edu::85dfe4c9-01ad-4e2f-a8a1-6c97b8e174ca" providerId="AD" clId="Web-{BC27C25F-D3F0-724A-BFF0-9248B56F0F3A}" dt="2023-11-28T00:41:12.211" v="683"/>
        <pc:sldMkLst>
          <pc:docMk/>
          <pc:sldMk cId="82466249" sldId="268"/>
        </pc:sldMkLst>
        <pc:spChg chg="mod">
          <ac:chgData name="Gordon, Rachel" userId="S::rgordon@luc.edu::85dfe4c9-01ad-4e2f-a8a1-6c97b8e174ca" providerId="AD" clId="Web-{BC27C25F-D3F0-724A-BFF0-9248B56F0F3A}" dt="2023-11-28T00:25:32.844" v="460" actId="14100"/>
          <ac:spMkLst>
            <pc:docMk/>
            <pc:sldMk cId="82466249" sldId="268"/>
            <ac:spMk id="2" creationId="{A5E0E3D9-3D8D-6175-E81A-3A6947B6ECDD}"/>
          </ac:spMkLst>
        </pc:spChg>
        <pc:spChg chg="add del mod">
          <ac:chgData name="Gordon, Rachel" userId="S::rgordon@luc.edu::85dfe4c9-01ad-4e2f-a8a1-6c97b8e174ca" providerId="AD" clId="Web-{BC27C25F-D3F0-724A-BFF0-9248B56F0F3A}" dt="2023-11-28T00:24:56.718" v="454"/>
          <ac:spMkLst>
            <pc:docMk/>
            <pc:sldMk cId="82466249" sldId="268"/>
            <ac:spMk id="7" creationId="{098B68F1-28F0-287E-9357-75B5287FF0AE}"/>
          </ac:spMkLst>
        </pc:spChg>
        <pc:spChg chg="del">
          <ac:chgData name="Gordon, Rachel" userId="S::rgordon@luc.edu::85dfe4c9-01ad-4e2f-a8a1-6c97b8e174ca" providerId="AD" clId="Web-{BC27C25F-D3F0-724A-BFF0-9248B56F0F3A}" dt="2023-11-28T00:24:54.999" v="453"/>
          <ac:spMkLst>
            <pc:docMk/>
            <pc:sldMk cId="82466249" sldId="268"/>
            <ac:spMk id="15" creationId="{3042A49F-5456-D8EB-AAAC-D22F535E5239}"/>
          </ac:spMkLst>
        </pc:spChg>
        <pc:picChg chg="add mod">
          <ac:chgData name="Gordon, Rachel" userId="S::rgordon@luc.edu::85dfe4c9-01ad-4e2f-a8a1-6c97b8e174ca" providerId="AD" clId="Web-{BC27C25F-D3F0-724A-BFF0-9248B56F0F3A}" dt="2023-11-28T00:25:36.625" v="461" actId="1076"/>
          <ac:picMkLst>
            <pc:docMk/>
            <pc:sldMk cId="82466249" sldId="268"/>
            <ac:picMk id="8" creationId="{6481CCF3-85C0-58D8-27BD-85E5FBF42E9C}"/>
          </ac:picMkLst>
        </pc:picChg>
        <pc:picChg chg="del">
          <ac:chgData name="Gordon, Rachel" userId="S::rgordon@luc.edu::85dfe4c9-01ad-4e2f-a8a1-6c97b8e174ca" providerId="AD" clId="Web-{BC27C25F-D3F0-724A-BFF0-9248B56F0F3A}" dt="2023-11-28T00:24:42.702" v="440"/>
          <ac:picMkLst>
            <pc:docMk/>
            <pc:sldMk cId="82466249" sldId="268"/>
            <ac:picMk id="10" creationId="{6CA7A780-620E-8412-5725-F8A28E4BEE54}"/>
          </ac:picMkLst>
        </pc:picChg>
        <pc:picChg chg="del">
          <ac:chgData name="Gordon, Rachel" userId="S::rgordon@luc.edu::85dfe4c9-01ad-4e2f-a8a1-6c97b8e174ca" providerId="AD" clId="Web-{BC27C25F-D3F0-724A-BFF0-9248B56F0F3A}" dt="2023-11-28T00:24:40.061" v="439"/>
          <ac:picMkLst>
            <pc:docMk/>
            <pc:sldMk cId="82466249" sldId="268"/>
            <ac:picMk id="11" creationId="{C74C0AEF-7010-A3E5-145D-AEBD6691C63A}"/>
          </ac:picMkLst>
        </pc:picChg>
      </pc:sldChg>
      <pc:sldChg chg="addSp delSp modSp add replId">
        <pc:chgData name="Gordon, Rachel" userId="S::rgordon@luc.edu::85dfe4c9-01ad-4e2f-a8a1-6c97b8e174ca" providerId="AD" clId="Web-{BC27C25F-D3F0-724A-BFF0-9248B56F0F3A}" dt="2023-11-28T00:28:44.630" v="506" actId="20577"/>
        <pc:sldMkLst>
          <pc:docMk/>
          <pc:sldMk cId="1436833768" sldId="269"/>
        </pc:sldMkLst>
        <pc:spChg chg="mod">
          <ac:chgData name="Gordon, Rachel" userId="S::rgordon@luc.edu::85dfe4c9-01ad-4e2f-a8a1-6c97b8e174ca" providerId="AD" clId="Web-{BC27C25F-D3F0-724A-BFF0-9248B56F0F3A}" dt="2023-11-28T00:28:44.630" v="506" actId="20577"/>
          <ac:spMkLst>
            <pc:docMk/>
            <pc:sldMk cId="1436833768" sldId="269"/>
            <ac:spMk id="2" creationId="{A5E0E3D9-3D8D-6175-E81A-3A6947B6ECDD}"/>
          </ac:spMkLst>
        </pc:spChg>
        <pc:spChg chg="add del mod">
          <ac:chgData name="Gordon, Rachel" userId="S::rgordon@luc.edu::85dfe4c9-01ad-4e2f-a8a1-6c97b8e174ca" providerId="AD" clId="Web-{BC27C25F-D3F0-724A-BFF0-9248B56F0F3A}" dt="2023-11-28T00:27:39.894" v="474"/>
          <ac:spMkLst>
            <pc:docMk/>
            <pc:sldMk cId="1436833768" sldId="269"/>
            <ac:spMk id="7" creationId="{5179AD50-A084-56DF-97D4-0E919D560474}"/>
          </ac:spMkLst>
        </pc:spChg>
        <pc:picChg chg="del">
          <ac:chgData name="Gordon, Rachel" userId="S::rgordon@luc.edu::85dfe4c9-01ad-4e2f-a8a1-6c97b8e174ca" providerId="AD" clId="Web-{BC27C25F-D3F0-724A-BFF0-9248B56F0F3A}" dt="2023-11-28T00:27:39.097" v="473"/>
          <ac:picMkLst>
            <pc:docMk/>
            <pc:sldMk cId="1436833768" sldId="269"/>
            <ac:picMk id="10" creationId="{6CA7A780-620E-8412-5725-F8A28E4BEE54}"/>
          </ac:picMkLst>
        </pc:picChg>
        <pc:picChg chg="del">
          <ac:chgData name="Gordon, Rachel" userId="S::rgordon@luc.edu::85dfe4c9-01ad-4e2f-a8a1-6c97b8e174ca" providerId="AD" clId="Web-{BC27C25F-D3F0-724A-BFF0-9248B56F0F3A}" dt="2023-11-28T00:27:38.019" v="472"/>
          <ac:picMkLst>
            <pc:docMk/>
            <pc:sldMk cId="1436833768" sldId="269"/>
            <ac:picMk id="11" creationId="{C74C0AEF-7010-A3E5-145D-AEBD6691C63A}"/>
          </ac:picMkLst>
        </pc:picChg>
        <pc:picChg chg="del">
          <ac:chgData name="Gordon, Rachel" userId="S::rgordon@luc.edu::85dfe4c9-01ad-4e2f-a8a1-6c97b8e174ca" providerId="AD" clId="Web-{BC27C25F-D3F0-724A-BFF0-9248B56F0F3A}" dt="2023-11-28T00:27:40.878" v="475"/>
          <ac:picMkLst>
            <pc:docMk/>
            <pc:sldMk cId="1436833768" sldId="269"/>
            <ac:picMk id="12" creationId="{37263902-B60F-C133-EBD3-278520F25C8D}"/>
          </ac:picMkLst>
        </pc:picChg>
      </pc:sldChg>
      <pc:sldChg chg="modSp add replId">
        <pc:chgData name="Gordon, Rachel" userId="S::rgordon@luc.edu::85dfe4c9-01ad-4e2f-a8a1-6c97b8e174ca" providerId="AD" clId="Web-{BC27C25F-D3F0-724A-BFF0-9248B56F0F3A}" dt="2023-11-28T00:29:09.568" v="520" actId="20577"/>
        <pc:sldMkLst>
          <pc:docMk/>
          <pc:sldMk cId="505432873" sldId="270"/>
        </pc:sldMkLst>
        <pc:spChg chg="mod">
          <ac:chgData name="Gordon, Rachel" userId="S::rgordon@luc.edu::85dfe4c9-01ad-4e2f-a8a1-6c97b8e174ca" providerId="AD" clId="Web-{BC27C25F-D3F0-724A-BFF0-9248B56F0F3A}" dt="2023-11-28T00:29:09.568" v="520" actId="20577"/>
          <ac:spMkLst>
            <pc:docMk/>
            <pc:sldMk cId="505432873" sldId="270"/>
            <ac:spMk id="2" creationId="{A5E0E3D9-3D8D-6175-E81A-3A6947B6ECDD}"/>
          </ac:spMkLst>
        </pc:spChg>
      </pc:sldChg>
      <pc:sldChg chg="modSp add replId">
        <pc:chgData name="Gordon, Rachel" userId="S::rgordon@luc.edu::85dfe4c9-01ad-4e2f-a8a1-6c97b8e174ca" providerId="AD" clId="Web-{BC27C25F-D3F0-724A-BFF0-9248B56F0F3A}" dt="2023-11-28T00:29:42.037" v="539" actId="20577"/>
        <pc:sldMkLst>
          <pc:docMk/>
          <pc:sldMk cId="2801027900" sldId="271"/>
        </pc:sldMkLst>
        <pc:spChg chg="mod">
          <ac:chgData name="Gordon, Rachel" userId="S::rgordon@luc.edu::85dfe4c9-01ad-4e2f-a8a1-6c97b8e174ca" providerId="AD" clId="Web-{BC27C25F-D3F0-724A-BFF0-9248B56F0F3A}" dt="2023-11-28T00:29:42.037" v="539" actId="20577"/>
          <ac:spMkLst>
            <pc:docMk/>
            <pc:sldMk cId="2801027900" sldId="271"/>
            <ac:spMk id="2" creationId="{A5E0E3D9-3D8D-6175-E81A-3A6947B6ECDD}"/>
          </ac:spMkLst>
        </pc:spChg>
      </pc:sldChg>
      <pc:sldChg chg="modSp add replId">
        <pc:chgData name="Gordon, Rachel" userId="S::rgordon@luc.edu::85dfe4c9-01ad-4e2f-a8a1-6c97b8e174ca" providerId="AD" clId="Web-{BC27C25F-D3F0-724A-BFF0-9248B56F0F3A}" dt="2023-11-28T00:30:46.789" v="570" actId="20577"/>
        <pc:sldMkLst>
          <pc:docMk/>
          <pc:sldMk cId="397890525" sldId="272"/>
        </pc:sldMkLst>
        <pc:spChg chg="mod">
          <ac:chgData name="Gordon, Rachel" userId="S::rgordon@luc.edu::85dfe4c9-01ad-4e2f-a8a1-6c97b8e174ca" providerId="AD" clId="Web-{BC27C25F-D3F0-724A-BFF0-9248B56F0F3A}" dt="2023-11-28T00:30:46.789" v="570" actId="20577"/>
          <ac:spMkLst>
            <pc:docMk/>
            <pc:sldMk cId="397890525" sldId="272"/>
            <ac:spMk id="2" creationId="{A5E0E3D9-3D8D-6175-E81A-3A6947B6ECDD}"/>
          </ac:spMkLst>
        </pc:spChg>
      </pc:sldChg>
      <pc:sldChg chg="addSp modSp add replId">
        <pc:chgData name="Gordon, Rachel" userId="S::rgordon@luc.edu::85dfe4c9-01ad-4e2f-a8a1-6c97b8e174ca" providerId="AD" clId="Web-{BC27C25F-D3F0-724A-BFF0-9248B56F0F3A}" dt="2023-11-28T01:04:28.276" v="723" actId="1076"/>
        <pc:sldMkLst>
          <pc:docMk/>
          <pc:sldMk cId="3693012119" sldId="273"/>
        </pc:sldMkLst>
        <pc:spChg chg="mod">
          <ac:chgData name="Gordon, Rachel" userId="S::rgordon@luc.edu::85dfe4c9-01ad-4e2f-a8a1-6c97b8e174ca" providerId="AD" clId="Web-{BC27C25F-D3F0-724A-BFF0-9248B56F0F3A}" dt="2023-11-28T01:04:25.183" v="722" actId="1076"/>
          <ac:spMkLst>
            <pc:docMk/>
            <pc:sldMk cId="3693012119" sldId="273"/>
            <ac:spMk id="2" creationId="{A5E0E3D9-3D8D-6175-E81A-3A6947B6ECDD}"/>
          </ac:spMkLst>
        </pc:spChg>
        <pc:picChg chg="add mod">
          <ac:chgData name="Gordon, Rachel" userId="S::rgordon@luc.edu::85dfe4c9-01ad-4e2f-a8a1-6c97b8e174ca" providerId="AD" clId="Web-{BC27C25F-D3F0-724A-BFF0-9248B56F0F3A}" dt="2023-11-28T01:04:28.276" v="723" actId="1076"/>
          <ac:picMkLst>
            <pc:docMk/>
            <pc:sldMk cId="3693012119" sldId="273"/>
            <ac:picMk id="3" creationId="{D9676BE7-8F06-0461-90BE-79263DF341FF}"/>
          </ac:picMkLst>
        </pc:picChg>
        <pc:picChg chg="add mod">
          <ac:chgData name="Gordon, Rachel" userId="S::rgordon@luc.edu::85dfe4c9-01ad-4e2f-a8a1-6c97b8e174ca" providerId="AD" clId="Web-{BC27C25F-D3F0-724A-BFF0-9248B56F0F3A}" dt="2023-11-28T01:04:09.057" v="718" actId="14100"/>
          <ac:picMkLst>
            <pc:docMk/>
            <pc:sldMk cId="3693012119" sldId="273"/>
            <ac:picMk id="7" creationId="{08F56C8D-4D98-92A3-A357-7A81CA363442}"/>
          </ac:picMkLst>
        </pc:picChg>
      </pc:sldChg>
      <pc:sldChg chg="modSp add replId modNotes">
        <pc:chgData name="Gordon, Rachel" userId="S::rgordon@luc.edu::85dfe4c9-01ad-4e2f-a8a1-6c97b8e174ca" providerId="AD" clId="Web-{BC27C25F-D3F0-724A-BFF0-9248B56F0F3A}" dt="2023-11-28T00:40:39.694" v="665"/>
        <pc:sldMkLst>
          <pc:docMk/>
          <pc:sldMk cId="1667374211" sldId="274"/>
        </pc:sldMkLst>
        <pc:spChg chg="mod">
          <ac:chgData name="Gordon, Rachel" userId="S::rgordon@luc.edu::85dfe4c9-01ad-4e2f-a8a1-6c97b8e174ca" providerId="AD" clId="Web-{BC27C25F-D3F0-724A-BFF0-9248B56F0F3A}" dt="2023-11-28T00:32:45.448" v="641" actId="20577"/>
          <ac:spMkLst>
            <pc:docMk/>
            <pc:sldMk cId="1667374211" sldId="274"/>
            <ac:spMk id="3" creationId="{B016D272-A4E1-2AF2-C267-3B0AB9446D0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5B50C-3067-42BC-A76C-F8034200F8AA}" type="datetimeFigureOut">
              <a:rPr lang="en-US"/>
              <a:t>12/5/2023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6DCE6-0F9B-4C91-B427-9A8634A7F56D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53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Rachel's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6DCE6-0F9B-4C91-B427-9A8634A7F56D}" type="slidenum">
              <a:r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39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Kadin's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6DCE6-0F9B-4C91-B427-9A8634A7F56D}" type="slidenum">
              <a:r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64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Max's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6DCE6-0F9B-4C91-B427-9A8634A7F56D}" type="slidenum">
              <a:r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42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David's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6DCE6-0F9B-4C91-B427-9A8634A7F56D}" type="slidenum">
              <a:r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17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Taylor's slide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-association object from documentation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-from there, move on to the ORM 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6DCE6-0F9B-4C91-B427-9A8634A7F56D}" type="slidenum">
              <a:r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04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7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9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4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6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0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3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4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8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7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3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0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7EA05-4742-4555-7574-2FDBE3E7D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0424" y="1554480"/>
            <a:ext cx="4565277" cy="2524139"/>
          </a:xfrm>
        </p:spPr>
        <p:txBody>
          <a:bodyPr anchor="ctr">
            <a:normAutofit/>
          </a:bodyPr>
          <a:lstStyle/>
          <a:p>
            <a:r>
              <a:rPr lang="en-US" sz="4400"/>
              <a:t>Youth Program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793B8-959E-1C45-93ED-A74474140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5271" y="3856428"/>
            <a:ext cx="4965815" cy="1639825"/>
          </a:xfrm>
        </p:spPr>
        <p:txBody>
          <a:bodyPr anchor="ctr">
            <a:normAutofit/>
          </a:bodyPr>
          <a:lstStyle/>
          <a:p>
            <a:r>
              <a:rPr lang="en-US" sz="1800"/>
              <a:t>By Max Simmer, Rachel Gordon, Taylor Fischer, Kadin Suga, and David </a:t>
            </a:r>
            <a:r>
              <a:rPr lang="en-US" sz="1800" err="1"/>
              <a:t>Sheleru</a:t>
            </a:r>
            <a:endParaRPr lang="en-US" sz="1800"/>
          </a:p>
        </p:txBody>
      </p:sp>
      <p:pic>
        <p:nvPicPr>
          <p:cNvPr id="5" name="Picture 4" descr="Diverse volunteers stand in circle and look down at camera The multiracial group of volunteers, standing in a circle, look down and smile at the camera. high school girls group huddle stock pictures, royalty-free photos &amp; images">
            <a:extLst>
              <a:ext uri="{FF2B5EF4-FFF2-40B4-BE49-F238E27FC236}">
                <a16:creationId xmlns:a16="http://schemas.microsoft.com/office/drawing/2014/main" id="{A8AD3F1C-D77C-6056-2D41-A4214A7933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43" r="13645" b="2"/>
          <a:stretch/>
        </p:blipFill>
        <p:spPr>
          <a:xfrm>
            <a:off x="1064353" y="829935"/>
            <a:ext cx="4954510" cy="5071312"/>
          </a:xfrm>
          <a:custGeom>
            <a:avLst/>
            <a:gdLst/>
            <a:ahLst/>
            <a:cxnLst/>
            <a:rect l="l" t="t" r="r" b="b"/>
            <a:pathLst>
              <a:path w="4954510" h="5071312">
                <a:moveTo>
                  <a:pt x="2685755" y="932"/>
                </a:moveTo>
                <a:cubicBezTo>
                  <a:pt x="2771328" y="3207"/>
                  <a:pt x="2853237" y="9690"/>
                  <a:pt x="2929907" y="20818"/>
                </a:cubicBezTo>
                <a:cubicBezTo>
                  <a:pt x="3543262" y="109841"/>
                  <a:pt x="4289747" y="542975"/>
                  <a:pt x="4571943" y="955482"/>
                </a:cubicBezTo>
                <a:cubicBezTo>
                  <a:pt x="4854140" y="1367990"/>
                  <a:pt x="4991752" y="2168640"/>
                  <a:pt x="4945808" y="2744623"/>
                </a:cubicBezTo>
                <a:cubicBezTo>
                  <a:pt x="4899865" y="3320606"/>
                  <a:pt x="4781138" y="4027440"/>
                  <a:pt x="4296278" y="4411378"/>
                </a:cubicBezTo>
                <a:cubicBezTo>
                  <a:pt x="3811418" y="4795315"/>
                  <a:pt x="2819787" y="5168888"/>
                  <a:pt x="2036645" y="5048260"/>
                </a:cubicBezTo>
                <a:cubicBezTo>
                  <a:pt x="1253503" y="4927633"/>
                  <a:pt x="545355" y="4336117"/>
                  <a:pt x="242885" y="3768290"/>
                </a:cubicBezTo>
                <a:cubicBezTo>
                  <a:pt x="-59586" y="3200463"/>
                  <a:pt x="-33131" y="2155407"/>
                  <a:pt x="73902" y="1708524"/>
                </a:cubicBezTo>
                <a:cubicBezTo>
                  <a:pt x="180935" y="1261641"/>
                  <a:pt x="415803" y="702637"/>
                  <a:pt x="891803" y="421351"/>
                </a:cubicBezTo>
                <a:cubicBezTo>
                  <a:pt x="1308304" y="175226"/>
                  <a:pt x="2086751" y="-14997"/>
                  <a:pt x="2685755" y="932"/>
                </a:cubicBezTo>
                <a:close/>
              </a:path>
            </a:pathLst>
          </a:cu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82182-E666-B69F-37A7-2FC12912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ECB5883-038C-4696-8E27-1811E470D6D4}" type="datetime1">
              <a:rPr lang="en-US" smtClean="0"/>
              <a:pPr>
                <a:spcAft>
                  <a:spcPts val="600"/>
                </a:spcAft>
              </a:pPr>
              <a:t>12/5/2023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4D708-1916-BCCB-F35C-D952F9B8D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9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0E3D9-3D8D-6175-E81A-3A6947B6E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106" y="2578677"/>
            <a:ext cx="10091730" cy="2062595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rgbClr val="35403A"/>
                </a:solidFill>
                <a:latin typeface="Walbaum Display"/>
                <a:cs typeface="Times New Roman"/>
              </a:rPr>
              <a:t>PopularTopics </a:t>
            </a:r>
            <a:br>
              <a:rPr lang="en-US" sz="3600">
                <a:solidFill>
                  <a:srgbClr val="35403A"/>
                </a:solidFill>
                <a:latin typeface="Walbaum Display"/>
                <a:cs typeface="Times New Roman"/>
              </a:rPr>
            </a:br>
            <a:r>
              <a:rPr lang="en-US" sz="3600">
                <a:solidFill>
                  <a:srgbClr val="35403A"/>
                </a:solidFill>
                <a:latin typeface="Walbaum Display"/>
                <a:cs typeface="Times New Roman"/>
              </a:rPr>
              <a:t>Query (Rachel)</a:t>
            </a:r>
            <a:endParaRPr lang="en-US" sz="3600"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0DE88-A8B1-9512-D916-59E0E4D9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12/5/2023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18DB3-8520-B7F8-FC35-2EAC88AB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8F56C8D-4D98-92A3-A357-7A81CA363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582" y="4380031"/>
            <a:ext cx="7654635" cy="1908588"/>
          </a:xfrm>
          <a:prstGeom prst="rect">
            <a:avLst/>
          </a:prstGeom>
        </p:spPr>
      </p:pic>
      <p:pic>
        <p:nvPicPr>
          <p:cNvPr id="9" name="Picture 8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40DDCF8B-4CE4-FB78-BC3B-EC1745240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704" y="274216"/>
            <a:ext cx="7645977" cy="396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12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7EA05-4742-4555-7574-2FDBE3E7D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3363"/>
            <a:ext cx="9144000" cy="2209393"/>
          </a:xfrm>
        </p:spPr>
        <p:txBody>
          <a:bodyPr>
            <a:normAutofit/>
          </a:bodyPr>
          <a:lstStyle/>
          <a:p>
            <a:r>
              <a:rPr lang="en-US" sz="6000"/>
              <a:t>Thank You! Questions?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82182-E666-B69F-37A7-2FC12912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12/5/2023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4D708-1916-BCCB-F35C-D952F9B8D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45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0E3D9-3D8D-6175-E81A-3A6947B6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Description of the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6D272-A4E1-2AF2-C267-3B0AB9446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/>
            <a:r>
              <a:rPr lang="en-US">
                <a:latin typeface="Arial"/>
                <a:ea typeface="+mn-lt"/>
                <a:cs typeface="Times New Roman"/>
              </a:rPr>
              <a:t>Student: ID, first name, last name, phone number, birthday, email, and emergency contact phone number.</a:t>
            </a:r>
          </a:p>
          <a:p>
            <a:pPr marL="514350" lvl="1" indent="-285750">
              <a:buFont typeface="Courier New" panose="020B0604020202020204" pitchFamily="34" charset="0"/>
              <a:buChar char="o"/>
            </a:pPr>
            <a:r>
              <a:rPr lang="en-US" sz="1600">
                <a:latin typeface="Arial"/>
                <a:ea typeface="+mn-lt"/>
                <a:cs typeface="Times New Roman"/>
              </a:rPr>
              <a:t> Additional categories include a student’s level in school (e.g. high school or college), whether a student is involved in a leadership group, and whether a student’s parent(s) is an alum of CSED programs. </a:t>
            </a:r>
          </a:p>
          <a:p>
            <a:pPr marL="514350" lvl="1" indent="-285750">
              <a:buFont typeface="Courier New" panose="020B0604020202020204" pitchFamily="34" charset="0"/>
              <a:buChar char="o"/>
            </a:pPr>
            <a:r>
              <a:rPr lang="en-US" sz="1600">
                <a:latin typeface="Arial"/>
                <a:ea typeface="+mn-lt"/>
                <a:cs typeface="Times New Roman"/>
              </a:rPr>
              <a:t>Each student is mainly affiliated with one center, but a center can be affiliated with many students.</a:t>
            </a:r>
            <a:endParaRPr lang="en-US" sz="1600">
              <a:latin typeface="Arial"/>
              <a:cs typeface="Times New Roman"/>
            </a:endParaRPr>
          </a:p>
          <a:p>
            <a:pPr algn="just"/>
            <a:r>
              <a:rPr lang="en-US">
                <a:latin typeface="Arial"/>
                <a:cs typeface="Times New Roman"/>
              </a:rPr>
              <a:t>Center: physical branch locations within the CSED network that serve as hubs for classes. Each center has a name and a unique ID. </a:t>
            </a:r>
          </a:p>
          <a:p>
            <a:pPr algn="just"/>
            <a:r>
              <a:rPr lang="en-US" sz="1600">
                <a:latin typeface="Arial"/>
                <a:cs typeface="Times New Roman"/>
              </a:rPr>
              <a:t>Each center can host many different series of class sessions.</a:t>
            </a:r>
            <a:endParaRPr lang="en-US" sz="1600"/>
          </a:p>
          <a:p>
            <a:pPr algn="just"/>
            <a:r>
              <a:rPr lang="en-US">
                <a:latin typeface="Arial"/>
                <a:cs typeface="Times New Roman"/>
              </a:rPr>
              <a:t>Class session: ID, series level indicating the intended student audience, date the session was held, and the topic presented. 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en-US" sz="1600">
                <a:latin typeface="Arial"/>
                <a:cs typeface="Times New Roman"/>
              </a:rPr>
              <a:t>There is no maximum class size, and students can take multiple sessions (of the same series). 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en-US" sz="1600">
                <a:latin typeface="Arial"/>
                <a:cs typeface="Times New Roman"/>
              </a:rPr>
              <a:t>Each session is taught by one or more staff members.</a:t>
            </a:r>
            <a:endParaRPr lang="en-US" sz="1600"/>
          </a:p>
          <a:p>
            <a:endParaRPr lang="en-US">
              <a:latin typeface="Aptos Light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0DE88-A8B1-9512-D916-59E0E4D9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12/5/2023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18DB3-8520-B7F8-FC35-2EAC88AB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20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0E3D9-3D8D-6175-E81A-3A6947B6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Description of the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6D272-A4E1-2AF2-C267-3B0AB9446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US">
                <a:latin typeface="Arial"/>
                <a:ea typeface="+mn-lt"/>
                <a:cs typeface="Arial"/>
              </a:rPr>
              <a:t>Event: ID, name, date, location, event category, and intended student audience. </a:t>
            </a:r>
            <a:endParaRPr lang="en-US"/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en-US" sz="1600">
                <a:latin typeface="Arial"/>
                <a:ea typeface="+mn-lt"/>
                <a:cs typeface="Arial"/>
              </a:rPr>
              <a:t>Students can attend multiple special events, and there is not a set attendance capacity. </a:t>
            </a:r>
            <a:endParaRPr lang="en-US" sz="1600">
              <a:latin typeface="Aptos Light"/>
              <a:ea typeface="+mn-lt"/>
              <a:cs typeface="Arial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en-US" sz="1600">
                <a:latin typeface="Arial"/>
                <a:ea typeface="+mn-lt"/>
                <a:cs typeface="Arial"/>
              </a:rPr>
              <a:t>Events are run by one or more permanent staff, often with the help of volunteers.</a:t>
            </a:r>
            <a:endParaRPr lang="en-US" sz="1600"/>
          </a:p>
          <a:p>
            <a:pPr algn="just"/>
            <a:r>
              <a:rPr lang="en-US">
                <a:latin typeface="Arial"/>
                <a:ea typeface="+mn-lt"/>
                <a:cs typeface="Arial"/>
              </a:rPr>
              <a:t>Permanent staff: ID, first name, last name, email, and phone number. 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en-US" sz="1600">
                <a:latin typeface="Arial"/>
                <a:ea typeface="+mn-lt"/>
                <a:cs typeface="Arial"/>
              </a:rPr>
              <a:t>Each permanent staff member can teach multiple class </a:t>
            </a:r>
            <a:r>
              <a:rPr lang="en-US" sz="1600">
                <a:latin typeface="Arial"/>
                <a:cs typeface="Arial"/>
              </a:rPr>
              <a:t>sessions </a:t>
            </a:r>
            <a:r>
              <a:rPr lang="en-US" sz="1600">
                <a:latin typeface="Arial"/>
                <a:ea typeface="+mn-lt"/>
                <a:cs typeface="Arial"/>
              </a:rPr>
              <a:t>or </a:t>
            </a:r>
            <a:r>
              <a:rPr lang="en-US" sz="1600">
                <a:latin typeface="Arial"/>
                <a:cs typeface="Arial"/>
              </a:rPr>
              <a:t>run multiple events</a:t>
            </a:r>
            <a:r>
              <a:rPr lang="en-US" sz="1600">
                <a:latin typeface="Arial"/>
                <a:ea typeface="+mn-lt"/>
                <a:cs typeface="Arial"/>
              </a:rPr>
              <a:t>. </a:t>
            </a:r>
            <a:endParaRPr lang="en-US" sz="1600">
              <a:latin typeface="Aptos Light"/>
              <a:ea typeface="+mn-lt"/>
              <a:cs typeface="Arial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en-US" sz="1600">
                <a:latin typeface="Arial"/>
                <a:ea typeface="+mn-lt"/>
                <a:cs typeface="Arial"/>
              </a:rPr>
              <a:t>Each </a:t>
            </a:r>
            <a:r>
              <a:rPr lang="en-US" sz="1600">
                <a:latin typeface="Arial"/>
                <a:cs typeface="Arial"/>
              </a:rPr>
              <a:t>staff member </a:t>
            </a:r>
            <a:r>
              <a:rPr lang="en-US" sz="1600">
                <a:latin typeface="Arial"/>
                <a:ea typeface="+mn-lt"/>
                <a:cs typeface="Arial"/>
              </a:rPr>
              <a:t>is affiliated with one center, with </a:t>
            </a:r>
            <a:r>
              <a:rPr lang="en-US" sz="1600">
                <a:latin typeface="Arial"/>
                <a:cs typeface="Arial"/>
              </a:rPr>
              <a:t>no limit to the number of staff per center. </a:t>
            </a:r>
            <a:endParaRPr lang="en-US" sz="1600">
              <a:latin typeface="Aptos Light"/>
              <a:cs typeface="Arial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en-US" sz="1600">
                <a:latin typeface="Arial"/>
                <a:cs typeface="Arial"/>
              </a:rPr>
              <a:t>Staff members must maintain satisfactory training, so training status and the date of training expiration are also recorded.</a:t>
            </a:r>
            <a:endParaRPr lang="en-US" sz="1600"/>
          </a:p>
          <a:p>
            <a:pPr algn="just"/>
            <a:r>
              <a:rPr lang="en-US">
                <a:latin typeface="Arial"/>
                <a:cs typeface="Arial"/>
              </a:rPr>
              <a:t>Volunteer: ID, first name, last name, email, and phone number. 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en-US" sz="1600">
                <a:latin typeface="Arial"/>
                <a:cs typeface="Arial"/>
              </a:rPr>
              <a:t>The training status and the next training expiration date are also recorded for volunteers. </a:t>
            </a:r>
            <a:endParaRPr lang="en-US" sz="1600">
              <a:latin typeface="Aptos Light"/>
              <a:cs typeface="Arial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en-US" sz="1600">
                <a:latin typeface="Arial"/>
                <a:cs typeface="Arial"/>
              </a:rPr>
              <a:t>Volunteers can help with special events. </a:t>
            </a:r>
            <a:endParaRPr lang="en-US" sz="1600"/>
          </a:p>
          <a:p>
            <a:endParaRPr lang="en-US">
              <a:latin typeface="Aptos Light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0DE88-A8B1-9512-D916-59E0E4D9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12/5/2023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18DB3-8520-B7F8-FC35-2EAC88AB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3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0E3D9-3D8D-6175-E81A-3A6947B6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6D272-A4E1-2AF2-C267-3B0AB9446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000">
                <a:latin typeface="Arial"/>
                <a:cs typeface="Arial"/>
              </a:rPr>
              <a:t>Centers for Social and Educational Development (CSED)</a:t>
            </a:r>
            <a:endParaRPr lang="en-US" sz="2000"/>
          </a:p>
          <a:p>
            <a:pPr lvl="1"/>
            <a:r>
              <a:rPr lang="en-US" sz="1800">
                <a:latin typeface="Arial"/>
                <a:cs typeface="Arial"/>
              </a:rPr>
              <a:t>Midwest-based nonprofit organization that provides professional, leadership, cultural, and faith-based educational programs</a:t>
            </a:r>
          </a:p>
          <a:p>
            <a:pPr lvl="1"/>
            <a:r>
              <a:rPr lang="en-US" sz="1800">
                <a:latin typeface="Arial"/>
                <a:cs typeface="Arial"/>
              </a:rPr>
              <a:t>Consists of a network of several centers that offer programing for youth in middle school through college</a:t>
            </a:r>
          </a:p>
          <a:p>
            <a:pPr lvl="1"/>
            <a:r>
              <a:rPr lang="en-US" sz="1800">
                <a:latin typeface="Arial"/>
                <a:cs typeface="Arial"/>
              </a:rPr>
              <a:t>Centers serve as hubs for series of ongoing classes and some special events such as workshops, service opportunities, and retreats</a:t>
            </a:r>
          </a:p>
          <a:p>
            <a:r>
              <a:rPr lang="en-US" sz="2000" err="1">
                <a:latin typeface="Arial"/>
                <a:cs typeface="Arial"/>
              </a:rPr>
              <a:t>YouthProgram</a:t>
            </a:r>
            <a:r>
              <a:rPr lang="en-US" sz="2000">
                <a:latin typeface="Arial"/>
                <a:cs typeface="Arial"/>
              </a:rPr>
              <a:t> Database</a:t>
            </a:r>
          </a:p>
          <a:p>
            <a:pPr lvl="1"/>
            <a:r>
              <a:rPr lang="en-US" sz="1800">
                <a:latin typeface="Arial"/>
                <a:cs typeface="Arial"/>
              </a:rPr>
              <a:t>Solution to store data regarding student attendees and their participation, classes and events offered, and the staff and volunteers assisting with the various programs</a:t>
            </a:r>
          </a:p>
          <a:p>
            <a:pPr lvl="1"/>
            <a:r>
              <a:rPr lang="en-US" sz="1800">
                <a:latin typeface="Arial"/>
                <a:cs typeface="Arial"/>
              </a:rPr>
              <a:t>Input provided by Mary, a staff member at CSED</a:t>
            </a:r>
          </a:p>
          <a:p>
            <a:pPr lvl="1"/>
            <a:endParaRPr lang="en-US" sz="1800">
              <a:latin typeface="Arial"/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0DE88-A8B1-9512-D916-59E0E4D9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12/5/2023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18DB3-8520-B7F8-FC35-2EAC88AB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0FBBD7-7BC9-450E-304B-CEB82B860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755" y="408297"/>
            <a:ext cx="3976688" cy="184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74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diagram of a company&#10;&#10;Description automatically generated">
            <a:extLst>
              <a:ext uri="{FF2B5EF4-FFF2-40B4-BE49-F238E27FC236}">
                <a16:creationId xmlns:a16="http://schemas.microsoft.com/office/drawing/2014/main" id="{B43E5382-ACFA-80A4-6DA1-B0DD260D4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72" r="8383"/>
          <a:stretch/>
        </p:blipFill>
        <p:spPr>
          <a:xfrm>
            <a:off x="4280372" y="125706"/>
            <a:ext cx="7781688" cy="659744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E0E3D9-3D8D-6175-E81A-3A6947B6E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237" y="2161406"/>
            <a:ext cx="10449784" cy="1265928"/>
          </a:xfrm>
        </p:spPr>
        <p:txBody>
          <a:bodyPr>
            <a:normAutofit/>
          </a:bodyPr>
          <a:lstStyle/>
          <a:p>
            <a:r>
              <a:rPr lang="en-US" sz="4800"/>
              <a:t>ER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0DE88-A8B1-9512-D916-59E0E4D9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12/5/2023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18DB3-8520-B7F8-FC35-2EAC88AB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0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0E3D9-3D8D-6175-E81A-3A6947B6E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5101860" cy="2062595"/>
          </a:xfrm>
        </p:spPr>
        <p:txBody>
          <a:bodyPr anchor="t">
            <a:normAutofit/>
          </a:bodyPr>
          <a:lstStyle/>
          <a:p>
            <a:r>
              <a:rPr lang="en-US" sz="3600"/>
              <a:t>Relational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0DE88-A8B1-9512-D916-59E0E4D9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12/5/2023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18DB3-8520-B7F8-FC35-2EAC88AB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3" name="Picture 2" descr="A diagram of a student&#10;&#10;Description automatically generated">
            <a:extLst>
              <a:ext uri="{FF2B5EF4-FFF2-40B4-BE49-F238E27FC236}">
                <a16:creationId xmlns:a16="http://schemas.microsoft.com/office/drawing/2014/main" id="{9F38B407-653E-5202-C2D1-3E08230E9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200" y="1639003"/>
            <a:ext cx="10142220" cy="451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6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0E3D9-3D8D-6175-E81A-3A6947B6E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4696279" cy="2062595"/>
          </a:xfrm>
        </p:spPr>
        <p:txBody>
          <a:bodyPr anchor="t">
            <a:normAutofit/>
          </a:bodyPr>
          <a:lstStyle/>
          <a:p>
            <a:r>
              <a:rPr lang="en-US" sz="3600"/>
              <a:t>ORM Implementation</a:t>
            </a:r>
          </a:p>
        </p:txBody>
      </p:sp>
      <p:pic>
        <p:nvPicPr>
          <p:cNvPr id="10" name="Content Placeholder 9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CA7A780-620E-8412-5725-F8A28E4BEE5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tretch/>
        </p:blipFill>
        <p:spPr>
          <a:xfrm>
            <a:off x="169649" y="4106153"/>
            <a:ext cx="6107979" cy="2290492"/>
          </a:xfr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0DE88-A8B1-9512-D916-59E0E4D9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12/5/2023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18DB3-8520-B7F8-FC35-2EAC88AB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11" name="Picture 10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74C0AEF-7010-A3E5-145D-AEBD6691C6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58" r="-115" b="3880"/>
          <a:stretch/>
        </p:blipFill>
        <p:spPr>
          <a:xfrm>
            <a:off x="6503018" y="136733"/>
            <a:ext cx="5503196" cy="3429604"/>
          </a:xfrm>
          <a:prstGeom prst="rect">
            <a:avLst/>
          </a:prstGeom>
        </p:spPr>
      </p:pic>
      <p:pic>
        <p:nvPicPr>
          <p:cNvPr id="12" name="Picture 1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7263902-B60F-C133-EBD3-278520F25C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" r="-78" b="1836"/>
          <a:stretch/>
        </p:blipFill>
        <p:spPr>
          <a:xfrm>
            <a:off x="6503644" y="3632152"/>
            <a:ext cx="5502448" cy="276567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D241A4-E075-0806-2DA0-F86634C5F1D0}"/>
              </a:ext>
            </a:extLst>
          </p:cNvPr>
          <p:cNvSpPr txBox="1">
            <a:spLocks/>
          </p:cNvSpPr>
          <p:nvPr/>
        </p:nvSpPr>
        <p:spPr>
          <a:xfrm>
            <a:off x="668889" y="1531177"/>
            <a:ext cx="4868787" cy="8189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har char="•"/>
            </a:pPr>
            <a:r>
              <a:rPr lang="en-US" sz="2000">
                <a:latin typeface="Arial"/>
                <a:cs typeface="Arial"/>
              </a:rPr>
              <a:t>Full ER diagram</a:t>
            </a:r>
          </a:p>
          <a:p>
            <a:pPr marL="342900" indent="-342900">
              <a:buChar char="•"/>
            </a:pPr>
            <a:r>
              <a:rPr lang="en-US" sz="2000">
                <a:latin typeface="Arial"/>
                <a:cs typeface="Arial"/>
              </a:rPr>
              <a:t>N:N relationships using association object</a:t>
            </a:r>
          </a:p>
          <a:p>
            <a:pPr marL="342900" indent="-342900">
              <a:buChar char="•"/>
            </a:pPr>
            <a:endParaRPr lang="en-US" sz="2000">
              <a:latin typeface="Arial"/>
              <a:cs typeface="Arial"/>
            </a:endParaRPr>
          </a:p>
        </p:txBody>
      </p:sp>
      <p:pic>
        <p:nvPicPr>
          <p:cNvPr id="9" name="Picture 8" descr="A white diamond with black text&#10;&#10;Description automatically generated">
            <a:extLst>
              <a:ext uri="{FF2B5EF4-FFF2-40B4-BE49-F238E27FC236}">
                <a16:creationId xmlns:a16="http://schemas.microsoft.com/office/drawing/2014/main" id="{E2FA049C-F6A6-BCA5-C2E4-D7362379C0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3431" y="2944915"/>
            <a:ext cx="3819525" cy="7715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ADA21BC-B48F-167C-D81C-FC2FCBB1019A}"/>
              </a:ext>
            </a:extLst>
          </p:cNvPr>
          <p:cNvSpPr/>
          <p:nvPr/>
        </p:nvSpPr>
        <p:spPr>
          <a:xfrm>
            <a:off x="248182" y="5074981"/>
            <a:ext cx="5946588" cy="8068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E7D6C4-15C5-7598-E030-61AA1DB14D3F}"/>
              </a:ext>
            </a:extLst>
          </p:cNvPr>
          <p:cNvSpPr/>
          <p:nvPr/>
        </p:nvSpPr>
        <p:spPr>
          <a:xfrm>
            <a:off x="6612267" y="2525058"/>
            <a:ext cx="5289177" cy="3137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C89CFF-F3BA-6A0C-D37B-ADF660BD48DB}"/>
              </a:ext>
            </a:extLst>
          </p:cNvPr>
          <p:cNvSpPr/>
          <p:nvPr/>
        </p:nvSpPr>
        <p:spPr>
          <a:xfrm>
            <a:off x="6612266" y="5212416"/>
            <a:ext cx="5289177" cy="3137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09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0E3D9-3D8D-6175-E81A-3A6947B6E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8358795" cy="2062595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rgbClr val="35403A"/>
                </a:solidFill>
                <a:latin typeface="Walbaum Display"/>
                <a:cs typeface="Times New Roman"/>
              </a:rPr>
              <a:t>EventAttendanceAndStaff Query (Max)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0DE88-A8B1-9512-D916-59E0E4D9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12/5/2023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18DB3-8520-B7F8-FC35-2EAC88AB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8" name="Picture 7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2C353027-0E24-4B72-717C-81C7C00DE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87" y="2378912"/>
            <a:ext cx="5461000" cy="2975995"/>
          </a:xfrm>
          <a:prstGeom prst="rect">
            <a:avLst/>
          </a:prstGeom>
        </p:spPr>
      </p:pic>
      <p:pic>
        <p:nvPicPr>
          <p:cNvPr id="9" name="Picture 8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C2B636B4-0F8A-00F7-7019-7C46293B0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0" y="2382780"/>
            <a:ext cx="5651500" cy="299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3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0E3D9-3D8D-6175-E81A-3A6947B6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err="1">
                <a:solidFill>
                  <a:srgbClr val="35403A"/>
                </a:solidFill>
                <a:latin typeface="Walbaum Display"/>
                <a:cs typeface="Times New Roman"/>
              </a:rPr>
              <a:t>NumClassesTaught</a:t>
            </a:r>
            <a:r>
              <a:rPr lang="en-US" sz="3600">
                <a:solidFill>
                  <a:srgbClr val="35403A"/>
                </a:solidFill>
                <a:latin typeface="Walbaum Display"/>
                <a:cs typeface="Times New Roman"/>
              </a:rPr>
              <a:t> Query (Kadin)</a:t>
            </a:r>
            <a:endParaRPr lang="en-US"/>
          </a:p>
        </p:txBody>
      </p:sp>
      <p:pic>
        <p:nvPicPr>
          <p:cNvPr id="5" name="Content Placeholder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86F86D3B-D43A-4DEF-95F4-838BA76637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5028" y="1431693"/>
            <a:ext cx="6655579" cy="366225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0DE88-A8B1-9512-D916-59E0E4D9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12/5/2023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18DB3-8520-B7F8-FC35-2EAC88AB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3" name="Picture 2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746F0658-D4B6-7924-A2E7-178CB685B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94" y="1433809"/>
            <a:ext cx="7048500" cy="3768132"/>
          </a:xfrm>
          <a:prstGeom prst="rect">
            <a:avLst/>
          </a:prstGeom>
        </p:spPr>
      </p:pic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04982BA2-D9CB-E064-A7FC-F9922BFFE0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883398" y="1537970"/>
            <a:ext cx="5804229" cy="2208259"/>
          </a:xfrm>
        </p:spPr>
      </p:pic>
    </p:spTree>
    <p:extLst>
      <p:ext uri="{BB962C8B-B14F-4D97-AF65-F5344CB8AC3E}">
        <p14:creationId xmlns:p14="http://schemas.microsoft.com/office/powerpoint/2010/main" val="505432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0E3D9-3D8D-6175-E81A-3A6947B6E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2538" y="1709148"/>
            <a:ext cx="5098219" cy="2208503"/>
          </a:xfrm>
        </p:spPr>
        <p:txBody>
          <a:bodyPr anchor="ctr">
            <a:normAutofit/>
          </a:bodyPr>
          <a:lstStyle/>
          <a:p>
            <a:r>
              <a:rPr lang="en-US" sz="3200"/>
              <a:t>EventVolunteer Query (David)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C9812466-3160-54BB-C3AA-22AA87A16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6444" y="3427483"/>
            <a:ext cx="5054132" cy="1695633"/>
          </a:xfrm>
        </p:spPr>
        <p:txBody>
          <a:bodyPr anchor="ctr">
            <a:normAutofit/>
          </a:bodyPr>
          <a:lstStyle/>
          <a:p>
            <a:r>
              <a:rPr lang="en-US" sz="1100">
                <a:solidFill>
                  <a:srgbClr val="000000"/>
                </a:solidFill>
                <a:latin typeface="Times New Roman"/>
                <a:cs typeface="Times New Roman"/>
              </a:rPr>
              <a:t>Description: Extracts volunteer ID, first name, training status, and phone number for volunteers helping at each event and orders by first name in ascending order.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0DE88-A8B1-9512-D916-59E0E4D9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12/5/2023</a:t>
            </a:fld>
            <a:endParaRPr lang="en-US"/>
          </a:p>
        </p:txBody>
      </p:sp>
      <p:sp>
        <p:nvSpPr>
          <p:cNvPr id="16" name="Footer Placeholder 8">
            <a:extLst>
              <a:ext uri="{FF2B5EF4-FFF2-40B4-BE49-F238E27FC236}">
                <a16:creationId xmlns:a16="http://schemas.microsoft.com/office/drawing/2014/main" id="{700B0AD2-BB32-5F0E-C8F0-1202CAC9A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18DB3-8520-B7F8-FC35-2EAC88AB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5" name="Picture 4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CDC65E4E-BA4F-81E1-07C3-F891560AB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061" r="161" b="-606"/>
          <a:stretch/>
        </p:blipFill>
        <p:spPr>
          <a:xfrm>
            <a:off x="109268" y="263946"/>
            <a:ext cx="9529324" cy="138244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E4ADE5B-185F-95C3-3F18-12C651EB6A00}"/>
              </a:ext>
            </a:extLst>
          </p:cNvPr>
          <p:cNvSpPr txBox="1"/>
          <p:nvPr/>
        </p:nvSpPr>
        <p:spPr>
          <a:xfrm>
            <a:off x="-5751" y="1762664"/>
            <a:ext cx="6538822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>
                <a:latin typeface="Courier New"/>
                <a:cs typeface="Courier New"/>
              </a:rPr>
              <a:t>eventVolunteer = (  </a:t>
            </a:r>
            <a:br>
              <a:rPr lang="en-US" sz="1500"/>
            </a:br>
            <a:r>
              <a:rPr lang="en-US" sz="1500">
                <a:latin typeface="Courier New"/>
                <a:cs typeface="Courier New"/>
              </a:rPr>
              <a:t>    eventVolunteer = (  ​</a:t>
            </a:r>
            <a:br>
              <a:rPr lang="en-US" sz="1500"/>
            </a:br>
            <a:r>
              <a:rPr lang="en-US" sz="1500">
                <a:latin typeface="Courier New"/>
                <a:cs typeface="Courier New"/>
              </a:rPr>
              <a:t>select(  ​</a:t>
            </a:r>
            <a:br>
              <a:rPr lang="en-US" sz="1500"/>
            </a:br>
            <a:r>
              <a:rPr lang="en-US" sz="1500">
                <a:latin typeface="Courier New"/>
                <a:cs typeface="Courier New"/>
              </a:rPr>
              <a:t>     Event.ename,  ​</a:t>
            </a:r>
            <a:br>
              <a:rPr lang="en-US" sz="1500"/>
            </a:br>
            <a:r>
              <a:rPr lang="en-US" sz="1500">
                <a:latin typeface="Courier New"/>
                <a:cs typeface="Courier New"/>
              </a:rPr>
              <a:t>     Volunteer.vid,  ​</a:t>
            </a:r>
            <a:br>
              <a:rPr lang="en-US" sz="1500"/>
            </a:br>
            <a:r>
              <a:rPr lang="en-US" sz="1500">
                <a:latin typeface="Courier New"/>
                <a:cs typeface="Courier New"/>
              </a:rPr>
              <a:t>     Volunteer.vfirst,  ​</a:t>
            </a:r>
            <a:br>
              <a:rPr lang="en-US" sz="1500"/>
            </a:br>
            <a:r>
              <a:rPr lang="en-US" sz="1500">
                <a:latin typeface="Courier New"/>
                <a:cs typeface="Courier New"/>
              </a:rPr>
              <a:t>     Volunteer.vtrainstatus,  ​</a:t>
            </a:r>
            <a:br>
              <a:rPr lang="en-US" sz="1500"/>
            </a:br>
            <a:r>
              <a:rPr lang="en-US" sz="1500">
                <a:latin typeface="Courier New"/>
                <a:cs typeface="Courier New"/>
              </a:rPr>
              <a:t>     Volunteer.vphonenumber,  ​</a:t>
            </a:r>
            <a:br>
              <a:rPr lang="en-US" sz="1500"/>
            </a:br>
            <a:r>
              <a:rPr lang="en-US" sz="1500">
                <a:latin typeface="Courier New"/>
                <a:cs typeface="Courier New"/>
              </a:rPr>
              <a:t>) ​</a:t>
            </a:r>
            <a:br>
              <a:rPr lang="en-US" sz="1500"/>
            </a:br>
            <a:r>
              <a:rPr lang="en-US" sz="1500">
                <a:latin typeface="Courier New"/>
                <a:cs typeface="Courier New"/>
              </a:rPr>
              <a:t>.join(Helps, Volunteer.vid == Helps.vid)  ​</a:t>
            </a:r>
            <a:br>
              <a:rPr lang="en-US" sz="1500"/>
            </a:br>
            <a:r>
              <a:rPr lang="en-US" sz="1500">
                <a:latin typeface="Courier New"/>
                <a:cs typeface="Courier New"/>
              </a:rPr>
              <a:t>.join(Event, Helps.eid == Event.eid)  ​</a:t>
            </a:r>
            <a:br>
              <a:rPr lang="en-US" sz="1500"/>
            </a:br>
            <a:r>
              <a:rPr lang="en-US" sz="1500">
                <a:latin typeface="Courier New"/>
                <a:cs typeface="Courier New"/>
              </a:rPr>
              <a:t>.order_by(Volunteer.vfirst.asc())  ​</a:t>
            </a:r>
            <a:br>
              <a:rPr lang="en-US" sz="1500"/>
            </a:br>
            <a:r>
              <a:rPr lang="en-US" sz="1500">
                <a:latin typeface="Courier New"/>
                <a:cs typeface="Courier New"/>
              </a:rPr>
              <a:t>)  ​</a:t>
            </a:r>
            <a:br>
              <a:rPr lang="en-US" sz="1500"/>
            </a:br>
            <a:r>
              <a:rPr lang="en-US" sz="1500">
                <a:latin typeface="Courier New"/>
                <a:cs typeface="Courier New"/>
              </a:rPr>
              <a:t>print('\n#Query: eventVolunteer (David)#')  ​</a:t>
            </a:r>
            <a:br>
              <a:rPr lang="en-US" sz="1500"/>
            </a:br>
            <a:r>
              <a:rPr lang="en-US" sz="1500">
                <a:latin typeface="Courier New"/>
                <a:cs typeface="Courier New"/>
              </a:rPr>
              <a:t>event_volunteers = session.execute(eventVolunteer)   ​</a:t>
            </a:r>
            <a:br>
              <a:rPr lang="en-US" sz="1500"/>
            </a:br>
            <a:r>
              <a:rPr lang="en-US" sz="1500">
                <a:latin typeface="Courier New"/>
                <a:cs typeface="Courier New"/>
              </a:rPr>
              <a:t>for entry in event_volunteers:   ​</a:t>
            </a:r>
            <a:br>
              <a:rPr lang="en-US" sz="1500"/>
            </a:br>
            <a:r>
              <a:rPr lang="en-US" sz="1500">
                <a:latin typeface="Courier New"/>
                <a:cs typeface="Courier New"/>
              </a:rPr>
              <a:t>print(f"Eventname: {entry.ename},VolunteerID: {entry.vid}, VolunteerFirstName: {entry.vfirst}, VolunteerTrainStatus: {entry.vtrainstatus} VolunteerPhoneNumber: {entry.vphonenumber}") ​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801027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0C11A99B-2405-A030-FF49-A692CC9A8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5" y="1988751"/>
            <a:ext cx="7365999" cy="34871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E0E3D9-3D8D-6175-E81A-3A6947B6E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10091730" cy="2062595"/>
          </a:xfrm>
        </p:spPr>
        <p:txBody>
          <a:bodyPr anchor="t">
            <a:normAutofit/>
          </a:bodyPr>
          <a:lstStyle/>
          <a:p>
            <a:r>
              <a:rPr lang="en-US" sz="3600" err="1">
                <a:solidFill>
                  <a:srgbClr val="35403A"/>
                </a:solidFill>
                <a:latin typeface="Walbaum Display"/>
                <a:cs typeface="Times New Roman"/>
              </a:rPr>
              <a:t>DistinctStudentsAttendingClasses</a:t>
            </a:r>
            <a:r>
              <a:rPr lang="en-US" sz="3600">
                <a:solidFill>
                  <a:srgbClr val="35403A"/>
                </a:solidFill>
                <a:latin typeface="Walbaum Display"/>
                <a:cs typeface="Times New Roman"/>
              </a:rPr>
              <a:t> Query (Taylor)</a:t>
            </a:r>
            <a:endParaRPr lang="en-US" sz="3600"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0DE88-A8B1-9512-D916-59E0E4D9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12/5/2023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18DB3-8520-B7F8-FC35-2EAC88AB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7" name="Picture 6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F553AE13-83C5-B2B7-0C4D-C348F4A29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224" y="4379137"/>
            <a:ext cx="5341776" cy="181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0525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BohoVogue">
      <a:dk1>
        <a:sysClr val="windowText" lastClr="000000"/>
      </a:dk1>
      <a:lt1>
        <a:sysClr val="window" lastClr="FFFFFF"/>
      </a:lt1>
      <a:dk2>
        <a:srgbClr val="35403A"/>
      </a:dk2>
      <a:lt2>
        <a:srgbClr val="F1EFEB"/>
      </a:lt2>
      <a:accent1>
        <a:srgbClr val="9E8B50"/>
      </a:accent1>
      <a:accent2>
        <a:srgbClr val="D5966B"/>
      </a:accent2>
      <a:accent3>
        <a:srgbClr val="9BA6BB"/>
      </a:accent3>
      <a:accent4>
        <a:srgbClr val="869880"/>
      </a:accent4>
      <a:accent5>
        <a:srgbClr val="588267"/>
      </a:accent5>
      <a:accent6>
        <a:srgbClr val="B89C46"/>
      </a:accent6>
      <a:hlink>
        <a:srgbClr val="C77138"/>
      </a:hlink>
      <a:folHlink>
        <a:srgbClr val="589374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BohoVogueVTI</vt:lpstr>
      <vt:lpstr>Youth Program Database</vt:lpstr>
      <vt:lpstr>Introduction</vt:lpstr>
      <vt:lpstr>ER Diagram</vt:lpstr>
      <vt:lpstr>Relational Schema</vt:lpstr>
      <vt:lpstr>ORM Implementation</vt:lpstr>
      <vt:lpstr>EventAttendanceAndStaff Query (Max)</vt:lpstr>
      <vt:lpstr>NumClassesTaught Query (Kadin)</vt:lpstr>
      <vt:lpstr>EventVolunteer Query (David)</vt:lpstr>
      <vt:lpstr>DistinctStudentsAttendingClasses Query (Taylor)</vt:lpstr>
      <vt:lpstr>PopularTopics  Query (Rachel)</vt:lpstr>
      <vt:lpstr>Thank You! Questions?</vt:lpstr>
      <vt:lpstr>Description of the Organization</vt:lpstr>
      <vt:lpstr>Description of the Organization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2023-11-26T14:41:10Z</dcterms:created>
  <dcterms:modified xsi:type="dcterms:W3CDTF">2023-12-05T17:55:13Z</dcterms:modified>
</cp:coreProperties>
</file>