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DD565-FB7A-4073-B596-C016780354A7}" v="5" dt="2020-09-07T12:50:1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78" r:id="rId6"/>
    <p:sldLayoutId id="2147483783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636E4-69AA-4063-9CE2-A184ABD2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6200"/>
              <a:t>Formula One Race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6F0754-D978-4E47-A92B-A016E79D0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fr-FR" sz="1500"/>
              <a:t>Nils CHARRIER</a:t>
            </a:r>
          </a:p>
          <a:p>
            <a:pPr algn="l"/>
            <a:r>
              <a:rPr lang="fr-FR" sz="1500"/>
              <a:t>Pierre-Maxime COSTA</a:t>
            </a:r>
          </a:p>
          <a:p>
            <a:pPr algn="l"/>
            <a:r>
              <a:rPr lang="fr-FR" sz="1500"/>
              <a:t>Edouard DANSETTE</a:t>
            </a:r>
          </a:p>
          <a:p>
            <a:pPr algn="l"/>
            <a:r>
              <a:rPr lang="fr-FR" sz="1500"/>
              <a:t>Jules ROUSSEAU</a:t>
            </a:r>
          </a:p>
          <a:p>
            <a:pPr algn="l"/>
            <a:r>
              <a:rPr lang="fr-FR" sz="1500"/>
              <a:t>Maxime THOOR</a:t>
            </a:r>
          </a:p>
          <a:p>
            <a:pPr algn="l"/>
            <a:r>
              <a:rPr lang="fr-FR" sz="1500"/>
              <a:t>Louis TINEL</a:t>
            </a:r>
          </a:p>
          <a:p>
            <a:pPr algn="l"/>
            <a:endParaRPr lang="fr-FR" sz="1500"/>
          </a:p>
          <a:p>
            <a:pPr algn="l"/>
            <a:endParaRPr lang="fr-FR" sz="1500"/>
          </a:p>
          <a:p>
            <a:pPr algn="l"/>
            <a:endParaRPr lang="fr-FR" sz="1500"/>
          </a:p>
        </p:txBody>
      </p:sp>
      <p:pic>
        <p:nvPicPr>
          <p:cNvPr id="1026" name="Picture 2" descr="2017 New Formula 1 logo vector Free Download | Pixellogo">
            <a:extLst>
              <a:ext uri="{FF2B5EF4-FFF2-40B4-BE49-F238E27FC236}">
                <a16:creationId xmlns:a16="http://schemas.microsoft.com/office/drawing/2014/main" id="{4E76EC8F-6867-419F-BD8E-78CF6A46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1" y="2183130"/>
            <a:ext cx="3047999" cy="24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49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78EE9-4318-4EE3-A133-EA500175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31823"/>
            <a:ext cx="9144000" cy="1263649"/>
          </a:xfrm>
        </p:spPr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3B50B0-3806-4D48-97D1-79D1085098FD}"/>
              </a:ext>
            </a:extLst>
          </p:cNvPr>
          <p:cNvSpPr txBox="1"/>
          <p:nvPr/>
        </p:nvSpPr>
        <p:spPr>
          <a:xfrm>
            <a:off x="1276350" y="1895472"/>
            <a:ext cx="953452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CHEF DE PROJET, pilote le projet et assure la coordination de l’équipe</a:t>
            </a:r>
          </a:p>
          <a:p>
            <a:pPr algn="ctr"/>
            <a:r>
              <a:rPr lang="fr-FR" b="1" dirty="0"/>
              <a:t> </a:t>
            </a:r>
          </a:p>
          <a:p>
            <a:pPr algn="ctr"/>
            <a:r>
              <a:rPr lang="fr-FR" sz="1400" dirty="0"/>
              <a:t>Maxime THOOR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5B0C66-F504-4D55-9805-EF83585C0406}"/>
              </a:ext>
            </a:extLst>
          </p:cNvPr>
          <p:cNvSpPr txBox="1"/>
          <p:nvPr/>
        </p:nvSpPr>
        <p:spPr>
          <a:xfrm>
            <a:off x="3552824" y="3159118"/>
            <a:ext cx="222885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ENGINEER, analyse les données et classe les informations recueillies en fonction des besoins</a:t>
            </a:r>
          </a:p>
          <a:p>
            <a:endParaRPr lang="fr-FR" b="1" dirty="0"/>
          </a:p>
          <a:p>
            <a:r>
              <a:rPr lang="fr-FR" sz="1400" dirty="0"/>
              <a:t>Pierre-Maxime COSTA </a:t>
            </a:r>
          </a:p>
          <a:p>
            <a:r>
              <a:rPr lang="fr-FR" sz="1400" dirty="0"/>
              <a:t>Edouard DANSETTE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C6F52-F847-4511-AB79-31E01723D79C}"/>
              </a:ext>
            </a:extLst>
          </p:cNvPr>
          <p:cNvSpPr txBox="1"/>
          <p:nvPr/>
        </p:nvSpPr>
        <p:spPr>
          <a:xfrm>
            <a:off x="9329736" y="3133738"/>
            <a:ext cx="205740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REPORTER, chargé de rédiger les rapports de nature technique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sz="1400" dirty="0"/>
              <a:t>Nils CHARRIER</a:t>
            </a:r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DAEED1-1B43-454D-9CEA-BACAAA754346}"/>
              </a:ext>
            </a:extLst>
          </p:cNvPr>
          <p:cNvSpPr txBox="1"/>
          <p:nvPr/>
        </p:nvSpPr>
        <p:spPr>
          <a:xfrm>
            <a:off x="804863" y="3159118"/>
            <a:ext cx="21669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DATA MINER, choisit les données sources potentiellement exploitables, formate et nettoie les données</a:t>
            </a:r>
          </a:p>
          <a:p>
            <a:endParaRPr lang="fr-FR" b="1" dirty="0"/>
          </a:p>
          <a:p>
            <a:r>
              <a:rPr lang="fr-FR" sz="1400" dirty="0"/>
              <a:t>Jules ROUSSEAU</a:t>
            </a:r>
          </a:p>
          <a:p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9BFB9-E74B-41C7-A023-FF1331FB9E74}"/>
              </a:ext>
            </a:extLst>
          </p:cNvPr>
          <p:cNvSpPr txBox="1"/>
          <p:nvPr/>
        </p:nvSpPr>
        <p:spPr>
          <a:xfrm>
            <a:off x="6386512" y="3159118"/>
            <a:ext cx="236220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MACHINE LEARNING ENGINEER, s’occupe de l’analyse prédictive, écrit des programmes et développe des algorithmes</a:t>
            </a:r>
          </a:p>
          <a:p>
            <a:endParaRPr lang="fr-FR" b="1" dirty="0"/>
          </a:p>
          <a:p>
            <a:r>
              <a:rPr lang="fr-FR" sz="1400" dirty="0"/>
              <a:t>Louis TINEL</a:t>
            </a:r>
          </a:p>
          <a:p>
            <a:endParaRPr lang="fr-FR" sz="14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A3E7743E-0802-4224-8F18-65A9E27166F1}"/>
              </a:ext>
            </a:extLst>
          </p:cNvPr>
          <p:cNvSpPr/>
          <p:nvPr/>
        </p:nvSpPr>
        <p:spPr>
          <a:xfrm>
            <a:off x="3086100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2CA74A4-24EE-4C7A-ACC6-BA9A7799B216}"/>
              </a:ext>
            </a:extLst>
          </p:cNvPr>
          <p:cNvSpPr/>
          <p:nvPr/>
        </p:nvSpPr>
        <p:spPr>
          <a:xfrm>
            <a:off x="5910263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8991C45B-9F44-463F-82D1-3A8EB035671B}"/>
              </a:ext>
            </a:extLst>
          </p:cNvPr>
          <p:cNvSpPr/>
          <p:nvPr/>
        </p:nvSpPr>
        <p:spPr>
          <a:xfrm>
            <a:off x="8877297" y="4143375"/>
            <a:ext cx="371475" cy="2952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0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99031-04D8-49D8-A684-422D2A4E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9144000" cy="1263649"/>
          </a:xfrm>
        </p:spPr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1A76DC-C5A0-42C4-AFAC-28ADBABF9014}"/>
              </a:ext>
            </a:extLst>
          </p:cNvPr>
          <p:cNvSpPr txBox="1"/>
          <p:nvPr/>
        </p:nvSpPr>
        <p:spPr>
          <a:xfrm>
            <a:off x="1352550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dernière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6C01B-E898-4F01-AF0C-26C88EC16340}"/>
              </a:ext>
            </a:extLst>
          </p:cNvPr>
          <p:cNvSpPr txBox="1"/>
          <p:nvPr/>
        </p:nvSpPr>
        <p:spPr>
          <a:xfrm>
            <a:off x="4333875" y="2292348"/>
            <a:ext cx="35242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1 </a:t>
            </a:r>
            <a:r>
              <a:rPr lang="fr-FR" dirty="0"/>
              <a:t>(du 07/09/2020 au 13/09/2020)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Définir l’objectif de l’entreprise, que propose t’elle ?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Prendre un temps pour s’approprier les données et les codes existants sur le sujet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6579EC-D314-4D24-8029-2934FD4B3166}"/>
              </a:ext>
            </a:extLst>
          </p:cNvPr>
          <p:cNvSpPr txBox="1"/>
          <p:nvPr/>
        </p:nvSpPr>
        <p:spPr>
          <a:xfrm>
            <a:off x="5591175" y="1789667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semaine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71530F-DAE8-4D4C-9415-CB6A1BD9D1A9}"/>
              </a:ext>
            </a:extLst>
          </p:cNvPr>
          <p:cNvSpPr txBox="1"/>
          <p:nvPr/>
        </p:nvSpPr>
        <p:spPr>
          <a:xfrm>
            <a:off x="8172447" y="2292348"/>
            <a:ext cx="3352802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2 </a:t>
            </a:r>
            <a:r>
              <a:rPr lang="fr-FR" dirty="0"/>
              <a:t>(du 14/09/2020 au 20/09/2020)</a:t>
            </a:r>
            <a:endParaRPr lang="fr-FR" sz="2800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Faire l’introduction du rapport sur tout ce qui a été trouvé lors de la semaine 1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Extraction des données pour faire une analyse descriptive des données sur un Jupyter Notebook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4BD12C-715D-4B1E-8946-26C5120B7012}"/>
              </a:ext>
            </a:extLst>
          </p:cNvPr>
          <p:cNvSpPr txBox="1"/>
          <p:nvPr/>
        </p:nvSpPr>
        <p:spPr>
          <a:xfrm>
            <a:off x="8739186" y="178649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semaine prochaine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8B452-C929-454A-9F48-0212F5AB92D5}"/>
              </a:ext>
            </a:extLst>
          </p:cNvPr>
          <p:cNvSpPr txBox="1"/>
          <p:nvPr/>
        </p:nvSpPr>
        <p:spPr>
          <a:xfrm>
            <a:off x="666751" y="2292348"/>
            <a:ext cx="3352802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SEMAINE 0 </a:t>
            </a:r>
            <a:r>
              <a:rPr lang="fr-FR" dirty="0"/>
              <a:t>(du 01/09/2020 au 06/09/2020)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Trouver un sujet pour faire de l’analyse prédictive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Création d’un groupe Messenger pour échanger sur les avancées du projet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Création d’un GitHub pour partager nos codes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Fixer le rôle de chacun dans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06137966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CA58AEA67DE46B8842B73E9BA612D" ma:contentTypeVersion="11" ma:contentTypeDescription="Crée un document." ma:contentTypeScope="" ma:versionID="a9fb925ac88f6f75396dc2d054661b1d">
  <xsd:schema xmlns:xsd="http://www.w3.org/2001/XMLSchema" xmlns:xs="http://www.w3.org/2001/XMLSchema" xmlns:p="http://schemas.microsoft.com/office/2006/metadata/properties" xmlns:ns3="c3d0b6cf-9588-47cf-a0bc-cf1957bdb512" xmlns:ns4="514b1ae2-3eed-4298-a95d-bd37742bc99c" targetNamespace="http://schemas.microsoft.com/office/2006/metadata/properties" ma:root="true" ma:fieldsID="a4b4deb9d201fd1586da5e3a26dd47a6" ns3:_="" ns4:_="">
    <xsd:import namespace="c3d0b6cf-9588-47cf-a0bc-cf1957bdb512"/>
    <xsd:import namespace="514b1ae2-3eed-4298-a95d-bd37742bc99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d0b6cf-9588-47cf-a0bc-cf1957bdb5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b1ae2-3eed-4298-a95d-bd37742b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2B707-F9B2-424F-BDF6-55458FE271D1}">
  <ds:schemaRefs>
    <ds:schemaRef ds:uri="c3d0b6cf-9588-47cf-a0bc-cf1957bdb512"/>
    <ds:schemaRef ds:uri="http://purl.org/dc/terms/"/>
    <ds:schemaRef ds:uri="http://schemas.openxmlformats.org/package/2006/metadata/core-properties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CC9305-FEE6-4A65-BC1A-C2E65F6DE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CBACE0-89BA-4A4D-838C-B101B4435D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d0b6cf-9588-47cf-a0bc-cf1957bdb512"/>
    <ds:schemaRef ds:uri="514b1ae2-3eed-4298-a95d-bd37742b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221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Arial Nova Cond</vt:lpstr>
      <vt:lpstr>Modern Love</vt:lpstr>
      <vt:lpstr>TornVTI</vt:lpstr>
      <vt:lpstr>Formula One Race Data</vt:lpstr>
      <vt:lpstr>Organisation</vt:lpstr>
      <vt:lpstr>Planification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One Race Data</dc:title>
  <dc:creator>Maxime THOOR</dc:creator>
  <cp:lastModifiedBy>Maxime THOOR</cp:lastModifiedBy>
  <cp:revision>8</cp:revision>
  <dcterms:created xsi:type="dcterms:W3CDTF">2020-09-07T12:22:48Z</dcterms:created>
  <dcterms:modified xsi:type="dcterms:W3CDTF">2020-09-08T14:10:20Z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0x010100F91CA58AEA67DE46B8842B73E9BA612D</vt:lpwstr>
  </property>
</Properties>
</file>