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78EE9-4318-4EE3-A133-EA500175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B50B0-3806-4D48-97D1-79D1085098FD}"/>
              </a:ext>
            </a:extLst>
          </p:cNvPr>
          <p:cNvSpPr txBox="1"/>
          <p:nvPr/>
        </p:nvSpPr>
        <p:spPr>
          <a:xfrm>
            <a:off x="1276350" y="1895472"/>
            <a:ext cx="95345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CHEF DE PROJET, pilote le projet et assure la coordination de l’équipe</a:t>
            </a:r>
          </a:p>
          <a:p>
            <a:pPr algn="ctr"/>
            <a:r>
              <a:rPr lang="fr-FR" b="1" dirty="0"/>
              <a:t> </a:t>
            </a:r>
          </a:p>
          <a:p>
            <a:pPr algn="ctr"/>
            <a:r>
              <a:rPr lang="fr-FR" sz="1400" dirty="0"/>
              <a:t>Maxime THOOR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B0C66-F504-4D55-9805-EF83585C0406}"/>
              </a:ext>
            </a:extLst>
          </p:cNvPr>
          <p:cNvSpPr txBox="1"/>
          <p:nvPr/>
        </p:nvSpPr>
        <p:spPr>
          <a:xfrm>
            <a:off x="3629026" y="3805449"/>
            <a:ext cx="20574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WAREHOUSE </a:t>
            </a:r>
          </a:p>
          <a:p>
            <a:endParaRPr lang="fr-FR" b="1" dirty="0"/>
          </a:p>
          <a:p>
            <a:r>
              <a:rPr lang="fr-FR" sz="1400" dirty="0"/>
              <a:t>Jules ROUSSEAU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C6F52-F847-4511-AB79-31E01723D79C}"/>
              </a:ext>
            </a:extLst>
          </p:cNvPr>
          <p:cNvSpPr txBox="1"/>
          <p:nvPr/>
        </p:nvSpPr>
        <p:spPr>
          <a:xfrm>
            <a:off x="9434511" y="3506181"/>
            <a:ext cx="20574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REPORTING et ANALYSE</a:t>
            </a:r>
          </a:p>
          <a:p>
            <a:endParaRPr lang="fr-FR" b="1" dirty="0"/>
          </a:p>
          <a:p>
            <a:r>
              <a:rPr lang="fr-FR" sz="1400" dirty="0"/>
              <a:t>Pierre-Maxime COSTA </a:t>
            </a:r>
          </a:p>
          <a:p>
            <a:r>
              <a:rPr lang="fr-FR" sz="1400" dirty="0"/>
              <a:t>Edouard DANSETTE</a:t>
            </a:r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DAEED1-1B43-454D-9CEA-BACAAA754346}"/>
              </a:ext>
            </a:extLst>
          </p:cNvPr>
          <p:cNvSpPr txBox="1"/>
          <p:nvPr/>
        </p:nvSpPr>
        <p:spPr>
          <a:xfrm>
            <a:off x="814388" y="3721625"/>
            <a:ext cx="2166938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EXTRACTION DES DONNEES SOURCE</a:t>
            </a:r>
          </a:p>
          <a:p>
            <a:endParaRPr lang="fr-FR" b="1" dirty="0"/>
          </a:p>
          <a:p>
            <a:r>
              <a:rPr lang="fr-FR" sz="1400" dirty="0"/>
              <a:t>Louis TINEL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9BFB9-E74B-41C7-A023-FF1331FB9E74}"/>
              </a:ext>
            </a:extLst>
          </p:cNvPr>
          <p:cNvSpPr txBox="1"/>
          <p:nvPr/>
        </p:nvSpPr>
        <p:spPr>
          <a:xfrm>
            <a:off x="6479381" y="3697727"/>
            <a:ext cx="205740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DATAMART</a:t>
            </a:r>
          </a:p>
          <a:p>
            <a:endParaRPr lang="fr-FR" b="1" dirty="0"/>
          </a:p>
          <a:p>
            <a:r>
              <a:rPr lang="fr-FR" sz="1400" dirty="0"/>
              <a:t>Nils CHARRIER</a:t>
            </a:r>
          </a:p>
          <a:p>
            <a:endParaRPr lang="fr-FR" sz="14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3E7743E-0802-4224-8F18-65A9E27166F1}"/>
              </a:ext>
            </a:extLst>
          </p:cNvPr>
          <p:cNvSpPr/>
          <p:nvPr/>
        </p:nvSpPr>
        <p:spPr>
          <a:xfrm>
            <a:off x="3086100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2CA74A4-24EE-4C7A-ACC6-BA9A7799B216}"/>
              </a:ext>
            </a:extLst>
          </p:cNvPr>
          <p:cNvSpPr/>
          <p:nvPr/>
        </p:nvSpPr>
        <p:spPr>
          <a:xfrm>
            <a:off x="5910263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991C45B-9F44-463F-82D1-3A8EB035671B}"/>
              </a:ext>
            </a:extLst>
          </p:cNvPr>
          <p:cNvSpPr/>
          <p:nvPr/>
        </p:nvSpPr>
        <p:spPr>
          <a:xfrm>
            <a:off x="8820147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1352550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4333875" y="2292348"/>
            <a:ext cx="35242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1 </a:t>
            </a:r>
            <a:r>
              <a:rPr lang="fr-FR" dirty="0"/>
              <a:t>(du 07/09/2020 au 13/09/2020)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Définir l’objectif de l’entreprise, que propose t’elle ?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Prendre un temps pour s’approprier les données et les codes existants sur le sujet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5591175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8172447" y="2292348"/>
            <a:ext cx="3352802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  <a:endParaRPr lang="fr-FR" sz="2800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Faire l’introduction du rapport sur tout ce qui a été trouvé lors de la semaine 1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Extraction des données pour faire une analyse descriptive des données sur un Jupyter Notebook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8739186" y="178649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666751" y="2292348"/>
            <a:ext cx="335280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0 </a:t>
            </a:r>
            <a:r>
              <a:rPr lang="fr-FR" dirty="0"/>
              <a:t>(du 01/09/2020 au 06/09/2020)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Trouver un sujet pour faire de l’analyse prédictive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Création d’un groupe Messenger pour échanger sur les avancées du projet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Création d’un GitHub pour partager nos codes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Fixer le rôle de chacun dans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175</Words>
  <Application>Microsoft Office PowerPoint</Application>
  <PresentationFormat>Grand écran</PresentationFormat>
  <Paragraphs>43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Modern Love</vt:lpstr>
      <vt:lpstr>TornVTI</vt:lpstr>
      <vt:lpstr>Formula One Race Data</vt:lpstr>
      <vt:lpstr>Organisation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12</cp:revision>
  <dcterms:created xsi:type="dcterms:W3CDTF">2020-09-07T12:22:48Z</dcterms:created>
  <dcterms:modified xsi:type="dcterms:W3CDTF">2020-09-09T17:29:32Z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