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78EE9-4318-4EE3-A133-EA500175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1823"/>
            <a:ext cx="9144000" cy="1263649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3B50B0-3806-4D48-97D1-79D1085098FD}"/>
              </a:ext>
            </a:extLst>
          </p:cNvPr>
          <p:cNvSpPr txBox="1"/>
          <p:nvPr/>
        </p:nvSpPr>
        <p:spPr>
          <a:xfrm>
            <a:off x="1276350" y="1895472"/>
            <a:ext cx="953452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CHEF DE PROJET, pilote le projet et assure la coordination de l’équipe</a:t>
            </a:r>
          </a:p>
          <a:p>
            <a:pPr algn="ctr"/>
            <a:r>
              <a:rPr lang="fr-FR" b="1" dirty="0"/>
              <a:t> </a:t>
            </a:r>
          </a:p>
          <a:p>
            <a:pPr algn="ctr"/>
            <a:r>
              <a:rPr lang="fr-FR" sz="1400" dirty="0"/>
              <a:t>Maxime THOOR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B0C66-F504-4D55-9805-EF83585C0406}"/>
              </a:ext>
            </a:extLst>
          </p:cNvPr>
          <p:cNvSpPr txBox="1"/>
          <p:nvPr/>
        </p:nvSpPr>
        <p:spPr>
          <a:xfrm>
            <a:off x="1276350" y="3159121"/>
            <a:ext cx="222885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 ENGINEER, analyse les données et classe les informations recueillies en fonction des besoins</a:t>
            </a:r>
          </a:p>
          <a:p>
            <a:endParaRPr lang="fr-FR" b="1" dirty="0"/>
          </a:p>
          <a:p>
            <a:r>
              <a:rPr lang="fr-FR" sz="1400" dirty="0"/>
              <a:t>Pierre-Maxime COSTA </a:t>
            </a:r>
          </a:p>
          <a:p>
            <a:r>
              <a:rPr lang="fr-FR" sz="1400" dirty="0"/>
              <a:t>Edouard DANSETTE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0C6F52-F847-4511-AB79-31E01723D79C}"/>
              </a:ext>
            </a:extLst>
          </p:cNvPr>
          <p:cNvSpPr txBox="1"/>
          <p:nvPr/>
        </p:nvSpPr>
        <p:spPr>
          <a:xfrm>
            <a:off x="3748087" y="3159121"/>
            <a:ext cx="216693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 SCIENTIST, analyse les données et détecte des tendances dans  ensembles de données</a:t>
            </a:r>
          </a:p>
          <a:p>
            <a:endParaRPr lang="fr-FR" b="1" dirty="0"/>
          </a:p>
          <a:p>
            <a:r>
              <a:rPr lang="fr-FR" sz="1400" dirty="0"/>
              <a:t>Nils CHARRIER</a:t>
            </a:r>
          </a:p>
          <a:p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DAEED1-1B43-454D-9CEA-BACAAA754346}"/>
              </a:ext>
            </a:extLst>
          </p:cNvPr>
          <p:cNvSpPr txBox="1"/>
          <p:nvPr/>
        </p:nvSpPr>
        <p:spPr>
          <a:xfrm>
            <a:off x="6096000" y="3159121"/>
            <a:ext cx="216693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 MINER, choisit les données potentiellement exploitables, formate et nettoie les données</a:t>
            </a:r>
          </a:p>
          <a:p>
            <a:endParaRPr lang="fr-FR" b="1" dirty="0"/>
          </a:p>
          <a:p>
            <a:r>
              <a:rPr lang="fr-FR" sz="1400" dirty="0"/>
              <a:t>Jules ROUSSEAU</a:t>
            </a:r>
          </a:p>
          <a:p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9BFB9-E74B-41C7-A023-FF1331FB9E74}"/>
              </a:ext>
            </a:extLst>
          </p:cNvPr>
          <p:cNvSpPr txBox="1"/>
          <p:nvPr/>
        </p:nvSpPr>
        <p:spPr>
          <a:xfrm>
            <a:off x="8443913" y="3136892"/>
            <a:ext cx="23669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MACHINE LEARNING ENGINEER, choisit le modèle, écrit des programmes et développe des algorithmes</a:t>
            </a:r>
          </a:p>
          <a:p>
            <a:endParaRPr lang="fr-FR" b="1" dirty="0"/>
          </a:p>
          <a:p>
            <a:r>
              <a:rPr lang="fr-FR" sz="1400" dirty="0"/>
              <a:t>Louis TINEL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126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90DB6-88D7-4403-9399-E0F2BEFB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92348"/>
            <a:ext cx="3448050" cy="38036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SEMAINE 0 : 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Tx/>
              <a:buChar char="-"/>
            </a:pPr>
            <a:r>
              <a:rPr lang="fr-FR" sz="1800" dirty="0"/>
              <a:t>Trouver un sujet pour faire de l’analyse prédictive </a:t>
            </a:r>
          </a:p>
          <a:p>
            <a:pPr>
              <a:buFontTx/>
              <a:buChar char="-"/>
            </a:pPr>
            <a:r>
              <a:rPr lang="fr-FR" sz="1800" dirty="0"/>
              <a:t>Création d’un groupe Messenger pour échanger sur les avancées du projet </a:t>
            </a:r>
          </a:p>
          <a:p>
            <a:pPr>
              <a:buFontTx/>
              <a:buChar char="-"/>
            </a:pPr>
            <a:r>
              <a:rPr lang="fr-FR" sz="1800" dirty="0"/>
              <a:t>Création d’un GitHub pour partager nos codes </a:t>
            </a:r>
          </a:p>
          <a:p>
            <a:pPr>
              <a:buFontTx/>
              <a:buChar char="-"/>
            </a:pPr>
            <a:r>
              <a:rPr lang="fr-FR" sz="1800" dirty="0"/>
              <a:t>Fixer le rôle de chacun dans l’entreprise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1352550" y="1789667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4495802" y="2292348"/>
            <a:ext cx="352425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SEMAINE 1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Définir l’objectif de l’entreprise, que propose t’elle ? </a:t>
            </a:r>
          </a:p>
          <a:p>
            <a:pPr marL="285750" indent="-285750">
              <a:buFontTx/>
              <a:buChar char="-"/>
            </a:pPr>
            <a:r>
              <a:rPr lang="fr-FR" dirty="0"/>
              <a:t>Prendre un temps pour s’approprier les données et les codes existants sur le sujet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5591175" y="1789667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8348662" y="2292348"/>
            <a:ext cx="3114675" cy="3016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SEMAINE 2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Faire l’introduction du rapport sur tout ce qui a été trouvé lors de la semaine 1 </a:t>
            </a:r>
          </a:p>
          <a:p>
            <a:pPr marL="285750" indent="-285750">
              <a:buFontTx/>
              <a:buChar char="-"/>
            </a:pPr>
            <a:r>
              <a:rPr lang="fr-FR" dirty="0"/>
              <a:t>Extraction des données pour faire une analyse descriptive des données sur un Jupyter Notebook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8739186" y="178649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208</Words>
  <Application>Microsoft Office PowerPoint</Application>
  <PresentationFormat>Grand écran</PresentationFormat>
  <Paragraphs>43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Arial Nova Cond</vt:lpstr>
      <vt:lpstr>Modern Love</vt:lpstr>
      <vt:lpstr>TornVTI</vt:lpstr>
      <vt:lpstr>Formula One Race Data</vt:lpstr>
      <vt:lpstr>Organisation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4</cp:revision>
  <dcterms:created xsi:type="dcterms:W3CDTF">2020-09-07T12:22:48Z</dcterms:created>
  <dcterms:modified xsi:type="dcterms:W3CDTF">2020-09-07T12:53:42Z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