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4"/>
  </p:sldMasterIdLst>
  <p:sldIdLst>
    <p:sldId id="256" r:id="rId5"/>
    <p:sldId id="259" r:id="rId6"/>
    <p:sldId id="261" r:id="rId7"/>
    <p:sldId id="260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BDD565-FB7A-4073-B596-C016780354A7}" v="5" dt="2020-09-07T12:50:13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9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8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0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4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3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1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7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4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46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78" r:id="rId6"/>
    <p:sldLayoutId id="2147483783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4636E4-69AA-4063-9CE2-A184ABD2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5334000" cy="1985963"/>
          </a:xfrm>
        </p:spPr>
        <p:txBody>
          <a:bodyPr>
            <a:normAutofit/>
          </a:bodyPr>
          <a:lstStyle/>
          <a:p>
            <a:pPr algn="l"/>
            <a:r>
              <a:rPr lang="fr-FR" sz="6200"/>
              <a:t>Formula One Race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6F0754-D978-4E47-A92B-A016E79D0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5334000" cy="1985963"/>
          </a:xfrm>
        </p:spPr>
        <p:txBody>
          <a:bodyPr>
            <a:normAutofit/>
          </a:bodyPr>
          <a:lstStyle/>
          <a:p>
            <a:pPr algn="l"/>
            <a:r>
              <a:rPr lang="fr-FR" sz="1500"/>
              <a:t>Nils CHARRIER</a:t>
            </a:r>
          </a:p>
          <a:p>
            <a:pPr algn="l"/>
            <a:r>
              <a:rPr lang="fr-FR" sz="1500"/>
              <a:t>Pierre-Maxime COSTA</a:t>
            </a:r>
          </a:p>
          <a:p>
            <a:pPr algn="l"/>
            <a:r>
              <a:rPr lang="fr-FR" sz="1500"/>
              <a:t>Edouard DANSETTE</a:t>
            </a:r>
          </a:p>
          <a:p>
            <a:pPr algn="l"/>
            <a:r>
              <a:rPr lang="fr-FR" sz="1500"/>
              <a:t>Jules ROUSSEAU</a:t>
            </a:r>
          </a:p>
          <a:p>
            <a:pPr algn="l"/>
            <a:r>
              <a:rPr lang="fr-FR" sz="1500"/>
              <a:t>Maxime THOOR</a:t>
            </a:r>
          </a:p>
          <a:p>
            <a:pPr algn="l"/>
            <a:r>
              <a:rPr lang="fr-FR" sz="1500"/>
              <a:t>Louis TINEL</a:t>
            </a:r>
          </a:p>
          <a:p>
            <a:pPr algn="l"/>
            <a:endParaRPr lang="fr-FR" sz="1500"/>
          </a:p>
          <a:p>
            <a:pPr algn="l"/>
            <a:endParaRPr lang="fr-FR" sz="1500"/>
          </a:p>
          <a:p>
            <a:pPr algn="l"/>
            <a:endParaRPr lang="fr-FR" sz="1500"/>
          </a:p>
        </p:txBody>
      </p:sp>
      <p:pic>
        <p:nvPicPr>
          <p:cNvPr id="1026" name="Picture 2" descr="2017 New Formula 1 logo vector Free Download | Pixellogo">
            <a:extLst>
              <a:ext uri="{FF2B5EF4-FFF2-40B4-BE49-F238E27FC236}">
                <a16:creationId xmlns:a16="http://schemas.microsoft.com/office/drawing/2014/main" id="{4E76EC8F-6867-419F-BD8E-78CF6A46E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1" y="2183130"/>
            <a:ext cx="3047999" cy="249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649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99031-04D8-49D8-A684-422D2A4E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1263649"/>
          </a:xfrm>
        </p:spPr>
        <p:txBody>
          <a:bodyPr/>
          <a:lstStyle/>
          <a:p>
            <a:r>
              <a:rPr lang="fr-FR" dirty="0"/>
              <a:t>Planification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1A76DC-C5A0-42C4-AFAC-28ADBABF9014}"/>
              </a:ext>
            </a:extLst>
          </p:cNvPr>
          <p:cNvSpPr txBox="1"/>
          <p:nvPr/>
        </p:nvSpPr>
        <p:spPr>
          <a:xfrm>
            <a:off x="4910137" y="2123041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semaine dernière :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E08B452-C929-454A-9F48-0212F5AB92D5}"/>
              </a:ext>
            </a:extLst>
          </p:cNvPr>
          <p:cNvSpPr txBox="1"/>
          <p:nvPr/>
        </p:nvSpPr>
        <p:spPr>
          <a:xfrm>
            <a:off x="1352550" y="2888300"/>
            <a:ext cx="938212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SEMAINE 2 </a:t>
            </a:r>
            <a:r>
              <a:rPr lang="fr-FR" dirty="0"/>
              <a:t>(du 14/09/2020 au 20/09/2020)</a:t>
            </a:r>
          </a:p>
          <a:p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dirty="0"/>
              <a:t>Faire l’introduction du rapport sur tout ce qui a été trouvé lors de la semaine 1</a:t>
            </a:r>
          </a:p>
          <a:p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Préparer une analyse descriptive des données (courses, constructeurs, drivers)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1265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654DD66-A7DF-4EB0-B4C4-B3131A344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20" y="666034"/>
            <a:ext cx="1313986" cy="26189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29C6B9-F33C-4C8B-A620-62C2B240C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285" y="723834"/>
            <a:ext cx="1313985" cy="244419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390F241-B56B-4577-84B8-56B49573D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637" y="4353917"/>
            <a:ext cx="1948326" cy="12372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398F092-E094-4CFE-AE5A-E6DC52D27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5997" y="4033669"/>
            <a:ext cx="1942070" cy="16432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19F3181-33E7-461D-937D-92ED52BDC6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5536" y="4281260"/>
            <a:ext cx="1638136" cy="14768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921BF9A-2BFF-4ACC-93E1-5A3DC980FD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312" y="3838058"/>
            <a:ext cx="1593683" cy="241568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48F4B06-2D4F-486C-8887-BC2BAAC0A0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2329" y="570283"/>
            <a:ext cx="1571682" cy="271472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A6822B0-5740-4BA9-9A91-D797996D2C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7374" y="4102228"/>
            <a:ext cx="2068367" cy="174612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62833A1-7EEA-416C-B92F-FDF9323420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5369" y="4487383"/>
            <a:ext cx="1229222" cy="73586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497A41B-EC0F-45AE-BA26-6E9E1F4696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10556" y="945636"/>
            <a:ext cx="1653850" cy="179167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F54575D-77B8-4E66-A99E-DDB623FB96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22731" y="843963"/>
            <a:ext cx="1615513" cy="19670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155ACE1-83FB-4D92-B283-14E492DA0B8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25744" y="670276"/>
            <a:ext cx="1615513" cy="244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8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2C1472-C206-423C-A415-2ADE0E60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90600"/>
            <a:ext cx="9144000" cy="714375"/>
          </a:xfrm>
        </p:spPr>
        <p:txBody>
          <a:bodyPr>
            <a:normAutofit fontScale="90000"/>
          </a:bodyPr>
          <a:lstStyle/>
          <a:p>
            <a:r>
              <a:rPr lang="fr-FR" dirty="0"/>
              <a:t>Travail réalisée lors de la semaine 1</a:t>
            </a:r>
          </a:p>
        </p:txBody>
      </p:sp>
    </p:spTree>
    <p:extLst>
      <p:ext uri="{BB962C8B-B14F-4D97-AF65-F5344CB8AC3E}">
        <p14:creationId xmlns:p14="http://schemas.microsoft.com/office/powerpoint/2010/main" val="373470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99031-04D8-49D8-A684-422D2A4E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1263649"/>
          </a:xfrm>
        </p:spPr>
        <p:txBody>
          <a:bodyPr/>
          <a:lstStyle/>
          <a:p>
            <a:r>
              <a:rPr lang="fr-FR" dirty="0"/>
              <a:t>Planification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6C01B-E898-4F01-AF0C-26C88EC16340}"/>
              </a:ext>
            </a:extLst>
          </p:cNvPr>
          <p:cNvSpPr txBox="1"/>
          <p:nvPr/>
        </p:nvSpPr>
        <p:spPr>
          <a:xfrm>
            <a:off x="1019175" y="2520948"/>
            <a:ext cx="50387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SEMAINE 2 </a:t>
            </a:r>
            <a:r>
              <a:rPr lang="fr-FR" dirty="0"/>
              <a:t>(du 14/09/2020 au 20/09/2020)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sz="1600" dirty="0"/>
              <a:t>Faire l’introduction du rapport sur tout ce qui a été trouvé lors de la semaine 1</a:t>
            </a:r>
          </a:p>
          <a:p>
            <a:r>
              <a:rPr lang="fr-FR" sz="1600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Préparer une analyse descriptive des données (courses, constructeurs, drivers)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96579EC-D314-4D24-8029-2934FD4B3166}"/>
              </a:ext>
            </a:extLst>
          </p:cNvPr>
          <p:cNvSpPr txBox="1"/>
          <p:nvPr/>
        </p:nvSpPr>
        <p:spPr>
          <a:xfrm>
            <a:off x="2886079" y="1923016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Cette semaine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71530F-DAE8-4D4C-9415-CB6A1BD9D1A9}"/>
              </a:ext>
            </a:extLst>
          </p:cNvPr>
          <p:cNvSpPr txBox="1"/>
          <p:nvPr/>
        </p:nvSpPr>
        <p:spPr>
          <a:xfrm>
            <a:off x="6486522" y="2520948"/>
            <a:ext cx="4810128" cy="2830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SEMAINE 3 </a:t>
            </a:r>
            <a:r>
              <a:rPr lang="fr-FR" dirty="0"/>
              <a:t>(du 21/09/2020 au 27/09/2020)</a:t>
            </a:r>
            <a:endParaRPr lang="fr-FR" sz="2800" dirty="0"/>
          </a:p>
          <a:p>
            <a:endParaRPr lang="fr-FR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600" dirty="0"/>
              <a:t>Continuer l'analyse prédictive puis préparer les données en fonction de nos besoins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600" dirty="0"/>
              <a:t>Avec le travail de la semaine 2, voir ce qu'il est déjà possible de faire (graphiques simples sur différentes évolutions par exemple...)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600" dirty="0"/>
              <a:t>Recherche de choix d'un modèle de Machine Learning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74BD12C-715D-4B1E-8946-26C5120B7012}"/>
              </a:ext>
            </a:extLst>
          </p:cNvPr>
          <p:cNvSpPr txBox="1"/>
          <p:nvPr/>
        </p:nvSpPr>
        <p:spPr>
          <a:xfrm>
            <a:off x="7662860" y="1923016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semaine prochaine :</a:t>
            </a:r>
          </a:p>
        </p:txBody>
      </p:sp>
    </p:spTree>
    <p:extLst>
      <p:ext uri="{BB962C8B-B14F-4D97-AF65-F5344CB8AC3E}">
        <p14:creationId xmlns:p14="http://schemas.microsoft.com/office/powerpoint/2010/main" val="4061379667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Modern Love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1CA58AEA67DE46B8842B73E9BA612D" ma:contentTypeVersion="11" ma:contentTypeDescription="Crée un document." ma:contentTypeScope="" ma:versionID="a9fb925ac88f6f75396dc2d054661b1d">
  <xsd:schema xmlns:xsd="http://www.w3.org/2001/XMLSchema" xmlns:xs="http://www.w3.org/2001/XMLSchema" xmlns:p="http://schemas.microsoft.com/office/2006/metadata/properties" xmlns:ns3="c3d0b6cf-9588-47cf-a0bc-cf1957bdb512" xmlns:ns4="514b1ae2-3eed-4298-a95d-bd37742bc99c" targetNamespace="http://schemas.microsoft.com/office/2006/metadata/properties" ma:root="true" ma:fieldsID="a4b4deb9d201fd1586da5e3a26dd47a6" ns3:_="" ns4:_="">
    <xsd:import namespace="c3d0b6cf-9588-47cf-a0bc-cf1957bdb512"/>
    <xsd:import namespace="514b1ae2-3eed-4298-a95d-bd37742bc99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d0b6cf-9588-47cf-a0bc-cf1957bdb5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b1ae2-3eed-4298-a95d-bd37742bc9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CBACE0-89BA-4A4D-838C-B101B4435D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d0b6cf-9588-47cf-a0bc-cf1957bdb512"/>
    <ds:schemaRef ds:uri="514b1ae2-3eed-4298-a95d-bd37742bc9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CC9305-FEE6-4A65-BC1A-C2E65F6DE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A2B707-F9B2-424F-BDF6-55458FE271D1}">
  <ds:schemaRefs>
    <ds:schemaRef ds:uri="c3d0b6cf-9588-47cf-a0bc-cf1957bdb512"/>
    <ds:schemaRef ds:uri="http://purl.org/dc/terms/"/>
    <ds:schemaRef ds:uri="http://schemas.openxmlformats.org/package/2006/metadata/core-properties"/>
    <ds:schemaRef ds:uri="514b1ae2-3eed-4298-a95d-bd37742bc99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165</Words>
  <Application>Microsoft Office PowerPoint</Application>
  <PresentationFormat>Grand écran</PresentationFormat>
  <Paragraphs>29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Arial Nova Cond</vt:lpstr>
      <vt:lpstr>Modern Love</vt:lpstr>
      <vt:lpstr>TornVTI</vt:lpstr>
      <vt:lpstr>Formula One Race Data</vt:lpstr>
      <vt:lpstr>Planification</vt:lpstr>
      <vt:lpstr>Présentation PowerPoint</vt:lpstr>
      <vt:lpstr>Travail réalisée lors de la semaine 1</vt:lpstr>
      <vt:lpstr>Planification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One Race Data</dc:title>
  <dc:creator>Maxime THOOR</dc:creator>
  <cp:lastModifiedBy>Maxime THOOR</cp:lastModifiedBy>
  <cp:revision>21</cp:revision>
  <dcterms:created xsi:type="dcterms:W3CDTF">2020-09-07T12:22:48Z</dcterms:created>
  <dcterms:modified xsi:type="dcterms:W3CDTF">2020-09-18T13:30:54Z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0x010100F91CA58AEA67DE46B8842B73E9BA612D</vt:lpwstr>
  </property>
</Properties>
</file>