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78EE9-4318-4EE3-A133-EA500175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B50B0-3806-4D48-97D1-79D1085098FD}"/>
              </a:ext>
            </a:extLst>
          </p:cNvPr>
          <p:cNvSpPr txBox="1"/>
          <p:nvPr/>
        </p:nvSpPr>
        <p:spPr>
          <a:xfrm>
            <a:off x="1276350" y="1895472"/>
            <a:ext cx="95345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CHEF DE PROJET, pilote le projet et assure la coordination de l’équipe</a:t>
            </a:r>
          </a:p>
          <a:p>
            <a:pPr algn="ctr"/>
            <a:r>
              <a:rPr lang="fr-FR" b="1" dirty="0"/>
              <a:t> </a:t>
            </a:r>
          </a:p>
          <a:p>
            <a:pPr algn="ctr"/>
            <a:r>
              <a:rPr lang="fr-FR" sz="1400" dirty="0"/>
              <a:t>Maxime THOOR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B0C66-F504-4D55-9805-EF83585C0406}"/>
              </a:ext>
            </a:extLst>
          </p:cNvPr>
          <p:cNvSpPr txBox="1"/>
          <p:nvPr/>
        </p:nvSpPr>
        <p:spPr>
          <a:xfrm>
            <a:off x="3552824" y="3625843"/>
            <a:ext cx="222885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WAREHOUSE, </a:t>
            </a:r>
            <a:r>
              <a:rPr lang="fr-FR" sz="1600" b="1" dirty="0"/>
              <a:t>lieu de stockage des données historiques </a:t>
            </a:r>
            <a:endParaRPr lang="fr-FR" b="1" dirty="0"/>
          </a:p>
          <a:p>
            <a:endParaRPr lang="fr-FR" b="1" dirty="0"/>
          </a:p>
          <a:p>
            <a:r>
              <a:rPr lang="fr-FR" sz="1400" dirty="0"/>
              <a:t>Jules ROUSSEAU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C6F52-F847-4511-AB79-31E01723D79C}"/>
              </a:ext>
            </a:extLst>
          </p:cNvPr>
          <p:cNvSpPr txBox="1"/>
          <p:nvPr/>
        </p:nvSpPr>
        <p:spPr>
          <a:xfrm>
            <a:off x="9329736" y="3505213"/>
            <a:ext cx="205740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REPORTING ET ANALYSE DES DONNEES</a:t>
            </a:r>
          </a:p>
          <a:p>
            <a:endParaRPr lang="fr-FR" b="1" dirty="0"/>
          </a:p>
          <a:p>
            <a:r>
              <a:rPr lang="fr-FR" sz="1400" dirty="0"/>
              <a:t>Edouard DANSETTE</a:t>
            </a:r>
          </a:p>
          <a:p>
            <a:r>
              <a:rPr lang="fr-FR" sz="1400" dirty="0"/>
              <a:t>Pierre-Maxime COSTA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DAEED1-1B43-454D-9CEA-BACAAA754346}"/>
              </a:ext>
            </a:extLst>
          </p:cNvPr>
          <p:cNvSpPr txBox="1"/>
          <p:nvPr/>
        </p:nvSpPr>
        <p:spPr>
          <a:xfrm>
            <a:off x="804863" y="3349618"/>
            <a:ext cx="2166938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EXTRACTION DES DONNEES, </a:t>
            </a:r>
            <a:r>
              <a:rPr lang="fr-FR" sz="1600" b="1" dirty="0"/>
              <a:t>s’occupe de récupérer toutes les données nécessaires et du nettoyage</a:t>
            </a:r>
          </a:p>
          <a:p>
            <a:endParaRPr lang="fr-FR" b="1" dirty="0"/>
          </a:p>
          <a:p>
            <a:r>
              <a:rPr lang="fr-FR" sz="1400" dirty="0"/>
              <a:t>Louis TINEL</a:t>
            </a:r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9BFB9-E74B-41C7-A023-FF1331FB9E74}"/>
              </a:ext>
            </a:extLst>
          </p:cNvPr>
          <p:cNvSpPr txBox="1"/>
          <p:nvPr/>
        </p:nvSpPr>
        <p:spPr>
          <a:xfrm>
            <a:off x="6386512" y="3378193"/>
            <a:ext cx="236220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DATAMART, </a:t>
            </a:r>
            <a:r>
              <a:rPr lang="fr-FR" sz="1600" b="1" dirty="0"/>
              <a:t>organise les données qui se trouvent à l’intérieur du Data Warehouse pour les analyser</a:t>
            </a:r>
          </a:p>
          <a:p>
            <a:endParaRPr lang="fr-FR" b="1" dirty="0"/>
          </a:p>
          <a:p>
            <a:r>
              <a:rPr lang="fr-FR" sz="1400" dirty="0"/>
              <a:t>Nils CHARRIER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3E7743E-0802-4224-8F18-65A9E27166F1}"/>
              </a:ext>
            </a:extLst>
          </p:cNvPr>
          <p:cNvSpPr/>
          <p:nvPr/>
        </p:nvSpPr>
        <p:spPr>
          <a:xfrm>
            <a:off x="3086100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2CA74A4-24EE-4C7A-ACC6-BA9A7799B216}"/>
              </a:ext>
            </a:extLst>
          </p:cNvPr>
          <p:cNvSpPr/>
          <p:nvPr/>
        </p:nvSpPr>
        <p:spPr>
          <a:xfrm>
            <a:off x="5910263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991C45B-9F44-463F-82D1-3A8EB035671B}"/>
              </a:ext>
            </a:extLst>
          </p:cNvPr>
          <p:cNvSpPr/>
          <p:nvPr/>
        </p:nvSpPr>
        <p:spPr>
          <a:xfrm>
            <a:off x="8877297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10137" y="2123041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352550" y="2959098"/>
            <a:ext cx="9382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1 </a:t>
            </a:r>
            <a:r>
              <a:rPr lang="fr-FR" dirty="0"/>
              <a:t>(du 07/09/2020 au 13/09/2020)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Définir l’objectif de l’entreprise, que propose t’elle ?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Prendre un temps pour s’approprier les données et les codes existants sur le sujet 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C1472-C206-423C-A415-2ADE0E60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9144000" cy="714375"/>
          </a:xfrm>
        </p:spPr>
        <p:txBody>
          <a:bodyPr>
            <a:normAutofit fontScale="90000"/>
          </a:bodyPr>
          <a:lstStyle/>
          <a:p>
            <a:r>
              <a:rPr lang="fr-FR" dirty="0"/>
              <a:t>Travail réalisée lors de la semaine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1C0F7-DE0B-4935-9002-08B82BFA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09824"/>
            <a:ext cx="10668000" cy="3048001"/>
          </a:xfrm>
        </p:spPr>
        <p:txBody>
          <a:bodyPr/>
          <a:lstStyle/>
          <a:p>
            <a:r>
              <a:rPr lang="fr-FR" dirty="0"/>
              <a:t>Extraction des premiers jeux de données pour l’analyse descriptive</a:t>
            </a:r>
          </a:p>
          <a:p>
            <a:r>
              <a:rPr lang="fr-FR" dirty="0"/>
              <a:t>Mise en ligne sur notre espace de travail (GitHub) afin que tout le monde ait l’accès </a:t>
            </a:r>
          </a:p>
          <a:p>
            <a:r>
              <a:rPr lang="fr-FR" dirty="0"/>
              <a:t>Début du travail sur l’analyse globale des données </a:t>
            </a:r>
          </a:p>
          <a:p>
            <a:r>
              <a:rPr lang="fr-FR" dirty="0"/>
              <a:t>Etude des notebooks concernant la Formule 1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7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Faire l’introduction du rapport sur tout ce qui a été trouvé lors de la semaine 1</a:t>
            </a:r>
          </a:p>
          <a:p>
            <a:r>
              <a:rPr lang="fr-F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Préparer une analyse descriptive des données (courses, constructeurs, drivers)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27/09/2020)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Continuer l'analyse prédictive puis préparer les données en fonction de nos besoins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2, voir ce qu'il est déjà possible de faire (graphiques simples sur différentes évolutions par exemple...)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Recherche de choix d'un modèle de Machine Learning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271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Nova Cond</vt:lpstr>
      <vt:lpstr>Modern Love</vt:lpstr>
      <vt:lpstr>TornVTI</vt:lpstr>
      <vt:lpstr>Formula One Race Data</vt:lpstr>
      <vt:lpstr>Organisation</vt:lpstr>
      <vt:lpstr>Planification</vt:lpstr>
      <vt:lpstr>Travail réalisée lors de la semaine 1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14</cp:revision>
  <dcterms:created xsi:type="dcterms:W3CDTF">2020-09-07T12:22:48Z</dcterms:created>
  <dcterms:modified xsi:type="dcterms:W3CDTF">2020-09-14T11:11:21Z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