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9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4962525" y="1726683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1404938" y="2311398"/>
            <a:ext cx="93821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</a:p>
          <a:p>
            <a:endParaRPr lang="fr-FR" sz="16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d’extraction et de réception des données avec la description des données sources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stratégie de qualification des données. Génération de 2 CSV qui prend en compte d’un côté les pilotes et de l’autre les écuries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Documentation : étude réalisée sur les écuries de F1, leurs investissements, leurs rentabilités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Etude du besoin en terme d’analyse prédictive avec la recherche de modèles statistiques ou de modèles de Machine Learning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Réalisation de l’introduction du rapport final avec un état de l’art sur les recherches de la semaine dernière</a:t>
            </a:r>
          </a:p>
        </p:txBody>
      </p:sp>
    </p:spTree>
    <p:extLst>
      <p:ext uri="{BB962C8B-B14F-4D97-AF65-F5344CB8AC3E}">
        <p14:creationId xmlns:p14="http://schemas.microsoft.com/office/powerpoint/2010/main" val="71265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654DD66-A7DF-4EB0-B4C4-B3131A34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0" y="666034"/>
            <a:ext cx="1313986" cy="26189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29C6B9-F33C-4C8B-A620-62C2B240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85" y="723834"/>
            <a:ext cx="1313985" cy="24441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90F241-B56B-4577-84B8-56B49573D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37" y="4353917"/>
            <a:ext cx="1948326" cy="1237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98F092-E094-4CFE-AE5A-E6DC52D2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997" y="4033669"/>
            <a:ext cx="1942070" cy="164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9F3181-33E7-461D-937D-92ED52BDC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536" y="4281260"/>
            <a:ext cx="1638136" cy="14768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21BF9A-2BFF-4ACC-93E1-5A3DC980F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12" y="3838058"/>
            <a:ext cx="1593683" cy="24156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48F4B06-2D4F-486C-8887-BC2BAAC0A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329" y="570283"/>
            <a:ext cx="1571682" cy="27147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6822B0-5740-4BA9-9A91-D797996D2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7374" y="4102228"/>
            <a:ext cx="2068367" cy="17461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62833A1-7EEA-416C-B92F-FDF932342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5369" y="4487383"/>
            <a:ext cx="1229222" cy="735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7A41B-EC0F-45AE-BA26-6E9E1F469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0556" y="945636"/>
            <a:ext cx="1653850" cy="17916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F54575D-77B8-4E66-A99E-DDB623FB96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2731" y="843963"/>
            <a:ext cx="1615513" cy="19670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55ACE1-83FB-4D92-B283-14E492DA0B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5744" y="670276"/>
            <a:ext cx="1615513" cy="2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1019175" y="2520948"/>
            <a:ext cx="5038725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3 </a:t>
            </a:r>
            <a:r>
              <a:rPr lang="fr-FR" dirty="0"/>
              <a:t>(du 21/09/2020 au 28/09/2020)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Rédaction de l’élaboration des stratégies adoptées pour la gestion des données 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Elaboration de la base de données et réflexion sur le rafraichissement de celle-ci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Continuer la partie documentation avec une étude sur l’expression des besoins détaillée à partir du travail fait la semaine dernière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2886079" y="1923016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6486522" y="2520948"/>
            <a:ext cx="4810128" cy="283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4 </a:t>
            </a:r>
            <a:r>
              <a:rPr lang="fr-FR" dirty="0"/>
              <a:t>(du 29/09/2020 au 04/10/2020)</a:t>
            </a:r>
            <a:endParaRPr lang="fr-FR" sz="2800" dirty="0"/>
          </a:p>
          <a:p>
            <a:endParaRPr lang="fr-FR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Commencer l'analyse prédictive à partir de la base de données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Avec le travail de la semaine 3, voir ce qu'il est déjà possible de faire (graphiques simples sur différentes évolutions par exemple...) pour lotir le projet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1600" dirty="0"/>
              <a:t>Validation intermédiaire de la conception et de la réalisation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7662860" y="192301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239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Arial Nova Cond</vt:lpstr>
      <vt:lpstr>Modern Love</vt:lpstr>
      <vt:lpstr>TornVTI</vt:lpstr>
      <vt:lpstr>Formula One Race Data</vt:lpstr>
      <vt:lpstr>Planification</vt:lpstr>
      <vt:lpstr>Présentation PowerPoint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24</cp:revision>
  <dcterms:created xsi:type="dcterms:W3CDTF">2020-09-07T12:22:48Z</dcterms:created>
  <dcterms:modified xsi:type="dcterms:W3CDTF">2020-09-21T10:04:59Z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