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8C8EA-FE2C-4888-986C-B2F08EDD678D}" v="18" dt="2021-12-10T00:56:3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Chis" userId="e3f8cbb5d9583421" providerId="LiveId" clId="{E6A8C8EA-FE2C-4888-986C-B2F08EDD678D}"/>
    <pc:docChg chg="undo custSel addSld modSld sldOrd">
      <pc:chgData name="Max Chis" userId="e3f8cbb5d9583421" providerId="LiveId" clId="{E6A8C8EA-FE2C-4888-986C-B2F08EDD678D}" dt="2021-12-10T00:58:55.107" v="775" actId="20577"/>
      <pc:docMkLst>
        <pc:docMk/>
      </pc:docMkLst>
      <pc:sldChg chg="modSp new mod">
        <pc:chgData name="Max Chis" userId="e3f8cbb5d9583421" providerId="LiveId" clId="{E6A8C8EA-FE2C-4888-986C-B2F08EDD678D}" dt="2021-12-10T00:17:47.085" v="128" actId="20577"/>
        <pc:sldMkLst>
          <pc:docMk/>
          <pc:sldMk cId="1776926500" sldId="256"/>
        </pc:sldMkLst>
        <pc:spChg chg="mod">
          <ac:chgData name="Max Chis" userId="e3f8cbb5d9583421" providerId="LiveId" clId="{E6A8C8EA-FE2C-4888-986C-B2F08EDD678D}" dt="2021-12-10T00:17:47.085" v="128" actId="20577"/>
          <ac:spMkLst>
            <pc:docMk/>
            <pc:sldMk cId="1776926500" sldId="256"/>
            <ac:spMk id="2" creationId="{B7255B36-0CB0-4F43-B82A-59E6B1EB4F64}"/>
          </ac:spMkLst>
        </pc:spChg>
      </pc:sldChg>
      <pc:sldChg chg="new">
        <pc:chgData name="Max Chis" userId="e3f8cbb5d9583421" providerId="LiveId" clId="{E6A8C8EA-FE2C-4888-986C-B2F08EDD678D}" dt="2021-12-10T00:16:18.638" v="1" actId="680"/>
        <pc:sldMkLst>
          <pc:docMk/>
          <pc:sldMk cId="1309340441" sldId="257"/>
        </pc:sldMkLst>
      </pc:sldChg>
      <pc:sldChg chg="new">
        <pc:chgData name="Max Chis" userId="e3f8cbb5d9583421" providerId="LiveId" clId="{E6A8C8EA-FE2C-4888-986C-B2F08EDD678D}" dt="2021-12-10T00:16:20.511" v="2" actId="680"/>
        <pc:sldMkLst>
          <pc:docMk/>
          <pc:sldMk cId="2059580276" sldId="258"/>
        </pc:sldMkLst>
      </pc:sldChg>
      <pc:sldChg chg="modSp new mod ord">
        <pc:chgData name="Max Chis" userId="e3f8cbb5d9583421" providerId="LiveId" clId="{E6A8C8EA-FE2C-4888-986C-B2F08EDD678D}" dt="2021-12-10T00:25:45.443" v="318" actId="20577"/>
        <pc:sldMkLst>
          <pc:docMk/>
          <pc:sldMk cId="3438124978" sldId="259"/>
        </pc:sldMkLst>
        <pc:spChg chg="mod">
          <ac:chgData name="Max Chis" userId="e3f8cbb5d9583421" providerId="LiveId" clId="{E6A8C8EA-FE2C-4888-986C-B2F08EDD678D}" dt="2021-12-10T00:23:15.105" v="200" actId="20577"/>
          <ac:spMkLst>
            <pc:docMk/>
            <pc:sldMk cId="3438124978" sldId="259"/>
            <ac:spMk id="2" creationId="{9C5F4690-2E33-4CF3-8056-51971335E93F}"/>
          </ac:spMkLst>
        </pc:spChg>
        <pc:spChg chg="mod">
          <ac:chgData name="Max Chis" userId="e3f8cbb5d9583421" providerId="LiveId" clId="{E6A8C8EA-FE2C-4888-986C-B2F08EDD678D}" dt="2021-12-10T00:25:45.443" v="318" actId="20577"/>
          <ac:spMkLst>
            <pc:docMk/>
            <pc:sldMk cId="3438124978" sldId="259"/>
            <ac:spMk id="3" creationId="{2C5C26F3-9646-49BF-85C8-36F3CDD9F795}"/>
          </ac:spMkLst>
        </pc:spChg>
      </pc:sldChg>
      <pc:sldChg chg="modSp new mod ord">
        <pc:chgData name="Max Chis" userId="e3f8cbb5d9583421" providerId="LiveId" clId="{E6A8C8EA-FE2C-4888-986C-B2F08EDD678D}" dt="2021-12-10T00:23:22.315" v="203" actId="20577"/>
        <pc:sldMkLst>
          <pc:docMk/>
          <pc:sldMk cId="228929202" sldId="260"/>
        </pc:sldMkLst>
        <pc:spChg chg="mod">
          <ac:chgData name="Max Chis" userId="e3f8cbb5d9583421" providerId="LiveId" clId="{E6A8C8EA-FE2C-4888-986C-B2F08EDD678D}" dt="2021-12-10T00:23:22.315" v="203" actId="20577"/>
          <ac:spMkLst>
            <pc:docMk/>
            <pc:sldMk cId="228929202" sldId="260"/>
            <ac:spMk id="2" creationId="{5EF72D19-B639-4295-9C29-13C0C35DDC38}"/>
          </ac:spMkLst>
        </pc:spChg>
      </pc:sldChg>
      <pc:sldChg chg="modSp new mod ord">
        <pc:chgData name="Max Chis" userId="e3f8cbb5d9583421" providerId="LiveId" clId="{E6A8C8EA-FE2C-4888-986C-B2F08EDD678D}" dt="2021-12-10T00:17:36.092" v="108" actId="20577"/>
        <pc:sldMkLst>
          <pc:docMk/>
          <pc:sldMk cId="1813277768" sldId="261"/>
        </pc:sldMkLst>
        <pc:spChg chg="mod">
          <ac:chgData name="Max Chis" userId="e3f8cbb5d9583421" providerId="LiveId" clId="{E6A8C8EA-FE2C-4888-986C-B2F08EDD678D}" dt="2021-12-10T00:17:36.092" v="108" actId="20577"/>
          <ac:spMkLst>
            <pc:docMk/>
            <pc:sldMk cId="1813277768" sldId="261"/>
            <ac:spMk id="2" creationId="{DD6064CE-C177-44F1-BAF1-2171EB0A3A94}"/>
          </ac:spMkLst>
        </pc:spChg>
      </pc:sldChg>
      <pc:sldChg chg="addSp delSp modSp new mod setBg">
        <pc:chgData name="Max Chis" userId="e3f8cbb5d9583421" providerId="LiveId" clId="{E6A8C8EA-FE2C-4888-986C-B2F08EDD678D}" dt="2021-12-10T00:58:23.240" v="774" actId="26606"/>
        <pc:sldMkLst>
          <pc:docMk/>
          <pc:sldMk cId="868584530" sldId="262"/>
        </pc:sldMkLst>
        <pc:spChg chg="mod">
          <ac:chgData name="Max Chis" userId="e3f8cbb5d9583421" providerId="LiveId" clId="{E6A8C8EA-FE2C-4888-986C-B2F08EDD678D}" dt="2021-12-10T00:58:23.240" v="774" actId="26606"/>
          <ac:spMkLst>
            <pc:docMk/>
            <pc:sldMk cId="868584530" sldId="262"/>
            <ac:spMk id="2" creationId="{63126BF9-3BA0-401F-8177-ACDE10B1227B}"/>
          </ac:spMkLst>
        </pc:spChg>
        <pc:spChg chg="mod">
          <ac:chgData name="Max Chis" userId="e3f8cbb5d9583421" providerId="LiveId" clId="{E6A8C8EA-FE2C-4888-986C-B2F08EDD678D}" dt="2021-12-10T00:58:23.240" v="774" actId="26606"/>
          <ac:spMkLst>
            <pc:docMk/>
            <pc:sldMk cId="868584530" sldId="262"/>
            <ac:spMk id="3" creationId="{BC9C9253-A656-4CA2-A5A9-245EFFF84860}"/>
          </ac:spMkLst>
        </pc:spChg>
        <pc:spChg chg="add del">
          <ac:chgData name="Max Chis" userId="e3f8cbb5d9583421" providerId="LiveId" clId="{E6A8C8EA-FE2C-4888-986C-B2F08EDD678D}" dt="2021-12-10T00:45:34.827" v="573"/>
          <ac:spMkLst>
            <pc:docMk/>
            <pc:sldMk cId="868584530" sldId="262"/>
            <ac:spMk id="4" creationId="{9869E6B1-BF0D-4F87-AE98-090F055389D5}"/>
          </ac:spMkLst>
        </pc:spChg>
        <pc:spChg chg="add del">
          <ac:chgData name="Max Chis" userId="e3f8cbb5d9583421" providerId="LiveId" clId="{E6A8C8EA-FE2C-4888-986C-B2F08EDD678D}" dt="2021-12-10T00:52:37.384" v="737"/>
          <ac:spMkLst>
            <pc:docMk/>
            <pc:sldMk cId="868584530" sldId="262"/>
            <ac:spMk id="6" creationId="{18D785D9-6174-4322-94DF-206FCD5AC98F}"/>
          </ac:spMkLst>
        </pc:spChg>
        <pc:spChg chg="add del">
          <ac:chgData name="Max Chis" userId="e3f8cbb5d9583421" providerId="LiveId" clId="{E6A8C8EA-FE2C-4888-986C-B2F08EDD678D}" dt="2021-12-10T00:56:35.520" v="750"/>
          <ac:spMkLst>
            <pc:docMk/>
            <pc:sldMk cId="868584530" sldId="262"/>
            <ac:spMk id="8" creationId="{341039E1-4F6C-4CCD-BF73-155B0C4727CF}"/>
          </ac:spMkLst>
        </pc:spChg>
        <pc:spChg chg="add del">
          <ac:chgData name="Max Chis" userId="e3f8cbb5d9583421" providerId="LiveId" clId="{E6A8C8EA-FE2C-4888-986C-B2F08EDD678D}" dt="2021-12-10T00:58:23.240" v="774" actId="26606"/>
          <ac:spMkLst>
            <pc:docMk/>
            <pc:sldMk cId="868584530" sldId="262"/>
            <ac:spMk id="14" creationId="{0550F5B9-399F-4FAD-AE6C-ED65F9A43A74}"/>
          </ac:spMkLst>
        </pc:spChg>
        <pc:spChg chg="add del">
          <ac:chgData name="Max Chis" userId="e3f8cbb5d9583421" providerId="LiveId" clId="{E6A8C8EA-FE2C-4888-986C-B2F08EDD678D}" dt="2021-12-10T00:58:23.240" v="774" actId="26606"/>
          <ac:spMkLst>
            <pc:docMk/>
            <pc:sldMk cId="868584530" sldId="262"/>
            <ac:spMk id="16" creationId="{C062E60F-5CD4-4268-8359-8076634680E5}"/>
          </ac:spMkLst>
        </pc:spChg>
        <pc:spChg chg="add del">
          <ac:chgData name="Max Chis" userId="e3f8cbb5d9583421" providerId="LiveId" clId="{E6A8C8EA-FE2C-4888-986C-B2F08EDD678D}" dt="2021-12-10T00:58:23.240" v="774" actId="26606"/>
          <ac:spMkLst>
            <pc:docMk/>
            <pc:sldMk cId="868584530" sldId="262"/>
            <ac:spMk id="18" creationId="{BB341EC3-1810-4D33-BA3F-E2D0AA0ECFB6}"/>
          </ac:spMkLst>
        </pc:spChg>
        <pc:spChg chg="add del">
          <ac:chgData name="Max Chis" userId="e3f8cbb5d9583421" providerId="LiveId" clId="{E6A8C8EA-FE2C-4888-986C-B2F08EDD678D}" dt="2021-12-10T00:58:23.240" v="774" actId="26606"/>
          <ac:spMkLst>
            <pc:docMk/>
            <pc:sldMk cId="868584530" sldId="262"/>
            <ac:spMk id="20" creationId="{10127CDE-2B99-47A8-BB3C-7D17519105E0}"/>
          </ac:spMkLst>
        </pc:spChg>
        <pc:picChg chg="add mod">
          <ac:chgData name="Max Chis" userId="e3f8cbb5d9583421" providerId="LiveId" clId="{E6A8C8EA-FE2C-4888-986C-B2F08EDD678D}" dt="2021-12-10T00:58:23.240" v="774" actId="26606"/>
          <ac:picMkLst>
            <pc:docMk/>
            <pc:sldMk cId="868584530" sldId="262"/>
            <ac:picMk id="5" creationId="{CC9EBE67-F881-4F9B-A95F-6AB26599E774}"/>
          </ac:picMkLst>
        </pc:picChg>
        <pc:picChg chg="add mod">
          <ac:chgData name="Max Chis" userId="e3f8cbb5d9583421" providerId="LiveId" clId="{E6A8C8EA-FE2C-4888-986C-B2F08EDD678D}" dt="2021-12-10T00:58:23.240" v="774" actId="26606"/>
          <ac:picMkLst>
            <pc:docMk/>
            <pc:sldMk cId="868584530" sldId="262"/>
            <ac:picMk id="7" creationId="{3AC28E3F-4F0C-44E0-9A0C-34AC80749557}"/>
          </ac:picMkLst>
        </pc:picChg>
        <pc:picChg chg="add mod">
          <ac:chgData name="Max Chis" userId="e3f8cbb5d9583421" providerId="LiveId" clId="{E6A8C8EA-FE2C-4888-986C-B2F08EDD678D}" dt="2021-12-10T00:58:23.240" v="774" actId="26606"/>
          <ac:picMkLst>
            <pc:docMk/>
            <pc:sldMk cId="868584530" sldId="262"/>
            <ac:picMk id="9" creationId="{4A811603-4F3B-4A2E-BB38-18958FAF0140}"/>
          </ac:picMkLst>
        </pc:picChg>
      </pc:sldChg>
      <pc:sldChg chg="modSp new mod ord">
        <pc:chgData name="Max Chis" userId="e3f8cbb5d9583421" providerId="LiveId" clId="{E6A8C8EA-FE2C-4888-986C-B2F08EDD678D}" dt="2021-12-10T00:22:52.192" v="130"/>
        <pc:sldMkLst>
          <pc:docMk/>
          <pc:sldMk cId="4062598924" sldId="263"/>
        </pc:sldMkLst>
        <pc:spChg chg="mod">
          <ac:chgData name="Max Chis" userId="e3f8cbb5d9583421" providerId="LiveId" clId="{E6A8C8EA-FE2C-4888-986C-B2F08EDD678D}" dt="2021-12-10T00:16:36.201" v="49" actId="20577"/>
          <ac:spMkLst>
            <pc:docMk/>
            <pc:sldMk cId="4062598924" sldId="263"/>
            <ac:spMk id="2" creationId="{734779A2-3B5A-436F-A2E5-B515221D07E9}"/>
          </ac:spMkLst>
        </pc:spChg>
      </pc:sldChg>
      <pc:sldChg chg="addSp delSp modSp new mod ord">
        <pc:chgData name="Max Chis" userId="e3f8cbb5d9583421" providerId="LiveId" clId="{E6A8C8EA-FE2C-4888-986C-B2F08EDD678D}" dt="2021-12-10T00:58:55.107" v="775" actId="20577"/>
        <pc:sldMkLst>
          <pc:docMk/>
          <pc:sldMk cId="313700088" sldId="264"/>
        </pc:sldMkLst>
        <pc:spChg chg="mod">
          <ac:chgData name="Max Chis" userId="e3f8cbb5d9583421" providerId="LiveId" clId="{E6A8C8EA-FE2C-4888-986C-B2F08EDD678D}" dt="2021-12-10T00:30:38.984" v="444" actId="14100"/>
          <ac:spMkLst>
            <pc:docMk/>
            <pc:sldMk cId="313700088" sldId="264"/>
            <ac:spMk id="2" creationId="{5391FCB1-E24C-4228-8C4C-C4E7B0FE3163}"/>
          </ac:spMkLst>
        </pc:spChg>
        <pc:spChg chg="add del">
          <ac:chgData name="Max Chis" userId="e3f8cbb5d9583421" providerId="LiveId" clId="{E6A8C8EA-FE2C-4888-986C-B2F08EDD678D}" dt="2021-12-10T00:28:28.825" v="327"/>
          <ac:spMkLst>
            <pc:docMk/>
            <pc:sldMk cId="313700088" sldId="264"/>
            <ac:spMk id="3" creationId="{A35531C7-481F-4470-B40A-8103B86F34E3}"/>
          </ac:spMkLst>
        </pc:spChg>
        <pc:spChg chg="add del">
          <ac:chgData name="Max Chis" userId="e3f8cbb5d9583421" providerId="LiveId" clId="{E6A8C8EA-FE2C-4888-986C-B2F08EDD678D}" dt="2021-12-10T00:27:45.947" v="320"/>
          <ac:spMkLst>
            <pc:docMk/>
            <pc:sldMk cId="313700088" sldId="264"/>
            <ac:spMk id="4" creationId="{F79B5956-7925-4BE2-88E3-D55F1ECE8689}"/>
          </ac:spMkLst>
        </pc:spChg>
        <pc:spChg chg="add del mod">
          <ac:chgData name="Max Chis" userId="e3f8cbb5d9583421" providerId="LiveId" clId="{E6A8C8EA-FE2C-4888-986C-B2F08EDD678D}" dt="2021-12-10T00:28:28.800" v="326"/>
          <ac:spMkLst>
            <pc:docMk/>
            <pc:sldMk cId="313700088" sldId="264"/>
            <ac:spMk id="6" creationId="{7B5AED02-176F-4411-8415-772ADFABD65E}"/>
          </ac:spMkLst>
        </pc:spChg>
        <pc:spChg chg="add mod">
          <ac:chgData name="Max Chis" userId="e3f8cbb5d9583421" providerId="LiveId" clId="{E6A8C8EA-FE2C-4888-986C-B2F08EDD678D}" dt="2021-12-10T00:58:55.107" v="775" actId="20577"/>
          <ac:spMkLst>
            <pc:docMk/>
            <pc:sldMk cId="313700088" sldId="264"/>
            <ac:spMk id="8" creationId="{1B4015FA-3FD4-4469-AA28-5E6BBCF27963}"/>
          </ac:spMkLst>
        </pc:spChg>
        <pc:spChg chg="add mod">
          <ac:chgData name="Max Chis" userId="e3f8cbb5d9583421" providerId="LiveId" clId="{E6A8C8EA-FE2C-4888-986C-B2F08EDD678D}" dt="2021-12-10T00:31:07.118" v="483" actId="1076"/>
          <ac:spMkLst>
            <pc:docMk/>
            <pc:sldMk cId="313700088" sldId="264"/>
            <ac:spMk id="9" creationId="{9CA6B7D0-841E-4EDC-8691-D2F0D9AFA341}"/>
          </ac:spMkLst>
        </pc:spChg>
        <pc:spChg chg="add mod">
          <ac:chgData name="Max Chis" userId="e3f8cbb5d9583421" providerId="LiveId" clId="{E6A8C8EA-FE2C-4888-986C-B2F08EDD678D}" dt="2021-12-10T00:31:24.818" v="523" actId="20577"/>
          <ac:spMkLst>
            <pc:docMk/>
            <pc:sldMk cId="313700088" sldId="264"/>
            <ac:spMk id="10" creationId="{B60DA4B9-A42F-4FBF-9338-0EF59CEAE43F}"/>
          </ac:spMkLst>
        </pc:spChg>
        <pc:picChg chg="add mod">
          <ac:chgData name="Max Chis" userId="e3f8cbb5d9583421" providerId="LiveId" clId="{E6A8C8EA-FE2C-4888-986C-B2F08EDD678D}" dt="2021-12-10T00:30:29.138" v="441" actId="1076"/>
          <ac:picMkLst>
            <pc:docMk/>
            <pc:sldMk cId="313700088" sldId="264"/>
            <ac:picMk id="5" creationId="{C4EAE896-30A2-4982-81FF-C2A0E03AA6EB}"/>
          </ac:picMkLst>
        </pc:picChg>
        <pc:picChg chg="add mod">
          <ac:chgData name="Max Chis" userId="e3f8cbb5d9583421" providerId="LiveId" clId="{E6A8C8EA-FE2C-4888-986C-B2F08EDD678D}" dt="2021-12-10T00:30:31.241" v="442" actId="1076"/>
          <ac:picMkLst>
            <pc:docMk/>
            <pc:sldMk cId="313700088" sldId="264"/>
            <ac:picMk id="7" creationId="{82A62741-B034-41FD-ACBE-DF22769E16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44B4-A8C1-4CD3-85AA-769A0980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6C04-9156-4D5B-B5A0-9E5E3FB59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4E70-2565-47CE-BB71-7523330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4A25-9B7F-4241-99B8-306D64DB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C20B-A81C-4700-8742-9EA2C50F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7251-DD01-422B-B4F3-C452F070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A7B98-1FB1-46EB-8475-7A892202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6F2F-85BF-4003-908C-D0CF8B15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13A7-473F-407D-8C9D-4D86BA10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F98A-AE6B-452A-935C-67BA3B54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E7ECA-5F8F-49DE-B528-25DEA73C1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08AF-9604-4504-A887-7FDA28DA1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9B0A-843D-4981-990A-561F7B98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FC1-5293-4DF1-83DD-32F0F7BE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F078-0AD1-45FE-9C3D-E7C5EF39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44A-5758-4B6C-8EB2-FBA93B2E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EF1-7BE5-49D0-BB40-E5A7925E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937F-0B05-4467-9594-23B32486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7C00-E70F-42E6-9E7F-7976054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D9D1D-D376-4188-ADB7-E80888B0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A9D0-F84D-49C8-B234-9CB6179D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A647-5927-4245-99A4-BC57421E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1E88-6AFA-4CEF-9B16-C1BC35A4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D4BCA-50C1-4629-A2E8-017DF509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B22A-5132-4A9E-B931-4BE5C37E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9319-06B5-45BC-967E-39214D5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4F86-5D1B-4E62-9A5C-3D2138CF8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92487-7CFC-48CA-9779-2CCD2DFD7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12E1-1140-4432-ACCF-832E405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F876-0E1E-45F9-ABE4-BC54C418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B63A-4F59-4850-A499-141D40E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8ED8-D31C-4DE0-AD35-05DA5C5C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3D9D6-C570-482D-AA2F-6DDE5107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A7F4-B4AE-40D2-8C4F-BF4EA5B8B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908D7-0550-495D-BB2D-EFF25D6AC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E900E-D1AE-4534-BBA6-9CCE804AE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9F0BD-6590-4062-8868-EC9DF939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9881D-0E11-4054-8D01-717972F1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C8FB6-ADD0-4065-B94F-223780A7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AC0-6A53-4890-93EA-6A5D5BE9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525F8-6EAA-4B39-ACBB-F6940E7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C4DF-6B76-436A-9499-2ACC915E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A846-6C69-4EF3-BDFA-3767FA7E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82E03-B907-46C1-AB1B-10DF4F7E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89A0C-DF1A-4199-8885-2C0A28C6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B7696-56C4-42A8-8B80-7A6A0A86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EA6-A7F7-41F9-BADA-9ADDA06C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F2A7-F540-40C3-9A9C-93C88984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08E4B-DFE9-4EEF-A692-490BC6ED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B225-E62F-42EE-9EBF-721F7404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EEAE-7BAC-46FE-BD94-7B3F214E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967-19F9-4E0F-87D9-AC6A66BE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3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D026-F2A9-429A-8AD2-A1B78A23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0DD39-8657-483E-9661-6B92E9F1E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FC58-8DEB-4AAA-AE50-1A9FCBB1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4266-054E-4383-B60C-0E36FAEF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8831B-AB77-4EF3-B65E-A67ABBEE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F3A7-7873-4CC0-B10D-D796C6FB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4DB84-1512-4055-968D-0C674E88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F915-D99A-4312-AB38-E93F8E7B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482E-C1D9-42A5-92CB-806E435DE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7AE2-A1F6-483C-85C0-9D37D4377D67}" type="datetimeFigureOut">
              <a:rPr lang="en-US" smtClean="0"/>
              <a:t>2021-12-09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461B-CD4D-478A-B3CB-6FB87C761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F4BB-8CF2-472C-A5E2-799883AE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FD6F7-7B09-4532-9711-C93A6836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5B36-0CB0-4F43-B82A-59E6B1EB4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D3D32-3E53-46D0-91D0-B812CF956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2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715A-9FFC-470C-870D-2F0813A4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4C21-956F-4A22-8A36-4819F9A4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7589-DC81-4A89-B8D4-D49A2879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CB3C-74EB-480D-B41C-DAAED299F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79A2-3B5A-436F-A2E5-B515221D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26A9-31EC-4104-9204-D82648CC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FCB1-E24C-4228-8C4C-C4E7B0FE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5889"/>
          </a:xfrm>
        </p:spPr>
        <p:txBody>
          <a:bodyPr/>
          <a:lstStyle/>
          <a:p>
            <a:r>
              <a:rPr lang="en-US" dirty="0"/>
              <a:t>Best-Performing Model – X 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A62741-B034-41FD-ACBE-DF22769E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13706"/>
            <a:ext cx="5568200" cy="343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AE896-30A2-4982-81FF-C2A0E03A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0812"/>
            <a:ext cx="5568200" cy="343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015FA-3FD4-4469-AA28-5E6BBCF27963}"/>
              </a:ext>
            </a:extLst>
          </p:cNvPr>
          <p:cNvSpPr txBox="1"/>
          <p:nvPr/>
        </p:nvSpPr>
        <p:spPr>
          <a:xfrm>
            <a:off x="138896" y="5335780"/>
            <a:ext cx="62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fitted using gradient-boosted tree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6B7D0-841E-4EDC-8691-D2F0D9AFA341}"/>
              </a:ext>
            </a:extLst>
          </p:cNvPr>
          <p:cNvSpPr txBox="1"/>
          <p:nvPr/>
        </p:nvSpPr>
        <p:spPr>
          <a:xfrm>
            <a:off x="266218" y="1152887"/>
            <a:ext cx="53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Output (Regression)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DA4B9-A42F-4FBF-9338-0EF59CEAE43F}"/>
              </a:ext>
            </a:extLst>
          </p:cNvPr>
          <p:cNvSpPr txBox="1"/>
          <p:nvPr/>
        </p:nvSpPr>
        <p:spPr>
          <a:xfrm>
            <a:off x="6362218" y="1152887"/>
            <a:ext cx="53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Probability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1370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6BF9-3BA0-401F-8177-ACDE10B1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2" y="4806"/>
            <a:ext cx="6635980" cy="1462003"/>
          </a:xfrm>
        </p:spPr>
        <p:txBody>
          <a:bodyPr/>
          <a:lstStyle/>
          <a:p>
            <a:r>
              <a:rPr lang="en-US"/>
              <a:t>Variable Importance – X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9253-A656-4CA2-A5A9-245EFFF8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20" y="1327913"/>
            <a:ext cx="7025833" cy="3128339"/>
          </a:xfrm>
        </p:spPr>
        <p:txBody>
          <a:bodyPr/>
          <a:lstStyle/>
          <a:p>
            <a:r>
              <a:rPr lang="en-US"/>
              <a:t>X09 and x11 consistently found to be most important variables </a:t>
            </a:r>
          </a:p>
          <a:p>
            <a:r>
              <a:rPr lang="en-US"/>
              <a:t>All other variables have marginal importance to model.</a:t>
            </a:r>
          </a:p>
          <a:p>
            <a:r>
              <a:rPr lang="en-US"/>
              <a:t>Importance of X09 and X11 consistently found across different models.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EBE67-F881-4F9B-A95F-6AB26599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0" y="4064471"/>
            <a:ext cx="4297723" cy="2652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28E3F-4F0C-44E0-9A0C-34AC8074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11" y="3424665"/>
            <a:ext cx="5069069" cy="3128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811603-4F3B-4A2E-BB38-18958FAF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348" y="393539"/>
            <a:ext cx="4911547" cy="30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690-2E33-4CF3-8056-51971335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Performing Model – V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26F3-9646-49BF-85C8-36F3CDD9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Gradient-Boosted tree maximized Accuracy</a:t>
            </a:r>
          </a:p>
          <a:p>
            <a:r>
              <a:rPr lang="en-US" dirty="0"/>
              <a:t>Random Forest maximized ROC scores</a:t>
            </a:r>
          </a:p>
        </p:txBody>
      </p:sp>
    </p:spTree>
    <p:extLst>
      <p:ext uri="{BB962C8B-B14F-4D97-AF65-F5344CB8AC3E}">
        <p14:creationId xmlns:p14="http://schemas.microsoft.com/office/powerpoint/2010/main" val="34381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2D19-B639-4295-9C29-13C0C35D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– V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AA8C-521E-4662-970D-B3D888E0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4CE-C177-44F1-BAF1-2171EB0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Holdout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C1B1-F04B-4EAF-A5E4-783B69C9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Presentation</vt:lpstr>
      <vt:lpstr>PowerPoint Presentation</vt:lpstr>
      <vt:lpstr>PowerPoint Presentation</vt:lpstr>
      <vt:lpstr>Variable Correlation</vt:lpstr>
      <vt:lpstr>Best-Performing Model – X Variables</vt:lpstr>
      <vt:lpstr>Variable Importance – X Variables</vt:lpstr>
      <vt:lpstr>Best Performing Model – V Variables</vt:lpstr>
      <vt:lpstr>Variable Importance – V Variables</vt:lpstr>
      <vt:lpstr>Performance on Holdout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Max Chis</dc:creator>
  <cp:lastModifiedBy>Max Chis</cp:lastModifiedBy>
  <cp:revision>1</cp:revision>
  <dcterms:created xsi:type="dcterms:W3CDTF">2021-12-10T00:15:38Z</dcterms:created>
  <dcterms:modified xsi:type="dcterms:W3CDTF">2021-12-10T00:59:24Z</dcterms:modified>
</cp:coreProperties>
</file>