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
      <p:font typeface="JetBrains Mono" panose="020B0604020202020204" charset="0"/>
      <p:regular r:id="rId56"/>
      <p:bold r:id="rId57"/>
      <p:italic r:id="rId58"/>
      <p:boldItalic r:id="rId59"/>
    </p:embeddedFont>
    <p:embeddedFont>
      <p:font typeface="Merriweather Sans" panose="020B0604020202020204" pitchFamily="2" charset="0"/>
      <p:regular r:id="rId60"/>
      <p:bold r:id="rId61"/>
      <p:italic r:id="rId62"/>
      <p:boldItalic r:id="rId63"/>
    </p:embeddedFont>
    <p:embeddedFont>
      <p:font typeface="Source Sans Pro" panose="020B050303040302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0"/>
  <p:cmAuthor id="1" name="Henchi Fellig" initials="HF" lastIdx="8" clrIdx="1">
    <p:extLst>
      <p:ext uri="{19B8F6BF-5375-455C-9EA6-DF929625EA0E}">
        <p15:presenceInfo xmlns:p15="http://schemas.microsoft.com/office/powerpoint/2012/main" userId="S::henchi.f@hackerusa.com::c641acdb-6e66-4f6c-99cc-dd513bc7e9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4A29BF-F462-4F41-8DE9-9675F3D6B53C}">
  <a:tblStyle styleId="{D04A29BF-F462-4F41-8DE9-9675F3D6B53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7F41A5D-FA7F-4AD4-AB88-0D8E5718209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BFF"/>
          </a:solidFill>
        </a:fill>
      </a:tcStyle>
    </a:wholeTbl>
    <a:band1H>
      <a:tcTxStyle/>
      <a:tcStyle>
        <a:tcBdr/>
        <a:fill>
          <a:solidFill>
            <a:srgbClr val="CBD6FF"/>
          </a:solidFill>
        </a:fill>
      </a:tcStyle>
    </a:band1H>
    <a:band2H>
      <a:tcTxStyle/>
      <a:tcStyle>
        <a:tcBdr/>
      </a:tcStyle>
    </a:band2H>
    <a:band1V>
      <a:tcTxStyle/>
      <a:tcStyle>
        <a:tcBdr/>
        <a:fill>
          <a:solidFill>
            <a:srgbClr val="CBD6F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59" autoAdjust="0"/>
  </p:normalViewPr>
  <p:slideViewPr>
    <p:cSldViewPr snapToGrid="0">
      <p:cViewPr varScale="1">
        <p:scale>
          <a:sx n="58" d="100"/>
          <a:sy n="58" d="100"/>
        </p:scale>
        <p:origin x="9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0" name="Google Shape;9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8" name="Google Shape;101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Demonstrate the options used to perform string formatting.</a:t>
            </a:r>
            <a:endParaRPr/>
          </a:p>
          <a:p>
            <a:pPr marL="0" lvl="0" indent="0" algn="l" rtl="0">
              <a:spcBef>
                <a:spcPts val="0"/>
              </a:spcBef>
              <a:spcAft>
                <a:spcPts val="0"/>
              </a:spcAft>
              <a:buNone/>
            </a:pPr>
            <a:r>
              <a:rPr lang="en-US"/>
              <a:t>Explain the methods of combining a string with a variable to produce predefined dynamic strings.</a:t>
            </a:r>
            <a:endParaRPr/>
          </a:p>
          <a:p>
            <a:pPr marL="0" lvl="0" indent="0" algn="l" rtl="0">
              <a:spcBef>
                <a:spcPts val="0"/>
              </a:spcBef>
              <a:spcAft>
                <a:spcPts val="0"/>
              </a:spcAft>
              <a:buNone/>
            </a:pPr>
            <a:r>
              <a:rPr lang="en-US"/>
              <a:t>Show how to use the percentage symbol </a:t>
            </a:r>
            <a:r>
              <a:rPr lang="en-US" sz="1200"/>
              <a:t>together with a variable, such as </a:t>
            </a:r>
            <a:r>
              <a:rPr lang="en-US" sz="1200" b="1" i="1">
                <a:solidFill>
                  <a:srgbClr val="002060"/>
                </a:solidFill>
              </a:rPr>
              <a:t>%d(digit)</a:t>
            </a:r>
            <a:r>
              <a:rPr lang="en-US" sz="1200" b="1"/>
              <a:t> </a:t>
            </a:r>
            <a:r>
              <a:rPr lang="en-US" sz="1200"/>
              <a:t>or </a:t>
            </a:r>
            <a:r>
              <a:rPr lang="en-US" sz="1200" b="1" i="1">
                <a:solidFill>
                  <a:srgbClr val="002060"/>
                </a:solidFill>
              </a:rPr>
              <a:t>%s(string)</a:t>
            </a:r>
            <a:r>
              <a:rPr lang="en-US" sz="1200" b="0" i="1">
                <a:solidFill>
                  <a:srgbClr val="002060"/>
                </a:solidFill>
              </a:rPr>
              <a:t>.</a:t>
            </a:r>
            <a:endParaRPr/>
          </a:p>
          <a:p>
            <a:pPr marL="0" lvl="0" indent="0" algn="l" rtl="0">
              <a:spcBef>
                <a:spcPts val="0"/>
              </a:spcBef>
              <a:spcAft>
                <a:spcPts val="0"/>
              </a:spcAft>
              <a:buNone/>
            </a:pPr>
            <a:r>
              <a:rPr lang="en-US" sz="1200" b="0" i="0">
                <a:solidFill>
                  <a:srgbClr val="002060"/>
                </a:solidFill>
              </a:rPr>
              <a:t>Show how to use </a:t>
            </a:r>
            <a:r>
              <a:rPr lang="en-US" sz="1200" b="1" i="1">
                <a:solidFill>
                  <a:srgbClr val="002060"/>
                </a:solidFill>
              </a:rPr>
              <a:t>format() </a:t>
            </a:r>
            <a:r>
              <a:rPr lang="en-US" sz="1200" b="0" i="0">
                <a:solidFill>
                  <a:srgbClr val="002060"/>
                </a:solidFill>
              </a:rPr>
              <a:t>and explain that the </a:t>
            </a:r>
            <a:r>
              <a:rPr lang="en-US" sz="1200"/>
              <a:t>curly brackets represent variables within the string.</a:t>
            </a:r>
            <a:endParaRPr/>
          </a:p>
          <a:p>
            <a:pPr marL="0" lvl="0" indent="0" algn="l" rtl="0">
              <a:spcBef>
                <a:spcPts val="0"/>
              </a:spcBef>
              <a:spcAft>
                <a:spcPts val="0"/>
              </a:spcAft>
              <a:buNone/>
            </a:pPr>
            <a:r>
              <a:rPr lang="en-US" sz="1200"/>
              <a:t>Show how to use </a:t>
            </a:r>
            <a:r>
              <a:rPr lang="en-US" sz="1800" b="1" i="1">
                <a:latin typeface="Calibri"/>
                <a:ea typeface="Calibri"/>
                <a:cs typeface="Calibri"/>
                <a:sym typeface="Calibri"/>
              </a:rPr>
              <a:t>f string</a:t>
            </a:r>
            <a:r>
              <a:rPr lang="en-US" sz="1800">
                <a:latin typeface="Calibri"/>
                <a:ea typeface="Calibri"/>
                <a:cs typeface="Calibri"/>
                <a:sym typeface="Calibri"/>
              </a:rPr>
              <a:t>, where</a:t>
            </a:r>
            <a:r>
              <a:rPr lang="en-US" sz="1800" i="1">
                <a:latin typeface="Calibri"/>
                <a:ea typeface="Calibri"/>
                <a:cs typeface="Calibri"/>
                <a:sym typeface="Calibri"/>
              </a:rPr>
              <a:t> </a:t>
            </a:r>
            <a:r>
              <a:rPr lang="en-US" sz="1800" b="1" i="1">
                <a:latin typeface="Calibri"/>
                <a:ea typeface="Calibri"/>
                <a:cs typeface="Calibri"/>
                <a:sym typeface="Calibri"/>
              </a:rPr>
              <a:t>f</a:t>
            </a:r>
            <a:r>
              <a:rPr lang="en-US" sz="1800" i="1">
                <a:latin typeface="Calibri"/>
                <a:ea typeface="Calibri"/>
                <a:cs typeface="Calibri"/>
                <a:sym typeface="Calibri"/>
              </a:rPr>
              <a:t> </a:t>
            </a:r>
            <a:r>
              <a:rPr lang="en-US" sz="1800">
                <a:latin typeface="Calibri"/>
                <a:ea typeface="Calibri"/>
                <a:cs typeface="Calibri"/>
                <a:sym typeface="Calibri"/>
              </a:rPr>
              <a:t>is placed before the string.</a:t>
            </a:r>
            <a:endParaRPr/>
          </a:p>
        </p:txBody>
      </p:sp>
      <p:sp>
        <p:nvSpPr>
          <p:cNvPr id="1019" name="Google Shape;101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7" name="Google Shape;10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3" name="Google Shape;103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36DEE"/>
              </a:buClr>
              <a:buSzPts val="1200"/>
              <a:buFont typeface="Calibri"/>
              <a:buNone/>
            </a:pPr>
            <a:r>
              <a:rPr lang="en-US" sz="1200" b="1" i="1" u="none" strike="noStrike" cap="none" dirty="0">
                <a:solidFill>
                  <a:srgbClr val="136DEE"/>
                </a:solidFill>
                <a:latin typeface="Calibri"/>
                <a:ea typeface="Calibri"/>
                <a:cs typeface="Calibri"/>
                <a:sym typeface="Calibri"/>
              </a:rPr>
              <a:t>AND</a:t>
            </a:r>
            <a:r>
              <a:rPr lang="en-US" sz="1200" b="1" i="1" u="none" strike="noStrike" cap="none" dirty="0">
                <a:solidFill>
                  <a:srgbClr val="212121"/>
                </a:solidFill>
                <a:latin typeface="Calibri"/>
                <a:ea typeface="Calibri"/>
                <a:cs typeface="Calibri"/>
                <a:sym typeface="Calibri"/>
              </a:rPr>
              <a:t>,</a:t>
            </a:r>
            <a:r>
              <a:rPr lang="en-US" sz="1200" b="1" i="1" u="none" strike="noStrike" cap="none" dirty="0">
                <a:solidFill>
                  <a:srgbClr val="136DEE"/>
                </a:solidFill>
                <a:latin typeface="Calibri"/>
                <a:ea typeface="Calibri"/>
                <a:cs typeface="Calibri"/>
                <a:sym typeface="Calibri"/>
              </a:rPr>
              <a:t> OR</a:t>
            </a:r>
            <a:r>
              <a:rPr lang="en-US" sz="1200" b="1" i="1" u="none" strike="noStrike" cap="none" dirty="0">
                <a:solidFill>
                  <a:srgbClr val="212121"/>
                </a:solidFill>
                <a:latin typeface="Calibri"/>
                <a:ea typeface="Calibri"/>
                <a:cs typeface="Calibri"/>
                <a:sym typeface="Calibri"/>
              </a:rPr>
              <a:t>,</a:t>
            </a:r>
            <a:r>
              <a:rPr lang="en-US" sz="1200" b="1" i="1" u="none" strike="noStrike" cap="none" dirty="0">
                <a:solidFill>
                  <a:srgbClr val="136DEE"/>
                </a:solidFill>
                <a:latin typeface="Calibri"/>
                <a:ea typeface="Calibri"/>
                <a:cs typeface="Calibri"/>
                <a:sym typeface="Calibri"/>
              </a:rPr>
              <a:t> XOR</a:t>
            </a:r>
            <a:r>
              <a:rPr lang="en-US" sz="1200" b="1" i="1" u="none" strike="noStrike" cap="none" dirty="0">
                <a:solidFill>
                  <a:srgbClr val="212121"/>
                </a:solidFill>
                <a:latin typeface="Calibri"/>
                <a:ea typeface="Calibri"/>
                <a:cs typeface="Calibri"/>
                <a:sym typeface="Calibri"/>
              </a:rPr>
              <a:t>,</a:t>
            </a:r>
            <a:r>
              <a:rPr lang="en-US" sz="1200" b="1" i="1" u="none" strike="noStrike" cap="none" dirty="0">
                <a:solidFill>
                  <a:srgbClr val="136DEE"/>
                </a:solidFill>
                <a:latin typeface="Calibri"/>
                <a:ea typeface="Calibri"/>
                <a:cs typeface="Calibri"/>
                <a:sym typeface="Calibri"/>
              </a:rPr>
              <a:t> NOT</a:t>
            </a:r>
            <a:endParaRPr b="1" i="1" dirty="0"/>
          </a:p>
          <a:p>
            <a:pPr marL="0" lvl="0" indent="0" algn="l" rtl="0">
              <a:spcBef>
                <a:spcPts val="0"/>
              </a:spcBef>
              <a:spcAft>
                <a:spcPts val="0"/>
              </a:spcAft>
              <a:buNone/>
            </a:pPr>
            <a:r>
              <a:rPr lang="en-US" dirty="0"/>
              <a:t>Explain </a:t>
            </a:r>
            <a:r>
              <a:rPr lang="en-US" b="1" i="1" dirty="0"/>
              <a:t>AND</a:t>
            </a:r>
            <a:r>
              <a:rPr lang="en-US" dirty="0"/>
              <a:t> statements, in which all conditions must be met.</a:t>
            </a:r>
            <a:endParaRPr dirty="0"/>
          </a:p>
          <a:p>
            <a:pPr marL="0" lvl="0" indent="0" algn="l" rtl="0">
              <a:spcBef>
                <a:spcPts val="0"/>
              </a:spcBef>
              <a:spcAft>
                <a:spcPts val="0"/>
              </a:spcAft>
              <a:buNone/>
            </a:pPr>
            <a:r>
              <a:rPr lang="en-US" dirty="0"/>
              <a:t>For example:</a:t>
            </a:r>
            <a:endParaRPr dirty="0"/>
          </a:p>
          <a:p>
            <a:pPr marL="171450" lvl="0" indent="-171450" algn="l" rtl="0">
              <a:spcBef>
                <a:spcPts val="0"/>
              </a:spcBef>
              <a:spcAft>
                <a:spcPts val="0"/>
              </a:spcAft>
              <a:buClr>
                <a:schemeClr val="dk1"/>
              </a:buClr>
              <a:buSzPts val="1200"/>
              <a:buFont typeface="Arial"/>
              <a:buChar char="•"/>
            </a:pPr>
            <a:r>
              <a:rPr lang="en-US" dirty="0"/>
              <a:t>Print </a:t>
            </a:r>
            <a:r>
              <a:rPr lang="en-US" b="1" dirty="0"/>
              <a:t>Hey </a:t>
            </a:r>
            <a:r>
              <a:rPr lang="en-US" dirty="0"/>
              <a:t>only if the sky is blue </a:t>
            </a:r>
            <a:r>
              <a:rPr lang="en-US" b="1" i="1" dirty="0">
                <a:solidFill>
                  <a:srgbClr val="136DEE"/>
                </a:solidFill>
              </a:rPr>
              <a:t>AND</a:t>
            </a:r>
            <a:r>
              <a:rPr lang="en-US" dirty="0"/>
              <a:t> there are clouds. </a:t>
            </a:r>
            <a:endParaRPr dirty="0"/>
          </a:p>
          <a:p>
            <a:pPr marL="171450" lvl="0" indent="-171450" algn="l" rtl="0">
              <a:spcBef>
                <a:spcPts val="0"/>
              </a:spcBef>
              <a:spcAft>
                <a:spcPts val="0"/>
              </a:spcAft>
              <a:buClr>
                <a:schemeClr val="dk1"/>
              </a:buClr>
              <a:buSzPts val="1200"/>
              <a:buFont typeface="Arial"/>
              <a:buChar char="•"/>
            </a:pPr>
            <a:r>
              <a:rPr lang="en-US" dirty="0"/>
              <a:t>Today, there’s a blue sky without clouds, so the program will not print </a:t>
            </a:r>
            <a:r>
              <a:rPr lang="en-US" b="1" dirty="0"/>
              <a:t>Hey</a:t>
            </a:r>
            <a:r>
              <a:rPr lang="en-US" dirty="0"/>
              <a:t>.</a:t>
            </a:r>
            <a:endParaRPr dirty="0"/>
          </a:p>
          <a:p>
            <a:pPr marL="171450" lvl="0" indent="-171450" algn="l" rtl="0">
              <a:spcBef>
                <a:spcPts val="0"/>
              </a:spcBef>
              <a:spcAft>
                <a:spcPts val="0"/>
              </a:spcAft>
              <a:buClr>
                <a:schemeClr val="dk1"/>
              </a:buClr>
              <a:buSzPts val="1200"/>
              <a:buFont typeface="Arial"/>
              <a:buChar char="•"/>
            </a:pPr>
            <a:r>
              <a:rPr lang="en-US" dirty="0"/>
              <a:t>It doesn’t matter if the sky is blue; there need to be clouds as well.</a:t>
            </a:r>
            <a:endParaRPr dirty="0"/>
          </a:p>
          <a:p>
            <a:pPr marL="0" lvl="0" indent="0" algn="l" rtl="0">
              <a:spcBef>
                <a:spcPts val="0"/>
              </a:spcBef>
              <a:spcAft>
                <a:spcPts val="0"/>
              </a:spcAft>
              <a:buNone/>
            </a:pPr>
            <a:endParaRPr dirty="0"/>
          </a:p>
        </p:txBody>
      </p:sp>
      <p:sp>
        <p:nvSpPr>
          <p:cNvPr id="1034" name="Google Shape;103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Google Shape;104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7000"/>
              </a:lnSpc>
              <a:spcBef>
                <a:spcPts val="0"/>
              </a:spcBef>
              <a:spcAft>
                <a:spcPts val="0"/>
              </a:spcAft>
              <a:buNone/>
            </a:pPr>
            <a:r>
              <a:rPr lang="en-US" sz="1800" b="0">
                <a:solidFill>
                  <a:srgbClr val="000000"/>
                </a:solidFill>
                <a:latin typeface="Calibri"/>
                <a:ea typeface="Calibri"/>
                <a:cs typeface="Calibri"/>
                <a:sym typeface="Calibri"/>
              </a:rPr>
              <a:t>Explain the following:</a:t>
            </a:r>
            <a:endParaRPr sz="1800" b="1">
              <a:solidFill>
                <a:srgbClr val="000000"/>
              </a:solidFill>
              <a:latin typeface="Calibri"/>
              <a:ea typeface="Calibri"/>
              <a:cs typeface="Calibri"/>
              <a:sym typeface="Calibri"/>
            </a:endParaRPr>
          </a:p>
          <a:p>
            <a:pPr marL="285750" lvl="0" indent="-285750" algn="l" rtl="0">
              <a:lnSpc>
                <a:spcPct val="107000"/>
              </a:lnSpc>
              <a:spcBef>
                <a:spcPts val="600"/>
              </a:spcBef>
              <a:spcAft>
                <a:spcPts val="0"/>
              </a:spcAft>
              <a:buClr>
                <a:srgbClr val="000000"/>
              </a:buClr>
              <a:buSzPts val="1800"/>
              <a:buFont typeface="Arial"/>
              <a:buChar char="•"/>
            </a:pPr>
            <a:r>
              <a:rPr lang="en-US" sz="1800" b="1" i="1">
                <a:solidFill>
                  <a:srgbClr val="000000"/>
                </a:solidFill>
                <a:latin typeface="Calibri"/>
                <a:ea typeface="Calibri"/>
                <a:cs typeface="Calibri"/>
                <a:sym typeface="Calibri"/>
              </a:rPr>
              <a:t>OR</a:t>
            </a:r>
            <a:r>
              <a:rPr lang="en-US" sz="1800" b="1">
                <a:solidFill>
                  <a:srgbClr val="000000"/>
                </a:solidFill>
                <a:latin typeface="Calibri"/>
                <a:ea typeface="Calibri"/>
                <a:cs typeface="Calibri"/>
                <a:sym typeface="Calibri"/>
              </a:rPr>
              <a:t>:</a:t>
            </a:r>
            <a:r>
              <a:rPr lang="en-US" sz="1800">
                <a:solidFill>
                  <a:srgbClr val="000000"/>
                </a:solidFill>
                <a:latin typeface="Calibri"/>
                <a:ea typeface="Calibri"/>
                <a:cs typeface="Calibri"/>
                <a:sym typeface="Calibri"/>
              </a:rPr>
              <a:t> Only one of the conditions needs to be true.</a:t>
            </a:r>
            <a:r>
              <a:rPr lang="en-US" sz="1800">
                <a:solidFill>
                  <a:schemeClr val="dk1"/>
                </a:solidFill>
                <a:latin typeface="Calibri"/>
                <a:ea typeface="Calibri"/>
                <a:cs typeface="Calibri"/>
                <a:sym typeface="Calibri"/>
              </a:rPr>
              <a:t> </a:t>
            </a:r>
            <a:endParaRPr/>
          </a:p>
          <a:p>
            <a:pPr marL="742950" lvl="1" indent="-285750" algn="l" rtl="0">
              <a:lnSpc>
                <a:spcPct val="107000"/>
              </a:lnSpc>
              <a:spcBef>
                <a:spcPts val="60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Print </a:t>
            </a:r>
            <a:r>
              <a:rPr lang="en-US" sz="1800" b="1">
                <a:solidFill>
                  <a:srgbClr val="000000"/>
                </a:solidFill>
                <a:latin typeface="Calibri"/>
                <a:ea typeface="Calibri"/>
                <a:cs typeface="Calibri"/>
                <a:sym typeface="Calibri"/>
              </a:rPr>
              <a:t>Hey</a:t>
            </a:r>
            <a:r>
              <a:rPr lang="en-US" sz="1800">
                <a:solidFill>
                  <a:srgbClr val="000000"/>
                </a:solidFill>
                <a:latin typeface="Calibri"/>
                <a:ea typeface="Calibri"/>
                <a:cs typeface="Calibri"/>
                <a:sym typeface="Calibri"/>
              </a:rPr>
              <a:t> if the sky is blue </a:t>
            </a:r>
            <a:r>
              <a:rPr lang="en-US" sz="1800" b="1">
                <a:solidFill>
                  <a:srgbClr val="000000"/>
                </a:solidFill>
                <a:latin typeface="Calibri"/>
                <a:ea typeface="Calibri"/>
                <a:cs typeface="Calibri"/>
                <a:sym typeface="Calibri"/>
              </a:rPr>
              <a:t>OR</a:t>
            </a:r>
            <a:r>
              <a:rPr lang="en-US" sz="1800">
                <a:solidFill>
                  <a:srgbClr val="000000"/>
                </a:solidFill>
                <a:latin typeface="Calibri"/>
                <a:ea typeface="Calibri"/>
                <a:cs typeface="Calibri"/>
                <a:sym typeface="Calibri"/>
              </a:rPr>
              <a:t> there are clouds in the sky. Today there's a blue sky without clouds, so the program </a:t>
            </a:r>
            <a:r>
              <a:rPr lang="en-US" sz="1800" u="none">
                <a:solidFill>
                  <a:srgbClr val="000000"/>
                </a:solidFill>
                <a:latin typeface="Calibri"/>
                <a:ea typeface="Calibri"/>
                <a:cs typeface="Calibri"/>
                <a:sym typeface="Calibri"/>
              </a:rPr>
              <a:t>will</a:t>
            </a:r>
            <a:r>
              <a:rPr lang="en-US" sz="1800">
                <a:solidFill>
                  <a:srgbClr val="000000"/>
                </a:solidFill>
                <a:latin typeface="Calibri"/>
                <a:ea typeface="Calibri"/>
                <a:cs typeface="Calibri"/>
                <a:sym typeface="Calibri"/>
              </a:rPr>
              <a:t> print </a:t>
            </a:r>
            <a:r>
              <a:rPr lang="en-US" sz="1800" b="1">
                <a:solidFill>
                  <a:srgbClr val="000000"/>
                </a:solidFill>
                <a:latin typeface="Calibri"/>
                <a:ea typeface="Calibri"/>
                <a:cs typeface="Calibri"/>
                <a:sym typeface="Calibri"/>
              </a:rPr>
              <a:t>Hey</a:t>
            </a:r>
            <a:r>
              <a:rPr lang="en-US" sz="1800">
                <a:solidFill>
                  <a:srgbClr val="000000"/>
                </a:solidFill>
                <a:latin typeface="Calibri"/>
                <a:ea typeface="Calibri"/>
                <a:cs typeface="Calibri"/>
                <a:sym typeface="Calibri"/>
              </a:rPr>
              <a:t>.</a:t>
            </a:r>
            <a:endParaRPr sz="1800" b="1">
              <a:solidFill>
                <a:srgbClr val="000000"/>
              </a:solidFill>
              <a:latin typeface="Calibri"/>
              <a:ea typeface="Calibri"/>
              <a:cs typeface="Calibri"/>
              <a:sym typeface="Calibri"/>
            </a:endParaRPr>
          </a:p>
          <a:p>
            <a:pPr marL="285750" lvl="0" indent="-285750" algn="l" rtl="0">
              <a:lnSpc>
                <a:spcPct val="107000"/>
              </a:lnSpc>
              <a:spcBef>
                <a:spcPts val="600"/>
              </a:spcBef>
              <a:spcAft>
                <a:spcPts val="0"/>
              </a:spcAft>
              <a:buClr>
                <a:srgbClr val="000000"/>
              </a:buClr>
              <a:buSzPts val="1800"/>
              <a:buFont typeface="Arial"/>
              <a:buChar char="•"/>
            </a:pPr>
            <a:r>
              <a:rPr lang="en-US" sz="1800" b="1" i="1">
                <a:solidFill>
                  <a:srgbClr val="000000"/>
                </a:solidFill>
                <a:latin typeface="Calibri"/>
                <a:ea typeface="Calibri"/>
                <a:cs typeface="Calibri"/>
                <a:sym typeface="Calibri"/>
              </a:rPr>
              <a:t>NOT</a:t>
            </a:r>
            <a:r>
              <a:rPr lang="en-US" sz="1800" b="1">
                <a:solidFill>
                  <a:srgbClr val="000000"/>
                </a:solidFill>
                <a:latin typeface="Calibri"/>
                <a:ea typeface="Calibri"/>
                <a:cs typeface="Calibri"/>
                <a:sym typeface="Calibri"/>
              </a:rPr>
              <a:t>:</a:t>
            </a:r>
            <a:r>
              <a:rPr lang="en-US" sz="1800">
                <a:solidFill>
                  <a:srgbClr val="000000"/>
                </a:solidFill>
                <a:latin typeface="Calibri"/>
                <a:ea typeface="Calibri"/>
                <a:cs typeface="Calibri"/>
                <a:sym typeface="Calibri"/>
              </a:rPr>
              <a:t> Reverses the result of the condition.</a:t>
            </a:r>
            <a:endParaRPr sz="1800" b="1">
              <a:solidFill>
                <a:srgbClr val="000000"/>
              </a:solidFill>
              <a:latin typeface="Calibri"/>
              <a:ea typeface="Calibri"/>
              <a:cs typeface="Calibri"/>
              <a:sym typeface="Calibri"/>
            </a:endParaRPr>
          </a:p>
          <a:p>
            <a:pPr marL="285750" lvl="0" indent="-285750" algn="l" rtl="0">
              <a:lnSpc>
                <a:spcPct val="107000"/>
              </a:lnSpc>
              <a:spcBef>
                <a:spcPts val="600"/>
              </a:spcBef>
              <a:spcAft>
                <a:spcPts val="0"/>
              </a:spcAft>
              <a:buClr>
                <a:srgbClr val="000000"/>
              </a:buClr>
              <a:buSzPts val="1800"/>
              <a:buFont typeface="Arial"/>
              <a:buChar char="•"/>
            </a:pPr>
            <a:r>
              <a:rPr lang="en-US" sz="1800" b="1" i="1">
                <a:solidFill>
                  <a:srgbClr val="000000"/>
                </a:solidFill>
                <a:latin typeface="Calibri"/>
                <a:ea typeface="Calibri"/>
                <a:cs typeface="Calibri"/>
                <a:sym typeface="Calibri"/>
              </a:rPr>
              <a:t>XOR</a:t>
            </a:r>
            <a:r>
              <a:rPr lang="en-US" sz="1800">
                <a:solidFill>
                  <a:srgbClr val="000000"/>
                </a:solidFill>
                <a:latin typeface="Calibri"/>
                <a:ea typeface="Calibri"/>
                <a:cs typeface="Calibri"/>
                <a:sym typeface="Calibri"/>
              </a:rPr>
              <a:t> (</a:t>
            </a:r>
            <a:r>
              <a:rPr lang="en-US" sz="1800" b="1">
                <a:solidFill>
                  <a:srgbClr val="000000"/>
                </a:solidFill>
                <a:latin typeface="Calibri"/>
                <a:ea typeface="Calibri"/>
                <a:cs typeface="Calibri"/>
                <a:sym typeface="Calibri"/>
              </a:rPr>
              <a:t>Exclusive </a:t>
            </a:r>
            <a:r>
              <a:rPr lang="en-US" sz="1800" b="1" i="1">
                <a:solidFill>
                  <a:srgbClr val="000000"/>
                </a:solidFill>
                <a:latin typeface="Calibri"/>
                <a:ea typeface="Calibri"/>
                <a:cs typeface="Calibri"/>
                <a:sym typeface="Calibri"/>
              </a:rPr>
              <a:t>OR</a:t>
            </a:r>
            <a:r>
              <a:rPr lang="en-US" sz="1800">
                <a:solidFill>
                  <a:srgbClr val="000000"/>
                </a:solidFill>
                <a:latin typeface="Calibri"/>
                <a:ea typeface="Calibri"/>
                <a:cs typeface="Calibri"/>
                <a:sym typeface="Calibri"/>
              </a:rPr>
              <a:t>): Only one condition can be true.</a:t>
            </a:r>
            <a:r>
              <a:rPr lang="en-US" sz="1800">
                <a:solidFill>
                  <a:schemeClr val="dk1"/>
                </a:solidFill>
                <a:latin typeface="Calibri"/>
                <a:ea typeface="Calibri"/>
                <a:cs typeface="Calibri"/>
                <a:sym typeface="Calibri"/>
              </a:rPr>
              <a:t> </a:t>
            </a:r>
            <a:endParaRPr/>
          </a:p>
          <a:p>
            <a:pPr marL="742950" lvl="1" indent="-285750" algn="l" rtl="0">
              <a:lnSpc>
                <a:spcPct val="107000"/>
              </a:lnSpc>
              <a:spcBef>
                <a:spcPts val="60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If the sky is blue </a:t>
            </a:r>
            <a:r>
              <a:rPr lang="en-US" sz="1800" b="1">
                <a:solidFill>
                  <a:srgbClr val="000000"/>
                </a:solidFill>
                <a:latin typeface="Calibri"/>
                <a:ea typeface="Calibri"/>
                <a:cs typeface="Calibri"/>
                <a:sym typeface="Calibri"/>
              </a:rPr>
              <a:t>OR</a:t>
            </a:r>
            <a:r>
              <a:rPr lang="en-US" sz="1800">
                <a:solidFill>
                  <a:srgbClr val="000000"/>
                </a:solidFill>
                <a:latin typeface="Calibri"/>
                <a:ea typeface="Calibri"/>
                <a:cs typeface="Calibri"/>
                <a:sym typeface="Calibri"/>
              </a:rPr>
              <a:t> has clouds, but not both</a:t>
            </a:r>
            <a:endParaRPr/>
          </a:p>
        </p:txBody>
      </p:sp>
      <p:sp>
        <p:nvSpPr>
          <p:cNvPr id="1043" name="Google Shape;104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3" name="Google Shape;10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1" name="Google Shape;106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Point out some comparisons between integers and the results that appear in the console as Boolean true or false.</a:t>
            </a:r>
            <a:endParaRPr/>
          </a:p>
          <a:p>
            <a:pPr marL="0" lvl="0" indent="0" algn="l" rtl="0">
              <a:spcBef>
                <a:spcPts val="0"/>
              </a:spcBef>
              <a:spcAft>
                <a:spcPts val="0"/>
              </a:spcAft>
              <a:buNone/>
            </a:pPr>
            <a:r>
              <a:rPr lang="en-US"/>
              <a:t>Mention that comparison operators are </a:t>
            </a:r>
            <a:r>
              <a:rPr lang="en-US" sz="1200"/>
              <a:t>also known as relational operators.</a:t>
            </a:r>
            <a:endParaRPr/>
          </a:p>
        </p:txBody>
      </p:sp>
      <p:sp>
        <p:nvSpPr>
          <p:cNvPr id="1062" name="Google Shape;106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Explain mathematical operators and how they can be used in Python. In addition, explain what modulo means.</a:t>
            </a:r>
            <a:endParaRPr dirty="0"/>
          </a:p>
          <a:p>
            <a:pPr marL="0" marR="0" lvl="0" indent="0" algn="l" rtl="0">
              <a:lnSpc>
                <a:spcPct val="100000"/>
              </a:lnSpc>
              <a:spcBef>
                <a:spcPts val="0"/>
              </a:spcBef>
              <a:spcAft>
                <a:spcPts val="0"/>
              </a:spcAft>
              <a:buClr>
                <a:schemeClr val="dk1"/>
              </a:buClr>
              <a:buSzPts val="1200"/>
              <a:buFont typeface="Calibri"/>
              <a:buNone/>
            </a:pPr>
            <a:endParaRPr sz="1200" dirty="0"/>
          </a:p>
          <a:p>
            <a:pPr marL="0" lvl="0" indent="0" algn="l" rtl="0">
              <a:spcBef>
                <a:spcPts val="0"/>
              </a:spcBef>
              <a:spcAft>
                <a:spcPts val="0"/>
              </a:spcAft>
              <a:buNone/>
            </a:pPr>
            <a:endParaRPr dirty="0"/>
          </a:p>
        </p:txBody>
      </p:sp>
      <p:sp>
        <p:nvSpPr>
          <p:cNvPr id="1071" name="Google Shape;107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0" name="Google Shape;108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Demonstrate different kinds of mathematical operations in Python.</a:t>
            </a:r>
            <a:endParaRPr/>
          </a:p>
          <a:p>
            <a:pPr marL="0" lvl="0" indent="0" algn="l" rtl="0">
              <a:spcBef>
                <a:spcPts val="0"/>
              </a:spcBef>
              <a:spcAft>
                <a:spcPts val="0"/>
              </a:spcAft>
              <a:buNone/>
            </a:pPr>
            <a:r>
              <a:rPr lang="en-US"/>
              <a:t>Discuss how the results can be stored in variables for later use or printed to the console.</a:t>
            </a:r>
            <a:endParaRPr/>
          </a:p>
          <a:p>
            <a:pPr marL="0" lvl="0" indent="0" algn="l" rtl="0">
              <a:spcBef>
                <a:spcPts val="0"/>
              </a:spcBef>
              <a:spcAft>
                <a:spcPts val="0"/>
              </a:spcAft>
              <a:buNone/>
            </a:pPr>
            <a:r>
              <a:rPr lang="en-US" b="0"/>
              <a:t>Refer to the lesson guide for further instructions.</a:t>
            </a:r>
            <a:endParaRPr/>
          </a:p>
        </p:txBody>
      </p:sp>
      <p:sp>
        <p:nvSpPr>
          <p:cNvPr id="1081" name="Google Shape;1081;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9" name="Google Shape;108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Demonstrate how to check the type using the</a:t>
            </a:r>
            <a:r>
              <a:rPr lang="en-US" b="1" i="1"/>
              <a:t> type </a:t>
            </a:r>
            <a:r>
              <a:rPr lang="en-US"/>
              <a:t>function and how to convert types.</a:t>
            </a:r>
            <a:endParaRPr/>
          </a:p>
          <a:p>
            <a:pPr marL="0" lvl="0" indent="0" algn="l" rtl="0">
              <a:spcBef>
                <a:spcPts val="0"/>
              </a:spcBef>
              <a:spcAft>
                <a:spcPts val="0"/>
              </a:spcAft>
              <a:buNone/>
            </a:pPr>
            <a:r>
              <a:rPr lang="en-US"/>
              <a:t>In addition, explain how variables can be manipulated and converted from one type to another.</a:t>
            </a:r>
            <a:endParaRPr/>
          </a:p>
          <a:p>
            <a:pPr marL="0" lvl="0" indent="0" algn="l" rtl="0">
              <a:spcBef>
                <a:spcPts val="0"/>
              </a:spcBef>
              <a:spcAft>
                <a:spcPts val="0"/>
              </a:spcAft>
              <a:buClr>
                <a:schemeClr val="dk1"/>
              </a:buClr>
              <a:buSzPts val="1200"/>
              <a:buFont typeface="Arial"/>
              <a:buNone/>
            </a:pPr>
            <a:r>
              <a:rPr lang="en-US" b="0"/>
              <a:t>Refer to the lesson guide for additional notes.</a:t>
            </a:r>
            <a:endParaRPr/>
          </a:p>
        </p:txBody>
      </p:sp>
      <p:sp>
        <p:nvSpPr>
          <p:cNvPr id="1090" name="Google Shape;109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9" name="Google Shape;109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0" name="Google Shape;110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6" name="Google Shape;93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1" name="Google Shape;111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7" name="Google Shape;111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Explain why conditions are important in programming and how a program can be dynamically based on conditions chosen by the user.</a:t>
            </a:r>
            <a:endParaRPr/>
          </a:p>
          <a:p>
            <a:pPr marL="0" marR="0" lvl="0" indent="0" algn="l" rtl="0">
              <a:lnSpc>
                <a:spcPct val="100000"/>
              </a:lnSpc>
              <a:spcBef>
                <a:spcPts val="0"/>
              </a:spcBef>
              <a:spcAft>
                <a:spcPts val="0"/>
              </a:spcAft>
              <a:buClr>
                <a:schemeClr val="dk1"/>
              </a:buClr>
              <a:buSzPts val="1200"/>
              <a:buFont typeface="Calibri"/>
              <a:buNone/>
            </a:pPr>
            <a:r>
              <a:rPr lang="en-US"/>
              <a:t>Point out that to write useful programs, it is necessary to constantly review conditions and change them accordingly.</a:t>
            </a:r>
            <a:endParaRPr/>
          </a:p>
          <a:p>
            <a:pPr marL="0" lvl="0" indent="0" algn="l" rtl="0">
              <a:spcBef>
                <a:spcPts val="0"/>
              </a:spcBef>
              <a:spcAft>
                <a:spcPts val="0"/>
              </a:spcAft>
              <a:buNone/>
            </a:pPr>
            <a:endParaRPr/>
          </a:p>
        </p:txBody>
      </p:sp>
      <p:sp>
        <p:nvSpPr>
          <p:cNvPr id="1118" name="Google Shape;111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7" name="Google Shape;112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Demonstrate how to use conditions with different results.</a:t>
            </a:r>
            <a:endParaRPr/>
          </a:p>
          <a:p>
            <a:pPr marL="0" lvl="0" indent="0" algn="l" rtl="0">
              <a:spcBef>
                <a:spcPts val="0"/>
              </a:spcBef>
              <a:spcAft>
                <a:spcPts val="0"/>
              </a:spcAft>
              <a:buNone/>
            </a:pPr>
            <a:r>
              <a:rPr lang="en-US"/>
              <a:t>Use examples, such as “If x is true, execute y, if x is false, execute z.”</a:t>
            </a:r>
            <a:endParaRPr/>
          </a:p>
          <a:p>
            <a:pPr marL="0" lvl="0" indent="0" algn="l" rtl="0">
              <a:spcBef>
                <a:spcPts val="0"/>
              </a:spcBef>
              <a:spcAft>
                <a:spcPts val="0"/>
              </a:spcAft>
              <a:buNone/>
            </a:pPr>
            <a:r>
              <a:rPr lang="en-US"/>
              <a:t>Mention that only one </a:t>
            </a:r>
            <a:r>
              <a:rPr lang="en-US" b="1" i="1"/>
              <a:t>else</a:t>
            </a:r>
            <a:r>
              <a:rPr lang="en-US"/>
              <a:t> command can be used at the end of a statement.</a:t>
            </a:r>
            <a:endParaRPr/>
          </a:p>
        </p:txBody>
      </p:sp>
      <p:sp>
        <p:nvSpPr>
          <p:cNvPr id="1128" name="Google Shape;112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6" name="Google Shape;113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7" name="Google Shape;114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Explain that </a:t>
            </a:r>
            <a:r>
              <a:rPr lang="en-US" b="1" i="1" dirty="0"/>
              <a:t>elif</a:t>
            </a:r>
            <a:r>
              <a:rPr lang="en-US" dirty="0"/>
              <a:t> can be used in cases in which two choices are not enough.</a:t>
            </a:r>
            <a:endParaRPr dirty="0"/>
          </a:p>
          <a:p>
            <a:pPr marL="0" lvl="0" indent="0" algn="l" rtl="0">
              <a:spcBef>
                <a:spcPts val="0"/>
              </a:spcBef>
              <a:spcAft>
                <a:spcPts val="0"/>
              </a:spcAft>
              <a:buNone/>
            </a:pPr>
            <a:r>
              <a:rPr lang="en-US" dirty="0"/>
              <a:t>Mention that</a:t>
            </a:r>
            <a:r>
              <a:rPr lang="en-US" b="1" i="1" dirty="0"/>
              <a:t> elif </a:t>
            </a:r>
            <a:r>
              <a:rPr lang="en-US" dirty="0"/>
              <a:t>can be used multiple times, unlike </a:t>
            </a:r>
            <a:r>
              <a:rPr lang="en-US" b="1" i="1" dirty="0"/>
              <a:t>else</a:t>
            </a:r>
            <a:r>
              <a:rPr lang="en-US" dirty="0"/>
              <a:t>, which can be used only once.</a:t>
            </a:r>
            <a:endParaRPr dirty="0"/>
          </a:p>
          <a:p>
            <a:pPr marL="0" lvl="0" indent="0" algn="l" rtl="0">
              <a:spcBef>
                <a:spcPts val="0"/>
              </a:spcBef>
              <a:spcAft>
                <a:spcPts val="0"/>
              </a:spcAft>
              <a:buNone/>
            </a:pPr>
            <a:r>
              <a:rPr lang="en-US" dirty="0"/>
              <a:t>Point out that there is no limit to the number of conditions used in a program.</a:t>
            </a:r>
            <a:endParaRPr dirty="0"/>
          </a:p>
        </p:txBody>
      </p:sp>
      <p:sp>
        <p:nvSpPr>
          <p:cNvPr id="1148" name="Google Shape;114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6" name="Google Shape;115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7" name="Google Shape;11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3" name="Google Shape;1173;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Explain the main idea of working with data structures and how they can organize code and make it more efficient.</a:t>
            </a:r>
            <a:endParaRPr/>
          </a:p>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Mention that data structures in Python include dictionary, tuple, and list.</a:t>
            </a:r>
            <a:endParaRPr/>
          </a:p>
          <a:p>
            <a:pPr marL="0" marR="0" lvl="0" indent="0" algn="l" rtl="0">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An explanation of each structure is provided in the following slides.</a:t>
            </a:r>
            <a:endParaRPr/>
          </a:p>
        </p:txBody>
      </p:sp>
      <p:sp>
        <p:nvSpPr>
          <p:cNvPr id="1174" name="Google Shape;1174;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3" name="Google Shape;118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Mention that a list is the most versatile data type in Python.</a:t>
            </a:r>
            <a:endParaRPr dirty="0"/>
          </a:p>
          <a:p>
            <a:pPr marL="0" marR="0" lvl="0" indent="0" algn="l" rtl="0">
              <a:lnSpc>
                <a:spcPct val="100000"/>
              </a:lnSpc>
              <a:spcBef>
                <a:spcPts val="0"/>
              </a:spcBef>
              <a:spcAft>
                <a:spcPts val="0"/>
              </a:spcAft>
              <a:buClr>
                <a:schemeClr val="dk1"/>
              </a:buClr>
              <a:buSzPts val="1200"/>
              <a:buFont typeface="Calibri"/>
              <a:buNone/>
            </a:pPr>
            <a:r>
              <a:rPr lang="en-US" dirty="0"/>
              <a:t>Demonstrate how to create a list.</a:t>
            </a:r>
            <a:endParaRPr dirty="0"/>
          </a:p>
          <a:p>
            <a:pPr marL="0" marR="0" lvl="0" indent="0" algn="l" rtl="0">
              <a:lnSpc>
                <a:spcPct val="100000"/>
              </a:lnSpc>
              <a:spcBef>
                <a:spcPts val="0"/>
              </a:spcBef>
              <a:spcAft>
                <a:spcPts val="0"/>
              </a:spcAft>
              <a:buClr>
                <a:schemeClr val="dk1"/>
              </a:buClr>
              <a:buSzPts val="1200"/>
              <a:buFont typeface="Calibri"/>
              <a:buNone/>
            </a:pPr>
            <a:r>
              <a:rPr lang="en-US" dirty="0"/>
              <a:t>Point out that lists are</a:t>
            </a:r>
            <a:r>
              <a:rPr lang="en-US" sz="1200" dirty="0"/>
              <a:t> created by writing values (items) within square brackets.</a:t>
            </a:r>
            <a:endParaRPr dirty="0"/>
          </a:p>
          <a:p>
            <a:pPr marL="0" marR="0" lvl="0" indent="0" algn="l" rtl="0">
              <a:lnSpc>
                <a:spcPct val="100000"/>
              </a:lnSpc>
              <a:spcBef>
                <a:spcPts val="0"/>
              </a:spcBef>
              <a:spcAft>
                <a:spcPts val="0"/>
              </a:spcAft>
              <a:buClr>
                <a:srgbClr val="212121"/>
              </a:buClr>
              <a:buSzPts val="1200"/>
              <a:buFont typeface="Calibri"/>
              <a:buNone/>
            </a:pPr>
            <a:r>
              <a:rPr lang="en-US" sz="1200" b="0" i="0" u="none" strike="noStrike" cap="none" dirty="0">
                <a:solidFill>
                  <a:srgbClr val="212121"/>
                </a:solidFill>
                <a:latin typeface="Calibri"/>
                <a:ea typeface="Calibri"/>
                <a:cs typeface="Calibri"/>
                <a:sym typeface="Calibri"/>
              </a:rPr>
              <a:t>To create a list, use: </a:t>
            </a:r>
            <a:r>
              <a:rPr lang="en-US" sz="1200" b="1" i="1" u="none" strike="noStrike" cap="none" dirty="0">
                <a:solidFill>
                  <a:srgbClr val="002060"/>
                </a:solidFill>
                <a:latin typeface="Calibri"/>
                <a:ea typeface="Calibri"/>
                <a:cs typeface="Calibri"/>
                <a:sym typeface="Calibri"/>
              </a:rPr>
              <a:t>listName = [“value1”,”value2”]</a:t>
            </a: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b="0" dirty="0"/>
              <a:t>Refer to the lesson guide for further instructions.</a:t>
            </a:r>
            <a:endParaRPr dirty="0"/>
          </a:p>
        </p:txBody>
      </p:sp>
      <p:sp>
        <p:nvSpPr>
          <p:cNvPr id="1184" name="Google Shape;118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2" name="Google Shape;119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Demonstrate how to update and delete variables from a list.</a:t>
            </a:r>
            <a:endParaRPr dirty="0"/>
          </a:p>
          <a:p>
            <a:pPr marL="0" lvl="0" indent="0" algn="l" rtl="0">
              <a:spcBef>
                <a:spcPts val="0"/>
              </a:spcBef>
              <a:spcAft>
                <a:spcPts val="0"/>
              </a:spcAft>
              <a:buNone/>
            </a:pPr>
            <a:r>
              <a:rPr lang="en-US" dirty="0"/>
              <a:t>Mention how easy it is to update and edit lists by specifying the list name and the position of the value you want to change.</a:t>
            </a:r>
            <a:endParaRPr dirty="0"/>
          </a:p>
          <a:p>
            <a:pPr marL="0" marR="0" lvl="0" indent="0" algn="l" rtl="0">
              <a:lnSpc>
                <a:spcPct val="100000"/>
              </a:lnSpc>
              <a:spcBef>
                <a:spcPts val="0"/>
              </a:spcBef>
              <a:spcAft>
                <a:spcPts val="0"/>
              </a:spcAft>
              <a:buClr>
                <a:schemeClr val="dk1"/>
              </a:buClr>
              <a:buSzPts val="1200"/>
              <a:buFont typeface="Calibri"/>
              <a:buNone/>
            </a:pPr>
            <a:r>
              <a:rPr lang="en-US" dirty="0"/>
              <a:t>Point out that the count in a list index begins with 0 (not 1).</a:t>
            </a:r>
            <a:endParaRPr dirty="0"/>
          </a:p>
        </p:txBody>
      </p:sp>
      <p:sp>
        <p:nvSpPr>
          <p:cNvPr id="1193" name="Google Shape;1193;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7" name="Google Shape;9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3</a:t>
            </a:fld>
            <a:endParaRPr>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2" name="Google Shape;12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t>Demonstrate how the functions </a:t>
            </a:r>
            <a:r>
              <a:rPr lang="en-US" b="1" i="1"/>
              <a:t>append() </a:t>
            </a:r>
            <a:r>
              <a:rPr lang="en-US" b="0"/>
              <a:t>and </a:t>
            </a:r>
            <a:r>
              <a:rPr lang="en-US" b="1" i="1"/>
              <a:t>remove() </a:t>
            </a:r>
            <a:r>
              <a:rPr lang="en-US" b="0"/>
              <a:t>affect the lists.</a:t>
            </a:r>
            <a:endParaRPr/>
          </a:p>
          <a:p>
            <a:pPr marL="0" lvl="0" indent="0" algn="l" rtl="0">
              <a:spcBef>
                <a:spcPts val="0"/>
              </a:spcBef>
              <a:spcAft>
                <a:spcPts val="0"/>
              </a:spcAft>
              <a:buNone/>
            </a:pPr>
            <a:r>
              <a:rPr lang="en-US" b="0"/>
              <a:t>Point out that there are also other functions that can manipulate lists which are not covered in the module, such as </a:t>
            </a:r>
            <a:r>
              <a:rPr lang="en-US" b="1" i="1"/>
              <a:t>pop()</a:t>
            </a:r>
            <a:r>
              <a:rPr lang="en-US" b="0"/>
              <a:t>, </a:t>
            </a:r>
            <a:r>
              <a:rPr lang="en-US" b="1" i="1"/>
              <a:t>insert()</a:t>
            </a:r>
            <a:r>
              <a:rPr lang="en-US" b="0"/>
              <a:t>, </a:t>
            </a:r>
            <a:r>
              <a:rPr lang="en-US" b="1" i="1"/>
              <a:t>sort()</a:t>
            </a:r>
            <a:r>
              <a:rPr lang="en-US" b="0"/>
              <a:t>, and others.</a:t>
            </a:r>
            <a:endParaRPr/>
          </a:p>
          <a:p>
            <a:pPr marL="0" lvl="0" indent="0" algn="l" rtl="0">
              <a:spcBef>
                <a:spcPts val="0"/>
              </a:spcBef>
              <a:spcAft>
                <a:spcPts val="0"/>
              </a:spcAft>
              <a:buNone/>
            </a:pPr>
            <a:r>
              <a:rPr lang="en-US" b="0"/>
              <a:t>Consider demonstrating the functions but mention that they won’t be used in the labs or the exam.</a:t>
            </a:r>
            <a:endParaRPr/>
          </a:p>
        </p:txBody>
      </p:sp>
      <p:sp>
        <p:nvSpPr>
          <p:cNvPr id="1203" name="Google Shape;12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1" name="Google Shape;121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Demonstrate how to create tuples.</a:t>
            </a:r>
            <a:endParaRPr dirty="0"/>
          </a:p>
          <a:p>
            <a:pPr marL="0" lvl="0" indent="0" algn="l" rtl="0">
              <a:spcBef>
                <a:spcPts val="0"/>
              </a:spcBef>
              <a:spcAft>
                <a:spcPts val="0"/>
              </a:spcAft>
              <a:buNone/>
            </a:pPr>
            <a:r>
              <a:rPr lang="en-US" dirty="0"/>
              <a:t>Emphasize that tuples are included in parentheses, are read-only, and cannot be edited.</a:t>
            </a:r>
            <a:endParaRPr dirty="0"/>
          </a:p>
          <a:p>
            <a:pPr marL="0" lvl="0" indent="0" algn="l" rtl="0">
              <a:spcBef>
                <a:spcPts val="0"/>
              </a:spcBef>
              <a:spcAft>
                <a:spcPts val="0"/>
              </a:spcAft>
              <a:buNone/>
            </a:pPr>
            <a:r>
              <a:rPr lang="en-US" dirty="0"/>
              <a:t>Also mention that sequences in tuples are similar to those in lists.</a:t>
            </a:r>
            <a:endParaRPr dirty="0"/>
          </a:p>
        </p:txBody>
      </p:sp>
      <p:sp>
        <p:nvSpPr>
          <p:cNvPr id="1212" name="Google Shape;1212;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0" name="Google Shape;12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Explain the purpose of a dictionary and its uses.</a:t>
            </a:r>
            <a:endParaRPr/>
          </a:p>
          <a:p>
            <a:pPr marL="0" lvl="0" indent="0" algn="l" rtl="0">
              <a:spcBef>
                <a:spcPts val="0"/>
              </a:spcBef>
              <a:spcAft>
                <a:spcPts val="0"/>
              </a:spcAft>
              <a:buNone/>
            </a:pPr>
            <a:r>
              <a:rPr lang="en-US"/>
              <a:t>Demonstrate how to create a dictionary and its </a:t>
            </a:r>
            <a:r>
              <a:rPr lang="en-US" b="1" i="1"/>
              <a:t>key:value </a:t>
            </a:r>
            <a:r>
              <a:rPr lang="en-US"/>
              <a:t>structure.</a:t>
            </a:r>
            <a:endParaRPr/>
          </a:p>
          <a:p>
            <a:pPr marL="0" lvl="0" indent="0" algn="l" rtl="0">
              <a:spcBef>
                <a:spcPts val="0"/>
              </a:spcBef>
              <a:spcAft>
                <a:spcPts val="0"/>
              </a:spcAft>
              <a:buNone/>
            </a:pPr>
            <a:r>
              <a:rPr lang="en-US"/>
              <a:t>Mention that dictionaries in Python are included in curly brackets and preserve </a:t>
            </a:r>
            <a:r>
              <a:rPr lang="en-US" b="0" i="0">
                <a:solidFill>
                  <a:srgbClr val="222222"/>
                </a:solidFill>
                <a:latin typeface="Merriweather Sans"/>
                <a:ea typeface="Merriweather Sans"/>
                <a:cs typeface="Merriweather Sans"/>
                <a:sym typeface="Merriweather Sans"/>
              </a:rPr>
              <a:t>insertion order</a:t>
            </a:r>
            <a:r>
              <a:rPr lang="en-US"/>
              <a:t>. For more information, visit: </a:t>
            </a:r>
            <a:r>
              <a:rPr lang="en-US" b="1" i="1" u="sng"/>
              <a:t>https://docs.python.org/3.8/library/stdtypes.html#dict   </a:t>
            </a:r>
            <a:endParaRPr/>
          </a:p>
          <a:p>
            <a:pPr marL="0" lvl="0" indent="0" algn="l" rtl="0">
              <a:spcBef>
                <a:spcPts val="0"/>
              </a:spcBef>
              <a:spcAft>
                <a:spcPts val="0"/>
              </a:spcAft>
              <a:buNone/>
            </a:pPr>
            <a:endParaRPr/>
          </a:p>
        </p:txBody>
      </p:sp>
      <p:sp>
        <p:nvSpPr>
          <p:cNvPr id="1221" name="Google Shape;12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9" name="Google Shape;122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Demonstrate how to update and delete variables from a dictionary.</a:t>
            </a:r>
            <a:endParaRPr/>
          </a:p>
          <a:p>
            <a:pPr marL="0" lvl="0" indent="0" algn="l" rtl="0">
              <a:spcBef>
                <a:spcPts val="0"/>
              </a:spcBef>
              <a:spcAft>
                <a:spcPts val="0"/>
              </a:spcAft>
              <a:buNone/>
            </a:pPr>
            <a:r>
              <a:rPr lang="en-US"/>
              <a:t>Explain how dictionaries can be modified by adding or removing content.</a:t>
            </a:r>
            <a:endParaRPr/>
          </a:p>
          <a:p>
            <a:pPr marL="0" marR="0" lvl="0" indent="0" algn="l" rtl="0">
              <a:lnSpc>
                <a:spcPct val="100000"/>
              </a:lnSpc>
              <a:spcBef>
                <a:spcPts val="0"/>
              </a:spcBef>
              <a:spcAft>
                <a:spcPts val="0"/>
              </a:spcAft>
              <a:buClr>
                <a:schemeClr val="dk1"/>
              </a:buClr>
              <a:buSzPts val="1200"/>
              <a:buFont typeface="Calibri"/>
              <a:buNone/>
            </a:pPr>
            <a:r>
              <a:rPr lang="en-US"/>
              <a:t>Point out that deleting an entire dictionary is done using </a:t>
            </a:r>
            <a:r>
              <a:rPr lang="en-US" b="1" i="1">
                <a:solidFill>
                  <a:srgbClr val="002060"/>
                </a:solidFill>
              </a:rPr>
              <a:t>diction1.clear()</a:t>
            </a:r>
            <a:endParaRPr/>
          </a:p>
        </p:txBody>
      </p:sp>
      <p:sp>
        <p:nvSpPr>
          <p:cNvPr id="1230" name="Google Shape;1230;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8" name="Google Shape;123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Extra: See the Lesson Guide for instructions.</a:t>
            </a:r>
            <a:endParaRPr dirty="0"/>
          </a:p>
        </p:txBody>
      </p:sp>
      <p:sp>
        <p:nvSpPr>
          <p:cNvPr id="1239" name="Google Shape;123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7" name="Google Shape;124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8" name="Google Shape;12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4" name="Google Shape;12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Explain that developers sometimes use string manipulation to cut, delete, or print a specific value from a list.</a:t>
            </a:r>
            <a:endParaRPr/>
          </a:p>
          <a:p>
            <a:pPr marL="0" lvl="0" indent="0" algn="l" rtl="0">
              <a:spcBef>
                <a:spcPts val="0"/>
              </a:spcBef>
              <a:spcAft>
                <a:spcPts val="0"/>
              </a:spcAft>
              <a:buNone/>
            </a:pPr>
            <a:endParaRPr/>
          </a:p>
        </p:txBody>
      </p:sp>
      <p:sp>
        <p:nvSpPr>
          <p:cNvPr id="1265" name="Google Shape;126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3" name="Google Shape;127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Point out that only the </a:t>
            </a:r>
            <a:r>
              <a:rPr lang="en-US" b="1" i="1"/>
              <a:t>+</a:t>
            </a:r>
            <a:r>
              <a:rPr lang="en-US" i="0"/>
              <a:t> </a:t>
            </a:r>
            <a:r>
              <a:rPr lang="en-US"/>
              <a:t>sign works with string manipulation and other arithmetic signs do not.</a:t>
            </a:r>
            <a:endParaRPr/>
          </a:p>
        </p:txBody>
      </p:sp>
      <p:sp>
        <p:nvSpPr>
          <p:cNvPr id="1274" name="Google Shape;1274;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2" name="Google Shape;128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Point out that the specified end index isn’t displayed and is considered the end point of the slicing.</a:t>
            </a:r>
            <a:endParaRPr/>
          </a:p>
        </p:txBody>
      </p:sp>
      <p:sp>
        <p:nvSpPr>
          <p:cNvPr id="1283" name="Google Shape;1283;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1" name="Google Shape;129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Learners will need to navigate to the appropriate TDX Arena Practice Arena as described in the slide.</a:t>
            </a:r>
            <a:endParaRPr lang="en-US" sz="1100" b="0" i="0" u="none" strike="noStrike" dirty="0">
              <a:solidFill>
                <a:schemeClr val="dk1"/>
              </a:solidFill>
              <a:latin typeface="Arial"/>
              <a:ea typeface="Arial"/>
              <a:cs typeface="Arial"/>
              <a:sym typeface="Arial"/>
            </a:endParaRPr>
          </a:p>
          <a:p>
            <a:pPr marL="0" lvl="0" indent="0" algn="l" rtl="0">
              <a:spcBef>
                <a:spcPts val="0"/>
              </a:spcBef>
              <a:spcAft>
                <a:spcPts val="0"/>
              </a:spcAft>
              <a:buNone/>
            </a:pPr>
            <a:endParaRPr dirty="0"/>
          </a:p>
        </p:txBody>
      </p:sp>
      <p:sp>
        <p:nvSpPr>
          <p:cNvPr id="1299" name="Google Shape;1299;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0" name="Google Shape;1310;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Learners will need to navigate to the appropriate TDX Arena Practice Arena as described in the slide.</a:t>
            </a:r>
            <a:endParaRPr lang="en-US" sz="1100" b="0" i="0" u="none" strike="noStrike" dirty="0">
              <a:solidFill>
                <a:schemeClr val="dk1"/>
              </a:solidFill>
              <a:latin typeface="Arial"/>
              <a:ea typeface="Arial"/>
              <a:cs typeface="Arial"/>
              <a:sym typeface="Arial"/>
            </a:endParaRPr>
          </a:p>
          <a:p>
            <a:pPr marL="0" lvl="0" indent="0" algn="l" rtl="0">
              <a:spcBef>
                <a:spcPts val="0"/>
              </a:spcBef>
              <a:spcAft>
                <a:spcPts val="0"/>
              </a:spcAft>
              <a:buNone/>
            </a:pPr>
            <a:endParaRPr dirty="0"/>
          </a:p>
        </p:txBody>
      </p:sp>
      <p:sp>
        <p:nvSpPr>
          <p:cNvPr id="1311" name="Google Shape;1311;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2" name="Google Shape;132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lvl="0" indent="0" algn="l" rtl="0">
              <a:spcBef>
                <a:spcPts val="0"/>
              </a:spcBef>
              <a:spcAft>
                <a:spcPts val="0"/>
              </a:spcAft>
              <a:buClr>
                <a:schemeClr val="dk1"/>
              </a:buClr>
              <a:buSzPts val="1100"/>
              <a:buFont typeface="Arial"/>
              <a:buNone/>
            </a:pPr>
            <a:r>
              <a:rPr lang="en-US" sz="1800" dirty="0"/>
              <a:t>Learners will need to navigate to the appropriate TDX Arena Practice Arena as described in the slide.</a:t>
            </a:r>
            <a:endParaRPr sz="1600" b="0" i="0" u="none" strike="noStrike" dirty="0">
              <a:solidFill>
                <a:schemeClr val="dk1"/>
              </a:solidFill>
              <a:latin typeface="Arial"/>
              <a:ea typeface="Arial"/>
              <a:cs typeface="Arial"/>
              <a:sym typeface="Arial"/>
            </a:endParaRPr>
          </a:p>
        </p:txBody>
      </p:sp>
      <p:sp>
        <p:nvSpPr>
          <p:cNvPr id="1323" name="Google Shape;132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2" name="Google Shape;133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21590" lvl="0" indent="0" algn="l" rtl="0">
              <a:spcBef>
                <a:spcPts val="0"/>
              </a:spcBef>
              <a:spcAft>
                <a:spcPts val="0"/>
              </a:spcAft>
              <a:buClr>
                <a:schemeClr val="dk1"/>
              </a:buClr>
              <a:buSzPts val="1100"/>
              <a:buFont typeface="Arial"/>
              <a:buNone/>
            </a:pPr>
            <a:r>
              <a:rPr lang="en-US" sz="1800" dirty="0"/>
              <a:t>Learners will need to navigate to the appropriate TDX Arena Practice Arena as described in the slide.</a:t>
            </a:r>
            <a:endParaRPr sz="1600" b="0" i="0" u="none" strike="noStrike" dirty="0">
              <a:solidFill>
                <a:schemeClr val="dk1"/>
              </a:solidFill>
              <a:latin typeface="Arial"/>
              <a:ea typeface="Arial"/>
              <a:cs typeface="Arial"/>
              <a:sym typeface="Arial"/>
            </a:endParaRPr>
          </a:p>
        </p:txBody>
      </p:sp>
      <p:sp>
        <p:nvSpPr>
          <p:cNvPr id="1333" name="Google Shape;1333;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2" name="Google Shape;134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3" name="Google Shape;1343;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2" name="Google Shape;9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Mention that variables store information and explain how variables help label data with meaningful names and for easy storage and retrieval of data. </a:t>
            </a:r>
          </a:p>
          <a:p>
            <a:pPr marL="0" lvl="0" indent="0" algn="l" rtl="0">
              <a:spcBef>
                <a:spcPts val="0"/>
              </a:spcBef>
              <a:spcAft>
                <a:spcPts val="0"/>
              </a:spcAft>
              <a:buNone/>
            </a:pPr>
            <a:r>
              <a:rPr lang="en-US" dirty="0"/>
              <a:t>Explain that </a:t>
            </a:r>
            <a:r>
              <a:rPr lang="en-US" sz="1200" dirty="0">
                <a:solidFill>
                  <a:schemeClr val="dk1"/>
                </a:solidFill>
                <a:latin typeface="Calibri"/>
                <a:ea typeface="Calibri"/>
                <a:cs typeface="Calibri"/>
                <a:sym typeface="Calibri"/>
              </a:rPr>
              <a:t>they also provide a way of labeling data with descriptive names to help make programs clear.</a:t>
            </a:r>
            <a:endParaRPr dirty="0"/>
          </a:p>
        </p:txBody>
      </p:sp>
      <p:sp>
        <p:nvSpPr>
          <p:cNvPr id="973" name="Google Shape;9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1" name="Google Shape;9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Demonstrate variable types, print them, and make sure learners understand each type. </a:t>
            </a:r>
            <a:r>
              <a:rPr lang="en-US" sz="1200" b="0"/>
              <a:t>For additional notes, refer to the lesson guide.</a:t>
            </a:r>
            <a:endParaRPr b="0"/>
          </a:p>
        </p:txBody>
      </p:sp>
      <p:sp>
        <p:nvSpPr>
          <p:cNvPr id="982" name="Google Shape;98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1" name="Google Shape;9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dirty="0"/>
              <a:t>Demonstrate how to use input and explain that every input will be considered a string unless it is converted.</a:t>
            </a:r>
            <a:endParaRPr dirty="0"/>
          </a:p>
          <a:p>
            <a:pPr marL="628650" lvl="1" indent="-171450" algn="l" rtl="0">
              <a:spcBef>
                <a:spcPts val="0"/>
              </a:spcBef>
              <a:spcAft>
                <a:spcPts val="0"/>
              </a:spcAft>
              <a:buClr>
                <a:schemeClr val="dk1"/>
              </a:buClr>
              <a:buSzPts val="1200"/>
              <a:buFont typeface="Arial"/>
              <a:buChar char="•"/>
            </a:pPr>
            <a:r>
              <a:rPr lang="en-US" dirty="0"/>
              <a:t>The </a:t>
            </a:r>
            <a:r>
              <a:rPr lang="en-US" b="1" i="1" dirty="0"/>
              <a:t>input</a:t>
            </a:r>
            <a:r>
              <a:rPr lang="en-US" dirty="0"/>
              <a:t> function causes the program to stop and wait for the user to enter a value from the keyboard. The value will be a string data type unless it is converted into another data type. When the user presses return or hits the enter key, the input function will accept the value and make it available to the program. </a:t>
            </a:r>
            <a:endParaRPr dirty="0"/>
          </a:p>
          <a:p>
            <a:pPr marL="628650" lvl="1" indent="-171450" algn="l" rtl="0">
              <a:spcBef>
                <a:spcPts val="0"/>
              </a:spcBef>
              <a:spcAft>
                <a:spcPts val="0"/>
              </a:spcAft>
              <a:buClr>
                <a:schemeClr val="dk1"/>
              </a:buClr>
              <a:buSzPts val="1200"/>
              <a:buFont typeface="Arial"/>
              <a:buChar char="•"/>
            </a:pPr>
            <a:r>
              <a:rPr lang="en-US" dirty="0"/>
              <a:t>Input function syntax: </a:t>
            </a:r>
            <a:r>
              <a:rPr lang="en-US" b="1" i="1" dirty="0"/>
              <a:t>input() </a:t>
            </a:r>
            <a:endParaRPr dirty="0"/>
          </a:p>
          <a:p>
            <a:pPr marL="1085850" lvl="2" indent="-171450" algn="l" rtl="0">
              <a:spcBef>
                <a:spcPts val="0"/>
              </a:spcBef>
              <a:spcAft>
                <a:spcPts val="0"/>
              </a:spcAft>
              <a:buClr>
                <a:schemeClr val="dk1"/>
              </a:buClr>
              <a:buSzPts val="1200"/>
              <a:buFont typeface="Arial"/>
              <a:buChar char="•"/>
            </a:pPr>
            <a:r>
              <a:rPr lang="en-US" dirty="0"/>
              <a:t>The</a:t>
            </a:r>
            <a:r>
              <a:rPr lang="en-US" b="1" i="1" dirty="0"/>
              <a:t> input </a:t>
            </a:r>
            <a:r>
              <a:rPr lang="en-US" dirty="0"/>
              <a:t>function does not require any parameters/arguments; these are optional to provide more instructions to the user.</a:t>
            </a:r>
            <a:endParaRPr dirty="0"/>
          </a:p>
          <a:p>
            <a:pPr marL="171450" lvl="0" indent="-171450" algn="l" rtl="0">
              <a:spcBef>
                <a:spcPts val="0"/>
              </a:spcBef>
              <a:spcAft>
                <a:spcPts val="0"/>
              </a:spcAft>
              <a:buClr>
                <a:schemeClr val="dk1"/>
              </a:buClr>
              <a:buSzPts val="1200"/>
              <a:buFont typeface="Arial"/>
              <a:buChar char="•"/>
            </a:pPr>
            <a:r>
              <a:rPr lang="en-US" dirty="0"/>
              <a:t>Tell learners they will learn how to perform this conversion later in the module.</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dirty="0"/>
              <a:t>For additional notes, refer to the lesson guide.</a:t>
            </a:r>
            <a:endParaRPr b="0" dirty="0"/>
          </a:p>
          <a:p>
            <a:pPr marL="0" lvl="0" indent="0" algn="l" rtl="0">
              <a:spcBef>
                <a:spcPts val="0"/>
              </a:spcBef>
              <a:spcAft>
                <a:spcPts val="0"/>
              </a:spcAft>
              <a:buNone/>
            </a:pPr>
            <a:endParaRPr dirty="0"/>
          </a:p>
        </p:txBody>
      </p:sp>
      <p:sp>
        <p:nvSpPr>
          <p:cNvPr id="992" name="Google Shape;9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Google Shape;100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dirty="0"/>
              <a:t>Define the fly-by-window issue:</a:t>
            </a:r>
            <a:endParaRPr dirty="0"/>
          </a:p>
          <a:p>
            <a:pPr marL="628650" lvl="1" indent="-171450" algn="l" rtl="0">
              <a:spcBef>
                <a:spcPts val="0"/>
              </a:spcBef>
              <a:spcAft>
                <a:spcPts val="0"/>
              </a:spcAft>
              <a:buClr>
                <a:schemeClr val="dk1"/>
              </a:buClr>
              <a:buSzPts val="1200"/>
              <a:buFont typeface="Arial"/>
              <a:buChar char="•"/>
            </a:pPr>
            <a:r>
              <a:rPr lang="en-US" dirty="0"/>
              <a:t>Executing a Python script from the application will cause the Command Prompt to open, execute, and then close. The issue with this is the contents of the script are not displayed beyond execution.</a:t>
            </a:r>
            <a:endParaRPr dirty="0"/>
          </a:p>
          <a:p>
            <a:pPr marL="628650" lvl="1" indent="-171450" algn="l" rtl="0">
              <a:spcBef>
                <a:spcPts val="0"/>
              </a:spcBef>
              <a:spcAft>
                <a:spcPts val="0"/>
              </a:spcAft>
              <a:buClr>
                <a:schemeClr val="dk1"/>
              </a:buClr>
              <a:buSzPts val="1200"/>
              <a:buFont typeface="Arial"/>
              <a:buChar char="•"/>
            </a:pPr>
            <a:r>
              <a:rPr lang="en-US" dirty="0"/>
              <a:t>Solution: add an input statement at the end of the script.</a:t>
            </a:r>
            <a:endParaRPr dirty="0"/>
          </a:p>
          <a:p>
            <a:pPr marL="1085850" lvl="2" indent="-171450" algn="l" rtl="0">
              <a:spcBef>
                <a:spcPts val="0"/>
              </a:spcBef>
              <a:spcAft>
                <a:spcPts val="0"/>
              </a:spcAft>
              <a:buClr>
                <a:schemeClr val="dk1"/>
              </a:buClr>
              <a:buSzPts val="1200"/>
              <a:buFont typeface="Arial"/>
              <a:buChar char="•"/>
            </a:pPr>
            <a:r>
              <a:rPr lang="en-US" dirty="0"/>
              <a:t>The input statement will pause the program until the user presses the </a:t>
            </a:r>
            <a:r>
              <a:rPr lang="en-US" b="1" i="1" dirty="0"/>
              <a:t>Enter</a:t>
            </a:r>
            <a:r>
              <a:rPr lang="en-US" dirty="0"/>
              <a:t> or </a:t>
            </a:r>
            <a:r>
              <a:rPr lang="en-US" b="1" i="1" dirty="0"/>
              <a:t>return</a:t>
            </a:r>
            <a:r>
              <a:rPr lang="en-US" dirty="0"/>
              <a:t> key</a:t>
            </a:r>
            <a:endParaRPr dirty="0"/>
          </a:p>
          <a:p>
            <a:pPr marL="1085850" lvl="2" indent="-171450" algn="l" rtl="0">
              <a:spcBef>
                <a:spcPts val="0"/>
              </a:spcBef>
              <a:spcAft>
                <a:spcPts val="0"/>
              </a:spcAft>
              <a:buClr>
                <a:schemeClr val="dk1"/>
              </a:buClr>
              <a:buSzPts val="1200"/>
              <a:buFont typeface="Arial"/>
              <a:buChar char="•"/>
            </a:pPr>
            <a:r>
              <a:rPr lang="en-US" dirty="0"/>
              <a:t>The input statement can be inserted without arguments (see Example 1) or with descriptive instructions for the end user (see Example 2). Input statements used without arguments will not display on the screen for the user.</a:t>
            </a:r>
            <a:endParaRPr dirty="0"/>
          </a:p>
          <a:p>
            <a:pPr marL="1543050" lvl="3" indent="-171450" algn="l" rtl="0">
              <a:spcBef>
                <a:spcPts val="0"/>
              </a:spcBef>
              <a:spcAft>
                <a:spcPts val="0"/>
              </a:spcAft>
              <a:buClr>
                <a:schemeClr val="dk1"/>
              </a:buClr>
              <a:buSzPts val="1200"/>
              <a:buFont typeface="Arial"/>
              <a:buChar char="•"/>
            </a:pPr>
            <a:r>
              <a:rPr lang="en-US" dirty="0"/>
              <a:t>Example 1: </a:t>
            </a:r>
            <a:r>
              <a:rPr lang="en-US" b="1" i="1" dirty="0"/>
              <a:t>input()</a:t>
            </a:r>
            <a:endParaRPr dirty="0"/>
          </a:p>
          <a:p>
            <a:pPr marL="1543050" lvl="3" indent="-171450" algn="l" rtl="0">
              <a:spcBef>
                <a:spcPts val="0"/>
              </a:spcBef>
              <a:spcAft>
                <a:spcPts val="0"/>
              </a:spcAft>
              <a:buClr>
                <a:schemeClr val="dk1"/>
              </a:buClr>
              <a:buSzPts val="1200"/>
              <a:buFont typeface="Arial"/>
              <a:buChar char="•"/>
            </a:pPr>
            <a:r>
              <a:rPr lang="en-US" dirty="0"/>
              <a:t>Example 2: </a:t>
            </a:r>
            <a:r>
              <a:rPr lang="en-US" b="1" i="1" dirty="0"/>
              <a:t>input(“Please press enter or return to quit the program.”)</a:t>
            </a:r>
            <a:endParaRPr dirty="0"/>
          </a:p>
          <a:p>
            <a:pPr marL="628650" lvl="1" indent="-171450" algn="l" rtl="0">
              <a:spcBef>
                <a:spcPts val="0"/>
              </a:spcBef>
              <a:spcAft>
                <a:spcPts val="0"/>
              </a:spcAft>
              <a:buClr>
                <a:schemeClr val="dk1"/>
              </a:buClr>
              <a:buSzPts val="1200"/>
              <a:buFont typeface="Arial"/>
              <a:buChar char="•"/>
            </a:pPr>
            <a:r>
              <a:rPr lang="en-US" dirty="0"/>
              <a:t>It is considered best practice to include at least one input statement at the end of each program.</a:t>
            </a:r>
            <a:endParaRPr dirty="0"/>
          </a:p>
          <a:p>
            <a:pPr marL="171450" lvl="0" indent="-171450" algn="l" rtl="0">
              <a:spcBef>
                <a:spcPts val="0"/>
              </a:spcBef>
              <a:spcAft>
                <a:spcPts val="0"/>
              </a:spcAft>
              <a:buClr>
                <a:schemeClr val="dk1"/>
              </a:buClr>
              <a:buSzPts val="1200"/>
              <a:buFont typeface="Arial"/>
              <a:buChar char="•"/>
            </a:pPr>
            <a:r>
              <a:rPr lang="en-US" dirty="0"/>
              <a:t>Tell learners they will learn how to perform this conversion later in the module.</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dirty="0"/>
              <a:t>For additional notes, refer to the lesson guide.</a:t>
            </a:r>
            <a:endParaRPr b="0" dirty="0"/>
          </a:p>
          <a:p>
            <a:pPr marL="0" lvl="0" indent="0" algn="l" rtl="0">
              <a:spcBef>
                <a:spcPts val="0"/>
              </a:spcBef>
              <a:spcAft>
                <a:spcPts val="0"/>
              </a:spcAft>
              <a:buNone/>
            </a:pPr>
            <a:endParaRPr dirty="0"/>
          </a:p>
        </p:txBody>
      </p:sp>
      <p:sp>
        <p:nvSpPr>
          <p:cNvPr id="1001" name="Google Shape;100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9" name="Google Shape;10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Demonstrate how to use the </a:t>
            </a:r>
            <a:r>
              <a:rPr lang="en-US" b="1" i="1" dirty="0"/>
              <a:t>print</a:t>
            </a:r>
            <a:r>
              <a:rPr lang="en-US" dirty="0"/>
              <a:t> function and let learners try it in class.</a:t>
            </a:r>
            <a:endParaRPr dirty="0"/>
          </a:p>
          <a:p>
            <a:pPr marL="0" lvl="0" indent="0" algn="l" rtl="0">
              <a:spcBef>
                <a:spcPts val="0"/>
              </a:spcBef>
              <a:spcAft>
                <a:spcPts val="0"/>
              </a:spcAft>
              <a:buNone/>
            </a:pPr>
            <a:r>
              <a:rPr lang="en-US" dirty="0"/>
              <a:t>Explain the </a:t>
            </a:r>
            <a:r>
              <a:rPr lang="en-US" b="1" i="1" dirty="0"/>
              <a:t>print() </a:t>
            </a:r>
            <a:r>
              <a:rPr lang="en-US" dirty="0"/>
              <a:t>function, which prints strings and contents of a variable.</a:t>
            </a:r>
            <a:endParaRPr dirty="0"/>
          </a:p>
          <a:p>
            <a:pPr marL="0" lvl="0" indent="0" algn="l" rtl="0">
              <a:spcBef>
                <a:spcPts val="0"/>
              </a:spcBef>
              <a:spcAft>
                <a:spcPts val="0"/>
              </a:spcAft>
              <a:buNone/>
            </a:pPr>
            <a:r>
              <a:rPr lang="en-US" dirty="0"/>
              <a:t>Mention that it can also print a variable’s type using the </a:t>
            </a:r>
            <a:r>
              <a:rPr lang="en-US" b="1" i="1" dirty="0"/>
              <a:t>type() </a:t>
            </a:r>
            <a:r>
              <a:rPr lang="en-US" dirty="0"/>
              <a:t>function.</a:t>
            </a:r>
            <a:endParaRPr dirty="0"/>
          </a:p>
        </p:txBody>
      </p:sp>
      <p:sp>
        <p:nvSpPr>
          <p:cNvPr id="1010" name="Google Shape;101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png"/><Relationship Id="rId2" Type="http://schemas.openxmlformats.org/officeDocument/2006/relationships/image" Target="../media/image34.jpg"/><Relationship Id="rId1" Type="http://schemas.openxmlformats.org/officeDocument/2006/relationships/slideMaster" Target="../slideMasters/slideMaster1.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1.jpg"/><Relationship Id="rId7" Type="http://schemas.openxmlformats.org/officeDocument/2006/relationships/image" Target="../media/image14.png"/><Relationship Id="rId2" Type="http://schemas.openxmlformats.org/officeDocument/2006/relationships/image" Target="../media/image40.jpg"/><Relationship Id="rId1" Type="http://schemas.openxmlformats.org/officeDocument/2006/relationships/slideMaster" Target="../slideMasters/slideMaster1.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0.jpg"/><Relationship Id="rId7" Type="http://schemas.openxmlformats.org/officeDocument/2006/relationships/image" Target="../media/image44.jp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47.jp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jpg"/><Relationship Id="rId7" Type="http://schemas.openxmlformats.org/officeDocument/2006/relationships/image" Target="../media/image54.jpg"/><Relationship Id="rId2" Type="http://schemas.openxmlformats.org/officeDocument/2006/relationships/image" Target="../media/image49.jpg"/><Relationship Id="rId1" Type="http://schemas.openxmlformats.org/officeDocument/2006/relationships/slideMaster" Target="../slideMasters/slideMaster1.xml"/><Relationship Id="rId6" Type="http://schemas.openxmlformats.org/officeDocument/2006/relationships/image" Target="../media/image53.jpg"/><Relationship Id="rId5" Type="http://schemas.openxmlformats.org/officeDocument/2006/relationships/image" Target="../media/image52.jpg"/><Relationship Id="rId4" Type="http://schemas.openxmlformats.org/officeDocument/2006/relationships/image" Target="../media/image51.jp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image" Target="../media/image49.jpg"/><Relationship Id="rId7" Type="http://schemas.openxmlformats.org/officeDocument/2006/relationships/image" Target="../media/image53.jpg"/><Relationship Id="rId2" Type="http://schemas.openxmlformats.org/officeDocument/2006/relationships/image" Target="../media/image55.png"/><Relationship Id="rId1" Type="http://schemas.openxmlformats.org/officeDocument/2006/relationships/slideMaster" Target="../slideMasters/slideMaster1.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8.jpg"/><Relationship Id="rId7" Type="http://schemas.openxmlformats.org/officeDocument/2006/relationships/image" Target="../media/image14.png"/><Relationship Id="rId2" Type="http://schemas.openxmlformats.org/officeDocument/2006/relationships/image" Target="../media/image57.jpg"/><Relationship Id="rId1" Type="http://schemas.openxmlformats.org/officeDocument/2006/relationships/slideMaster" Target="../slideMasters/slideMaster1.xml"/><Relationship Id="rId6" Type="http://schemas.openxmlformats.org/officeDocument/2006/relationships/image" Target="../media/image61.jpg"/><Relationship Id="rId5" Type="http://schemas.openxmlformats.org/officeDocument/2006/relationships/image" Target="../media/image60.jpg"/><Relationship Id="rId4" Type="http://schemas.openxmlformats.org/officeDocument/2006/relationships/image" Target="../media/image59.jp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image" Target="../media/image17.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1" y="-1"/>
            <a:ext cx="10526418" cy="6858000"/>
          </a:xfrm>
          <a:custGeom>
            <a:avLst/>
            <a:gdLst/>
            <a:ahLst/>
            <a:cxnLst/>
            <a:rect l="l" t="t" r="r" b="b"/>
            <a:pathLst>
              <a:path w="10526418" h="6858000" extrusionOk="0">
                <a:moveTo>
                  <a:pt x="0" y="0"/>
                </a:moveTo>
                <a:lnTo>
                  <a:pt x="9131299" y="0"/>
                </a:lnTo>
                <a:lnTo>
                  <a:pt x="9131299" y="1849937"/>
                </a:lnTo>
                <a:lnTo>
                  <a:pt x="9148387" y="1850526"/>
                </a:lnTo>
                <a:lnTo>
                  <a:pt x="9158661" y="1850185"/>
                </a:lnTo>
                <a:lnTo>
                  <a:pt x="9164005" y="1851065"/>
                </a:lnTo>
                <a:lnTo>
                  <a:pt x="9169158" y="1851242"/>
                </a:lnTo>
                <a:lnTo>
                  <a:pt x="9179252" y="1853574"/>
                </a:lnTo>
                <a:lnTo>
                  <a:pt x="9209807" y="1858603"/>
                </a:lnTo>
                <a:cubicBezTo>
                  <a:pt x="9226731" y="1863147"/>
                  <a:pt x="9243452" y="1869454"/>
                  <a:pt x="9259732" y="1877603"/>
                </a:cubicBezTo>
                <a:lnTo>
                  <a:pt x="10379899" y="2438345"/>
                </a:lnTo>
                <a:cubicBezTo>
                  <a:pt x="10428740" y="2462794"/>
                  <a:pt x="10466680" y="2500355"/>
                  <a:pt x="10491589" y="2544622"/>
                </a:cubicBezTo>
                <a:lnTo>
                  <a:pt x="10504335" y="2573409"/>
                </a:lnTo>
                <a:lnTo>
                  <a:pt x="10505309" y="2575203"/>
                </a:lnTo>
                <a:lnTo>
                  <a:pt x="10505731" y="2576564"/>
                </a:lnTo>
                <a:lnTo>
                  <a:pt x="10512075" y="2590889"/>
                </a:lnTo>
                <a:lnTo>
                  <a:pt x="10517437" y="2614241"/>
                </a:lnTo>
                <a:lnTo>
                  <a:pt x="10520687" y="2624701"/>
                </a:lnTo>
                <a:lnTo>
                  <a:pt x="10521353" y="2631293"/>
                </a:lnTo>
                <a:lnTo>
                  <a:pt x="10523400" y="2640206"/>
                </a:lnTo>
                <a:lnTo>
                  <a:pt x="10523960" y="2657090"/>
                </a:lnTo>
                <a:lnTo>
                  <a:pt x="10526058" y="2677849"/>
                </a:lnTo>
                <a:lnTo>
                  <a:pt x="10526418" y="4183996"/>
                </a:lnTo>
                <a:lnTo>
                  <a:pt x="10524298" y="4208099"/>
                </a:lnTo>
                <a:lnTo>
                  <a:pt x="10523929" y="4218778"/>
                </a:lnTo>
                <a:lnTo>
                  <a:pt x="10523006" y="4222774"/>
                </a:lnTo>
                <a:lnTo>
                  <a:pt x="10522310" y="4230680"/>
                </a:lnTo>
                <a:lnTo>
                  <a:pt x="10514455" y="4259788"/>
                </a:lnTo>
                <a:lnTo>
                  <a:pt x="10512539" y="4268080"/>
                </a:lnTo>
                <a:lnTo>
                  <a:pt x="10511719" y="4269926"/>
                </a:lnTo>
                <a:lnTo>
                  <a:pt x="10510438" y="4274676"/>
                </a:lnTo>
                <a:lnTo>
                  <a:pt x="10506755" y="4281099"/>
                </a:lnTo>
                <a:lnTo>
                  <a:pt x="10491992" y="4314320"/>
                </a:lnTo>
                <a:lnTo>
                  <a:pt x="10468286" y="4348188"/>
                </a:lnTo>
                <a:lnTo>
                  <a:pt x="10466238" y="4351761"/>
                </a:lnTo>
                <a:lnTo>
                  <a:pt x="10465089" y="4352756"/>
                </a:lnTo>
                <a:lnTo>
                  <a:pt x="10462765" y="4356077"/>
                </a:lnTo>
                <a:cubicBezTo>
                  <a:pt x="10451627" y="4369091"/>
                  <a:pt x="10439123" y="4381120"/>
                  <a:pt x="10425331" y="4391928"/>
                </a:cubicBezTo>
                <a:lnTo>
                  <a:pt x="10405156" y="4404669"/>
                </a:lnTo>
                <a:lnTo>
                  <a:pt x="10399501" y="4409567"/>
                </a:lnTo>
                <a:lnTo>
                  <a:pt x="10393941" y="4411751"/>
                </a:lnTo>
                <a:lnTo>
                  <a:pt x="10380165" y="4420452"/>
                </a:lnTo>
                <a:lnTo>
                  <a:pt x="9277228" y="4970769"/>
                </a:lnTo>
                <a:lnTo>
                  <a:pt x="9267972" y="4977229"/>
                </a:lnTo>
                <a:cubicBezTo>
                  <a:pt x="9245838" y="4989684"/>
                  <a:pt x="9222027" y="4998880"/>
                  <a:pt x="9197339" y="5004553"/>
                </a:cubicBezTo>
                <a:lnTo>
                  <a:pt x="9131299" y="5009929"/>
                </a:lnTo>
                <a:lnTo>
                  <a:pt x="9131299" y="6858000"/>
                </a:lnTo>
                <a:lnTo>
                  <a:pt x="0" y="6858000"/>
                </a:lnTo>
                <a:close/>
              </a:path>
            </a:pathLst>
          </a:custGeom>
          <a:noFill/>
          <a:ln>
            <a:noFill/>
          </a:ln>
        </p:spPr>
      </p:pic>
      <p:sp>
        <p:nvSpPr>
          <p:cNvPr id="14" name="Google Shape;14;p2"/>
          <p:cNvSpPr/>
          <p:nvPr/>
        </p:nvSpPr>
        <p:spPr>
          <a:xfrm rot="10800000">
            <a:off x="1" y="0"/>
            <a:ext cx="9131300" cy="6858000"/>
          </a:xfrm>
          <a:custGeom>
            <a:avLst/>
            <a:gdLst/>
            <a:ahLst/>
            <a:cxnLst/>
            <a:rect l="l" t="t" r="r" b="b"/>
            <a:pathLst>
              <a:path w="9131300" h="6858000" extrusionOk="0">
                <a:moveTo>
                  <a:pt x="9131300" y="6858000"/>
                </a:moveTo>
                <a:lnTo>
                  <a:pt x="0" y="6858000"/>
                </a:lnTo>
                <a:lnTo>
                  <a:pt x="0" y="5008063"/>
                </a:lnTo>
                <a:lnTo>
                  <a:pt x="13081" y="5008514"/>
                </a:lnTo>
                <a:cubicBezTo>
                  <a:pt x="47271" y="5006369"/>
                  <a:pt x="81605" y="4997485"/>
                  <a:pt x="114186" y="4981228"/>
                </a:cubicBezTo>
                <a:lnTo>
                  <a:pt x="1237629" y="4420679"/>
                </a:lnTo>
                <a:cubicBezTo>
                  <a:pt x="1286502" y="4396294"/>
                  <a:pt x="1324491" y="4358783"/>
                  <a:pt x="1349458" y="4314547"/>
                </a:cubicBezTo>
                <a:lnTo>
                  <a:pt x="1359347" y="4289083"/>
                </a:lnTo>
                <a:lnTo>
                  <a:pt x="1363112" y="4282142"/>
                </a:lnTo>
                <a:lnTo>
                  <a:pt x="1367355" y="4268459"/>
                </a:lnTo>
                <a:lnTo>
                  <a:pt x="1376874" y="4243950"/>
                </a:lnTo>
                <a:lnTo>
                  <a:pt x="1377570" y="4235525"/>
                </a:lnTo>
                <a:lnTo>
                  <a:pt x="1378466" y="4232635"/>
                </a:lnTo>
                <a:cubicBezTo>
                  <a:pt x="1381975" y="4215467"/>
                  <a:pt x="1383816" y="4197691"/>
                  <a:pt x="1383811" y="4179485"/>
                </a:cubicBezTo>
                <a:lnTo>
                  <a:pt x="1383450" y="2673337"/>
                </a:lnTo>
                <a:lnTo>
                  <a:pt x="1381058" y="2646303"/>
                </a:lnTo>
                <a:lnTo>
                  <a:pt x="1380863" y="2640431"/>
                </a:lnTo>
                <a:lnTo>
                  <a:pt x="1380335" y="2638132"/>
                </a:lnTo>
                <a:lnTo>
                  <a:pt x="1379320" y="2626655"/>
                </a:lnTo>
                <a:cubicBezTo>
                  <a:pt x="1376610" y="2611504"/>
                  <a:pt x="1372606" y="2596800"/>
                  <a:pt x="1367425" y="2582665"/>
                </a:cubicBezTo>
                <a:lnTo>
                  <a:pt x="1360300" y="2570252"/>
                </a:lnTo>
                <a:lnTo>
                  <a:pt x="1349052" y="2544848"/>
                </a:lnTo>
                <a:lnTo>
                  <a:pt x="1330283" y="2517959"/>
                </a:lnTo>
                <a:lnTo>
                  <a:pt x="1323189" y="2505602"/>
                </a:lnTo>
                <a:lnTo>
                  <a:pt x="1316536" y="2499843"/>
                </a:lnTo>
                <a:lnTo>
                  <a:pt x="1282491" y="2467153"/>
                </a:lnTo>
                <a:lnTo>
                  <a:pt x="1268566" y="2458334"/>
                </a:lnTo>
                <a:lnTo>
                  <a:pt x="1256425" y="2447827"/>
                </a:lnTo>
                <a:lnTo>
                  <a:pt x="1244738" y="2443243"/>
                </a:lnTo>
                <a:lnTo>
                  <a:pt x="1237362" y="2438571"/>
                </a:lnTo>
                <a:lnTo>
                  <a:pt x="110922" y="1874688"/>
                </a:lnTo>
                <a:cubicBezTo>
                  <a:pt x="94641" y="1866538"/>
                  <a:pt x="77920" y="1860231"/>
                  <a:pt x="60997" y="1855688"/>
                </a:cubicBezTo>
                <a:lnTo>
                  <a:pt x="55404" y="1854767"/>
                </a:lnTo>
                <a:lnTo>
                  <a:pt x="54648" y="1854452"/>
                </a:lnTo>
                <a:lnTo>
                  <a:pt x="52863" y="1854349"/>
                </a:lnTo>
                <a:lnTo>
                  <a:pt x="9852" y="1847269"/>
                </a:lnTo>
                <a:lnTo>
                  <a:pt x="0" y="1848071"/>
                </a:lnTo>
                <a:lnTo>
                  <a:pt x="0" y="0"/>
                </a:lnTo>
                <a:lnTo>
                  <a:pt x="913130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a:solidFill>
                <a:srgbClr val="FFFFFF"/>
              </a:solidFill>
              <a:latin typeface="Calibri"/>
              <a:ea typeface="Calibri"/>
              <a:cs typeface="Calibri"/>
              <a:sym typeface="Calibri"/>
            </a:endParaRPr>
          </a:p>
        </p:txBody>
      </p:sp>
      <p:sp>
        <p:nvSpPr>
          <p:cNvPr id="15" name="Google Shape;15;p2"/>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350830" y="4953025"/>
            <a:ext cx="7016632"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7" name="Google Shape;17;p2"/>
          <p:cNvSpPr/>
          <p:nvPr/>
        </p:nvSpPr>
        <p:spPr>
          <a:xfrm>
            <a:off x="2639945" y="1774576"/>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 name="Google Shape;18;p2"/>
          <p:cNvSpPr/>
          <p:nvPr/>
        </p:nvSpPr>
        <p:spPr>
          <a:xfrm rot="1595518">
            <a:off x="7537722" y="2009260"/>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9" name="Google Shape;19;p2"/>
          <p:cNvPicPr preferRelativeResize="0"/>
          <p:nvPr/>
        </p:nvPicPr>
        <p:blipFill rotWithShape="1">
          <a:blip r:embed="rId3">
            <a:alphaModFix/>
          </a:blip>
          <a:srcRect/>
          <a:stretch/>
        </p:blipFill>
        <p:spPr>
          <a:xfrm>
            <a:off x="8205161" y="2525410"/>
            <a:ext cx="1852275" cy="1852275"/>
          </a:xfrm>
          <a:prstGeom prst="rect">
            <a:avLst/>
          </a:prstGeom>
          <a:noFill/>
          <a:ln>
            <a:noFill/>
          </a:ln>
          <a:effectLst>
            <a:outerShdw blurRad="50800" dist="38100" dir="5400000" algn="t" rotWithShape="0">
              <a:srgbClr val="000000">
                <a:alpha val="40000"/>
              </a:srgbClr>
            </a:outerShdw>
          </a:effectLst>
        </p:spPr>
      </p:pic>
      <p:sp>
        <p:nvSpPr>
          <p:cNvPr id="20" name="Google Shape;20;p2"/>
          <p:cNvSpPr txBox="1"/>
          <p:nvPr/>
        </p:nvSpPr>
        <p:spPr>
          <a:xfrm>
            <a:off x="1339831" y="1312910"/>
            <a:ext cx="507162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FFFF"/>
                </a:solidFill>
                <a:latin typeface="Calibri"/>
                <a:ea typeface="Calibri"/>
                <a:cs typeface="Calibri"/>
                <a:sym typeface="Calibri"/>
              </a:rPr>
              <a:t>Cybersecurity Professional Program</a:t>
            </a:r>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158"/>
        <p:cNvGrpSpPr/>
        <p:nvPr/>
      </p:nvGrpSpPr>
      <p:grpSpPr>
        <a:xfrm>
          <a:off x="0" y="0"/>
          <a:ext cx="0" cy="0"/>
          <a:chOff x="0" y="0"/>
          <a:chExt cx="0" cy="0"/>
        </a:xfrm>
      </p:grpSpPr>
      <p:pic>
        <p:nvPicPr>
          <p:cNvPr id="159" name="Google Shape;159;p11" descr="A picture containing indoor, person, refrigerator, open&#10;&#10;Description automatically generated"/>
          <p:cNvPicPr preferRelativeResize="0"/>
          <p:nvPr/>
        </p:nvPicPr>
        <p:blipFill rotWithShape="1">
          <a:blip r:embed="rId2">
            <a:alphaModFix/>
          </a:blip>
          <a:srcRect/>
          <a:stretch/>
        </p:blipFill>
        <p:spPr>
          <a:xfrm>
            <a:off x="1" y="1"/>
            <a:ext cx="6130924" cy="6857999"/>
          </a:xfrm>
          <a:custGeom>
            <a:avLst/>
            <a:gdLst/>
            <a:ahLst/>
            <a:cxnLst/>
            <a:rect l="l" t="t" r="r" b="b"/>
            <a:pathLst>
              <a:path w="6130924" h="6857999" extrusionOk="0">
                <a:moveTo>
                  <a:pt x="4688907" y="5193614"/>
                </a:moveTo>
                <a:lnTo>
                  <a:pt x="4689626" y="5193733"/>
                </a:lnTo>
                <a:lnTo>
                  <a:pt x="4690381" y="5194048"/>
                </a:lnTo>
                <a:lnTo>
                  <a:pt x="4692168" y="5194151"/>
                </a:lnTo>
                <a:lnTo>
                  <a:pt x="4690382" y="5194047"/>
                </a:lnTo>
                <a:lnTo>
                  <a:pt x="4689626" y="5193733"/>
                </a:lnTo>
                <a:lnTo>
                  <a:pt x="4689626" y="5193733"/>
                </a:lnTo>
                <a:lnTo>
                  <a:pt x="4689625" y="5193732"/>
                </a:lnTo>
                <a:close/>
                <a:moveTo>
                  <a:pt x="3361220" y="2869015"/>
                </a:moveTo>
                <a:lnTo>
                  <a:pt x="3361580" y="4375163"/>
                </a:lnTo>
                <a:lnTo>
                  <a:pt x="3363973" y="4402196"/>
                </a:lnTo>
                <a:lnTo>
                  <a:pt x="3361581" y="4375163"/>
                </a:lnTo>
                <a:close/>
                <a:moveTo>
                  <a:pt x="3367716" y="2809892"/>
                </a:moveTo>
                <a:lnTo>
                  <a:pt x="3367460" y="2812975"/>
                </a:lnTo>
                <a:lnTo>
                  <a:pt x="3366565" y="2815865"/>
                </a:lnTo>
                <a:lnTo>
                  <a:pt x="3367461" y="2812975"/>
                </a:lnTo>
                <a:close/>
                <a:moveTo>
                  <a:pt x="0" y="0"/>
                </a:moveTo>
                <a:lnTo>
                  <a:pt x="4751107" y="0"/>
                </a:lnTo>
                <a:lnTo>
                  <a:pt x="4751108" y="2040646"/>
                </a:lnTo>
                <a:lnTo>
                  <a:pt x="4762119" y="2041026"/>
                </a:lnTo>
                <a:lnTo>
                  <a:pt x="4772393" y="2040685"/>
                </a:lnTo>
                <a:lnTo>
                  <a:pt x="4777737" y="2041564"/>
                </a:lnTo>
                <a:lnTo>
                  <a:pt x="4782889" y="2041741"/>
                </a:lnTo>
                <a:lnTo>
                  <a:pt x="4792983" y="2044073"/>
                </a:lnTo>
                <a:lnTo>
                  <a:pt x="4823538" y="2049103"/>
                </a:lnTo>
                <a:cubicBezTo>
                  <a:pt x="4840463" y="2053646"/>
                  <a:pt x="4857183" y="2059953"/>
                  <a:pt x="4873463" y="2068103"/>
                </a:cubicBezTo>
                <a:lnTo>
                  <a:pt x="5993630" y="2628844"/>
                </a:lnTo>
                <a:cubicBezTo>
                  <a:pt x="6042471" y="2653293"/>
                  <a:pt x="6080412" y="2690854"/>
                  <a:pt x="6105321" y="2735122"/>
                </a:cubicBezTo>
                <a:lnTo>
                  <a:pt x="6118067" y="2763909"/>
                </a:lnTo>
                <a:lnTo>
                  <a:pt x="6119040" y="2765702"/>
                </a:lnTo>
                <a:lnTo>
                  <a:pt x="6119463" y="2767063"/>
                </a:lnTo>
                <a:lnTo>
                  <a:pt x="6125806" y="2781388"/>
                </a:lnTo>
                <a:lnTo>
                  <a:pt x="6130924" y="2803674"/>
                </a:lnTo>
                <a:lnTo>
                  <a:pt x="6130924" y="4440142"/>
                </a:lnTo>
                <a:lnTo>
                  <a:pt x="6128186" y="4450288"/>
                </a:lnTo>
                <a:lnTo>
                  <a:pt x="6126271" y="4458580"/>
                </a:lnTo>
                <a:lnTo>
                  <a:pt x="6125451" y="4460426"/>
                </a:lnTo>
                <a:lnTo>
                  <a:pt x="6124169" y="4465175"/>
                </a:lnTo>
                <a:lnTo>
                  <a:pt x="6120487" y="4471598"/>
                </a:lnTo>
                <a:lnTo>
                  <a:pt x="6105724" y="4504819"/>
                </a:lnTo>
                <a:lnTo>
                  <a:pt x="6082017" y="4538688"/>
                </a:lnTo>
                <a:lnTo>
                  <a:pt x="6079970" y="4542261"/>
                </a:lnTo>
                <a:lnTo>
                  <a:pt x="6078821" y="4543256"/>
                </a:lnTo>
                <a:lnTo>
                  <a:pt x="6076496" y="4546576"/>
                </a:lnTo>
                <a:cubicBezTo>
                  <a:pt x="6065359" y="4559590"/>
                  <a:pt x="6052854" y="4571620"/>
                  <a:pt x="6039062" y="4582428"/>
                </a:cubicBezTo>
                <a:lnTo>
                  <a:pt x="6018888" y="4595169"/>
                </a:lnTo>
                <a:lnTo>
                  <a:pt x="6013232" y="4600067"/>
                </a:lnTo>
                <a:lnTo>
                  <a:pt x="6007672" y="4602251"/>
                </a:lnTo>
                <a:lnTo>
                  <a:pt x="5993896" y="4610952"/>
                </a:lnTo>
                <a:lnTo>
                  <a:pt x="4890960" y="5161269"/>
                </a:lnTo>
                <a:lnTo>
                  <a:pt x="4881704" y="5167729"/>
                </a:lnTo>
                <a:cubicBezTo>
                  <a:pt x="4859569" y="5180184"/>
                  <a:pt x="4835759" y="5189380"/>
                  <a:pt x="4811071" y="5195053"/>
                </a:cubicBezTo>
                <a:lnTo>
                  <a:pt x="4751108" y="5199934"/>
                </a:lnTo>
                <a:lnTo>
                  <a:pt x="4751107" y="6857999"/>
                </a:lnTo>
                <a:lnTo>
                  <a:pt x="0" y="6857999"/>
                </a:lnTo>
                <a:close/>
              </a:path>
            </a:pathLst>
          </a:custGeom>
          <a:noFill/>
          <a:ln>
            <a:noFill/>
          </a:ln>
        </p:spPr>
      </p:pic>
      <p:sp>
        <p:nvSpPr>
          <p:cNvPr id="160" name="Google Shape;160;p11"/>
          <p:cNvSpPr/>
          <p:nvPr/>
        </p:nvSpPr>
        <p:spPr>
          <a:xfrm rot="10800000">
            <a:off x="2380" y="-2"/>
            <a:ext cx="4751110" cy="6858001"/>
          </a:xfrm>
          <a:custGeom>
            <a:avLst/>
            <a:gdLst/>
            <a:ahLst/>
            <a:cxnLst/>
            <a:rect l="l" t="t" r="r" b="b"/>
            <a:pathLst>
              <a:path w="4751110" h="6858000" extrusionOk="0">
                <a:moveTo>
                  <a:pt x="4751110" y="6858000"/>
                </a:moveTo>
                <a:lnTo>
                  <a:pt x="0" y="6858000"/>
                </a:lnTo>
                <a:lnTo>
                  <a:pt x="0" y="4817352"/>
                </a:lnTo>
                <a:lnTo>
                  <a:pt x="19157" y="4818013"/>
                </a:lnTo>
                <a:cubicBezTo>
                  <a:pt x="53347" y="4815868"/>
                  <a:pt x="87682" y="4806984"/>
                  <a:pt x="120263" y="4790727"/>
                </a:cubicBezTo>
                <a:lnTo>
                  <a:pt x="1243706" y="4230178"/>
                </a:lnTo>
                <a:cubicBezTo>
                  <a:pt x="1292578" y="4205793"/>
                  <a:pt x="1330568" y="4168282"/>
                  <a:pt x="1355535" y="4124046"/>
                </a:cubicBezTo>
                <a:lnTo>
                  <a:pt x="1365423" y="4098581"/>
                </a:lnTo>
                <a:lnTo>
                  <a:pt x="1369189" y="4091641"/>
                </a:lnTo>
                <a:lnTo>
                  <a:pt x="1373432" y="4077958"/>
                </a:lnTo>
                <a:lnTo>
                  <a:pt x="1382950" y="4053449"/>
                </a:lnTo>
                <a:lnTo>
                  <a:pt x="1383647" y="4045024"/>
                </a:lnTo>
                <a:lnTo>
                  <a:pt x="1384543" y="4042134"/>
                </a:lnTo>
                <a:cubicBezTo>
                  <a:pt x="1388052" y="4024966"/>
                  <a:pt x="1389893" y="4007190"/>
                  <a:pt x="1389888" y="3988984"/>
                </a:cubicBezTo>
                <a:lnTo>
                  <a:pt x="1389527" y="2482836"/>
                </a:lnTo>
                <a:lnTo>
                  <a:pt x="1387135" y="2455802"/>
                </a:lnTo>
                <a:lnTo>
                  <a:pt x="1386940" y="2449930"/>
                </a:lnTo>
                <a:lnTo>
                  <a:pt x="1386412" y="2447631"/>
                </a:lnTo>
                <a:lnTo>
                  <a:pt x="1385397" y="2436154"/>
                </a:lnTo>
                <a:cubicBezTo>
                  <a:pt x="1382686" y="2421003"/>
                  <a:pt x="1378683" y="2406299"/>
                  <a:pt x="1373502" y="2392164"/>
                </a:cubicBezTo>
                <a:lnTo>
                  <a:pt x="1366377" y="2379751"/>
                </a:lnTo>
                <a:lnTo>
                  <a:pt x="1355129" y="2354347"/>
                </a:lnTo>
                <a:lnTo>
                  <a:pt x="1336360" y="2327458"/>
                </a:lnTo>
                <a:lnTo>
                  <a:pt x="1329266" y="2315101"/>
                </a:lnTo>
                <a:lnTo>
                  <a:pt x="1322613" y="2309342"/>
                </a:lnTo>
                <a:lnTo>
                  <a:pt x="1288567" y="2276652"/>
                </a:lnTo>
                <a:lnTo>
                  <a:pt x="1274643" y="2267833"/>
                </a:lnTo>
                <a:lnTo>
                  <a:pt x="1262501" y="2257326"/>
                </a:lnTo>
                <a:lnTo>
                  <a:pt x="1250815" y="2252742"/>
                </a:lnTo>
                <a:lnTo>
                  <a:pt x="1243439" y="2248070"/>
                </a:lnTo>
                <a:lnTo>
                  <a:pt x="116999" y="1684187"/>
                </a:lnTo>
                <a:cubicBezTo>
                  <a:pt x="100718" y="1676037"/>
                  <a:pt x="83998" y="1669730"/>
                  <a:pt x="67074" y="1665187"/>
                </a:cubicBezTo>
                <a:lnTo>
                  <a:pt x="61482" y="1664266"/>
                </a:lnTo>
                <a:lnTo>
                  <a:pt x="60726" y="1663951"/>
                </a:lnTo>
                <a:lnTo>
                  <a:pt x="58940" y="1663848"/>
                </a:lnTo>
                <a:lnTo>
                  <a:pt x="15929" y="1656768"/>
                </a:lnTo>
                <a:lnTo>
                  <a:pt x="0" y="1658065"/>
                </a:lnTo>
                <a:lnTo>
                  <a:pt x="0" y="0"/>
                </a:lnTo>
                <a:lnTo>
                  <a:pt x="475111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161" name="Google Shape;161;p11"/>
          <p:cNvSpPr/>
          <p:nvPr/>
        </p:nvSpPr>
        <p:spPr>
          <a:xfrm rot="1595518">
            <a:off x="3142511" y="2177213"/>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11"/>
          <p:cNvSpPr/>
          <p:nvPr/>
        </p:nvSpPr>
        <p:spPr>
          <a:xfrm>
            <a:off x="8434826" y="4740938"/>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63" name="Google Shape;163;p11"/>
          <p:cNvPicPr preferRelativeResize="0"/>
          <p:nvPr/>
        </p:nvPicPr>
        <p:blipFill rotWithShape="1">
          <a:blip r:embed="rId3">
            <a:alphaModFix/>
          </a:blip>
          <a:srcRect/>
          <a:stretch/>
        </p:blipFill>
        <p:spPr>
          <a:xfrm>
            <a:off x="3824454" y="2693363"/>
            <a:ext cx="1852275" cy="1852275"/>
          </a:xfrm>
          <a:prstGeom prst="rect">
            <a:avLst/>
          </a:prstGeom>
          <a:noFill/>
          <a:ln>
            <a:noFill/>
          </a:ln>
          <a:effectLst>
            <a:outerShdw blurRad="50800" dist="38100" dir="5400000" algn="t" rotWithShape="0">
              <a:srgbClr val="000000">
                <a:alpha val="40000"/>
              </a:srgbClr>
            </a:outerShdw>
          </a:effectLst>
        </p:spPr>
      </p:pic>
      <p:sp>
        <p:nvSpPr>
          <p:cNvPr id="164" name="Google Shape;164;p11"/>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1"/>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166" name="Google Shape;166;p11"/>
          <p:cNvSpPr/>
          <p:nvPr/>
        </p:nvSpPr>
        <p:spPr>
          <a:xfrm>
            <a:off x="1172088" y="1616043"/>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7" name="Google Shape;167;p11"/>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11"/>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9" name="Google Shape;169;p11"/>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latin typeface="Calibri"/>
                <a:ea typeface="Calibri"/>
                <a:cs typeface="Calibri"/>
                <a:sym typeface="Calibri"/>
              </a:defRPr>
            </a:lvl1pPr>
            <a:lvl2pPr marL="914400" lvl="1" indent="-228600" algn="l">
              <a:spcBef>
                <a:spcPts val="427"/>
              </a:spcBef>
              <a:spcAft>
                <a:spcPts val="0"/>
              </a:spcAft>
              <a:buClr>
                <a:schemeClr val="dk1"/>
              </a:buClr>
              <a:buSzPts val="2133"/>
              <a:buNone/>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11"/>
          <p:cNvSpPr txBox="1"/>
          <p:nvPr/>
        </p:nvSpPr>
        <p:spPr>
          <a:xfrm>
            <a:off x="5871759" y="4744689"/>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Environment &amp; Tools</a:t>
            </a:r>
            <a:endParaRPr sz="2000" b="1">
              <a:solidFill>
                <a:srgbClr val="2979FF"/>
              </a:solidFill>
              <a:latin typeface="Calibri"/>
              <a:ea typeface="Calibri"/>
              <a:cs typeface="Calibri"/>
              <a:sym typeface="Calibri"/>
            </a:endParaRPr>
          </a:p>
        </p:txBody>
      </p:sp>
      <p:sp>
        <p:nvSpPr>
          <p:cNvPr id="171" name="Google Shape;171;p11"/>
          <p:cNvSpPr txBox="1"/>
          <p:nvPr/>
        </p:nvSpPr>
        <p:spPr>
          <a:xfrm>
            <a:off x="6749921" y="2453560"/>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sp>
        <p:nvSpPr>
          <p:cNvPr id="172" name="Google Shape;172;p11"/>
          <p:cNvSpPr txBox="1"/>
          <p:nvPr/>
        </p:nvSpPr>
        <p:spPr>
          <a:xfrm>
            <a:off x="5742364" y="1014331"/>
            <a:ext cx="57653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sp>
        <p:nvSpPr>
          <p:cNvPr id="173" name="Google Shape;173;p11"/>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Calibri"/>
              <a:buChar char="•"/>
              <a:defRPr sz="16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11"/>
          <p:cNvSpPr txBox="1"/>
          <p:nvPr/>
        </p:nvSpPr>
        <p:spPr>
          <a:xfrm>
            <a:off x="8882922" y="4740938"/>
            <a:ext cx="275420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979FF"/>
                </a:solidFill>
                <a:latin typeface="Calibri"/>
                <a:ea typeface="Calibri"/>
                <a:cs typeface="Calibri"/>
                <a:sym typeface="Calibri"/>
              </a:rPr>
              <a:t>Related Files</a:t>
            </a:r>
            <a:endParaRPr sz="2000" b="1">
              <a:solidFill>
                <a:srgbClr val="2979FF"/>
              </a:solidFill>
              <a:latin typeface="Calibri"/>
              <a:ea typeface="Calibri"/>
              <a:cs typeface="Calibri"/>
              <a:sym typeface="Calibri"/>
            </a:endParaRPr>
          </a:p>
        </p:txBody>
      </p:sp>
      <p:sp>
        <p:nvSpPr>
          <p:cNvPr id="175" name="Google Shape;175;p11"/>
          <p:cNvSpPr/>
          <p:nvPr/>
        </p:nvSpPr>
        <p:spPr>
          <a:xfrm>
            <a:off x="5848896" y="1431321"/>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6" name="Google Shape;176;p11"/>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rm Explanation + Note">
  <p:cSld name="Term Explanation + Note">
    <p:bg>
      <p:bgPr>
        <a:gradFill>
          <a:gsLst>
            <a:gs pos="0">
              <a:srgbClr val="F2F2F2"/>
            </a:gs>
            <a:gs pos="37000">
              <a:schemeClr val="lt1"/>
            </a:gs>
            <a:gs pos="100000">
              <a:schemeClr val="lt1"/>
            </a:gs>
          </a:gsLst>
          <a:lin ang="5400000" scaled="0"/>
        </a:gradFill>
        <a:effectLst/>
      </p:bgPr>
    </p:bg>
    <p:spTree>
      <p:nvGrpSpPr>
        <p:cNvPr id="1" name="Shape 177"/>
        <p:cNvGrpSpPr/>
        <p:nvPr/>
      </p:nvGrpSpPr>
      <p:grpSpPr>
        <a:xfrm>
          <a:off x="0" y="0"/>
          <a:ext cx="0" cy="0"/>
          <a:chOff x="0" y="0"/>
          <a:chExt cx="0" cy="0"/>
        </a:xfrm>
      </p:grpSpPr>
      <p:sp>
        <p:nvSpPr>
          <p:cNvPr id="178" name="Google Shape;178;p1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9" name="Google Shape;179;p1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0" name="Google Shape;180;p1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1" name="Google Shape;181;p12"/>
          <p:cNvGrpSpPr/>
          <p:nvPr/>
        </p:nvGrpSpPr>
        <p:grpSpPr>
          <a:xfrm>
            <a:off x="796537" y="1125549"/>
            <a:ext cx="1285487" cy="1239807"/>
            <a:chOff x="1174587" y="1209675"/>
            <a:chExt cx="1332658" cy="1285301"/>
          </a:xfrm>
        </p:grpSpPr>
        <p:sp>
          <p:nvSpPr>
            <p:cNvPr id="182" name="Google Shape;182;p1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83" name="Google Shape;183;p12"/>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184" name="Google Shape;184;p12"/>
          <p:cNvSpPr/>
          <p:nvPr/>
        </p:nvSpPr>
        <p:spPr>
          <a:xfrm rot="1595518">
            <a:off x="1972545" y="2045104"/>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5" name="Google Shape;185;p12"/>
          <p:cNvSpPr>
            <a:spLocks noGrp="1"/>
          </p:cNvSpPr>
          <p:nvPr>
            <p:ph type="pic" idx="2"/>
          </p:nvPr>
        </p:nvSpPr>
        <p:spPr>
          <a:xfrm>
            <a:off x="2490528" y="2372597"/>
            <a:ext cx="1965499" cy="1964215"/>
          </a:xfrm>
          <a:prstGeom prst="rect">
            <a:avLst/>
          </a:prstGeom>
          <a:noFill/>
          <a:ln>
            <a:noFill/>
          </a:ln>
          <a:effectLst>
            <a:outerShdw blurRad="50800" dist="38100" dir="2700000" algn="tl" rotWithShape="0">
              <a:srgbClr val="000000">
                <a:alpha val="40000"/>
              </a:srgbClr>
            </a:outerShdw>
          </a:effectLst>
        </p:spPr>
      </p:sp>
      <p:sp>
        <p:nvSpPr>
          <p:cNvPr id="186" name="Google Shape;186;p12"/>
          <p:cNvSpPr txBox="1">
            <a:spLocks noGrp="1"/>
          </p:cNvSpPr>
          <p:nvPr>
            <p:ph type="body" idx="1"/>
          </p:nvPr>
        </p:nvSpPr>
        <p:spPr>
          <a:xfrm>
            <a:off x="2602337" y="5044789"/>
            <a:ext cx="5845076"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12"/>
          <p:cNvSpPr/>
          <p:nvPr/>
        </p:nvSpPr>
        <p:spPr>
          <a:xfrm flipH="1">
            <a:off x="2559944" y="5044790"/>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1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9" name="Google Shape;189;p12"/>
          <p:cNvSpPr txBox="1">
            <a:spLocks noGrp="1"/>
          </p:cNvSpPr>
          <p:nvPr>
            <p:ph type="body" idx="4"/>
          </p:nvPr>
        </p:nvSpPr>
        <p:spPr>
          <a:xfrm>
            <a:off x="4812418" y="2525758"/>
            <a:ext cx="6208007"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90" name="Google Shape;190;p12" descr="A person sitting at a table using a computer&#10;&#10;Description automatically generated"/>
          <p:cNvPicPr preferRelativeResize="0"/>
          <p:nvPr/>
        </p:nvPicPr>
        <p:blipFill rotWithShape="1">
          <a:blip r:embed="rId3">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191" name="Google Shape;191;p12" descr="A person sitting at a table using a computer&#10;&#10;Description automatically generated"/>
          <p:cNvPicPr preferRelativeResize="0"/>
          <p:nvPr/>
        </p:nvPicPr>
        <p:blipFill rotWithShape="1">
          <a:blip r:embed="rId4">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192" name="Google Shape;192;p12" descr="A person sitting at a table using a computer&#10;&#10;Description automatically generated"/>
          <p:cNvPicPr preferRelativeResize="0"/>
          <p:nvPr/>
        </p:nvPicPr>
        <p:blipFill rotWithShape="1">
          <a:blip r:embed="rId5">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193" name="Google Shape;193;p12" descr="A person sitting at a table using a computer&#10;&#10;Description automatically generated"/>
          <p:cNvPicPr preferRelativeResize="0"/>
          <p:nvPr/>
        </p:nvPicPr>
        <p:blipFill rotWithShape="1">
          <a:blip r:embed="rId6">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194" name="Google Shape;194;p12"/>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12"/>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12"/>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12"/>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1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99"/>
        <p:cNvGrpSpPr/>
        <p:nvPr/>
      </p:nvGrpSpPr>
      <p:grpSpPr>
        <a:xfrm>
          <a:off x="0" y="0"/>
          <a:ext cx="0" cy="0"/>
          <a:chOff x="0" y="0"/>
          <a:chExt cx="0" cy="0"/>
        </a:xfrm>
      </p:grpSpPr>
      <p:pic>
        <p:nvPicPr>
          <p:cNvPr id="200" name="Google Shape;200;p13" descr="A picture containing indoor, person, refrigerator, open&#10;&#10;Description automatically generated"/>
          <p:cNvPicPr preferRelativeResize="0"/>
          <p:nvPr/>
        </p:nvPicPr>
        <p:blipFill rotWithShape="1">
          <a:blip r:embed="rId2">
            <a:alphaModFix/>
          </a:blip>
          <a:srcRect/>
          <a:stretch/>
        </p:blipFill>
        <p:spPr>
          <a:xfrm>
            <a:off x="1" y="1"/>
            <a:ext cx="6130924" cy="6857999"/>
          </a:xfrm>
          <a:custGeom>
            <a:avLst/>
            <a:gdLst/>
            <a:ahLst/>
            <a:cxnLst/>
            <a:rect l="l" t="t" r="r" b="b"/>
            <a:pathLst>
              <a:path w="6130924" h="6857999" extrusionOk="0">
                <a:moveTo>
                  <a:pt x="4688907" y="5193614"/>
                </a:moveTo>
                <a:lnTo>
                  <a:pt x="4689626" y="5193733"/>
                </a:lnTo>
                <a:lnTo>
                  <a:pt x="4690381" y="5194048"/>
                </a:lnTo>
                <a:lnTo>
                  <a:pt x="4692168" y="5194151"/>
                </a:lnTo>
                <a:lnTo>
                  <a:pt x="4690382" y="5194047"/>
                </a:lnTo>
                <a:lnTo>
                  <a:pt x="4689626" y="5193733"/>
                </a:lnTo>
                <a:lnTo>
                  <a:pt x="4689626" y="5193733"/>
                </a:lnTo>
                <a:lnTo>
                  <a:pt x="4689625" y="5193732"/>
                </a:lnTo>
                <a:close/>
                <a:moveTo>
                  <a:pt x="3361220" y="2869015"/>
                </a:moveTo>
                <a:lnTo>
                  <a:pt x="3361580" y="4375163"/>
                </a:lnTo>
                <a:lnTo>
                  <a:pt x="3363973" y="4402196"/>
                </a:lnTo>
                <a:lnTo>
                  <a:pt x="3361581" y="4375163"/>
                </a:lnTo>
                <a:close/>
                <a:moveTo>
                  <a:pt x="3367716" y="2809892"/>
                </a:moveTo>
                <a:lnTo>
                  <a:pt x="3367460" y="2812975"/>
                </a:lnTo>
                <a:lnTo>
                  <a:pt x="3366565" y="2815865"/>
                </a:lnTo>
                <a:lnTo>
                  <a:pt x="3367461" y="2812975"/>
                </a:lnTo>
                <a:close/>
                <a:moveTo>
                  <a:pt x="0" y="0"/>
                </a:moveTo>
                <a:lnTo>
                  <a:pt x="4751107" y="0"/>
                </a:lnTo>
                <a:lnTo>
                  <a:pt x="4751108" y="2040646"/>
                </a:lnTo>
                <a:lnTo>
                  <a:pt x="4762119" y="2041026"/>
                </a:lnTo>
                <a:lnTo>
                  <a:pt x="4772393" y="2040685"/>
                </a:lnTo>
                <a:lnTo>
                  <a:pt x="4777737" y="2041564"/>
                </a:lnTo>
                <a:lnTo>
                  <a:pt x="4782889" y="2041741"/>
                </a:lnTo>
                <a:lnTo>
                  <a:pt x="4792983" y="2044073"/>
                </a:lnTo>
                <a:lnTo>
                  <a:pt x="4823538" y="2049103"/>
                </a:lnTo>
                <a:cubicBezTo>
                  <a:pt x="4840463" y="2053646"/>
                  <a:pt x="4857183" y="2059953"/>
                  <a:pt x="4873463" y="2068103"/>
                </a:cubicBezTo>
                <a:lnTo>
                  <a:pt x="5993630" y="2628844"/>
                </a:lnTo>
                <a:cubicBezTo>
                  <a:pt x="6042471" y="2653293"/>
                  <a:pt x="6080412" y="2690854"/>
                  <a:pt x="6105321" y="2735122"/>
                </a:cubicBezTo>
                <a:lnTo>
                  <a:pt x="6118067" y="2763909"/>
                </a:lnTo>
                <a:lnTo>
                  <a:pt x="6119040" y="2765702"/>
                </a:lnTo>
                <a:lnTo>
                  <a:pt x="6119463" y="2767063"/>
                </a:lnTo>
                <a:lnTo>
                  <a:pt x="6125806" y="2781388"/>
                </a:lnTo>
                <a:lnTo>
                  <a:pt x="6130924" y="2803674"/>
                </a:lnTo>
                <a:lnTo>
                  <a:pt x="6130924" y="4440142"/>
                </a:lnTo>
                <a:lnTo>
                  <a:pt x="6128186" y="4450288"/>
                </a:lnTo>
                <a:lnTo>
                  <a:pt x="6126271" y="4458580"/>
                </a:lnTo>
                <a:lnTo>
                  <a:pt x="6125451" y="4460426"/>
                </a:lnTo>
                <a:lnTo>
                  <a:pt x="6124169" y="4465175"/>
                </a:lnTo>
                <a:lnTo>
                  <a:pt x="6120487" y="4471598"/>
                </a:lnTo>
                <a:lnTo>
                  <a:pt x="6105724" y="4504819"/>
                </a:lnTo>
                <a:lnTo>
                  <a:pt x="6082017" y="4538688"/>
                </a:lnTo>
                <a:lnTo>
                  <a:pt x="6079970" y="4542261"/>
                </a:lnTo>
                <a:lnTo>
                  <a:pt x="6078821" y="4543256"/>
                </a:lnTo>
                <a:lnTo>
                  <a:pt x="6076496" y="4546576"/>
                </a:lnTo>
                <a:cubicBezTo>
                  <a:pt x="6065359" y="4559590"/>
                  <a:pt x="6052854" y="4571620"/>
                  <a:pt x="6039062" y="4582428"/>
                </a:cubicBezTo>
                <a:lnTo>
                  <a:pt x="6018888" y="4595169"/>
                </a:lnTo>
                <a:lnTo>
                  <a:pt x="6013232" y="4600067"/>
                </a:lnTo>
                <a:lnTo>
                  <a:pt x="6007672" y="4602251"/>
                </a:lnTo>
                <a:lnTo>
                  <a:pt x="5993896" y="4610952"/>
                </a:lnTo>
                <a:lnTo>
                  <a:pt x="4890960" y="5161269"/>
                </a:lnTo>
                <a:lnTo>
                  <a:pt x="4881704" y="5167729"/>
                </a:lnTo>
                <a:cubicBezTo>
                  <a:pt x="4859569" y="5180184"/>
                  <a:pt x="4835759" y="5189380"/>
                  <a:pt x="4811071" y="5195053"/>
                </a:cubicBezTo>
                <a:lnTo>
                  <a:pt x="4751108" y="5199934"/>
                </a:lnTo>
                <a:lnTo>
                  <a:pt x="4751107" y="6857999"/>
                </a:lnTo>
                <a:lnTo>
                  <a:pt x="0" y="6857999"/>
                </a:lnTo>
                <a:close/>
              </a:path>
            </a:pathLst>
          </a:custGeom>
          <a:noFill/>
          <a:ln>
            <a:noFill/>
          </a:ln>
        </p:spPr>
      </p:pic>
      <p:sp>
        <p:nvSpPr>
          <p:cNvPr id="201" name="Google Shape;201;p13"/>
          <p:cNvSpPr/>
          <p:nvPr/>
        </p:nvSpPr>
        <p:spPr>
          <a:xfrm rot="10800000">
            <a:off x="2380" y="-2"/>
            <a:ext cx="4751110" cy="6858001"/>
          </a:xfrm>
          <a:custGeom>
            <a:avLst/>
            <a:gdLst/>
            <a:ahLst/>
            <a:cxnLst/>
            <a:rect l="l" t="t" r="r" b="b"/>
            <a:pathLst>
              <a:path w="4751110" h="6858000" extrusionOk="0">
                <a:moveTo>
                  <a:pt x="4751110" y="6858000"/>
                </a:moveTo>
                <a:lnTo>
                  <a:pt x="0" y="6858000"/>
                </a:lnTo>
                <a:lnTo>
                  <a:pt x="0" y="4817352"/>
                </a:lnTo>
                <a:lnTo>
                  <a:pt x="19157" y="4818013"/>
                </a:lnTo>
                <a:cubicBezTo>
                  <a:pt x="53347" y="4815868"/>
                  <a:pt x="87682" y="4806984"/>
                  <a:pt x="120263" y="4790727"/>
                </a:cubicBezTo>
                <a:lnTo>
                  <a:pt x="1243706" y="4230178"/>
                </a:lnTo>
                <a:cubicBezTo>
                  <a:pt x="1292578" y="4205793"/>
                  <a:pt x="1330568" y="4168282"/>
                  <a:pt x="1355535" y="4124046"/>
                </a:cubicBezTo>
                <a:lnTo>
                  <a:pt x="1365423" y="4098581"/>
                </a:lnTo>
                <a:lnTo>
                  <a:pt x="1369189" y="4091641"/>
                </a:lnTo>
                <a:lnTo>
                  <a:pt x="1373432" y="4077958"/>
                </a:lnTo>
                <a:lnTo>
                  <a:pt x="1382950" y="4053449"/>
                </a:lnTo>
                <a:lnTo>
                  <a:pt x="1383647" y="4045024"/>
                </a:lnTo>
                <a:lnTo>
                  <a:pt x="1384543" y="4042134"/>
                </a:lnTo>
                <a:cubicBezTo>
                  <a:pt x="1388052" y="4024966"/>
                  <a:pt x="1389893" y="4007190"/>
                  <a:pt x="1389888" y="3988984"/>
                </a:cubicBezTo>
                <a:lnTo>
                  <a:pt x="1389527" y="2482836"/>
                </a:lnTo>
                <a:lnTo>
                  <a:pt x="1387135" y="2455802"/>
                </a:lnTo>
                <a:lnTo>
                  <a:pt x="1386940" y="2449930"/>
                </a:lnTo>
                <a:lnTo>
                  <a:pt x="1386412" y="2447631"/>
                </a:lnTo>
                <a:lnTo>
                  <a:pt x="1385397" y="2436154"/>
                </a:lnTo>
                <a:cubicBezTo>
                  <a:pt x="1382686" y="2421003"/>
                  <a:pt x="1378683" y="2406299"/>
                  <a:pt x="1373502" y="2392164"/>
                </a:cubicBezTo>
                <a:lnTo>
                  <a:pt x="1366377" y="2379751"/>
                </a:lnTo>
                <a:lnTo>
                  <a:pt x="1355129" y="2354347"/>
                </a:lnTo>
                <a:lnTo>
                  <a:pt x="1336360" y="2327458"/>
                </a:lnTo>
                <a:lnTo>
                  <a:pt x="1329266" y="2315101"/>
                </a:lnTo>
                <a:lnTo>
                  <a:pt x="1322613" y="2309342"/>
                </a:lnTo>
                <a:lnTo>
                  <a:pt x="1288567" y="2276652"/>
                </a:lnTo>
                <a:lnTo>
                  <a:pt x="1274643" y="2267833"/>
                </a:lnTo>
                <a:lnTo>
                  <a:pt x="1262501" y="2257326"/>
                </a:lnTo>
                <a:lnTo>
                  <a:pt x="1250815" y="2252742"/>
                </a:lnTo>
                <a:lnTo>
                  <a:pt x="1243439" y="2248070"/>
                </a:lnTo>
                <a:lnTo>
                  <a:pt x="116999" y="1684187"/>
                </a:lnTo>
                <a:cubicBezTo>
                  <a:pt x="100718" y="1676037"/>
                  <a:pt x="83998" y="1669730"/>
                  <a:pt x="67074" y="1665187"/>
                </a:cubicBezTo>
                <a:lnTo>
                  <a:pt x="61482" y="1664266"/>
                </a:lnTo>
                <a:lnTo>
                  <a:pt x="60726" y="1663951"/>
                </a:lnTo>
                <a:lnTo>
                  <a:pt x="58940" y="1663848"/>
                </a:lnTo>
                <a:lnTo>
                  <a:pt x="15929" y="1656768"/>
                </a:lnTo>
                <a:lnTo>
                  <a:pt x="0" y="1658065"/>
                </a:lnTo>
                <a:lnTo>
                  <a:pt x="0" y="0"/>
                </a:lnTo>
                <a:lnTo>
                  <a:pt x="4751110"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chemeClr val="lt1"/>
              </a:solidFill>
              <a:latin typeface="Calibri"/>
              <a:ea typeface="Calibri"/>
              <a:cs typeface="Calibri"/>
              <a:sym typeface="Calibri"/>
            </a:endParaRPr>
          </a:p>
        </p:txBody>
      </p:sp>
      <p:sp>
        <p:nvSpPr>
          <p:cNvPr id="202" name="Google Shape;202;p13"/>
          <p:cNvSpPr/>
          <p:nvPr/>
        </p:nvSpPr>
        <p:spPr>
          <a:xfrm rot="1595518">
            <a:off x="3142511" y="2177213"/>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13"/>
          <p:cNvSpPr/>
          <p:nvPr/>
        </p:nvSpPr>
        <p:spPr>
          <a:xfrm>
            <a:off x="8434826" y="4740938"/>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4" name="Google Shape;204;p13"/>
          <p:cNvPicPr preferRelativeResize="0"/>
          <p:nvPr/>
        </p:nvPicPr>
        <p:blipFill rotWithShape="1">
          <a:blip r:embed="rId3">
            <a:alphaModFix/>
          </a:blip>
          <a:srcRect/>
          <a:stretch/>
        </p:blipFill>
        <p:spPr>
          <a:xfrm>
            <a:off x="3824454" y="2693363"/>
            <a:ext cx="1852275" cy="1852275"/>
          </a:xfrm>
          <a:prstGeom prst="rect">
            <a:avLst/>
          </a:prstGeom>
          <a:noFill/>
          <a:ln>
            <a:noFill/>
          </a:ln>
          <a:effectLst>
            <a:outerShdw blurRad="50800" dist="38100" dir="5400000" algn="t" rotWithShape="0">
              <a:srgbClr val="000000">
                <a:alpha val="40000"/>
              </a:srgbClr>
            </a:outerShdw>
          </a:effectLst>
        </p:spPr>
      </p:pic>
      <p:sp>
        <p:nvSpPr>
          <p:cNvPr id="205" name="Google Shape;205;p13"/>
          <p:cNvSpPr txBox="1">
            <a:spLocks noGrp="1"/>
          </p:cNvSpPr>
          <p:nvPr>
            <p:ph type="title"/>
          </p:nvPr>
        </p:nvSpPr>
        <p:spPr>
          <a:xfrm>
            <a:off x="15734" y="421432"/>
            <a:ext cx="4724400"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3"/>
          <p:cNvSpPr txBox="1">
            <a:spLocks noGrp="1"/>
          </p:cNvSpPr>
          <p:nvPr>
            <p:ph type="body" idx="1"/>
          </p:nvPr>
        </p:nvSpPr>
        <p:spPr>
          <a:xfrm>
            <a:off x="29089" y="1442001"/>
            <a:ext cx="4724399" cy="974909"/>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207" name="Google Shape;207;p13"/>
          <p:cNvSpPr/>
          <p:nvPr/>
        </p:nvSpPr>
        <p:spPr>
          <a:xfrm>
            <a:off x="1172088" y="1339818"/>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13"/>
          <p:cNvSpPr txBox="1">
            <a:spLocks noGrp="1"/>
          </p:cNvSpPr>
          <p:nvPr>
            <p:ph type="body" idx="2"/>
          </p:nvPr>
        </p:nvSpPr>
        <p:spPr>
          <a:xfrm>
            <a:off x="5871758" y="1431321"/>
            <a:ext cx="5765367"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13"/>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13"/>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13"/>
          <p:cNvSpPr txBox="1"/>
          <p:nvPr/>
        </p:nvSpPr>
        <p:spPr>
          <a:xfrm>
            <a:off x="5871759" y="4744689"/>
            <a:ext cx="275420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Env. &amp; Tools</a:t>
            </a:r>
            <a:endParaRPr sz="2400" b="1">
              <a:solidFill>
                <a:schemeClr val="accent1"/>
              </a:solidFill>
              <a:latin typeface="Calibri"/>
              <a:ea typeface="Calibri"/>
              <a:cs typeface="Calibri"/>
              <a:sym typeface="Calibri"/>
            </a:endParaRPr>
          </a:p>
        </p:txBody>
      </p:sp>
      <p:sp>
        <p:nvSpPr>
          <p:cNvPr id="212" name="Google Shape;212;p13"/>
          <p:cNvSpPr txBox="1"/>
          <p:nvPr/>
        </p:nvSpPr>
        <p:spPr>
          <a:xfrm>
            <a:off x="6749921" y="2453560"/>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Steps</a:t>
            </a:r>
            <a:endParaRPr sz="2400" b="1">
              <a:solidFill>
                <a:schemeClr val="accent1"/>
              </a:solidFill>
              <a:latin typeface="Calibri"/>
              <a:ea typeface="Calibri"/>
              <a:cs typeface="Calibri"/>
              <a:sym typeface="Calibri"/>
            </a:endParaRPr>
          </a:p>
        </p:txBody>
      </p:sp>
      <p:sp>
        <p:nvSpPr>
          <p:cNvPr id="213" name="Google Shape;213;p13"/>
          <p:cNvSpPr txBox="1"/>
          <p:nvPr/>
        </p:nvSpPr>
        <p:spPr>
          <a:xfrm>
            <a:off x="5742364" y="1014331"/>
            <a:ext cx="576536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Mission</a:t>
            </a:r>
            <a:endParaRPr sz="2400" b="1">
              <a:solidFill>
                <a:schemeClr val="accent1"/>
              </a:solidFill>
              <a:latin typeface="Calibri"/>
              <a:ea typeface="Calibri"/>
              <a:cs typeface="Calibri"/>
              <a:sym typeface="Calibri"/>
            </a:endParaRPr>
          </a:p>
        </p:txBody>
      </p:sp>
      <p:sp>
        <p:nvSpPr>
          <p:cNvPr id="214" name="Google Shape;214;p13"/>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3"/>
          <p:cNvSpPr txBox="1"/>
          <p:nvPr/>
        </p:nvSpPr>
        <p:spPr>
          <a:xfrm>
            <a:off x="8882922" y="4740938"/>
            <a:ext cx="275420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accent1"/>
                </a:solidFill>
                <a:latin typeface="Calibri"/>
                <a:ea typeface="Calibri"/>
                <a:cs typeface="Calibri"/>
                <a:sym typeface="Calibri"/>
              </a:rPr>
              <a:t>Related Files</a:t>
            </a:r>
            <a:endParaRPr sz="2400" b="1">
              <a:solidFill>
                <a:schemeClr val="accent1"/>
              </a:solidFill>
              <a:latin typeface="Calibri"/>
              <a:ea typeface="Calibri"/>
              <a:cs typeface="Calibri"/>
              <a:sym typeface="Calibri"/>
            </a:endParaRPr>
          </a:p>
        </p:txBody>
      </p:sp>
      <p:sp>
        <p:nvSpPr>
          <p:cNvPr id="216" name="Google Shape;216;p13"/>
          <p:cNvSpPr/>
          <p:nvPr/>
        </p:nvSpPr>
        <p:spPr>
          <a:xfrm>
            <a:off x="5848896" y="1431321"/>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Title Slide">
  <p:cSld name="8_Title Slide">
    <p:spTree>
      <p:nvGrpSpPr>
        <p:cNvPr id="1" name="Shape 217"/>
        <p:cNvGrpSpPr/>
        <p:nvPr/>
      </p:nvGrpSpPr>
      <p:grpSpPr>
        <a:xfrm>
          <a:off x="0" y="0"/>
          <a:ext cx="0" cy="0"/>
          <a:chOff x="0" y="0"/>
          <a:chExt cx="0" cy="0"/>
        </a:xfrm>
      </p:grpSpPr>
      <p:pic>
        <p:nvPicPr>
          <p:cNvPr id="218" name="Google Shape;218;p14"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219" name="Google Shape;219;p14"/>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313"/>
                </a:srgbClr>
              </a:gs>
              <a:gs pos="17000">
                <a:srgbClr val="00B0F0">
                  <a:alpha val="84313"/>
                </a:srgbClr>
              </a:gs>
              <a:gs pos="100000">
                <a:srgbClr val="7030A0">
                  <a:alpha val="74509"/>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0" i="0" u="none" strike="noStrike" cap="none">
              <a:solidFill>
                <a:schemeClr val="lt1"/>
              </a:solidFill>
              <a:latin typeface="Arial"/>
              <a:ea typeface="Arial"/>
              <a:cs typeface="Arial"/>
              <a:sym typeface="Arial"/>
            </a:endParaRPr>
          </a:p>
        </p:txBody>
      </p:sp>
      <p:sp>
        <p:nvSpPr>
          <p:cNvPr id="220" name="Google Shape;220;p14"/>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313"/>
                </a:srgbClr>
              </a:gs>
              <a:gs pos="20000">
                <a:srgbClr val="00B0F0">
                  <a:alpha val="84313"/>
                </a:srgbClr>
              </a:gs>
              <a:gs pos="100000">
                <a:srgbClr val="7E57C2">
                  <a:alpha val="74509"/>
                </a:srgbClr>
              </a:gs>
            </a:gsLst>
            <a:lin ang="16200000" scaled="0"/>
          </a:gra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221" name="Google Shape;221;p14"/>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400"/>
              <a:buFont typeface="Arial"/>
              <a:buNone/>
            </a:pPr>
            <a:r>
              <a:rPr lang="en-US" sz="2400" b="1" i="0" u="none" strike="noStrike" cap="none">
                <a:solidFill>
                  <a:schemeClr val="accent1"/>
                </a:solidFill>
                <a:latin typeface="Arial"/>
                <a:ea typeface="Arial"/>
                <a:cs typeface="Arial"/>
                <a:sym typeface="Arial"/>
              </a:rPr>
              <a:t>Mission</a:t>
            </a:r>
            <a:endParaRPr sz="2400" b="1" i="0" u="none" strike="noStrike" cap="none">
              <a:solidFill>
                <a:schemeClr val="accent1"/>
              </a:solidFill>
              <a:latin typeface="Arial"/>
              <a:ea typeface="Arial"/>
              <a:cs typeface="Arial"/>
              <a:sym typeface="Arial"/>
            </a:endParaRPr>
          </a:p>
        </p:txBody>
      </p:sp>
      <p:pic>
        <p:nvPicPr>
          <p:cNvPr id="222" name="Google Shape;222;p14"/>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223" name="Google Shape;223;p14"/>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lt1"/>
              </a:buClr>
              <a:buSzPts val="3733"/>
              <a:buFont typeface="Arial"/>
              <a:buNone/>
              <a:defRPr sz="5400" b="1"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14"/>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chemeClr val="lt1"/>
              </a:buClr>
              <a:buSzPts val="2400"/>
              <a:buNone/>
              <a:defRPr sz="2667">
                <a:solidFill>
                  <a:schemeClr val="lt1"/>
                </a:solidFill>
                <a:latin typeface="Arial"/>
                <a:ea typeface="Arial"/>
                <a:cs typeface="Arial"/>
                <a:sym typeface="Arial"/>
              </a:defRPr>
            </a:lvl1pPr>
            <a:lvl2pPr marL="914400" lvl="1" indent="-228600" algn="l">
              <a:lnSpc>
                <a:spcPct val="100000"/>
              </a:lnSpc>
              <a:spcBef>
                <a:spcPts val="427"/>
              </a:spcBef>
              <a:spcAft>
                <a:spcPts val="0"/>
              </a:spcAft>
              <a:buClr>
                <a:srgbClr val="8A8A8A"/>
              </a:buClr>
              <a:buSzPts val="2133"/>
              <a:buNone/>
              <a:defRPr sz="2400">
                <a:solidFill>
                  <a:srgbClr val="8A8A8A"/>
                </a:solidFill>
              </a:defRPr>
            </a:lvl2pPr>
            <a:lvl3pPr marL="1371600" lvl="2" indent="-228600" algn="l">
              <a:lnSpc>
                <a:spcPct val="100000"/>
              </a:lnSpc>
              <a:spcBef>
                <a:spcPts val="373"/>
              </a:spcBef>
              <a:spcAft>
                <a:spcPts val="0"/>
              </a:spcAft>
              <a:buClr>
                <a:srgbClr val="8A8A8A"/>
              </a:buClr>
              <a:buSzPts val="1867"/>
              <a:buNone/>
              <a:defRPr sz="2133">
                <a:solidFill>
                  <a:srgbClr val="8A8A8A"/>
                </a:solidFill>
              </a:defRPr>
            </a:lvl3pPr>
            <a:lvl4pPr marL="1828800" lvl="3" indent="-228600" algn="l">
              <a:lnSpc>
                <a:spcPct val="100000"/>
              </a:lnSpc>
              <a:spcBef>
                <a:spcPts val="320"/>
              </a:spcBef>
              <a:spcAft>
                <a:spcPts val="0"/>
              </a:spcAft>
              <a:buClr>
                <a:srgbClr val="8A8A8A"/>
              </a:buClr>
              <a:buSzPts val="1600"/>
              <a:buNone/>
              <a:defRPr sz="1867">
                <a:solidFill>
                  <a:srgbClr val="8A8A8A"/>
                </a:solidFill>
              </a:defRPr>
            </a:lvl4pPr>
            <a:lvl5pPr marL="2286000" lvl="4" indent="-228600" algn="l">
              <a:lnSpc>
                <a:spcPct val="100000"/>
              </a:lnSpc>
              <a:spcBef>
                <a:spcPts val="320"/>
              </a:spcBef>
              <a:spcAft>
                <a:spcPts val="0"/>
              </a:spcAft>
              <a:buClr>
                <a:srgbClr val="8A8A8A"/>
              </a:buClr>
              <a:buSzPts val="1600"/>
              <a:buNone/>
              <a:defRPr sz="1867">
                <a:solidFill>
                  <a:srgbClr val="8A8A8A"/>
                </a:solidFill>
              </a:defRPr>
            </a:lvl5pPr>
            <a:lvl6pPr marL="2743200" lvl="5" indent="-228600" algn="l">
              <a:lnSpc>
                <a:spcPct val="100000"/>
              </a:lnSpc>
              <a:spcBef>
                <a:spcPts val="533"/>
              </a:spcBef>
              <a:spcAft>
                <a:spcPts val="0"/>
              </a:spcAft>
              <a:buClr>
                <a:srgbClr val="8A8A8A"/>
              </a:buClr>
              <a:buSzPts val="2667"/>
              <a:buNone/>
              <a:defRPr sz="1867">
                <a:solidFill>
                  <a:srgbClr val="8A8A8A"/>
                </a:solidFill>
              </a:defRPr>
            </a:lvl6pPr>
            <a:lvl7pPr marL="3200400" lvl="6" indent="-228600" algn="l">
              <a:lnSpc>
                <a:spcPct val="100000"/>
              </a:lnSpc>
              <a:spcBef>
                <a:spcPts val="533"/>
              </a:spcBef>
              <a:spcAft>
                <a:spcPts val="0"/>
              </a:spcAft>
              <a:buClr>
                <a:srgbClr val="8A8A8A"/>
              </a:buClr>
              <a:buSzPts val="2667"/>
              <a:buNone/>
              <a:defRPr sz="1867">
                <a:solidFill>
                  <a:srgbClr val="8A8A8A"/>
                </a:solidFill>
              </a:defRPr>
            </a:lvl7pPr>
            <a:lvl8pPr marL="3657600" lvl="7" indent="-228600" algn="l">
              <a:lnSpc>
                <a:spcPct val="100000"/>
              </a:lnSpc>
              <a:spcBef>
                <a:spcPts val="533"/>
              </a:spcBef>
              <a:spcAft>
                <a:spcPts val="0"/>
              </a:spcAft>
              <a:buClr>
                <a:srgbClr val="8A8A8A"/>
              </a:buClr>
              <a:buSzPts val="2667"/>
              <a:buNone/>
              <a:defRPr sz="1867">
                <a:solidFill>
                  <a:srgbClr val="8A8A8A"/>
                </a:solidFill>
              </a:defRPr>
            </a:lvl8pPr>
            <a:lvl9pPr marL="4114800" lvl="8" indent="-228600" algn="l">
              <a:lnSpc>
                <a:spcPct val="100000"/>
              </a:lnSpc>
              <a:spcBef>
                <a:spcPts val="533"/>
              </a:spcBef>
              <a:spcAft>
                <a:spcPts val="0"/>
              </a:spcAft>
              <a:buClr>
                <a:srgbClr val="8A8A8A"/>
              </a:buClr>
              <a:buSzPts val="2667"/>
              <a:buNone/>
              <a:defRPr sz="1867">
                <a:solidFill>
                  <a:srgbClr val="8A8A8A"/>
                </a:solidFill>
              </a:defRPr>
            </a:lvl9pPr>
          </a:lstStyle>
          <a:p>
            <a:endParaRPr/>
          </a:p>
        </p:txBody>
      </p:sp>
      <p:sp>
        <p:nvSpPr>
          <p:cNvPr id="225" name="Google Shape;225;p14"/>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226" name="Google Shape;226;p14"/>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480"/>
              </a:spcBef>
              <a:spcAft>
                <a:spcPts val="0"/>
              </a:spcAft>
              <a:buClr>
                <a:schemeClr val="dk1"/>
              </a:buClr>
              <a:buSzPts val="2400"/>
              <a:buNone/>
              <a:defRPr sz="2000">
                <a:latin typeface="Arial"/>
                <a:ea typeface="Arial"/>
                <a:cs typeface="Arial"/>
                <a:sym typeface="Arial"/>
              </a:defRPr>
            </a:lvl1pPr>
            <a:lvl2pPr marL="914400" lvl="1" indent="-364045" algn="l">
              <a:lnSpc>
                <a:spcPct val="100000"/>
              </a:lnSpc>
              <a:spcBef>
                <a:spcPts val="427"/>
              </a:spcBef>
              <a:spcAft>
                <a:spcPts val="0"/>
              </a:spcAft>
              <a:buClr>
                <a:schemeClr val="dk1"/>
              </a:buClr>
              <a:buSzPts val="2133"/>
              <a:buChar char="–"/>
              <a:defRPr/>
            </a:lvl2pPr>
            <a:lvl3pPr marL="1371600" lvl="2" indent="-347154" algn="l">
              <a:lnSpc>
                <a:spcPct val="100000"/>
              </a:lnSpc>
              <a:spcBef>
                <a:spcPts val="373"/>
              </a:spcBef>
              <a:spcAft>
                <a:spcPts val="0"/>
              </a:spcAft>
              <a:buClr>
                <a:schemeClr val="dk1"/>
              </a:buClr>
              <a:buSzPts val="1867"/>
              <a:buChar char="•"/>
              <a:defRPr/>
            </a:lvl3pPr>
            <a:lvl4pPr marL="1828800" lvl="3" indent="-330200" algn="l">
              <a:lnSpc>
                <a:spcPct val="100000"/>
              </a:lnSpc>
              <a:spcBef>
                <a:spcPts val="320"/>
              </a:spcBef>
              <a:spcAft>
                <a:spcPts val="0"/>
              </a:spcAft>
              <a:buClr>
                <a:schemeClr val="dk1"/>
              </a:buClr>
              <a:buSzPts val="1600"/>
              <a:buChar char="–"/>
              <a:defRPr/>
            </a:lvl4pPr>
            <a:lvl5pPr marL="2286000" lvl="4" indent="-330200" algn="l">
              <a:lnSpc>
                <a:spcPct val="100000"/>
              </a:lnSpc>
              <a:spcBef>
                <a:spcPts val="320"/>
              </a:spcBef>
              <a:spcAft>
                <a:spcPts val="0"/>
              </a:spcAft>
              <a:buClr>
                <a:schemeClr val="dk1"/>
              </a:buClr>
              <a:buSzPts val="1600"/>
              <a:buChar char="»"/>
              <a:defRPr/>
            </a:lvl5pPr>
            <a:lvl6pPr marL="2743200" lvl="5" indent="-397954" algn="l">
              <a:lnSpc>
                <a:spcPct val="100000"/>
              </a:lnSpc>
              <a:spcBef>
                <a:spcPts val="533"/>
              </a:spcBef>
              <a:spcAft>
                <a:spcPts val="0"/>
              </a:spcAft>
              <a:buClr>
                <a:schemeClr val="dk1"/>
              </a:buClr>
              <a:buSzPts val="2667"/>
              <a:buChar char="•"/>
              <a:defRPr/>
            </a:lvl6pPr>
            <a:lvl7pPr marL="3200400" lvl="6" indent="-397954" algn="l">
              <a:lnSpc>
                <a:spcPct val="100000"/>
              </a:lnSpc>
              <a:spcBef>
                <a:spcPts val="533"/>
              </a:spcBef>
              <a:spcAft>
                <a:spcPts val="0"/>
              </a:spcAft>
              <a:buClr>
                <a:schemeClr val="dk1"/>
              </a:buClr>
              <a:buSzPts val="2667"/>
              <a:buChar char="•"/>
              <a:defRPr/>
            </a:lvl7pPr>
            <a:lvl8pPr marL="3657600" lvl="7" indent="-397954" algn="l">
              <a:lnSpc>
                <a:spcPct val="100000"/>
              </a:lnSpc>
              <a:spcBef>
                <a:spcPts val="533"/>
              </a:spcBef>
              <a:spcAft>
                <a:spcPts val="0"/>
              </a:spcAft>
              <a:buClr>
                <a:schemeClr val="dk1"/>
              </a:buClr>
              <a:buSzPts val="2667"/>
              <a:buChar char="•"/>
              <a:defRPr/>
            </a:lvl8pPr>
            <a:lvl9pPr marL="4114800" lvl="8" indent="-397954" algn="l">
              <a:lnSpc>
                <a:spcPct val="100000"/>
              </a:lnSpc>
              <a:spcBef>
                <a:spcPts val="533"/>
              </a:spcBef>
              <a:spcAft>
                <a:spcPts val="0"/>
              </a:spcAft>
              <a:buClr>
                <a:schemeClr val="dk1"/>
              </a:buClr>
              <a:buSzPts val="2667"/>
              <a:buChar char="•"/>
              <a:defRPr/>
            </a:lvl9pPr>
          </a:lstStyle>
          <a:p>
            <a:endParaRPr/>
          </a:p>
        </p:txBody>
      </p:sp>
      <p:sp>
        <p:nvSpPr>
          <p:cNvPr id="227" name="Google Shape;227;p14"/>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000">
                <a:latin typeface="Arial"/>
                <a:ea typeface="Arial"/>
                <a:cs typeface="Arial"/>
                <a:sym typeface="Arial"/>
              </a:defRPr>
            </a:lvl1pPr>
            <a:lvl2pPr marL="914400" lvl="1" indent="-364045" algn="l">
              <a:lnSpc>
                <a:spcPct val="100000"/>
              </a:lnSpc>
              <a:spcBef>
                <a:spcPts val="427"/>
              </a:spcBef>
              <a:spcAft>
                <a:spcPts val="0"/>
              </a:spcAft>
              <a:buClr>
                <a:schemeClr val="dk1"/>
              </a:buClr>
              <a:buSzPts val="2133"/>
              <a:buChar char="–"/>
              <a:defRPr/>
            </a:lvl2pPr>
            <a:lvl3pPr marL="1371600" lvl="2" indent="-347154" algn="l">
              <a:lnSpc>
                <a:spcPct val="100000"/>
              </a:lnSpc>
              <a:spcBef>
                <a:spcPts val="373"/>
              </a:spcBef>
              <a:spcAft>
                <a:spcPts val="0"/>
              </a:spcAft>
              <a:buClr>
                <a:schemeClr val="dk1"/>
              </a:buClr>
              <a:buSzPts val="1867"/>
              <a:buChar char="•"/>
              <a:defRPr/>
            </a:lvl3pPr>
            <a:lvl4pPr marL="1828800" lvl="3" indent="-330200" algn="l">
              <a:lnSpc>
                <a:spcPct val="100000"/>
              </a:lnSpc>
              <a:spcBef>
                <a:spcPts val="320"/>
              </a:spcBef>
              <a:spcAft>
                <a:spcPts val="0"/>
              </a:spcAft>
              <a:buClr>
                <a:schemeClr val="dk1"/>
              </a:buClr>
              <a:buSzPts val="1600"/>
              <a:buChar char="–"/>
              <a:defRPr/>
            </a:lvl4pPr>
            <a:lvl5pPr marL="2286000" lvl="4" indent="-330200" algn="l">
              <a:lnSpc>
                <a:spcPct val="100000"/>
              </a:lnSpc>
              <a:spcBef>
                <a:spcPts val="320"/>
              </a:spcBef>
              <a:spcAft>
                <a:spcPts val="0"/>
              </a:spcAft>
              <a:buClr>
                <a:schemeClr val="dk1"/>
              </a:buClr>
              <a:buSzPts val="1600"/>
              <a:buChar char="»"/>
              <a:defRPr/>
            </a:lvl5pPr>
            <a:lvl6pPr marL="2743200" lvl="5" indent="-397954" algn="l">
              <a:lnSpc>
                <a:spcPct val="100000"/>
              </a:lnSpc>
              <a:spcBef>
                <a:spcPts val="533"/>
              </a:spcBef>
              <a:spcAft>
                <a:spcPts val="0"/>
              </a:spcAft>
              <a:buClr>
                <a:schemeClr val="dk1"/>
              </a:buClr>
              <a:buSzPts val="2667"/>
              <a:buChar char="•"/>
              <a:defRPr/>
            </a:lvl6pPr>
            <a:lvl7pPr marL="3200400" lvl="6" indent="-397954" algn="l">
              <a:lnSpc>
                <a:spcPct val="100000"/>
              </a:lnSpc>
              <a:spcBef>
                <a:spcPts val="533"/>
              </a:spcBef>
              <a:spcAft>
                <a:spcPts val="0"/>
              </a:spcAft>
              <a:buClr>
                <a:schemeClr val="dk1"/>
              </a:buClr>
              <a:buSzPts val="2667"/>
              <a:buChar char="•"/>
              <a:defRPr/>
            </a:lvl7pPr>
            <a:lvl8pPr marL="3657600" lvl="7" indent="-397954" algn="l">
              <a:lnSpc>
                <a:spcPct val="100000"/>
              </a:lnSpc>
              <a:spcBef>
                <a:spcPts val="533"/>
              </a:spcBef>
              <a:spcAft>
                <a:spcPts val="0"/>
              </a:spcAft>
              <a:buClr>
                <a:schemeClr val="dk1"/>
              </a:buClr>
              <a:buSzPts val="2667"/>
              <a:buChar char="•"/>
              <a:defRPr/>
            </a:lvl8pPr>
            <a:lvl9pPr marL="4114800" lvl="8" indent="-397954" algn="l">
              <a:lnSpc>
                <a:spcPct val="100000"/>
              </a:lnSpc>
              <a:spcBef>
                <a:spcPts val="533"/>
              </a:spcBef>
              <a:spcAft>
                <a:spcPts val="0"/>
              </a:spcAft>
              <a:buClr>
                <a:schemeClr val="dk1"/>
              </a:buClr>
              <a:buSzPts val="2667"/>
              <a:buChar char="•"/>
              <a:defRPr/>
            </a:lvl9pPr>
          </a:lstStyle>
          <a:p>
            <a:endParaRPr/>
          </a:p>
        </p:txBody>
      </p:sp>
      <p:sp>
        <p:nvSpPr>
          <p:cNvPr id="228" name="Google Shape;228;p14"/>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2400"/>
              <a:buFont typeface="Arial"/>
              <a:buNone/>
            </a:pPr>
            <a:r>
              <a:rPr lang="en-US" sz="2400" b="1" i="0" u="none" strike="noStrike" cap="none">
                <a:solidFill>
                  <a:schemeClr val="accent1"/>
                </a:solidFill>
                <a:latin typeface="Arial"/>
                <a:ea typeface="Arial"/>
                <a:cs typeface="Arial"/>
                <a:sym typeface="Arial"/>
              </a:rPr>
              <a:t>Steps</a:t>
            </a:r>
            <a:endParaRPr sz="2400" b="1" i="0" u="none" strike="noStrike" cap="none">
              <a:solidFill>
                <a:schemeClr val="accent1"/>
              </a:solidFill>
              <a:latin typeface="Arial"/>
              <a:ea typeface="Arial"/>
              <a:cs typeface="Arial"/>
              <a:sym typeface="Arial"/>
            </a:endParaRPr>
          </a:p>
        </p:txBody>
      </p:sp>
      <p:pic>
        <p:nvPicPr>
          <p:cNvPr id="229" name="Google Shape;229;p14"/>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230" name="Google Shape;230;p14"/>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231" name="Google Shape;231;p14"/>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232" name="Google Shape;232;p14"/>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80"/>
              </a:spcBef>
              <a:spcAft>
                <a:spcPts val="0"/>
              </a:spcAft>
              <a:buClr>
                <a:srgbClr val="D8D8D8"/>
              </a:buClr>
              <a:buSzPts val="2400"/>
              <a:buNone/>
              <a:defRPr sz="2000" b="0">
                <a:solidFill>
                  <a:srgbClr val="D8D8D8"/>
                </a:solidFill>
                <a:latin typeface="Arial"/>
                <a:ea typeface="Arial"/>
                <a:cs typeface="Arial"/>
                <a:sym typeface="Arial"/>
              </a:defRPr>
            </a:lvl1pPr>
            <a:lvl2pPr marL="914400" lvl="1" indent="-228600" algn="l">
              <a:lnSpc>
                <a:spcPct val="100000"/>
              </a:lnSpc>
              <a:spcBef>
                <a:spcPts val="427"/>
              </a:spcBef>
              <a:spcAft>
                <a:spcPts val="0"/>
              </a:spcAft>
              <a:buClr>
                <a:srgbClr val="8A8A8A"/>
              </a:buClr>
              <a:buSzPts val="2133"/>
              <a:buNone/>
              <a:defRPr sz="2400">
                <a:solidFill>
                  <a:srgbClr val="8A8A8A"/>
                </a:solidFill>
              </a:defRPr>
            </a:lvl2pPr>
            <a:lvl3pPr marL="1371600" lvl="2" indent="-228600" algn="l">
              <a:lnSpc>
                <a:spcPct val="100000"/>
              </a:lnSpc>
              <a:spcBef>
                <a:spcPts val="373"/>
              </a:spcBef>
              <a:spcAft>
                <a:spcPts val="0"/>
              </a:spcAft>
              <a:buClr>
                <a:srgbClr val="8A8A8A"/>
              </a:buClr>
              <a:buSzPts val="1867"/>
              <a:buNone/>
              <a:defRPr sz="2133">
                <a:solidFill>
                  <a:srgbClr val="8A8A8A"/>
                </a:solidFill>
              </a:defRPr>
            </a:lvl3pPr>
            <a:lvl4pPr marL="1828800" lvl="3" indent="-228600" algn="l">
              <a:lnSpc>
                <a:spcPct val="100000"/>
              </a:lnSpc>
              <a:spcBef>
                <a:spcPts val="320"/>
              </a:spcBef>
              <a:spcAft>
                <a:spcPts val="0"/>
              </a:spcAft>
              <a:buClr>
                <a:srgbClr val="8A8A8A"/>
              </a:buClr>
              <a:buSzPts val="1600"/>
              <a:buNone/>
              <a:defRPr sz="1867">
                <a:solidFill>
                  <a:srgbClr val="8A8A8A"/>
                </a:solidFill>
              </a:defRPr>
            </a:lvl4pPr>
            <a:lvl5pPr marL="2286000" lvl="4" indent="-228600" algn="l">
              <a:lnSpc>
                <a:spcPct val="100000"/>
              </a:lnSpc>
              <a:spcBef>
                <a:spcPts val="320"/>
              </a:spcBef>
              <a:spcAft>
                <a:spcPts val="0"/>
              </a:spcAft>
              <a:buClr>
                <a:srgbClr val="8A8A8A"/>
              </a:buClr>
              <a:buSzPts val="1600"/>
              <a:buNone/>
              <a:defRPr sz="1867">
                <a:solidFill>
                  <a:srgbClr val="8A8A8A"/>
                </a:solidFill>
              </a:defRPr>
            </a:lvl5pPr>
            <a:lvl6pPr marL="2743200" lvl="5" indent="-228600" algn="l">
              <a:lnSpc>
                <a:spcPct val="100000"/>
              </a:lnSpc>
              <a:spcBef>
                <a:spcPts val="533"/>
              </a:spcBef>
              <a:spcAft>
                <a:spcPts val="0"/>
              </a:spcAft>
              <a:buClr>
                <a:srgbClr val="8A8A8A"/>
              </a:buClr>
              <a:buSzPts val="2667"/>
              <a:buNone/>
              <a:defRPr sz="1867">
                <a:solidFill>
                  <a:srgbClr val="8A8A8A"/>
                </a:solidFill>
              </a:defRPr>
            </a:lvl6pPr>
            <a:lvl7pPr marL="3200400" lvl="6" indent="-228600" algn="l">
              <a:lnSpc>
                <a:spcPct val="100000"/>
              </a:lnSpc>
              <a:spcBef>
                <a:spcPts val="533"/>
              </a:spcBef>
              <a:spcAft>
                <a:spcPts val="0"/>
              </a:spcAft>
              <a:buClr>
                <a:srgbClr val="8A8A8A"/>
              </a:buClr>
              <a:buSzPts val="2667"/>
              <a:buNone/>
              <a:defRPr sz="1867">
                <a:solidFill>
                  <a:srgbClr val="8A8A8A"/>
                </a:solidFill>
              </a:defRPr>
            </a:lvl7pPr>
            <a:lvl8pPr marL="3657600" lvl="7" indent="-228600" algn="l">
              <a:lnSpc>
                <a:spcPct val="100000"/>
              </a:lnSpc>
              <a:spcBef>
                <a:spcPts val="533"/>
              </a:spcBef>
              <a:spcAft>
                <a:spcPts val="0"/>
              </a:spcAft>
              <a:buClr>
                <a:srgbClr val="8A8A8A"/>
              </a:buClr>
              <a:buSzPts val="2667"/>
              <a:buNone/>
              <a:defRPr sz="1867">
                <a:solidFill>
                  <a:srgbClr val="8A8A8A"/>
                </a:solidFill>
              </a:defRPr>
            </a:lvl8pPr>
            <a:lvl9pPr marL="4114800" lvl="8" indent="-228600" algn="l">
              <a:lnSpc>
                <a:spcPct val="100000"/>
              </a:lnSpc>
              <a:spcBef>
                <a:spcPts val="533"/>
              </a:spcBef>
              <a:spcAft>
                <a:spcPts val="0"/>
              </a:spcAft>
              <a:buClr>
                <a:srgbClr val="8A8A8A"/>
              </a:buClr>
              <a:buSzPts val="26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233"/>
        <p:cNvGrpSpPr/>
        <p:nvPr/>
      </p:nvGrpSpPr>
      <p:grpSpPr>
        <a:xfrm>
          <a:off x="0" y="0"/>
          <a:ext cx="0" cy="0"/>
          <a:chOff x="0" y="0"/>
          <a:chExt cx="0" cy="0"/>
        </a:xfrm>
      </p:grpSpPr>
      <p:pic>
        <p:nvPicPr>
          <p:cNvPr id="234" name="Google Shape;234;p15" descr="A cup of coffee and a computer sitting on top of a table&#10;&#10;Description automatically generated"/>
          <p:cNvPicPr preferRelativeResize="0"/>
          <p:nvPr/>
        </p:nvPicPr>
        <p:blipFill rotWithShape="1">
          <a:blip r:embed="rId2">
            <a:alphaModFix/>
          </a:blip>
          <a:srcRect/>
          <a:stretch/>
        </p:blipFill>
        <p:spPr>
          <a:xfrm>
            <a:off x="1070456" y="0"/>
            <a:ext cx="11121545" cy="6858000"/>
          </a:xfrm>
          <a:custGeom>
            <a:avLst/>
            <a:gdLst/>
            <a:ahLst/>
            <a:cxnLst/>
            <a:rect l="l" t="t" r="r" b="b"/>
            <a:pathLst>
              <a:path w="11121545" h="6858000" extrusionOk="0">
                <a:moveTo>
                  <a:pt x="1348895" y="0"/>
                </a:moveTo>
                <a:lnTo>
                  <a:pt x="11121545" y="0"/>
                </a:lnTo>
                <a:lnTo>
                  <a:pt x="11121545" y="6858000"/>
                </a:lnTo>
                <a:lnTo>
                  <a:pt x="1348895" y="6858000"/>
                </a:lnTo>
                <a:lnTo>
                  <a:pt x="1348895" y="5006604"/>
                </a:lnTo>
                <a:lnTo>
                  <a:pt x="1330950" y="5003650"/>
                </a:lnTo>
                <a:lnTo>
                  <a:pt x="1329164" y="5003547"/>
                </a:lnTo>
                <a:lnTo>
                  <a:pt x="1328408" y="5003232"/>
                </a:lnTo>
                <a:lnTo>
                  <a:pt x="1322815" y="5002311"/>
                </a:lnTo>
                <a:cubicBezTo>
                  <a:pt x="1305892" y="4997768"/>
                  <a:pt x="1289171" y="4991461"/>
                  <a:pt x="1272890" y="4983311"/>
                </a:cubicBezTo>
                <a:lnTo>
                  <a:pt x="146450" y="4419428"/>
                </a:lnTo>
                <a:lnTo>
                  <a:pt x="139074" y="4414756"/>
                </a:lnTo>
                <a:lnTo>
                  <a:pt x="127388" y="4410172"/>
                </a:lnTo>
                <a:lnTo>
                  <a:pt x="115246" y="4399665"/>
                </a:lnTo>
                <a:lnTo>
                  <a:pt x="101322" y="4390846"/>
                </a:lnTo>
                <a:lnTo>
                  <a:pt x="67276" y="4358156"/>
                </a:lnTo>
                <a:lnTo>
                  <a:pt x="60623" y="4352397"/>
                </a:lnTo>
                <a:lnTo>
                  <a:pt x="53529" y="4340040"/>
                </a:lnTo>
                <a:lnTo>
                  <a:pt x="34760" y="4313151"/>
                </a:lnTo>
                <a:lnTo>
                  <a:pt x="23512" y="4287747"/>
                </a:lnTo>
                <a:lnTo>
                  <a:pt x="16387" y="4275334"/>
                </a:lnTo>
                <a:cubicBezTo>
                  <a:pt x="11206" y="4261199"/>
                  <a:pt x="7203" y="4246495"/>
                  <a:pt x="4492" y="4231344"/>
                </a:cubicBezTo>
                <a:lnTo>
                  <a:pt x="3477" y="4219867"/>
                </a:lnTo>
                <a:lnTo>
                  <a:pt x="2949" y="4217568"/>
                </a:lnTo>
                <a:lnTo>
                  <a:pt x="2754" y="4211696"/>
                </a:lnTo>
                <a:lnTo>
                  <a:pt x="362" y="4184662"/>
                </a:lnTo>
                <a:lnTo>
                  <a:pt x="1" y="2678514"/>
                </a:lnTo>
                <a:cubicBezTo>
                  <a:pt x="-4" y="2660308"/>
                  <a:pt x="1837" y="2642532"/>
                  <a:pt x="5346" y="2625364"/>
                </a:cubicBezTo>
                <a:lnTo>
                  <a:pt x="6242" y="2622474"/>
                </a:lnTo>
                <a:lnTo>
                  <a:pt x="6939" y="2614049"/>
                </a:lnTo>
                <a:lnTo>
                  <a:pt x="16458" y="2589540"/>
                </a:lnTo>
                <a:lnTo>
                  <a:pt x="20700" y="2575857"/>
                </a:lnTo>
                <a:lnTo>
                  <a:pt x="24466" y="2568916"/>
                </a:lnTo>
                <a:lnTo>
                  <a:pt x="34354" y="2543452"/>
                </a:lnTo>
                <a:cubicBezTo>
                  <a:pt x="59321" y="2499216"/>
                  <a:pt x="97311" y="2461705"/>
                  <a:pt x="146183" y="2437320"/>
                </a:cubicBezTo>
                <a:lnTo>
                  <a:pt x="1269626" y="1876771"/>
                </a:lnTo>
                <a:cubicBezTo>
                  <a:pt x="1285916" y="1868642"/>
                  <a:pt x="1302645" y="1862357"/>
                  <a:pt x="1319575" y="1857836"/>
                </a:cubicBezTo>
                <a:lnTo>
                  <a:pt x="1363125" y="1850727"/>
                </a:lnTo>
                <a:lnTo>
                  <a:pt x="1348895" y="1853049"/>
                </a:lnTo>
                <a:close/>
              </a:path>
            </a:pathLst>
          </a:custGeom>
          <a:noFill/>
          <a:ln>
            <a:noFill/>
          </a:ln>
        </p:spPr>
      </p:pic>
      <p:sp>
        <p:nvSpPr>
          <p:cNvPr id="235" name="Google Shape;235;p15"/>
          <p:cNvSpPr/>
          <p:nvPr/>
        </p:nvSpPr>
        <p:spPr>
          <a:xfrm rot="10800000">
            <a:off x="2419350" y="19050"/>
            <a:ext cx="9772650" cy="6858000"/>
          </a:xfrm>
          <a:custGeom>
            <a:avLst/>
            <a:gdLst/>
            <a:ahLst/>
            <a:cxnLst/>
            <a:rect l="l" t="t" r="r" b="b"/>
            <a:pathLst>
              <a:path w="9772650" h="6858000" extrusionOk="0">
                <a:moveTo>
                  <a:pt x="9772650" y="6858000"/>
                </a:moveTo>
                <a:lnTo>
                  <a:pt x="0" y="6858000"/>
                </a:lnTo>
                <a:lnTo>
                  <a:pt x="0" y="0"/>
                </a:lnTo>
                <a:lnTo>
                  <a:pt x="9772650" y="0"/>
                </a:lnTo>
                <a:lnTo>
                  <a:pt x="9772650" y="1851396"/>
                </a:lnTo>
                <a:lnTo>
                  <a:pt x="9747585" y="1847270"/>
                </a:lnTo>
                <a:cubicBezTo>
                  <a:pt x="9696304" y="1843986"/>
                  <a:pt x="9645328" y="1855862"/>
                  <a:pt x="9601060" y="1880772"/>
                </a:cubicBezTo>
                <a:lnTo>
                  <a:pt x="9591804" y="1887232"/>
                </a:lnTo>
                <a:lnTo>
                  <a:pt x="8488867" y="2437549"/>
                </a:lnTo>
                <a:lnTo>
                  <a:pt x="8475091" y="2446250"/>
                </a:lnTo>
                <a:lnTo>
                  <a:pt x="8469531" y="2448434"/>
                </a:lnTo>
                <a:lnTo>
                  <a:pt x="8463876" y="2453332"/>
                </a:lnTo>
                <a:lnTo>
                  <a:pt x="8443701" y="2466073"/>
                </a:lnTo>
                <a:cubicBezTo>
                  <a:pt x="8429909" y="2476881"/>
                  <a:pt x="8417405" y="2488910"/>
                  <a:pt x="8406267" y="2501924"/>
                </a:cubicBezTo>
                <a:lnTo>
                  <a:pt x="8403943" y="2505245"/>
                </a:lnTo>
                <a:lnTo>
                  <a:pt x="8402794" y="2506240"/>
                </a:lnTo>
                <a:lnTo>
                  <a:pt x="8400746" y="2509813"/>
                </a:lnTo>
                <a:lnTo>
                  <a:pt x="8377039" y="2543681"/>
                </a:lnTo>
                <a:lnTo>
                  <a:pt x="8362277" y="2576902"/>
                </a:lnTo>
                <a:lnTo>
                  <a:pt x="8358594" y="2583325"/>
                </a:lnTo>
                <a:lnTo>
                  <a:pt x="8357313" y="2588075"/>
                </a:lnTo>
                <a:lnTo>
                  <a:pt x="8356493" y="2589921"/>
                </a:lnTo>
                <a:lnTo>
                  <a:pt x="8354577" y="2598213"/>
                </a:lnTo>
                <a:lnTo>
                  <a:pt x="8346722" y="2627321"/>
                </a:lnTo>
                <a:lnTo>
                  <a:pt x="8346026" y="2635227"/>
                </a:lnTo>
                <a:lnTo>
                  <a:pt x="8345102" y="2639223"/>
                </a:lnTo>
                <a:lnTo>
                  <a:pt x="8344734" y="2649902"/>
                </a:lnTo>
                <a:lnTo>
                  <a:pt x="8342613" y="2674005"/>
                </a:lnTo>
                <a:lnTo>
                  <a:pt x="8342974" y="4180152"/>
                </a:lnTo>
                <a:lnTo>
                  <a:pt x="8345072" y="4200911"/>
                </a:lnTo>
                <a:lnTo>
                  <a:pt x="8345632" y="4217795"/>
                </a:lnTo>
                <a:lnTo>
                  <a:pt x="8347679" y="4226708"/>
                </a:lnTo>
                <a:lnTo>
                  <a:pt x="8348345" y="4233300"/>
                </a:lnTo>
                <a:lnTo>
                  <a:pt x="8351594" y="4243760"/>
                </a:lnTo>
                <a:lnTo>
                  <a:pt x="8356957" y="4267112"/>
                </a:lnTo>
                <a:lnTo>
                  <a:pt x="8363301" y="4281437"/>
                </a:lnTo>
                <a:lnTo>
                  <a:pt x="8363723" y="4282798"/>
                </a:lnTo>
                <a:lnTo>
                  <a:pt x="8364697" y="4284592"/>
                </a:lnTo>
                <a:lnTo>
                  <a:pt x="8377443" y="4313379"/>
                </a:lnTo>
                <a:cubicBezTo>
                  <a:pt x="8402352" y="4357646"/>
                  <a:pt x="8440292" y="4395207"/>
                  <a:pt x="8489133" y="4419656"/>
                </a:cubicBezTo>
                <a:lnTo>
                  <a:pt x="9609300" y="4980398"/>
                </a:lnTo>
                <a:cubicBezTo>
                  <a:pt x="9625580" y="4988547"/>
                  <a:pt x="9642301" y="4994854"/>
                  <a:pt x="9659225" y="4999398"/>
                </a:cubicBezTo>
                <a:lnTo>
                  <a:pt x="9689780" y="5004427"/>
                </a:lnTo>
                <a:lnTo>
                  <a:pt x="9699874" y="5006759"/>
                </a:lnTo>
                <a:lnTo>
                  <a:pt x="9705027" y="5006936"/>
                </a:lnTo>
                <a:lnTo>
                  <a:pt x="9710371" y="5007816"/>
                </a:lnTo>
                <a:lnTo>
                  <a:pt x="9720645" y="5007475"/>
                </a:lnTo>
                <a:lnTo>
                  <a:pt x="9750814" y="5008515"/>
                </a:lnTo>
                <a:lnTo>
                  <a:pt x="9772650"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236" name="Google Shape;236;p15"/>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15"/>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238" name="Google Shape;238;p15"/>
          <p:cNvSpPr/>
          <p:nvPr/>
        </p:nvSpPr>
        <p:spPr>
          <a:xfrm>
            <a:off x="6743696" y="325425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15"/>
          <p:cNvSpPr/>
          <p:nvPr/>
        </p:nvSpPr>
        <p:spPr>
          <a:xfrm rot="1595518">
            <a:off x="851746" y="198671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40" name="Google Shape;240;p15"/>
          <p:cNvPicPr preferRelativeResize="0"/>
          <p:nvPr/>
        </p:nvPicPr>
        <p:blipFill rotWithShape="1">
          <a:blip r:embed="rId3">
            <a:alphaModFix/>
          </a:blip>
          <a:srcRect/>
          <a:stretch/>
        </p:blipFill>
        <p:spPr>
          <a:xfrm>
            <a:off x="1569239" y="2538412"/>
            <a:ext cx="1781176" cy="1781176"/>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p:cSld name="Blank Slide">
    <p:bg>
      <p:bgPr>
        <a:gradFill>
          <a:gsLst>
            <a:gs pos="0">
              <a:srgbClr val="F2F2F2"/>
            </a:gs>
            <a:gs pos="37000">
              <a:schemeClr val="lt1"/>
            </a:gs>
            <a:gs pos="100000">
              <a:schemeClr val="lt1"/>
            </a:gs>
          </a:gsLst>
          <a:lin ang="5400000" scaled="0"/>
        </a:gradFill>
        <a:effectLst/>
      </p:bgPr>
    </p:bg>
    <p:spTree>
      <p:nvGrpSpPr>
        <p:cNvPr id="1" name="Shape 241"/>
        <p:cNvGrpSpPr/>
        <p:nvPr/>
      </p:nvGrpSpPr>
      <p:grpSpPr>
        <a:xfrm>
          <a:off x="0" y="0"/>
          <a:ext cx="0" cy="0"/>
          <a:chOff x="0" y="0"/>
          <a:chExt cx="0" cy="0"/>
        </a:xfrm>
      </p:grpSpPr>
      <p:sp>
        <p:nvSpPr>
          <p:cNvPr id="242" name="Google Shape;242;p1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3" name="Google Shape;243;p1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4" name="Google Shape;244;p16"/>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16"/>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6" name="Google Shape;246;p16"/>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16"/>
          <p:cNvSpPr>
            <a:spLocks noGrp="1"/>
          </p:cNvSpPr>
          <p:nvPr>
            <p:ph type="pic" idx="2"/>
          </p:nvPr>
        </p:nvSpPr>
        <p:spPr>
          <a:xfrm>
            <a:off x="1144005" y="1407818"/>
            <a:ext cx="590550" cy="588963"/>
          </a:xfrm>
          <a:prstGeom prst="rect">
            <a:avLst/>
          </a:prstGeom>
          <a:noFill/>
          <a:ln>
            <a:noFill/>
          </a:ln>
        </p:spPr>
      </p:sp>
      <p:sp>
        <p:nvSpPr>
          <p:cNvPr id="248" name="Google Shape;248;p1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uter Demo">
  <p:cSld name="Computer Demo">
    <p:bg>
      <p:bgPr>
        <a:gradFill>
          <a:gsLst>
            <a:gs pos="0">
              <a:srgbClr val="F2F2F2"/>
            </a:gs>
            <a:gs pos="37000">
              <a:schemeClr val="lt1"/>
            </a:gs>
            <a:gs pos="100000">
              <a:schemeClr val="lt1"/>
            </a:gs>
          </a:gsLst>
          <a:lin ang="5400000" scaled="0"/>
        </a:gradFill>
        <a:effectLst/>
      </p:bgPr>
    </p:bg>
    <p:spTree>
      <p:nvGrpSpPr>
        <p:cNvPr id="1" name="Shape 249"/>
        <p:cNvGrpSpPr/>
        <p:nvPr/>
      </p:nvGrpSpPr>
      <p:grpSpPr>
        <a:xfrm>
          <a:off x="0" y="0"/>
          <a:ext cx="0" cy="0"/>
          <a:chOff x="0" y="0"/>
          <a:chExt cx="0" cy="0"/>
        </a:xfrm>
      </p:grpSpPr>
      <p:sp>
        <p:nvSpPr>
          <p:cNvPr id="250" name="Google Shape;250;p17"/>
          <p:cNvSpPr>
            <a:spLocks noGrp="1"/>
          </p:cNvSpPr>
          <p:nvPr>
            <p:ph type="pic" idx="2"/>
          </p:nvPr>
        </p:nvSpPr>
        <p:spPr>
          <a:xfrm>
            <a:off x="3402470" y="1704976"/>
            <a:ext cx="8355453" cy="4700764"/>
          </a:xfrm>
          <a:prstGeom prst="rect">
            <a:avLst/>
          </a:prstGeom>
          <a:noFill/>
          <a:ln>
            <a:noFill/>
          </a:ln>
          <a:effectLst>
            <a:outerShdw blurRad="50800" dist="38100" dir="2700000" algn="tl" rotWithShape="0">
              <a:srgbClr val="000000">
                <a:alpha val="40000"/>
              </a:srgbClr>
            </a:outerShdw>
          </a:effectLst>
        </p:spPr>
      </p:sp>
      <p:sp>
        <p:nvSpPr>
          <p:cNvPr id="251" name="Google Shape;251;p1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2" name="Google Shape;252;p1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3" name="Google Shape;253;p1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4" name="Google Shape;254;p17"/>
          <p:cNvGrpSpPr/>
          <p:nvPr/>
        </p:nvGrpSpPr>
        <p:grpSpPr>
          <a:xfrm>
            <a:off x="796537" y="1125549"/>
            <a:ext cx="1285487" cy="1239807"/>
            <a:chOff x="1174587" y="1209675"/>
            <a:chExt cx="1332658" cy="1285301"/>
          </a:xfrm>
        </p:grpSpPr>
        <p:sp>
          <p:nvSpPr>
            <p:cNvPr id="255" name="Google Shape;255;p1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56" name="Google Shape;256;p17"/>
            <p:cNvPicPr preferRelativeResize="0"/>
            <p:nvPr/>
          </p:nvPicPr>
          <p:blipFill rotWithShape="1">
            <a:blip r:embed="rId2">
              <a:alphaModFix/>
            </a:blip>
            <a:srcRect/>
            <a:stretch/>
          </p:blipFill>
          <p:spPr>
            <a:xfrm>
              <a:off x="1514781" y="1533830"/>
              <a:ext cx="647395" cy="647395"/>
            </a:xfrm>
            <a:prstGeom prst="rect">
              <a:avLst/>
            </a:prstGeom>
            <a:noFill/>
            <a:ln>
              <a:noFill/>
            </a:ln>
          </p:spPr>
        </p:pic>
      </p:grpSp>
      <p:sp>
        <p:nvSpPr>
          <p:cNvPr id="257" name="Google Shape;257;p17"/>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1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1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uter Demo Alt">
  <p:cSld name="Computer Demo Alt">
    <p:bg>
      <p:bgPr>
        <a:gradFill>
          <a:gsLst>
            <a:gs pos="0">
              <a:srgbClr val="F2F2F2"/>
            </a:gs>
            <a:gs pos="37000">
              <a:schemeClr val="lt1"/>
            </a:gs>
            <a:gs pos="100000">
              <a:schemeClr val="lt1"/>
            </a:gs>
          </a:gsLst>
          <a:lin ang="5400000" scaled="0"/>
        </a:gradFill>
        <a:effectLst/>
      </p:bgPr>
    </p:bg>
    <p:spTree>
      <p:nvGrpSpPr>
        <p:cNvPr id="1" name="Shape 260"/>
        <p:cNvGrpSpPr/>
        <p:nvPr/>
      </p:nvGrpSpPr>
      <p:grpSpPr>
        <a:xfrm>
          <a:off x="0" y="0"/>
          <a:ext cx="0" cy="0"/>
          <a:chOff x="0" y="0"/>
          <a:chExt cx="0" cy="0"/>
        </a:xfrm>
      </p:grpSpPr>
      <p:sp>
        <p:nvSpPr>
          <p:cNvPr id="261" name="Google Shape;261;p1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2" name="Google Shape;262;p1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3" name="Google Shape;263;p18"/>
          <p:cNvSpPr txBox="1">
            <a:spLocks noGrp="1"/>
          </p:cNvSpPr>
          <p:nvPr>
            <p:ph type="title"/>
          </p:nvPr>
        </p:nvSpPr>
        <p:spPr>
          <a:xfrm>
            <a:off x="631824" y="294694"/>
            <a:ext cx="104571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4" name="Google Shape;264;p18"/>
          <p:cNvGrpSpPr/>
          <p:nvPr/>
        </p:nvGrpSpPr>
        <p:grpSpPr>
          <a:xfrm>
            <a:off x="796537" y="1125549"/>
            <a:ext cx="1285487" cy="1239807"/>
            <a:chOff x="1174587" y="1209675"/>
            <a:chExt cx="1332658" cy="1285301"/>
          </a:xfrm>
        </p:grpSpPr>
        <p:sp>
          <p:nvSpPr>
            <p:cNvPr id="265" name="Google Shape;265;p1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66" name="Google Shape;266;p18"/>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67" name="Google Shape;267;p18"/>
          <p:cNvSpPr txBox="1">
            <a:spLocks noGrp="1"/>
          </p:cNvSpPr>
          <p:nvPr>
            <p:ph type="body" idx="1"/>
          </p:nvPr>
        </p:nvSpPr>
        <p:spPr>
          <a:xfrm>
            <a:off x="2209644" y="6201891"/>
            <a:ext cx="8355448" cy="40957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8" name="Google Shape;268;p18"/>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9" name="Google Shape;269;p18"/>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0" name="Google Shape;270;p18"/>
          <p:cNvSpPr>
            <a:spLocks noGrp="1"/>
          </p:cNvSpPr>
          <p:nvPr>
            <p:ph type="pic" idx="3"/>
          </p:nvPr>
        </p:nvSpPr>
        <p:spPr>
          <a:xfrm>
            <a:off x="2186784" y="1399594"/>
            <a:ext cx="8355453" cy="4700764"/>
          </a:xfrm>
          <a:prstGeom prst="rect">
            <a:avLst/>
          </a:prstGeom>
          <a:noFill/>
          <a:ln>
            <a:noFill/>
          </a:ln>
          <a:effectLst>
            <a:outerShdw blurRad="50800" dist="38100" dir="2700000" algn="tl" rotWithShape="0">
              <a:srgbClr val="000000">
                <a:alpha val="40000"/>
              </a:srgbClr>
            </a:outerShdw>
          </a:effectLst>
        </p:spPr>
      </p:sp>
      <p:sp>
        <p:nvSpPr>
          <p:cNvPr id="271" name="Google Shape;271;p1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Youtube Video">
  <p:cSld name="Youtube Video">
    <p:bg>
      <p:bgPr>
        <a:gradFill>
          <a:gsLst>
            <a:gs pos="0">
              <a:srgbClr val="F2F2F2"/>
            </a:gs>
            <a:gs pos="37000">
              <a:schemeClr val="lt1"/>
            </a:gs>
            <a:gs pos="100000">
              <a:schemeClr val="lt1"/>
            </a:gs>
          </a:gsLst>
          <a:lin ang="5400000" scaled="0"/>
        </a:gradFill>
        <a:effectLst/>
      </p:bgPr>
    </p:bg>
    <p:spTree>
      <p:nvGrpSpPr>
        <p:cNvPr id="1" name="Shape 272"/>
        <p:cNvGrpSpPr/>
        <p:nvPr/>
      </p:nvGrpSpPr>
      <p:grpSpPr>
        <a:xfrm>
          <a:off x="0" y="0"/>
          <a:ext cx="0" cy="0"/>
          <a:chOff x="0" y="0"/>
          <a:chExt cx="0" cy="0"/>
        </a:xfrm>
      </p:grpSpPr>
      <p:sp>
        <p:nvSpPr>
          <p:cNvPr id="273" name="Google Shape;273;p1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4" name="Google Shape;274;p1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5" name="Google Shape;275;p1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76" name="Google Shape;276;p19"/>
          <p:cNvGrpSpPr/>
          <p:nvPr/>
        </p:nvGrpSpPr>
        <p:grpSpPr>
          <a:xfrm>
            <a:off x="796537" y="1125549"/>
            <a:ext cx="1285487" cy="1239807"/>
            <a:chOff x="1174587" y="1209675"/>
            <a:chExt cx="1332658" cy="1285301"/>
          </a:xfrm>
        </p:grpSpPr>
        <p:sp>
          <p:nvSpPr>
            <p:cNvPr id="277" name="Google Shape;277;p1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8" name="Google Shape;278;p19"/>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79" name="Google Shape;279;p19"/>
          <p:cNvSpPr txBox="1">
            <a:spLocks noGrp="1"/>
          </p:cNvSpPr>
          <p:nvPr>
            <p:ph type="body" idx="1"/>
          </p:nvPr>
        </p:nvSpPr>
        <p:spPr>
          <a:xfrm>
            <a:off x="2186784" y="6224830"/>
            <a:ext cx="8355600" cy="363695"/>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19"/>
          <p:cNvSpPr>
            <a:spLocks noGrp="1"/>
          </p:cNvSpPr>
          <p:nvPr>
            <p:ph type="media" idx="2"/>
          </p:nvPr>
        </p:nvSpPr>
        <p:spPr>
          <a:xfrm>
            <a:off x="2186784" y="1395263"/>
            <a:ext cx="8355600" cy="4701600"/>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2" name="Google Shape;282;p19"/>
          <p:cNvSpPr/>
          <p:nvPr/>
        </p:nvSpPr>
        <p:spPr>
          <a:xfrm>
            <a:off x="2163925" y="6201891"/>
            <a:ext cx="45719" cy="409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3" name="Google Shape;283;p1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rogram Demo">
  <p:cSld name="Program Demo">
    <p:bg>
      <p:bgPr>
        <a:gradFill>
          <a:gsLst>
            <a:gs pos="0">
              <a:srgbClr val="F2F2F2"/>
            </a:gs>
            <a:gs pos="37000">
              <a:schemeClr val="lt1"/>
            </a:gs>
            <a:gs pos="100000">
              <a:schemeClr val="lt1"/>
            </a:gs>
          </a:gsLst>
          <a:lin ang="5400000" scaled="0"/>
        </a:gradFill>
        <a:effectLst/>
      </p:bgPr>
    </p:bg>
    <p:spTree>
      <p:nvGrpSpPr>
        <p:cNvPr id="1" name="Shape 284"/>
        <p:cNvGrpSpPr/>
        <p:nvPr/>
      </p:nvGrpSpPr>
      <p:grpSpPr>
        <a:xfrm>
          <a:off x="0" y="0"/>
          <a:ext cx="0" cy="0"/>
          <a:chOff x="0" y="0"/>
          <a:chExt cx="0" cy="0"/>
        </a:xfrm>
      </p:grpSpPr>
      <p:sp>
        <p:nvSpPr>
          <p:cNvPr id="285" name="Google Shape;285;p20"/>
          <p:cNvSpPr>
            <a:spLocks noGrp="1"/>
          </p:cNvSpPr>
          <p:nvPr>
            <p:ph type="pic" idx="2"/>
          </p:nvPr>
        </p:nvSpPr>
        <p:spPr>
          <a:xfrm>
            <a:off x="2288478" y="1558165"/>
            <a:ext cx="5949309" cy="4857100"/>
          </a:xfrm>
          <a:prstGeom prst="rect">
            <a:avLst/>
          </a:prstGeom>
          <a:noFill/>
          <a:ln>
            <a:noFill/>
          </a:ln>
          <a:effectLst>
            <a:outerShdw blurRad="50800" dist="38100" dir="2700000" algn="tl" rotWithShape="0">
              <a:srgbClr val="000000">
                <a:alpha val="40000"/>
              </a:srgbClr>
            </a:outerShdw>
          </a:effectLst>
        </p:spPr>
      </p:sp>
      <p:sp>
        <p:nvSpPr>
          <p:cNvPr id="286" name="Google Shape;286;p2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7" name="Google Shape;287;p2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8" name="Google Shape;288;p20"/>
          <p:cNvSpPr txBox="1">
            <a:spLocks noGrp="1"/>
          </p:cNvSpPr>
          <p:nvPr>
            <p:ph type="title"/>
          </p:nvPr>
        </p:nvSpPr>
        <p:spPr>
          <a:xfrm>
            <a:off x="631825" y="294694"/>
            <a:ext cx="10541524"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9" name="Google Shape;289;p20"/>
          <p:cNvGrpSpPr/>
          <p:nvPr/>
        </p:nvGrpSpPr>
        <p:grpSpPr>
          <a:xfrm>
            <a:off x="796537" y="1125549"/>
            <a:ext cx="1285487" cy="1239807"/>
            <a:chOff x="1174587" y="1209675"/>
            <a:chExt cx="1332658" cy="1285301"/>
          </a:xfrm>
        </p:grpSpPr>
        <p:sp>
          <p:nvSpPr>
            <p:cNvPr id="290" name="Google Shape;290;p2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1" name="Google Shape;291;p20"/>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292" name="Google Shape;292;p20"/>
          <p:cNvSpPr txBox="1">
            <a:spLocks noGrp="1"/>
          </p:cNvSpPr>
          <p:nvPr>
            <p:ph type="body" idx="1"/>
          </p:nvPr>
        </p:nvSpPr>
        <p:spPr>
          <a:xfrm>
            <a:off x="8529446" y="215934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Clr>
                <a:schemeClr val="accent1"/>
              </a:buClr>
              <a:buSzPts val="1800"/>
              <a:buFont typeface="Source Sans Pro"/>
              <a:buNone/>
              <a:defRPr sz="18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2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4" name="Google Shape;294;p2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urse Path">
  <p:cSld name="Course Path">
    <p:bg>
      <p:bgPr>
        <a:gradFill>
          <a:gsLst>
            <a:gs pos="0">
              <a:srgbClr val="F2F2F2"/>
            </a:gs>
            <a:gs pos="37000">
              <a:schemeClr val="lt1"/>
            </a:gs>
            <a:gs pos="100000">
              <a:schemeClr val="lt1"/>
            </a:gs>
          </a:gsLst>
          <a:lin ang="5400000" scaled="0"/>
        </a:gradFill>
        <a:effectLst/>
      </p:bgPr>
    </p:bg>
    <p:spTree>
      <p:nvGrpSpPr>
        <p:cNvPr id="1" name="Shape 21"/>
        <p:cNvGrpSpPr/>
        <p:nvPr/>
      </p:nvGrpSpPr>
      <p:grpSpPr>
        <a:xfrm>
          <a:off x="0" y="0"/>
          <a:ext cx="0" cy="0"/>
          <a:chOff x="0" y="0"/>
          <a:chExt cx="0" cy="0"/>
        </a:xfrm>
      </p:grpSpPr>
      <p:sp>
        <p:nvSpPr>
          <p:cNvPr id="22" name="Google Shape;22;p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 name="Google Shape;23;p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5" name="Google Shape;25;p3"/>
          <p:cNvGrpSpPr/>
          <p:nvPr/>
        </p:nvGrpSpPr>
        <p:grpSpPr>
          <a:xfrm>
            <a:off x="796537" y="1125549"/>
            <a:ext cx="1285487" cy="1239807"/>
            <a:chOff x="1174587" y="1209675"/>
            <a:chExt cx="1332658" cy="1285301"/>
          </a:xfrm>
        </p:grpSpPr>
        <p:sp>
          <p:nvSpPr>
            <p:cNvPr id="26" name="Google Shape;26;p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1553778" y="1533938"/>
              <a:ext cx="588541" cy="588541"/>
            </a:xfrm>
            <a:prstGeom prst="rect">
              <a:avLst/>
            </a:prstGeom>
            <a:noFill/>
            <a:ln>
              <a:noFill/>
            </a:ln>
          </p:spPr>
        </p:pic>
      </p:grpSp>
      <p:sp>
        <p:nvSpPr>
          <p:cNvPr id="28" name="Google Shape;28;p3"/>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3"/>
          <p:cNvSpPr>
            <a:spLocks noGrp="1"/>
          </p:cNvSpPr>
          <p:nvPr>
            <p:ph type="dgm" idx="2"/>
          </p:nvPr>
        </p:nvSpPr>
        <p:spPr>
          <a:xfrm>
            <a:off x="1730015" y="2262179"/>
            <a:ext cx="9090385" cy="36830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R="0" lvl="1"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R="0" lvl="2"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R="0" lvl="3"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30" name="Google Shape;30;p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ne Demo">
  <p:cSld name="Phone Demo">
    <p:bg>
      <p:bgPr>
        <a:gradFill>
          <a:gsLst>
            <a:gs pos="0">
              <a:srgbClr val="F2F2F2"/>
            </a:gs>
            <a:gs pos="37000">
              <a:schemeClr val="lt1"/>
            </a:gs>
            <a:gs pos="100000">
              <a:schemeClr val="lt1"/>
            </a:gs>
          </a:gsLst>
          <a:lin ang="5400000" scaled="0"/>
        </a:gradFill>
        <a:effectLst/>
      </p:bgPr>
    </p:bg>
    <p:spTree>
      <p:nvGrpSpPr>
        <p:cNvPr id="1" name="Shape 295"/>
        <p:cNvGrpSpPr/>
        <p:nvPr/>
      </p:nvGrpSpPr>
      <p:grpSpPr>
        <a:xfrm>
          <a:off x="0" y="0"/>
          <a:ext cx="0" cy="0"/>
          <a:chOff x="0" y="0"/>
          <a:chExt cx="0" cy="0"/>
        </a:xfrm>
      </p:grpSpPr>
      <p:pic>
        <p:nvPicPr>
          <p:cNvPr id="296" name="Google Shape;296;p21" descr="A hand holding a remote control&#10;&#10;Description automatically generated"/>
          <p:cNvPicPr preferRelativeResize="0"/>
          <p:nvPr/>
        </p:nvPicPr>
        <p:blipFill rotWithShape="1">
          <a:blip r:embed="rId2">
            <a:alphaModFix/>
          </a:blip>
          <a:srcRect/>
          <a:stretch/>
        </p:blipFill>
        <p:spPr>
          <a:xfrm>
            <a:off x="11787969" y="668683"/>
            <a:ext cx="410340" cy="1163748"/>
          </a:xfrm>
          <a:custGeom>
            <a:avLst/>
            <a:gdLst/>
            <a:ahLst/>
            <a:cxnLst/>
            <a:rect l="l" t="t" r="r" b="b"/>
            <a:pathLst>
              <a:path w="410340" h="1163748" extrusionOk="0">
                <a:moveTo>
                  <a:pt x="393846" y="0"/>
                </a:moveTo>
                <a:lnTo>
                  <a:pt x="410340" y="0"/>
                </a:lnTo>
                <a:lnTo>
                  <a:pt x="410339" y="1163748"/>
                </a:lnTo>
                <a:lnTo>
                  <a:pt x="60773" y="988760"/>
                </a:lnTo>
                <a:lnTo>
                  <a:pt x="57712" y="986820"/>
                </a:lnTo>
                <a:lnTo>
                  <a:pt x="52862" y="984918"/>
                </a:lnTo>
                <a:lnTo>
                  <a:pt x="47824" y="980557"/>
                </a:lnTo>
                <a:lnTo>
                  <a:pt x="42046" y="976898"/>
                </a:lnTo>
                <a:lnTo>
                  <a:pt x="27918" y="963333"/>
                </a:lnTo>
                <a:lnTo>
                  <a:pt x="25157" y="960943"/>
                </a:lnTo>
                <a:lnTo>
                  <a:pt x="22213" y="955816"/>
                </a:lnTo>
                <a:lnTo>
                  <a:pt x="14425" y="944657"/>
                </a:lnTo>
                <a:lnTo>
                  <a:pt x="9757" y="934116"/>
                </a:lnTo>
                <a:lnTo>
                  <a:pt x="6800" y="928964"/>
                </a:lnTo>
                <a:cubicBezTo>
                  <a:pt x="4651" y="923099"/>
                  <a:pt x="2989" y="916997"/>
                  <a:pt x="1864" y="910710"/>
                </a:cubicBezTo>
                <a:lnTo>
                  <a:pt x="1443" y="905947"/>
                </a:lnTo>
                <a:lnTo>
                  <a:pt x="1224" y="904994"/>
                </a:lnTo>
                <a:lnTo>
                  <a:pt x="1143" y="902556"/>
                </a:lnTo>
                <a:lnTo>
                  <a:pt x="151" y="891339"/>
                </a:lnTo>
                <a:lnTo>
                  <a:pt x="1" y="266333"/>
                </a:lnTo>
                <a:cubicBezTo>
                  <a:pt x="-1" y="258777"/>
                  <a:pt x="763" y="251402"/>
                  <a:pt x="2218" y="244277"/>
                </a:cubicBezTo>
                <a:lnTo>
                  <a:pt x="2591" y="243078"/>
                </a:lnTo>
                <a:lnTo>
                  <a:pt x="2880" y="239582"/>
                </a:lnTo>
                <a:lnTo>
                  <a:pt x="6830" y="229412"/>
                </a:lnTo>
                <a:lnTo>
                  <a:pt x="8589" y="223734"/>
                </a:lnTo>
                <a:lnTo>
                  <a:pt x="10153" y="220853"/>
                </a:lnTo>
                <a:lnTo>
                  <a:pt x="14256" y="210287"/>
                </a:lnTo>
                <a:cubicBezTo>
                  <a:pt x="24616" y="191930"/>
                  <a:pt x="40381" y="176364"/>
                  <a:pt x="60662" y="166245"/>
                </a:cubicBezTo>
                <a:close/>
              </a:path>
            </a:pathLst>
          </a:custGeom>
          <a:noFill/>
          <a:ln>
            <a:noFill/>
          </a:ln>
        </p:spPr>
      </p:pic>
      <p:pic>
        <p:nvPicPr>
          <p:cNvPr id="297" name="Google Shape;297;p21" descr="A hand holding a remote control&#10;&#10;Description automatically generated"/>
          <p:cNvPicPr preferRelativeResize="0"/>
          <p:nvPr/>
        </p:nvPicPr>
        <p:blipFill rotWithShape="1">
          <a:blip r:embed="rId3">
            <a:alphaModFix/>
          </a:blip>
          <a:srcRect/>
          <a:stretch/>
        </p:blipFill>
        <p:spPr>
          <a:xfrm>
            <a:off x="10280361" y="1562969"/>
            <a:ext cx="1917951" cy="2284880"/>
          </a:xfrm>
          <a:custGeom>
            <a:avLst/>
            <a:gdLst/>
            <a:ahLst/>
            <a:cxnLst/>
            <a:rect l="l" t="t" r="r" b="b"/>
            <a:pathLst>
              <a:path w="1917951" h="2284880" extrusionOk="0">
                <a:moveTo>
                  <a:pt x="990568" y="0"/>
                </a:moveTo>
                <a:lnTo>
                  <a:pt x="1012370" y="751"/>
                </a:lnTo>
                <a:lnTo>
                  <a:pt x="1019795" y="505"/>
                </a:lnTo>
                <a:lnTo>
                  <a:pt x="1023657" y="1141"/>
                </a:lnTo>
                <a:lnTo>
                  <a:pt x="1027380" y="1268"/>
                </a:lnTo>
                <a:lnTo>
                  <a:pt x="1034675" y="2954"/>
                </a:lnTo>
                <a:lnTo>
                  <a:pt x="1056755" y="6588"/>
                </a:lnTo>
                <a:cubicBezTo>
                  <a:pt x="1068985" y="9872"/>
                  <a:pt x="1081069" y="14430"/>
                  <a:pt x="1092834" y="20319"/>
                </a:cubicBezTo>
                <a:lnTo>
                  <a:pt x="1902329" y="425542"/>
                </a:lnTo>
                <a:lnTo>
                  <a:pt x="1917951" y="436557"/>
                </a:lnTo>
                <a:lnTo>
                  <a:pt x="1917950" y="1848798"/>
                </a:lnTo>
                <a:lnTo>
                  <a:pt x="1916494" y="1850058"/>
                </a:lnTo>
                <a:lnTo>
                  <a:pt x="1912476" y="1851637"/>
                </a:lnTo>
                <a:lnTo>
                  <a:pt x="1902521" y="1857925"/>
                </a:lnTo>
                <a:lnTo>
                  <a:pt x="1105477" y="2255615"/>
                </a:lnTo>
                <a:lnTo>
                  <a:pt x="1098788" y="2260283"/>
                </a:lnTo>
                <a:cubicBezTo>
                  <a:pt x="1066798" y="2278284"/>
                  <a:pt x="1029960" y="2286867"/>
                  <a:pt x="992902" y="2284493"/>
                </a:cubicBezTo>
                <a:lnTo>
                  <a:pt x="961819" y="2279377"/>
                </a:lnTo>
                <a:lnTo>
                  <a:pt x="960529" y="2279302"/>
                </a:lnTo>
                <a:lnTo>
                  <a:pt x="959982" y="2279075"/>
                </a:lnTo>
                <a:lnTo>
                  <a:pt x="955941" y="2278409"/>
                </a:lnTo>
                <a:cubicBezTo>
                  <a:pt x="943711" y="2275126"/>
                  <a:pt x="931628" y="2270569"/>
                  <a:pt x="919862" y="2264679"/>
                </a:cubicBezTo>
                <a:lnTo>
                  <a:pt x="105833" y="1857185"/>
                </a:lnTo>
                <a:lnTo>
                  <a:pt x="100504" y="1853809"/>
                </a:lnTo>
                <a:lnTo>
                  <a:pt x="92058" y="1850497"/>
                </a:lnTo>
                <a:lnTo>
                  <a:pt x="83283" y="1842903"/>
                </a:lnTo>
                <a:lnTo>
                  <a:pt x="73222" y="1836530"/>
                </a:lnTo>
                <a:lnTo>
                  <a:pt x="48618" y="1812907"/>
                </a:lnTo>
                <a:lnTo>
                  <a:pt x="43811" y="1808746"/>
                </a:lnTo>
                <a:lnTo>
                  <a:pt x="38684" y="1799814"/>
                </a:lnTo>
                <a:lnTo>
                  <a:pt x="25121" y="1780383"/>
                </a:lnTo>
                <a:lnTo>
                  <a:pt x="16991" y="1762025"/>
                </a:lnTo>
                <a:lnTo>
                  <a:pt x="11842" y="1753054"/>
                </a:lnTo>
                <a:cubicBezTo>
                  <a:pt x="8100" y="1742840"/>
                  <a:pt x="5205" y="1732214"/>
                  <a:pt x="3246" y="1721265"/>
                </a:cubicBezTo>
                <a:lnTo>
                  <a:pt x="2514" y="1712972"/>
                </a:lnTo>
                <a:lnTo>
                  <a:pt x="2132" y="1711310"/>
                </a:lnTo>
                <a:lnTo>
                  <a:pt x="1991" y="1707066"/>
                </a:lnTo>
                <a:lnTo>
                  <a:pt x="262" y="1687530"/>
                </a:lnTo>
                <a:lnTo>
                  <a:pt x="1" y="599103"/>
                </a:lnTo>
                <a:cubicBezTo>
                  <a:pt x="-1" y="585945"/>
                  <a:pt x="1328" y="573100"/>
                  <a:pt x="3864" y="560694"/>
                </a:cubicBezTo>
                <a:lnTo>
                  <a:pt x="4511" y="558605"/>
                </a:lnTo>
                <a:lnTo>
                  <a:pt x="5015" y="552517"/>
                </a:lnTo>
                <a:lnTo>
                  <a:pt x="11893" y="534805"/>
                </a:lnTo>
                <a:lnTo>
                  <a:pt x="14961" y="524917"/>
                </a:lnTo>
                <a:lnTo>
                  <a:pt x="17682" y="519902"/>
                </a:lnTo>
                <a:lnTo>
                  <a:pt x="24827" y="501499"/>
                </a:lnTo>
                <a:cubicBezTo>
                  <a:pt x="42870" y="469531"/>
                  <a:pt x="70324" y="442424"/>
                  <a:pt x="105641" y="424802"/>
                </a:cubicBezTo>
                <a:lnTo>
                  <a:pt x="917503" y="19718"/>
                </a:lnTo>
                <a:cubicBezTo>
                  <a:pt x="941048" y="7969"/>
                  <a:pt x="965861" y="1550"/>
                  <a:pt x="990568" y="0"/>
                </a:cubicBezTo>
                <a:close/>
              </a:path>
            </a:pathLst>
          </a:custGeom>
          <a:noFill/>
          <a:ln>
            <a:noFill/>
          </a:ln>
        </p:spPr>
      </p:pic>
      <p:pic>
        <p:nvPicPr>
          <p:cNvPr id="298" name="Google Shape;298;p21" descr="A hand holding a remote control&#10;&#10;Description automatically generated"/>
          <p:cNvPicPr preferRelativeResize="0"/>
          <p:nvPr/>
        </p:nvPicPr>
        <p:blipFill rotWithShape="1">
          <a:blip r:embed="rId4">
            <a:alphaModFix/>
          </a:blip>
          <a:srcRect/>
          <a:stretch/>
        </p:blipFill>
        <p:spPr>
          <a:xfrm>
            <a:off x="10751137" y="3846583"/>
            <a:ext cx="545482" cy="620632"/>
          </a:xfrm>
          <a:custGeom>
            <a:avLst/>
            <a:gdLst/>
            <a:ahLst/>
            <a:cxnLst/>
            <a:rect l="l" t="t" r="r" b="b"/>
            <a:pathLst>
              <a:path w="545482" h="620632" extrusionOk="0">
                <a:moveTo>
                  <a:pt x="269064" y="0"/>
                </a:moveTo>
                <a:lnTo>
                  <a:pt x="274986" y="204"/>
                </a:lnTo>
                <a:lnTo>
                  <a:pt x="277003" y="137"/>
                </a:lnTo>
                <a:lnTo>
                  <a:pt x="278052" y="309"/>
                </a:lnTo>
                <a:lnTo>
                  <a:pt x="279063" y="344"/>
                </a:lnTo>
                <a:lnTo>
                  <a:pt x="281044" y="802"/>
                </a:lnTo>
                <a:lnTo>
                  <a:pt x="287042" y="1789"/>
                </a:lnTo>
                <a:cubicBezTo>
                  <a:pt x="290364" y="2681"/>
                  <a:pt x="293646" y="3919"/>
                  <a:pt x="296842" y="5519"/>
                </a:cubicBezTo>
                <a:lnTo>
                  <a:pt x="516721" y="115588"/>
                </a:lnTo>
                <a:cubicBezTo>
                  <a:pt x="526309" y="120387"/>
                  <a:pt x="533756" y="127760"/>
                  <a:pt x="538645" y="136449"/>
                </a:cubicBezTo>
                <a:lnTo>
                  <a:pt x="541147" y="142100"/>
                </a:lnTo>
                <a:lnTo>
                  <a:pt x="541338" y="142452"/>
                </a:lnTo>
                <a:lnTo>
                  <a:pt x="541421" y="142719"/>
                </a:lnTo>
                <a:lnTo>
                  <a:pt x="542666" y="145531"/>
                </a:lnTo>
                <a:lnTo>
                  <a:pt x="543719" y="150115"/>
                </a:lnTo>
                <a:lnTo>
                  <a:pt x="544357" y="152168"/>
                </a:lnTo>
                <a:lnTo>
                  <a:pt x="544488" y="153462"/>
                </a:lnTo>
                <a:lnTo>
                  <a:pt x="544889" y="155211"/>
                </a:lnTo>
                <a:lnTo>
                  <a:pt x="544999" y="158526"/>
                </a:lnTo>
                <a:lnTo>
                  <a:pt x="545411" y="162600"/>
                </a:lnTo>
                <a:lnTo>
                  <a:pt x="545482" y="458245"/>
                </a:lnTo>
                <a:lnTo>
                  <a:pt x="545066" y="462976"/>
                </a:lnTo>
                <a:lnTo>
                  <a:pt x="544993" y="465072"/>
                </a:lnTo>
                <a:lnTo>
                  <a:pt x="544812" y="465857"/>
                </a:lnTo>
                <a:lnTo>
                  <a:pt x="544675" y="467409"/>
                </a:lnTo>
                <a:lnTo>
                  <a:pt x="543133" y="473122"/>
                </a:lnTo>
                <a:lnTo>
                  <a:pt x="542757" y="474750"/>
                </a:lnTo>
                <a:lnTo>
                  <a:pt x="542597" y="475112"/>
                </a:lnTo>
                <a:lnTo>
                  <a:pt x="542345" y="476045"/>
                </a:lnTo>
                <a:lnTo>
                  <a:pt x="541622" y="477305"/>
                </a:lnTo>
                <a:lnTo>
                  <a:pt x="538724" y="483827"/>
                </a:lnTo>
                <a:lnTo>
                  <a:pt x="534071" y="490475"/>
                </a:lnTo>
                <a:lnTo>
                  <a:pt x="533669" y="491176"/>
                </a:lnTo>
                <a:lnTo>
                  <a:pt x="533443" y="491371"/>
                </a:lnTo>
                <a:lnTo>
                  <a:pt x="532987" y="492023"/>
                </a:lnTo>
                <a:cubicBezTo>
                  <a:pt x="530801" y="494578"/>
                  <a:pt x="528346" y="496939"/>
                  <a:pt x="525639" y="499060"/>
                </a:cubicBezTo>
                <a:lnTo>
                  <a:pt x="521679" y="501561"/>
                </a:lnTo>
                <a:lnTo>
                  <a:pt x="520569" y="502523"/>
                </a:lnTo>
                <a:lnTo>
                  <a:pt x="519477" y="502951"/>
                </a:lnTo>
                <a:lnTo>
                  <a:pt x="516773" y="504659"/>
                </a:lnTo>
                <a:lnTo>
                  <a:pt x="300276" y="612682"/>
                </a:lnTo>
                <a:lnTo>
                  <a:pt x="298459" y="613950"/>
                </a:lnTo>
                <a:cubicBezTo>
                  <a:pt x="289770" y="618840"/>
                  <a:pt x="279764" y="621171"/>
                  <a:pt x="269697" y="620527"/>
                </a:cubicBezTo>
                <a:lnTo>
                  <a:pt x="261255" y="619137"/>
                </a:lnTo>
                <a:lnTo>
                  <a:pt x="260904" y="619117"/>
                </a:lnTo>
                <a:lnTo>
                  <a:pt x="260756" y="619055"/>
                </a:lnTo>
                <a:lnTo>
                  <a:pt x="259658" y="618874"/>
                </a:lnTo>
                <a:cubicBezTo>
                  <a:pt x="256336" y="617982"/>
                  <a:pt x="253054" y="616744"/>
                  <a:pt x="249858" y="615144"/>
                </a:cubicBezTo>
                <a:lnTo>
                  <a:pt x="28747" y="504459"/>
                </a:lnTo>
                <a:lnTo>
                  <a:pt x="27300" y="503542"/>
                </a:lnTo>
                <a:lnTo>
                  <a:pt x="25006" y="502642"/>
                </a:lnTo>
                <a:lnTo>
                  <a:pt x="22622" y="500580"/>
                </a:lnTo>
                <a:lnTo>
                  <a:pt x="19889" y="498848"/>
                </a:lnTo>
                <a:lnTo>
                  <a:pt x="13206" y="492432"/>
                </a:lnTo>
                <a:lnTo>
                  <a:pt x="11900" y="491301"/>
                </a:lnTo>
                <a:lnTo>
                  <a:pt x="10508" y="488876"/>
                </a:lnTo>
                <a:lnTo>
                  <a:pt x="6824" y="483598"/>
                </a:lnTo>
                <a:lnTo>
                  <a:pt x="4616" y="478611"/>
                </a:lnTo>
                <a:lnTo>
                  <a:pt x="3217" y="476174"/>
                </a:lnTo>
                <a:cubicBezTo>
                  <a:pt x="2200" y="473400"/>
                  <a:pt x="1414" y="470514"/>
                  <a:pt x="882" y="467540"/>
                </a:cubicBezTo>
                <a:lnTo>
                  <a:pt x="683" y="465287"/>
                </a:lnTo>
                <a:lnTo>
                  <a:pt x="580" y="464835"/>
                </a:lnTo>
                <a:lnTo>
                  <a:pt x="541" y="463683"/>
                </a:lnTo>
                <a:lnTo>
                  <a:pt x="72" y="458376"/>
                </a:lnTo>
                <a:lnTo>
                  <a:pt x="1" y="162731"/>
                </a:lnTo>
                <a:cubicBezTo>
                  <a:pt x="0" y="159158"/>
                  <a:pt x="361" y="155669"/>
                  <a:pt x="1050" y="152299"/>
                </a:cubicBezTo>
                <a:lnTo>
                  <a:pt x="1226" y="151731"/>
                </a:lnTo>
                <a:lnTo>
                  <a:pt x="1363" y="150078"/>
                </a:lnTo>
                <a:lnTo>
                  <a:pt x="3231" y="145267"/>
                </a:lnTo>
                <a:lnTo>
                  <a:pt x="4064" y="142581"/>
                </a:lnTo>
                <a:lnTo>
                  <a:pt x="4803" y="141218"/>
                </a:lnTo>
                <a:lnTo>
                  <a:pt x="6744" y="136220"/>
                </a:lnTo>
                <a:cubicBezTo>
                  <a:pt x="11645" y="127537"/>
                  <a:pt x="19102" y="120174"/>
                  <a:pt x="28695" y="115387"/>
                </a:cubicBezTo>
                <a:lnTo>
                  <a:pt x="249218" y="5356"/>
                </a:lnTo>
                <a:cubicBezTo>
                  <a:pt x="255613" y="2164"/>
                  <a:pt x="262353" y="421"/>
                  <a:pt x="269064" y="0"/>
                </a:cubicBezTo>
                <a:close/>
              </a:path>
            </a:pathLst>
          </a:custGeom>
          <a:noFill/>
          <a:ln>
            <a:noFill/>
          </a:ln>
        </p:spPr>
      </p:pic>
      <p:pic>
        <p:nvPicPr>
          <p:cNvPr id="299" name="Google Shape;299;p21" descr="A hand holding a remote control&#10;&#10;Description automatically generated"/>
          <p:cNvPicPr preferRelativeResize="0"/>
          <p:nvPr/>
        </p:nvPicPr>
        <p:blipFill rotWithShape="1">
          <a:blip r:embed="rId5">
            <a:alphaModFix/>
          </a:blip>
          <a:srcRect/>
          <a:stretch/>
        </p:blipFill>
        <p:spPr>
          <a:xfrm>
            <a:off x="11461681" y="3666075"/>
            <a:ext cx="736628" cy="1409250"/>
          </a:xfrm>
          <a:custGeom>
            <a:avLst/>
            <a:gdLst/>
            <a:ahLst/>
            <a:cxnLst/>
            <a:rect l="l" t="t" r="r" b="b"/>
            <a:pathLst>
              <a:path w="736628" h="1409250" extrusionOk="0">
                <a:moveTo>
                  <a:pt x="610954" y="0"/>
                </a:moveTo>
                <a:lnTo>
                  <a:pt x="624401" y="463"/>
                </a:lnTo>
                <a:lnTo>
                  <a:pt x="628981" y="311"/>
                </a:lnTo>
                <a:lnTo>
                  <a:pt x="631363" y="702"/>
                </a:lnTo>
                <a:lnTo>
                  <a:pt x="633659" y="782"/>
                </a:lnTo>
                <a:lnTo>
                  <a:pt x="638157" y="1821"/>
                </a:lnTo>
                <a:lnTo>
                  <a:pt x="651777" y="4063"/>
                </a:lnTo>
                <a:cubicBezTo>
                  <a:pt x="659320" y="6089"/>
                  <a:pt x="666773" y="8900"/>
                  <a:pt x="674029" y="12532"/>
                </a:cubicBezTo>
                <a:lnTo>
                  <a:pt x="736628" y="43868"/>
                </a:lnTo>
                <a:lnTo>
                  <a:pt x="736628" y="1363857"/>
                </a:lnTo>
                <a:lnTo>
                  <a:pt x="681828" y="1391199"/>
                </a:lnTo>
                <a:lnTo>
                  <a:pt x="677702" y="1394079"/>
                </a:lnTo>
                <a:cubicBezTo>
                  <a:pt x="657971" y="1405182"/>
                  <a:pt x="635250" y="1410475"/>
                  <a:pt x="612393" y="1409012"/>
                </a:cubicBezTo>
                <a:lnTo>
                  <a:pt x="593222" y="1405855"/>
                </a:lnTo>
                <a:lnTo>
                  <a:pt x="592428" y="1405809"/>
                </a:lnTo>
                <a:lnTo>
                  <a:pt x="592091" y="1405669"/>
                </a:lnTo>
                <a:lnTo>
                  <a:pt x="589598" y="1405259"/>
                </a:lnTo>
                <a:cubicBezTo>
                  <a:pt x="582054" y="1403234"/>
                  <a:pt x="574601" y="1400423"/>
                  <a:pt x="567346" y="1396790"/>
                </a:cubicBezTo>
                <a:lnTo>
                  <a:pt x="65275" y="1145460"/>
                </a:lnTo>
                <a:lnTo>
                  <a:pt x="61988" y="1143377"/>
                </a:lnTo>
                <a:lnTo>
                  <a:pt x="56779" y="1141334"/>
                </a:lnTo>
                <a:lnTo>
                  <a:pt x="51367" y="1136651"/>
                </a:lnTo>
                <a:lnTo>
                  <a:pt x="45160" y="1132720"/>
                </a:lnTo>
                <a:lnTo>
                  <a:pt x="29987" y="1118150"/>
                </a:lnTo>
                <a:lnTo>
                  <a:pt x="27021" y="1115582"/>
                </a:lnTo>
                <a:lnTo>
                  <a:pt x="23858" y="1110075"/>
                </a:lnTo>
                <a:lnTo>
                  <a:pt x="15494" y="1098090"/>
                </a:lnTo>
                <a:lnTo>
                  <a:pt x="10479" y="1086768"/>
                </a:lnTo>
                <a:lnTo>
                  <a:pt x="7305" y="1081235"/>
                </a:lnTo>
                <a:cubicBezTo>
                  <a:pt x="4995" y="1074934"/>
                  <a:pt x="3211" y="1068381"/>
                  <a:pt x="2003" y="1061628"/>
                </a:cubicBezTo>
                <a:lnTo>
                  <a:pt x="1550" y="1056513"/>
                </a:lnTo>
                <a:lnTo>
                  <a:pt x="1315" y="1055487"/>
                </a:lnTo>
                <a:lnTo>
                  <a:pt x="1227" y="1052870"/>
                </a:lnTo>
                <a:lnTo>
                  <a:pt x="162" y="1040821"/>
                </a:lnTo>
                <a:lnTo>
                  <a:pt x="1" y="369509"/>
                </a:lnTo>
                <a:cubicBezTo>
                  <a:pt x="-1" y="361395"/>
                  <a:pt x="818" y="353472"/>
                  <a:pt x="2384" y="345820"/>
                </a:cubicBezTo>
                <a:lnTo>
                  <a:pt x="2783" y="344532"/>
                </a:lnTo>
                <a:lnTo>
                  <a:pt x="3093" y="340777"/>
                </a:lnTo>
                <a:lnTo>
                  <a:pt x="7335" y="329852"/>
                </a:lnTo>
                <a:lnTo>
                  <a:pt x="9226" y="323754"/>
                </a:lnTo>
                <a:lnTo>
                  <a:pt x="10905" y="320661"/>
                </a:lnTo>
                <a:lnTo>
                  <a:pt x="15313" y="309310"/>
                </a:lnTo>
                <a:cubicBezTo>
                  <a:pt x="26441" y="289594"/>
                  <a:pt x="43373" y="272875"/>
                  <a:pt x="65156" y="262006"/>
                </a:cubicBezTo>
                <a:lnTo>
                  <a:pt x="565890" y="12161"/>
                </a:lnTo>
                <a:cubicBezTo>
                  <a:pt x="580413" y="4915"/>
                  <a:pt x="595715" y="955"/>
                  <a:pt x="610954" y="0"/>
                </a:cubicBezTo>
                <a:close/>
              </a:path>
            </a:pathLst>
          </a:custGeom>
          <a:noFill/>
          <a:ln>
            <a:noFill/>
          </a:ln>
        </p:spPr>
      </p:pic>
      <p:pic>
        <p:nvPicPr>
          <p:cNvPr id="300" name="Google Shape;300;p21" descr="A hand holding a remote control&#10;&#10;Description automatically generated"/>
          <p:cNvPicPr preferRelativeResize="0"/>
          <p:nvPr/>
        </p:nvPicPr>
        <p:blipFill rotWithShape="1">
          <a:blip r:embed="rId6">
            <a:alphaModFix/>
          </a:blip>
          <a:srcRect/>
          <a:stretch/>
        </p:blipFill>
        <p:spPr>
          <a:xfrm>
            <a:off x="9238806" y="3371485"/>
            <a:ext cx="1381350" cy="1571656"/>
          </a:xfrm>
          <a:custGeom>
            <a:avLst/>
            <a:gdLst/>
            <a:ahLst/>
            <a:cxnLst/>
            <a:rect l="l" t="t" r="r" b="b"/>
            <a:pathLst>
              <a:path w="1381350" h="1571656" extrusionOk="0">
                <a:moveTo>
                  <a:pt x="681363" y="0"/>
                </a:moveTo>
                <a:lnTo>
                  <a:pt x="696359" y="518"/>
                </a:lnTo>
                <a:lnTo>
                  <a:pt x="701466" y="348"/>
                </a:lnTo>
                <a:lnTo>
                  <a:pt x="704123" y="785"/>
                </a:lnTo>
                <a:lnTo>
                  <a:pt x="706684" y="873"/>
                </a:lnTo>
                <a:lnTo>
                  <a:pt x="711701" y="2032"/>
                </a:lnTo>
                <a:lnTo>
                  <a:pt x="726889" y="4532"/>
                </a:lnTo>
                <a:cubicBezTo>
                  <a:pt x="735302" y="6791"/>
                  <a:pt x="743614" y="9926"/>
                  <a:pt x="751706" y="13977"/>
                </a:cubicBezTo>
                <a:lnTo>
                  <a:pt x="1308518" y="292710"/>
                </a:lnTo>
                <a:cubicBezTo>
                  <a:pt x="1332796" y="304863"/>
                  <a:pt x="1351655" y="323534"/>
                  <a:pt x="1364037" y="345538"/>
                </a:cubicBezTo>
                <a:lnTo>
                  <a:pt x="1370373" y="359848"/>
                </a:lnTo>
                <a:lnTo>
                  <a:pt x="1370857" y="360739"/>
                </a:lnTo>
                <a:lnTo>
                  <a:pt x="1371067" y="361416"/>
                </a:lnTo>
                <a:lnTo>
                  <a:pt x="1374220" y="368536"/>
                </a:lnTo>
                <a:lnTo>
                  <a:pt x="1376886" y="380145"/>
                </a:lnTo>
                <a:lnTo>
                  <a:pt x="1378501" y="385344"/>
                </a:lnTo>
                <a:lnTo>
                  <a:pt x="1378832" y="388620"/>
                </a:lnTo>
                <a:lnTo>
                  <a:pt x="1379849" y="393051"/>
                </a:lnTo>
                <a:lnTo>
                  <a:pt x="1380128" y="401444"/>
                </a:lnTo>
                <a:lnTo>
                  <a:pt x="1381171" y="411762"/>
                </a:lnTo>
                <a:lnTo>
                  <a:pt x="1381350" y="1160437"/>
                </a:lnTo>
                <a:lnTo>
                  <a:pt x="1380296" y="1172418"/>
                </a:lnTo>
                <a:lnTo>
                  <a:pt x="1380113" y="1177727"/>
                </a:lnTo>
                <a:lnTo>
                  <a:pt x="1379654" y="1179713"/>
                </a:lnTo>
                <a:lnTo>
                  <a:pt x="1379308" y="1183643"/>
                </a:lnTo>
                <a:lnTo>
                  <a:pt x="1375403" y="1198112"/>
                </a:lnTo>
                <a:lnTo>
                  <a:pt x="1374451" y="1202234"/>
                </a:lnTo>
                <a:lnTo>
                  <a:pt x="1374043" y="1203151"/>
                </a:lnTo>
                <a:lnTo>
                  <a:pt x="1373406" y="1205512"/>
                </a:lnTo>
                <a:lnTo>
                  <a:pt x="1371576" y="1208705"/>
                </a:lnTo>
                <a:lnTo>
                  <a:pt x="1364238" y="1225218"/>
                </a:lnTo>
                <a:lnTo>
                  <a:pt x="1352453" y="1242054"/>
                </a:lnTo>
                <a:lnTo>
                  <a:pt x="1351436" y="1243830"/>
                </a:lnTo>
                <a:lnTo>
                  <a:pt x="1350864" y="1244324"/>
                </a:lnTo>
                <a:lnTo>
                  <a:pt x="1349709" y="1245975"/>
                </a:lnTo>
                <a:cubicBezTo>
                  <a:pt x="1344173" y="1252444"/>
                  <a:pt x="1337957" y="1258423"/>
                  <a:pt x="1331101" y="1263796"/>
                </a:cubicBezTo>
                <a:lnTo>
                  <a:pt x="1321073" y="1270129"/>
                </a:lnTo>
                <a:lnTo>
                  <a:pt x="1318262" y="1272564"/>
                </a:lnTo>
                <a:lnTo>
                  <a:pt x="1315498" y="1273650"/>
                </a:lnTo>
                <a:lnTo>
                  <a:pt x="1308650" y="1277974"/>
                </a:lnTo>
                <a:lnTo>
                  <a:pt x="760403" y="1551526"/>
                </a:lnTo>
                <a:lnTo>
                  <a:pt x="755802" y="1554737"/>
                </a:lnTo>
                <a:cubicBezTo>
                  <a:pt x="733798" y="1567119"/>
                  <a:pt x="708459" y="1573023"/>
                  <a:pt x="682968" y="1571390"/>
                </a:cubicBezTo>
                <a:lnTo>
                  <a:pt x="661588" y="1567871"/>
                </a:lnTo>
                <a:lnTo>
                  <a:pt x="660700" y="1567819"/>
                </a:lnTo>
                <a:lnTo>
                  <a:pt x="660325" y="1567663"/>
                </a:lnTo>
                <a:lnTo>
                  <a:pt x="657545" y="1567205"/>
                </a:lnTo>
                <a:cubicBezTo>
                  <a:pt x="649132" y="1564947"/>
                  <a:pt x="640821" y="1561812"/>
                  <a:pt x="632728" y="1557761"/>
                </a:cubicBezTo>
                <a:lnTo>
                  <a:pt x="72798" y="1277466"/>
                </a:lnTo>
                <a:lnTo>
                  <a:pt x="69131" y="1275144"/>
                </a:lnTo>
                <a:lnTo>
                  <a:pt x="63322" y="1272865"/>
                </a:lnTo>
                <a:lnTo>
                  <a:pt x="57287" y="1267642"/>
                </a:lnTo>
                <a:lnTo>
                  <a:pt x="50366" y="1263258"/>
                </a:lnTo>
                <a:lnTo>
                  <a:pt x="33442" y="1247009"/>
                </a:lnTo>
                <a:lnTo>
                  <a:pt x="30135" y="1244147"/>
                </a:lnTo>
                <a:lnTo>
                  <a:pt x="26609" y="1238004"/>
                </a:lnTo>
                <a:lnTo>
                  <a:pt x="17279" y="1224638"/>
                </a:lnTo>
                <a:lnTo>
                  <a:pt x="11688" y="1212010"/>
                </a:lnTo>
                <a:lnTo>
                  <a:pt x="8146" y="1205840"/>
                </a:lnTo>
                <a:cubicBezTo>
                  <a:pt x="5571" y="1198813"/>
                  <a:pt x="3581" y="1191505"/>
                  <a:pt x="2234" y="1183973"/>
                </a:cubicBezTo>
                <a:lnTo>
                  <a:pt x="1729" y="1178269"/>
                </a:lnTo>
                <a:lnTo>
                  <a:pt x="1467" y="1177126"/>
                </a:lnTo>
                <a:lnTo>
                  <a:pt x="1370" y="1174207"/>
                </a:lnTo>
                <a:lnTo>
                  <a:pt x="181" y="1160769"/>
                </a:lnTo>
                <a:lnTo>
                  <a:pt x="1" y="412094"/>
                </a:lnTo>
                <a:cubicBezTo>
                  <a:pt x="-1" y="403044"/>
                  <a:pt x="914" y="394208"/>
                  <a:pt x="2658" y="385674"/>
                </a:cubicBezTo>
                <a:lnTo>
                  <a:pt x="3104" y="384238"/>
                </a:lnTo>
                <a:lnTo>
                  <a:pt x="3450" y="380049"/>
                </a:lnTo>
                <a:lnTo>
                  <a:pt x="8181" y="367867"/>
                </a:lnTo>
                <a:lnTo>
                  <a:pt x="10290" y="361065"/>
                </a:lnTo>
                <a:lnTo>
                  <a:pt x="12162" y="357615"/>
                </a:lnTo>
                <a:lnTo>
                  <a:pt x="17077" y="344957"/>
                </a:lnTo>
                <a:cubicBezTo>
                  <a:pt x="29488" y="322968"/>
                  <a:pt x="48372" y="304322"/>
                  <a:pt x="72665" y="292201"/>
                </a:cubicBezTo>
                <a:lnTo>
                  <a:pt x="631105" y="13564"/>
                </a:lnTo>
                <a:cubicBezTo>
                  <a:pt x="647301" y="5482"/>
                  <a:pt x="664368" y="1067"/>
                  <a:pt x="681363" y="0"/>
                </a:cubicBezTo>
                <a:close/>
              </a:path>
            </a:pathLst>
          </a:custGeom>
          <a:noFill/>
          <a:ln>
            <a:noFill/>
          </a:ln>
        </p:spPr>
      </p:pic>
      <p:sp>
        <p:nvSpPr>
          <p:cNvPr id="301" name="Google Shape;301;p21"/>
          <p:cNvSpPr>
            <a:spLocks noGrp="1"/>
          </p:cNvSpPr>
          <p:nvPr>
            <p:ph type="pic" idx="2"/>
          </p:nvPr>
        </p:nvSpPr>
        <p:spPr>
          <a:xfrm flipH="1">
            <a:off x="2526517" y="1482660"/>
            <a:ext cx="2817461" cy="5008573"/>
          </a:xfrm>
          <a:prstGeom prst="rect">
            <a:avLst/>
          </a:prstGeom>
          <a:noFill/>
          <a:ln>
            <a:noFill/>
          </a:ln>
          <a:effectLst>
            <a:outerShdw blurRad="50800" dist="38100" dir="2700000" algn="tl" rotWithShape="0">
              <a:srgbClr val="000000">
                <a:alpha val="40000"/>
              </a:srgbClr>
            </a:outerShdw>
          </a:effectLst>
        </p:spPr>
      </p:sp>
      <p:sp>
        <p:nvSpPr>
          <p:cNvPr id="302" name="Google Shape;302;p2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3" name="Google Shape;303;p2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4" name="Google Shape;304;p21"/>
          <p:cNvSpPr txBox="1">
            <a:spLocks noGrp="1"/>
          </p:cNvSpPr>
          <p:nvPr>
            <p:ph type="title"/>
          </p:nvPr>
        </p:nvSpPr>
        <p:spPr>
          <a:xfrm>
            <a:off x="631824" y="294694"/>
            <a:ext cx="1051916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05" name="Google Shape;305;p21"/>
          <p:cNvGrpSpPr/>
          <p:nvPr/>
        </p:nvGrpSpPr>
        <p:grpSpPr>
          <a:xfrm>
            <a:off x="796537" y="1125549"/>
            <a:ext cx="1285487" cy="1239807"/>
            <a:chOff x="1174587" y="1209675"/>
            <a:chExt cx="1332658" cy="1285301"/>
          </a:xfrm>
        </p:grpSpPr>
        <p:sp>
          <p:nvSpPr>
            <p:cNvPr id="306" name="Google Shape;306;p2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07" name="Google Shape;307;p21"/>
            <p:cNvPicPr preferRelativeResize="0"/>
            <p:nvPr/>
          </p:nvPicPr>
          <p:blipFill rotWithShape="1">
            <a:blip r:embed="rId7">
              <a:alphaModFix/>
            </a:blip>
            <a:srcRect/>
            <a:stretch/>
          </p:blipFill>
          <p:spPr>
            <a:xfrm>
              <a:off x="1544209" y="1563257"/>
              <a:ext cx="588541" cy="588541"/>
            </a:xfrm>
            <a:prstGeom prst="rect">
              <a:avLst/>
            </a:prstGeom>
            <a:noFill/>
            <a:ln>
              <a:noFill/>
            </a:ln>
          </p:spPr>
        </p:pic>
      </p:grpSp>
      <p:sp>
        <p:nvSpPr>
          <p:cNvPr id="308" name="Google Shape;308;p21"/>
          <p:cNvSpPr txBox="1">
            <a:spLocks noGrp="1"/>
          </p:cNvSpPr>
          <p:nvPr>
            <p:ph type="body" idx="1"/>
          </p:nvPr>
        </p:nvSpPr>
        <p:spPr>
          <a:xfrm>
            <a:off x="5522707" y="2159576"/>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9" name="Google Shape;309;p2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0" name="Google Shape;310;p21"/>
          <p:cNvSpPr/>
          <p:nvPr/>
        </p:nvSpPr>
        <p:spPr>
          <a:xfrm rot="1595518">
            <a:off x="9128819" y="3439114"/>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1" name="Google Shape;311;p21"/>
          <p:cNvSpPr/>
          <p:nvPr/>
        </p:nvSpPr>
        <p:spPr>
          <a:xfrm rot="1595518">
            <a:off x="10124912" y="1654176"/>
            <a:ext cx="2295959" cy="2084557"/>
          </a:xfrm>
          <a:custGeom>
            <a:avLst/>
            <a:gdLst/>
            <a:ahLst/>
            <a:cxnLst/>
            <a:rect l="l" t="t" r="r" b="b"/>
            <a:pathLst>
              <a:path w="2295959" h="2084557" extrusionOk="0">
                <a:moveTo>
                  <a:pt x="639094" y="27608"/>
                </a:moveTo>
                <a:lnTo>
                  <a:pt x="658926" y="18521"/>
                </a:lnTo>
                <a:lnTo>
                  <a:pt x="665455" y="14977"/>
                </a:lnTo>
                <a:lnTo>
                  <a:pt x="669193" y="13817"/>
                </a:lnTo>
                <a:lnTo>
                  <a:pt x="672580" y="12264"/>
                </a:lnTo>
                <a:lnTo>
                  <a:pt x="679857" y="10506"/>
                </a:lnTo>
                <a:lnTo>
                  <a:pt x="701229" y="3872"/>
                </a:lnTo>
                <a:cubicBezTo>
                  <a:pt x="713635" y="1334"/>
                  <a:pt x="726481" y="0"/>
                  <a:pt x="739637" y="0"/>
                </a:cubicBezTo>
                <a:lnTo>
                  <a:pt x="1644893" y="0"/>
                </a:lnTo>
                <a:lnTo>
                  <a:pt x="1663793" y="2857"/>
                </a:lnTo>
                <a:lnTo>
                  <a:pt x="2295959" y="1265707"/>
                </a:lnTo>
                <a:lnTo>
                  <a:pt x="2295221" y="1267486"/>
                </a:lnTo>
                <a:lnTo>
                  <a:pt x="2292335" y="1270696"/>
                </a:lnTo>
                <a:lnTo>
                  <a:pt x="2286248" y="1280775"/>
                </a:lnTo>
                <a:lnTo>
                  <a:pt x="1751537" y="1993180"/>
                </a:lnTo>
                <a:lnTo>
                  <a:pt x="1747645" y="2000349"/>
                </a:lnTo>
                <a:cubicBezTo>
                  <a:pt x="1727097" y="2030765"/>
                  <a:pt x="1697998" y="2054930"/>
                  <a:pt x="1663797" y="2069396"/>
                </a:cubicBezTo>
                <a:lnTo>
                  <a:pt x="1633712" y="2078735"/>
                </a:lnTo>
                <a:lnTo>
                  <a:pt x="1632525" y="2079245"/>
                </a:lnTo>
                <a:lnTo>
                  <a:pt x="1631934" y="2079287"/>
                </a:lnTo>
                <a:lnTo>
                  <a:pt x="1628023" y="2080501"/>
                </a:lnTo>
                <a:cubicBezTo>
                  <a:pt x="1615617" y="2083039"/>
                  <a:pt x="1602772" y="2084373"/>
                  <a:pt x="1589614" y="2084373"/>
                </a:cubicBezTo>
                <a:lnTo>
                  <a:pt x="679288" y="2084372"/>
                </a:lnTo>
                <a:lnTo>
                  <a:pt x="673011" y="2083739"/>
                </a:lnTo>
                <a:lnTo>
                  <a:pt x="663976" y="2084557"/>
                </a:lnTo>
                <a:lnTo>
                  <a:pt x="652730" y="2081695"/>
                </a:lnTo>
                <a:lnTo>
                  <a:pt x="640880" y="2080500"/>
                </a:lnTo>
                <a:lnTo>
                  <a:pt x="608305" y="2070389"/>
                </a:lnTo>
                <a:lnTo>
                  <a:pt x="602143" y="2068820"/>
                </a:lnTo>
                <a:lnTo>
                  <a:pt x="593561" y="2063128"/>
                </a:lnTo>
                <a:lnTo>
                  <a:pt x="572734" y="2051824"/>
                </a:lnTo>
                <a:lnTo>
                  <a:pt x="557247" y="2039047"/>
                </a:lnTo>
                <a:lnTo>
                  <a:pt x="548627" y="2033330"/>
                </a:lnTo>
                <a:cubicBezTo>
                  <a:pt x="540708" y="2025871"/>
                  <a:pt x="533363" y="2017665"/>
                  <a:pt x="526710" y="2008751"/>
                </a:cubicBezTo>
                <a:lnTo>
                  <a:pt x="522343" y="2001663"/>
                </a:lnTo>
                <a:lnTo>
                  <a:pt x="521258" y="2000348"/>
                </a:lnTo>
                <a:lnTo>
                  <a:pt x="519232" y="1996616"/>
                </a:lnTo>
                <a:lnTo>
                  <a:pt x="508941" y="1979921"/>
                </a:lnTo>
                <a:lnTo>
                  <a:pt x="21491" y="1006747"/>
                </a:lnTo>
                <a:cubicBezTo>
                  <a:pt x="15599" y="994983"/>
                  <a:pt x="11038" y="982901"/>
                  <a:pt x="7752" y="970672"/>
                </a:cubicBezTo>
                <a:lnTo>
                  <a:pt x="7396" y="968515"/>
                </a:lnTo>
                <a:lnTo>
                  <a:pt x="5121" y="962845"/>
                </a:lnTo>
                <a:lnTo>
                  <a:pt x="3343" y="943928"/>
                </a:lnTo>
                <a:lnTo>
                  <a:pt x="1660" y="933713"/>
                </a:lnTo>
                <a:lnTo>
                  <a:pt x="1848" y="928010"/>
                </a:lnTo>
                <a:lnTo>
                  <a:pt x="0" y="908356"/>
                </a:lnTo>
                <a:cubicBezTo>
                  <a:pt x="1824" y="871693"/>
                  <a:pt x="14240" y="835164"/>
                  <a:pt x="37933" y="803597"/>
                </a:cubicBezTo>
                <a:lnTo>
                  <a:pt x="582585" y="77947"/>
                </a:lnTo>
                <a:cubicBezTo>
                  <a:pt x="598380" y="56901"/>
                  <a:pt x="617694" y="40054"/>
                  <a:pt x="639094" y="27608"/>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2" name="Google Shape;312;p21"/>
          <p:cNvSpPr/>
          <p:nvPr/>
        </p:nvSpPr>
        <p:spPr>
          <a:xfrm rot="1595518">
            <a:off x="11379664" y="3655833"/>
            <a:ext cx="1117063" cy="1285696"/>
          </a:xfrm>
          <a:custGeom>
            <a:avLst/>
            <a:gdLst/>
            <a:ahLst/>
            <a:cxnLst/>
            <a:rect l="l" t="t" r="r" b="b"/>
            <a:pathLst>
              <a:path w="1117063" h="1285696" extrusionOk="0">
                <a:moveTo>
                  <a:pt x="394175" y="17028"/>
                </a:moveTo>
                <a:lnTo>
                  <a:pt x="406407" y="11423"/>
                </a:lnTo>
                <a:lnTo>
                  <a:pt x="410434" y="9237"/>
                </a:lnTo>
                <a:lnTo>
                  <a:pt x="412739" y="8521"/>
                </a:lnTo>
                <a:lnTo>
                  <a:pt x="414828" y="7564"/>
                </a:lnTo>
                <a:lnTo>
                  <a:pt x="419316" y="6480"/>
                </a:lnTo>
                <a:lnTo>
                  <a:pt x="432498" y="2388"/>
                </a:lnTo>
                <a:cubicBezTo>
                  <a:pt x="440150" y="823"/>
                  <a:pt x="448073" y="0"/>
                  <a:pt x="456187" y="0"/>
                </a:cubicBezTo>
                <a:lnTo>
                  <a:pt x="526191" y="0"/>
                </a:lnTo>
                <a:lnTo>
                  <a:pt x="1117063" y="1180356"/>
                </a:lnTo>
                <a:lnTo>
                  <a:pt x="1080299" y="1229337"/>
                </a:lnTo>
                <a:lnTo>
                  <a:pt x="1077899" y="1233759"/>
                </a:lnTo>
                <a:cubicBezTo>
                  <a:pt x="1065225" y="1252519"/>
                  <a:pt x="1047277" y="1267423"/>
                  <a:pt x="1026183" y="1276346"/>
                </a:cubicBezTo>
                <a:lnTo>
                  <a:pt x="1007627" y="1282105"/>
                </a:lnTo>
                <a:lnTo>
                  <a:pt x="1006896" y="1282420"/>
                </a:lnTo>
                <a:lnTo>
                  <a:pt x="1006532" y="1282445"/>
                </a:lnTo>
                <a:lnTo>
                  <a:pt x="1004119" y="1283194"/>
                </a:lnTo>
                <a:cubicBezTo>
                  <a:pt x="996467" y="1284760"/>
                  <a:pt x="988544" y="1285583"/>
                  <a:pt x="980430" y="1285582"/>
                </a:cubicBezTo>
                <a:lnTo>
                  <a:pt x="418966" y="1285582"/>
                </a:lnTo>
                <a:lnTo>
                  <a:pt x="415094" y="1285191"/>
                </a:lnTo>
                <a:lnTo>
                  <a:pt x="409522" y="1285696"/>
                </a:lnTo>
                <a:lnTo>
                  <a:pt x="402586" y="1283931"/>
                </a:lnTo>
                <a:lnTo>
                  <a:pt x="395276" y="1283194"/>
                </a:lnTo>
                <a:lnTo>
                  <a:pt x="375186" y="1276957"/>
                </a:lnTo>
                <a:lnTo>
                  <a:pt x="371384" y="1275989"/>
                </a:lnTo>
                <a:lnTo>
                  <a:pt x="366091" y="1272480"/>
                </a:lnTo>
                <a:lnTo>
                  <a:pt x="353246" y="1265507"/>
                </a:lnTo>
                <a:lnTo>
                  <a:pt x="343694" y="1257627"/>
                </a:lnTo>
                <a:lnTo>
                  <a:pt x="338379" y="1254100"/>
                </a:lnTo>
                <a:cubicBezTo>
                  <a:pt x="333493" y="1249500"/>
                  <a:pt x="328964" y="1244439"/>
                  <a:pt x="324861" y="1238941"/>
                </a:cubicBezTo>
                <a:lnTo>
                  <a:pt x="322166" y="1234570"/>
                </a:lnTo>
                <a:lnTo>
                  <a:pt x="321497" y="1233758"/>
                </a:lnTo>
                <a:lnTo>
                  <a:pt x="320247" y="1231457"/>
                </a:lnTo>
                <a:lnTo>
                  <a:pt x="313901" y="1221159"/>
                </a:lnTo>
                <a:lnTo>
                  <a:pt x="13255" y="620933"/>
                </a:lnTo>
                <a:cubicBezTo>
                  <a:pt x="9621" y="613678"/>
                  <a:pt x="6807" y="606226"/>
                  <a:pt x="4782" y="598683"/>
                </a:cubicBezTo>
                <a:lnTo>
                  <a:pt x="4562" y="597353"/>
                </a:lnTo>
                <a:lnTo>
                  <a:pt x="3158" y="593856"/>
                </a:lnTo>
                <a:lnTo>
                  <a:pt x="2062" y="582188"/>
                </a:lnTo>
                <a:lnTo>
                  <a:pt x="1023" y="575888"/>
                </a:lnTo>
                <a:lnTo>
                  <a:pt x="1139" y="572371"/>
                </a:lnTo>
                <a:lnTo>
                  <a:pt x="0" y="560248"/>
                </a:lnTo>
                <a:cubicBezTo>
                  <a:pt x="1125" y="537636"/>
                  <a:pt x="8782" y="515106"/>
                  <a:pt x="23396" y="495636"/>
                </a:cubicBezTo>
                <a:lnTo>
                  <a:pt x="359322" y="48075"/>
                </a:lnTo>
                <a:cubicBezTo>
                  <a:pt x="369065" y="35095"/>
                  <a:pt x="380976" y="24704"/>
                  <a:pt x="394175" y="17028"/>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3" name="Google Shape;313;p21"/>
          <p:cNvSpPr/>
          <p:nvPr/>
        </p:nvSpPr>
        <p:spPr>
          <a:xfrm rot="1595518">
            <a:off x="11691895" y="664471"/>
            <a:ext cx="780986" cy="1048109"/>
          </a:xfrm>
          <a:custGeom>
            <a:avLst/>
            <a:gdLst/>
            <a:ahLst/>
            <a:cxnLst/>
            <a:rect l="l" t="t" r="r" b="b"/>
            <a:pathLst>
              <a:path w="780986" h="1048109" extrusionOk="0">
                <a:moveTo>
                  <a:pt x="256370" y="0"/>
                </a:moveTo>
                <a:lnTo>
                  <a:pt x="780986" y="1048003"/>
                </a:lnTo>
                <a:lnTo>
                  <a:pt x="390067" y="1048003"/>
                </a:lnTo>
                <a:lnTo>
                  <a:pt x="386462" y="1047639"/>
                </a:lnTo>
                <a:lnTo>
                  <a:pt x="381273" y="1048109"/>
                </a:lnTo>
                <a:lnTo>
                  <a:pt x="374816" y="1046465"/>
                </a:lnTo>
                <a:lnTo>
                  <a:pt x="368011" y="1045779"/>
                </a:lnTo>
                <a:lnTo>
                  <a:pt x="349306" y="1039973"/>
                </a:lnTo>
                <a:lnTo>
                  <a:pt x="345767" y="1039072"/>
                </a:lnTo>
                <a:lnTo>
                  <a:pt x="340839" y="1035805"/>
                </a:lnTo>
                <a:lnTo>
                  <a:pt x="328880" y="1029313"/>
                </a:lnTo>
                <a:lnTo>
                  <a:pt x="319987" y="1021976"/>
                </a:lnTo>
                <a:lnTo>
                  <a:pt x="315037" y="1018693"/>
                </a:lnTo>
                <a:cubicBezTo>
                  <a:pt x="310490" y="1014410"/>
                  <a:pt x="306272" y="1009698"/>
                  <a:pt x="302452" y="1004579"/>
                </a:cubicBezTo>
                <a:lnTo>
                  <a:pt x="299943" y="1000509"/>
                </a:lnTo>
                <a:lnTo>
                  <a:pt x="299321" y="999754"/>
                </a:lnTo>
                <a:lnTo>
                  <a:pt x="298157" y="997611"/>
                </a:lnTo>
                <a:lnTo>
                  <a:pt x="292249" y="988024"/>
                </a:lnTo>
                <a:lnTo>
                  <a:pt x="12341" y="429200"/>
                </a:lnTo>
                <a:cubicBezTo>
                  <a:pt x="8957" y="422445"/>
                  <a:pt x="6339" y="415508"/>
                  <a:pt x="4451" y="408485"/>
                </a:cubicBezTo>
                <a:lnTo>
                  <a:pt x="4247" y="407246"/>
                </a:lnTo>
                <a:lnTo>
                  <a:pt x="2941" y="403990"/>
                </a:lnTo>
                <a:lnTo>
                  <a:pt x="1920" y="393128"/>
                </a:lnTo>
                <a:lnTo>
                  <a:pt x="952" y="387263"/>
                </a:lnTo>
                <a:lnTo>
                  <a:pt x="1061" y="383987"/>
                </a:lnTo>
                <a:lnTo>
                  <a:pt x="0" y="372702"/>
                </a:lnTo>
                <a:cubicBezTo>
                  <a:pt x="1047" y="351649"/>
                  <a:pt x="8176" y="330673"/>
                  <a:pt x="21782" y="31254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4" name="Google Shape;314;p21"/>
          <p:cNvSpPr/>
          <p:nvPr/>
        </p:nvSpPr>
        <p:spPr>
          <a:xfrm rot="1595518">
            <a:off x="10706935" y="3872935"/>
            <a:ext cx="631306" cy="56621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5" name="Google Shape;315;p2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ual Phone Demo">
  <p:cSld name="Dual Phone Demo">
    <p:bg>
      <p:bgPr>
        <a:gradFill>
          <a:gsLst>
            <a:gs pos="0">
              <a:srgbClr val="F2F2F2"/>
            </a:gs>
            <a:gs pos="37000">
              <a:schemeClr val="lt1"/>
            </a:gs>
            <a:gs pos="100000">
              <a:schemeClr val="lt1"/>
            </a:gs>
          </a:gsLst>
          <a:lin ang="5400000" scaled="0"/>
        </a:gradFill>
        <a:effectLst/>
      </p:bgPr>
    </p:bg>
    <p:spTree>
      <p:nvGrpSpPr>
        <p:cNvPr id="1" name="Shape 316"/>
        <p:cNvGrpSpPr/>
        <p:nvPr/>
      </p:nvGrpSpPr>
      <p:grpSpPr>
        <a:xfrm>
          <a:off x="0" y="0"/>
          <a:ext cx="0" cy="0"/>
          <a:chOff x="0" y="0"/>
          <a:chExt cx="0" cy="0"/>
        </a:xfrm>
      </p:grpSpPr>
      <p:sp>
        <p:nvSpPr>
          <p:cNvPr id="317" name="Google Shape;317;p22"/>
          <p:cNvSpPr>
            <a:spLocks noGrp="1"/>
          </p:cNvSpPr>
          <p:nvPr>
            <p:ph type="pic" idx="2"/>
          </p:nvPr>
        </p:nvSpPr>
        <p:spPr>
          <a:xfrm flipH="1">
            <a:off x="2224858" y="1482660"/>
            <a:ext cx="2817461" cy="5008573"/>
          </a:xfrm>
          <a:prstGeom prst="rect">
            <a:avLst/>
          </a:prstGeom>
          <a:noFill/>
          <a:ln>
            <a:noFill/>
          </a:ln>
          <a:effectLst>
            <a:outerShdw blurRad="50800" dist="38100" dir="2700000" algn="tl" rotWithShape="0">
              <a:srgbClr val="000000">
                <a:alpha val="40000"/>
              </a:srgbClr>
            </a:outerShdw>
          </a:effectLst>
        </p:spPr>
      </p:sp>
      <p:sp>
        <p:nvSpPr>
          <p:cNvPr id="318" name="Google Shape;318;p2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9" name="Google Shape;319;p2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0" name="Google Shape;320;p22"/>
          <p:cNvSpPr txBox="1">
            <a:spLocks noGrp="1"/>
          </p:cNvSpPr>
          <p:nvPr>
            <p:ph type="title"/>
          </p:nvPr>
        </p:nvSpPr>
        <p:spPr>
          <a:xfrm>
            <a:off x="631825" y="294694"/>
            <a:ext cx="10480622"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22"/>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2" name="Google Shape;322;p22"/>
          <p:cNvSpPr txBox="1">
            <a:spLocks noGrp="1"/>
          </p:cNvSpPr>
          <p:nvPr>
            <p:ph type="body" idx="1"/>
          </p:nvPr>
        </p:nvSpPr>
        <p:spPr>
          <a:xfrm>
            <a:off x="8468544" y="2159575"/>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3" name="Google Shape;323;p2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4" name="Google Shape;324;p22"/>
          <p:cNvSpPr>
            <a:spLocks noGrp="1"/>
          </p:cNvSpPr>
          <p:nvPr>
            <p:ph type="pic" idx="4"/>
          </p:nvPr>
        </p:nvSpPr>
        <p:spPr>
          <a:xfrm flipH="1">
            <a:off x="5346701" y="1482659"/>
            <a:ext cx="2817461" cy="5008573"/>
          </a:xfrm>
          <a:prstGeom prst="rect">
            <a:avLst/>
          </a:prstGeom>
          <a:noFill/>
          <a:ln>
            <a:noFill/>
          </a:ln>
          <a:effectLst>
            <a:outerShdw blurRad="50800" dist="38100" dir="2700000" algn="tl" rotWithShape="0">
              <a:srgbClr val="000000">
                <a:alpha val="40000"/>
              </a:srgbClr>
            </a:outerShdw>
          </a:effectLst>
        </p:spPr>
      </p:sp>
      <p:pic>
        <p:nvPicPr>
          <p:cNvPr id="325" name="Google Shape;325;p22"/>
          <p:cNvPicPr preferRelativeResize="0"/>
          <p:nvPr/>
        </p:nvPicPr>
        <p:blipFill rotWithShape="1">
          <a:blip r:embed="rId2">
            <a:alphaModFix/>
          </a:blip>
          <a:srcRect/>
          <a:stretch/>
        </p:blipFill>
        <p:spPr>
          <a:xfrm>
            <a:off x="1153075" y="1466615"/>
            <a:ext cx="567709" cy="567709"/>
          </a:xfrm>
          <a:prstGeom prst="rect">
            <a:avLst/>
          </a:prstGeom>
          <a:noFill/>
          <a:ln>
            <a:noFill/>
          </a:ln>
        </p:spPr>
      </p:pic>
      <p:sp>
        <p:nvSpPr>
          <p:cNvPr id="326" name="Google Shape;326;p2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Term Explanation">
  <p:cSld name="5_Term Explanation">
    <p:bg>
      <p:bgPr>
        <a:gradFill>
          <a:gsLst>
            <a:gs pos="0">
              <a:srgbClr val="F2F2F2"/>
            </a:gs>
            <a:gs pos="37000">
              <a:schemeClr val="lt1"/>
            </a:gs>
            <a:gs pos="100000">
              <a:schemeClr val="lt1"/>
            </a:gs>
          </a:gsLst>
          <a:lin ang="5400000" scaled="0"/>
        </a:gradFill>
        <a:effectLst/>
      </p:bgPr>
    </p:bg>
    <p:spTree>
      <p:nvGrpSpPr>
        <p:cNvPr id="1" name="Shape 327"/>
        <p:cNvGrpSpPr/>
        <p:nvPr/>
      </p:nvGrpSpPr>
      <p:grpSpPr>
        <a:xfrm>
          <a:off x="0" y="0"/>
          <a:ext cx="0" cy="0"/>
          <a:chOff x="0" y="0"/>
          <a:chExt cx="0" cy="0"/>
        </a:xfrm>
      </p:grpSpPr>
      <p:pic>
        <p:nvPicPr>
          <p:cNvPr id="328" name="Google Shape;328;p23" descr="A close up of a computer keyboard&#10;&#10;Description automatically generated"/>
          <p:cNvPicPr preferRelativeResize="0"/>
          <p:nvPr/>
        </p:nvPicPr>
        <p:blipFill rotWithShape="1">
          <a:blip r:embed="rId2">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329" name="Google Shape;329;p23" descr="A close up of a computer keyboard&#10;&#10;Description automatically generated"/>
          <p:cNvPicPr preferRelativeResize="0"/>
          <p:nvPr/>
        </p:nvPicPr>
        <p:blipFill rotWithShape="1">
          <a:blip r:embed="rId3">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330" name="Google Shape;330;p23" descr="A close up of a computer keyboard&#10;&#10;Description automatically generated"/>
          <p:cNvPicPr preferRelativeResize="0"/>
          <p:nvPr/>
        </p:nvPicPr>
        <p:blipFill rotWithShape="1">
          <a:blip r:embed="rId4">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331" name="Google Shape;331;p23" descr="A close up of a computer keyboard&#10;&#10;Description automatically generated"/>
          <p:cNvPicPr preferRelativeResize="0"/>
          <p:nvPr/>
        </p:nvPicPr>
        <p:blipFill rotWithShape="1">
          <a:blip r:embed="rId5">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332" name="Google Shape;332;p23" descr="A close up of a computer keyboard&#10;&#10;Description automatically generated"/>
          <p:cNvPicPr preferRelativeResize="0"/>
          <p:nvPr/>
        </p:nvPicPr>
        <p:blipFill rotWithShape="1">
          <a:blip r:embed="rId6">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333" name="Google Shape;333;p2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4" name="Google Shape;334;p2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5" name="Google Shape;335;p23"/>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36" name="Google Shape;336;p23"/>
          <p:cNvGrpSpPr/>
          <p:nvPr/>
        </p:nvGrpSpPr>
        <p:grpSpPr>
          <a:xfrm>
            <a:off x="796537" y="1125549"/>
            <a:ext cx="1285487" cy="1239807"/>
            <a:chOff x="1174587" y="1209675"/>
            <a:chExt cx="1332658" cy="1285301"/>
          </a:xfrm>
        </p:grpSpPr>
        <p:sp>
          <p:nvSpPr>
            <p:cNvPr id="337" name="Google Shape;337;p2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38" name="Google Shape;338;p23"/>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339" name="Google Shape;339;p23"/>
          <p:cNvSpPr/>
          <p:nvPr/>
        </p:nvSpPr>
        <p:spPr>
          <a:xfrm rot="1595518">
            <a:off x="2566289" y="2073697"/>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0" name="Google Shape;340;p23"/>
          <p:cNvSpPr txBox="1">
            <a:spLocks noGrp="1"/>
          </p:cNvSpPr>
          <p:nvPr>
            <p:ph type="body" idx="1"/>
          </p:nvPr>
        </p:nvSpPr>
        <p:spPr>
          <a:xfrm>
            <a:off x="4689008" y="2479101"/>
            <a:ext cx="5766806"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23"/>
          <p:cNvSpPr>
            <a:spLocks noGrp="1"/>
          </p:cNvSpPr>
          <p:nvPr>
            <p:ph type="pic" idx="2"/>
          </p:nvPr>
        </p:nvSpPr>
        <p:spPr>
          <a:xfrm>
            <a:off x="2938467" y="2331464"/>
            <a:ext cx="1484451" cy="1483480"/>
          </a:xfrm>
          <a:prstGeom prst="rect">
            <a:avLst/>
          </a:prstGeom>
          <a:noFill/>
          <a:ln>
            <a:noFill/>
          </a:ln>
          <a:effectLst>
            <a:outerShdw blurRad="50800" dist="38100" dir="2700000" algn="tl" rotWithShape="0">
              <a:srgbClr val="000000">
                <a:alpha val="40000"/>
              </a:srgbClr>
            </a:outerShdw>
          </a:effectLst>
        </p:spPr>
      </p:sp>
      <p:sp>
        <p:nvSpPr>
          <p:cNvPr id="342" name="Google Shape;342;p23"/>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23"/>
          <p:cNvSpPr/>
          <p:nvPr/>
        </p:nvSpPr>
        <p:spPr>
          <a:xfrm rot="1595518">
            <a:off x="1126064" y="4208058"/>
            <a:ext cx="2228808" cy="199901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4" name="Google Shape;344;p23"/>
          <p:cNvSpPr txBox="1">
            <a:spLocks noGrp="1"/>
          </p:cNvSpPr>
          <p:nvPr>
            <p:ph type="body" idx="4"/>
          </p:nvPr>
        </p:nvSpPr>
        <p:spPr>
          <a:xfrm>
            <a:off x="3248783" y="4613462"/>
            <a:ext cx="5288989" cy="1188205"/>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5" name="Google Shape;345;p23"/>
          <p:cNvSpPr>
            <a:spLocks noGrp="1"/>
          </p:cNvSpPr>
          <p:nvPr>
            <p:ph type="pic" idx="5"/>
          </p:nvPr>
        </p:nvSpPr>
        <p:spPr>
          <a:xfrm>
            <a:off x="1498242" y="4465825"/>
            <a:ext cx="1484451" cy="1483480"/>
          </a:xfrm>
          <a:prstGeom prst="rect">
            <a:avLst/>
          </a:prstGeom>
          <a:noFill/>
          <a:ln>
            <a:noFill/>
          </a:ln>
          <a:effectLst>
            <a:outerShdw blurRad="50800" dist="38100" dir="2700000" algn="tl" rotWithShape="0">
              <a:srgbClr val="000000">
                <a:alpha val="40000"/>
              </a:srgbClr>
            </a:outerShdw>
          </a:effectLst>
        </p:spPr>
      </p:sp>
      <p:sp>
        <p:nvSpPr>
          <p:cNvPr id="346" name="Google Shape;346;p23"/>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7" name="Google Shape;347;p23"/>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8" name="Google Shape;348;p23"/>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49" name="Google Shape;349;p23"/>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0" name="Google Shape;350;p23"/>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1" name="Google Shape;351;p2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_Term Explanation">
  <p:cSld name="10_Term Explanation">
    <p:bg>
      <p:bgPr>
        <a:gradFill>
          <a:gsLst>
            <a:gs pos="0">
              <a:srgbClr val="F2F2F2"/>
            </a:gs>
            <a:gs pos="37000">
              <a:schemeClr val="lt1"/>
            </a:gs>
            <a:gs pos="100000">
              <a:schemeClr val="lt1"/>
            </a:gs>
          </a:gsLst>
          <a:lin ang="5400000" scaled="0"/>
        </a:gradFill>
        <a:effectLst/>
      </p:bgPr>
    </p:bg>
    <p:spTree>
      <p:nvGrpSpPr>
        <p:cNvPr id="1" name="Shape 352"/>
        <p:cNvGrpSpPr/>
        <p:nvPr/>
      </p:nvGrpSpPr>
      <p:grpSpPr>
        <a:xfrm>
          <a:off x="0" y="0"/>
          <a:ext cx="0" cy="0"/>
          <a:chOff x="0" y="0"/>
          <a:chExt cx="0" cy="0"/>
        </a:xfrm>
      </p:grpSpPr>
      <p:sp>
        <p:nvSpPr>
          <p:cNvPr id="353" name="Google Shape;353;p2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4" name="Google Shape;354;p2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55" name="Google Shape;355;p24"/>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56" name="Google Shape;356;p24"/>
          <p:cNvGrpSpPr/>
          <p:nvPr/>
        </p:nvGrpSpPr>
        <p:grpSpPr>
          <a:xfrm>
            <a:off x="796537" y="1125549"/>
            <a:ext cx="1285487" cy="1239807"/>
            <a:chOff x="1174587" y="1209675"/>
            <a:chExt cx="1332658" cy="1285301"/>
          </a:xfrm>
        </p:grpSpPr>
        <p:sp>
          <p:nvSpPr>
            <p:cNvPr id="357" name="Google Shape;357;p2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58" name="Google Shape;358;p24"/>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359" name="Google Shape;359;p24"/>
          <p:cNvSpPr/>
          <p:nvPr/>
        </p:nvSpPr>
        <p:spPr>
          <a:xfrm rot="1595518">
            <a:off x="2855248" y="1582498"/>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0" name="Google Shape;360;p24"/>
          <p:cNvSpPr txBox="1">
            <a:spLocks noGrp="1"/>
          </p:cNvSpPr>
          <p:nvPr>
            <p:ph type="body" idx="1"/>
          </p:nvPr>
        </p:nvSpPr>
        <p:spPr>
          <a:xfrm>
            <a:off x="4743299" y="1918012"/>
            <a:ext cx="5841574" cy="1095375"/>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1" name="Google Shape;361;p24"/>
          <p:cNvSpPr>
            <a:spLocks noGrp="1"/>
          </p:cNvSpPr>
          <p:nvPr>
            <p:ph type="pic" idx="2"/>
          </p:nvPr>
        </p:nvSpPr>
        <p:spPr>
          <a:xfrm>
            <a:off x="3178708" y="1820837"/>
            <a:ext cx="1271880" cy="1271048"/>
          </a:xfrm>
          <a:prstGeom prst="rect">
            <a:avLst/>
          </a:prstGeom>
          <a:noFill/>
          <a:ln>
            <a:noFill/>
          </a:ln>
          <a:effectLst>
            <a:outerShdw blurRad="50800" dist="38100" dir="2700000" algn="tl" rotWithShape="0">
              <a:srgbClr val="000000">
                <a:alpha val="40000"/>
              </a:srgbClr>
            </a:outerShdw>
          </a:effectLst>
        </p:spPr>
      </p:sp>
      <p:sp>
        <p:nvSpPr>
          <p:cNvPr id="362" name="Google Shape;362;p2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3" name="Google Shape;363;p24"/>
          <p:cNvSpPr txBox="1">
            <a:spLocks noGrp="1"/>
          </p:cNvSpPr>
          <p:nvPr>
            <p:ph type="body" idx="4"/>
          </p:nvPr>
        </p:nvSpPr>
        <p:spPr>
          <a:xfrm>
            <a:off x="3261927" y="3824603"/>
            <a:ext cx="5288989" cy="997768"/>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4" name="Google Shape;364;p24"/>
          <p:cNvSpPr>
            <a:spLocks noGrp="1"/>
          </p:cNvSpPr>
          <p:nvPr>
            <p:ph type="pic" idx="5"/>
          </p:nvPr>
        </p:nvSpPr>
        <p:spPr>
          <a:xfrm>
            <a:off x="1730786" y="3659417"/>
            <a:ext cx="1326952" cy="1326084"/>
          </a:xfrm>
          <a:prstGeom prst="rect">
            <a:avLst/>
          </a:prstGeom>
          <a:noFill/>
          <a:ln>
            <a:noFill/>
          </a:ln>
          <a:effectLst>
            <a:outerShdw blurRad="50800" dist="38100" dir="2700000" algn="tl" rotWithShape="0">
              <a:srgbClr val="000000">
                <a:alpha val="40000"/>
              </a:srgbClr>
            </a:outerShdw>
          </a:effectLst>
        </p:spPr>
      </p:sp>
      <p:sp>
        <p:nvSpPr>
          <p:cNvPr id="365" name="Google Shape;365;p24"/>
          <p:cNvSpPr txBox="1">
            <a:spLocks noGrp="1"/>
          </p:cNvSpPr>
          <p:nvPr>
            <p:ph type="body" idx="6"/>
          </p:nvPr>
        </p:nvSpPr>
        <p:spPr>
          <a:xfrm>
            <a:off x="3009091" y="5462468"/>
            <a:ext cx="5288989" cy="80017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6" name="Google Shape;366;p24"/>
          <p:cNvSpPr/>
          <p:nvPr/>
        </p:nvSpPr>
        <p:spPr>
          <a:xfrm flipH="1">
            <a:off x="2966697" y="5462469"/>
            <a:ext cx="45719" cy="8001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7" name="Google Shape;367;p24"/>
          <p:cNvSpPr/>
          <p:nvPr/>
        </p:nvSpPr>
        <p:spPr>
          <a:xfrm rot="1595518">
            <a:off x="1440999" y="3439257"/>
            <a:ext cx="1969460" cy="1766405"/>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68" name="Google Shape;368;p24" descr="A close up of a computer keyboard&#10;&#10;Description automatically generated"/>
          <p:cNvPicPr preferRelativeResize="0"/>
          <p:nvPr/>
        </p:nvPicPr>
        <p:blipFill rotWithShape="1">
          <a:blip r:embed="rId3">
            <a:alphaModFix/>
          </a:blip>
          <a:srcRect/>
          <a:stretch/>
        </p:blipFill>
        <p:spPr>
          <a:xfrm>
            <a:off x="8401885" y="6226298"/>
            <a:ext cx="1600923" cy="640162"/>
          </a:xfrm>
          <a:custGeom>
            <a:avLst/>
            <a:gdLst/>
            <a:ahLst/>
            <a:cxnLst/>
            <a:rect l="l" t="t" r="r" b="b"/>
            <a:pathLst>
              <a:path w="1600923" h="640162" extrusionOk="0">
                <a:moveTo>
                  <a:pt x="789752" y="0"/>
                </a:moveTo>
                <a:lnTo>
                  <a:pt x="807134" y="599"/>
                </a:lnTo>
                <a:lnTo>
                  <a:pt x="813053" y="403"/>
                </a:lnTo>
                <a:lnTo>
                  <a:pt x="816133" y="909"/>
                </a:lnTo>
                <a:lnTo>
                  <a:pt x="819101" y="1011"/>
                </a:lnTo>
                <a:lnTo>
                  <a:pt x="824917" y="2355"/>
                </a:lnTo>
                <a:lnTo>
                  <a:pt x="842521" y="5252"/>
                </a:lnTo>
                <a:cubicBezTo>
                  <a:pt x="852272" y="7870"/>
                  <a:pt x="861905" y="11504"/>
                  <a:pt x="871285" y="16199"/>
                </a:cubicBezTo>
                <a:lnTo>
                  <a:pt x="1516673" y="339272"/>
                </a:lnTo>
                <a:cubicBezTo>
                  <a:pt x="1544814" y="353359"/>
                  <a:pt x="1566673" y="375000"/>
                  <a:pt x="1581024" y="400505"/>
                </a:cubicBezTo>
                <a:lnTo>
                  <a:pt x="1588368" y="417090"/>
                </a:lnTo>
                <a:lnTo>
                  <a:pt x="1588929" y="418124"/>
                </a:lnTo>
                <a:lnTo>
                  <a:pt x="1589172" y="418907"/>
                </a:lnTo>
                <a:lnTo>
                  <a:pt x="1592827" y="427161"/>
                </a:lnTo>
                <a:lnTo>
                  <a:pt x="1595917" y="440616"/>
                </a:lnTo>
                <a:lnTo>
                  <a:pt x="1597789" y="446642"/>
                </a:lnTo>
                <a:lnTo>
                  <a:pt x="1598173" y="450440"/>
                </a:lnTo>
                <a:lnTo>
                  <a:pt x="1599352" y="455576"/>
                </a:lnTo>
                <a:lnTo>
                  <a:pt x="1599675" y="465304"/>
                </a:lnTo>
                <a:lnTo>
                  <a:pt x="1600884" y="477264"/>
                </a:lnTo>
                <a:lnTo>
                  <a:pt x="1600923" y="640162"/>
                </a:lnTo>
                <a:lnTo>
                  <a:pt x="40" y="640162"/>
                </a:lnTo>
                <a:lnTo>
                  <a:pt x="1" y="477648"/>
                </a:lnTo>
                <a:cubicBezTo>
                  <a:pt x="-2" y="467157"/>
                  <a:pt x="1058" y="456917"/>
                  <a:pt x="3080" y="447024"/>
                </a:cubicBezTo>
                <a:lnTo>
                  <a:pt x="3597" y="445361"/>
                </a:lnTo>
                <a:lnTo>
                  <a:pt x="3998" y="440506"/>
                </a:lnTo>
                <a:lnTo>
                  <a:pt x="9482" y="426385"/>
                </a:lnTo>
                <a:lnTo>
                  <a:pt x="11927" y="418501"/>
                </a:lnTo>
                <a:lnTo>
                  <a:pt x="14096" y="414502"/>
                </a:lnTo>
                <a:lnTo>
                  <a:pt x="19793" y="399832"/>
                </a:lnTo>
                <a:cubicBezTo>
                  <a:pt x="34178" y="374344"/>
                  <a:pt x="56066" y="352732"/>
                  <a:pt x="84224" y="338682"/>
                </a:cubicBezTo>
                <a:lnTo>
                  <a:pt x="731500" y="15720"/>
                </a:lnTo>
                <a:cubicBezTo>
                  <a:pt x="750271" y="6354"/>
                  <a:pt x="770053" y="1235"/>
                  <a:pt x="789752" y="0"/>
                </a:cubicBezTo>
                <a:close/>
              </a:path>
            </a:pathLst>
          </a:custGeom>
          <a:noFill/>
          <a:ln>
            <a:noFill/>
          </a:ln>
        </p:spPr>
      </p:pic>
      <p:pic>
        <p:nvPicPr>
          <p:cNvPr id="369" name="Google Shape;369;p24" descr="A close up of a computer keyboard&#10;&#10;Description automatically generated"/>
          <p:cNvPicPr preferRelativeResize="0"/>
          <p:nvPr/>
        </p:nvPicPr>
        <p:blipFill rotWithShape="1">
          <a:blip r:embed="rId4">
            <a:alphaModFix/>
          </a:blip>
          <a:srcRect/>
          <a:stretch/>
        </p:blipFill>
        <p:spPr>
          <a:xfrm>
            <a:off x="8854723" y="4442188"/>
            <a:ext cx="1601091" cy="1821672"/>
          </a:xfrm>
          <a:custGeom>
            <a:avLst/>
            <a:gdLst/>
            <a:ahLst/>
            <a:cxnLst/>
            <a:rect l="l" t="t" r="r" b="b"/>
            <a:pathLst>
              <a:path w="1601091" h="1821672" extrusionOk="0">
                <a:moveTo>
                  <a:pt x="789752" y="0"/>
                </a:moveTo>
                <a:lnTo>
                  <a:pt x="807134" y="600"/>
                </a:lnTo>
                <a:lnTo>
                  <a:pt x="813053" y="403"/>
                </a:lnTo>
                <a:lnTo>
                  <a:pt x="816132" y="910"/>
                </a:lnTo>
                <a:lnTo>
                  <a:pt x="819101" y="1012"/>
                </a:lnTo>
                <a:lnTo>
                  <a:pt x="824916" y="2356"/>
                </a:lnTo>
                <a:lnTo>
                  <a:pt x="842521" y="5253"/>
                </a:lnTo>
                <a:cubicBezTo>
                  <a:pt x="852272" y="7871"/>
                  <a:pt x="861905" y="11505"/>
                  <a:pt x="871285" y="16200"/>
                </a:cubicBezTo>
                <a:lnTo>
                  <a:pt x="1516673" y="339273"/>
                </a:lnTo>
                <a:cubicBezTo>
                  <a:pt x="1544814" y="353360"/>
                  <a:pt x="1566673" y="375001"/>
                  <a:pt x="1581024" y="400506"/>
                </a:cubicBezTo>
                <a:lnTo>
                  <a:pt x="1588368" y="417091"/>
                </a:lnTo>
                <a:lnTo>
                  <a:pt x="1588929" y="418125"/>
                </a:lnTo>
                <a:lnTo>
                  <a:pt x="1589172" y="418909"/>
                </a:lnTo>
                <a:lnTo>
                  <a:pt x="1592827" y="427162"/>
                </a:lnTo>
                <a:lnTo>
                  <a:pt x="1595917" y="440617"/>
                </a:lnTo>
                <a:lnTo>
                  <a:pt x="1597789" y="446644"/>
                </a:lnTo>
                <a:lnTo>
                  <a:pt x="1598173" y="450441"/>
                </a:lnTo>
                <a:lnTo>
                  <a:pt x="1599352" y="455577"/>
                </a:lnTo>
                <a:lnTo>
                  <a:pt x="1599675" y="465304"/>
                </a:lnTo>
                <a:lnTo>
                  <a:pt x="1600884" y="477265"/>
                </a:lnTo>
                <a:lnTo>
                  <a:pt x="1601091" y="1345037"/>
                </a:lnTo>
                <a:lnTo>
                  <a:pt x="1599870" y="1358924"/>
                </a:lnTo>
                <a:lnTo>
                  <a:pt x="1599657" y="1365077"/>
                </a:lnTo>
                <a:lnTo>
                  <a:pt x="1599125" y="1367379"/>
                </a:lnTo>
                <a:lnTo>
                  <a:pt x="1598725" y="1371934"/>
                </a:lnTo>
                <a:lnTo>
                  <a:pt x="1594199" y="1388705"/>
                </a:lnTo>
                <a:lnTo>
                  <a:pt x="1593095" y="1393482"/>
                </a:lnTo>
                <a:lnTo>
                  <a:pt x="1592622" y="1394546"/>
                </a:lnTo>
                <a:lnTo>
                  <a:pt x="1591884" y="1397282"/>
                </a:lnTo>
                <a:lnTo>
                  <a:pt x="1589762" y="1400983"/>
                </a:lnTo>
                <a:lnTo>
                  <a:pt x="1581257" y="1420123"/>
                </a:lnTo>
                <a:lnTo>
                  <a:pt x="1567598" y="1439637"/>
                </a:lnTo>
                <a:lnTo>
                  <a:pt x="1566418" y="1441695"/>
                </a:lnTo>
                <a:lnTo>
                  <a:pt x="1565756" y="1442269"/>
                </a:lnTo>
                <a:lnTo>
                  <a:pt x="1564417" y="1444182"/>
                </a:lnTo>
                <a:cubicBezTo>
                  <a:pt x="1558000" y="1451680"/>
                  <a:pt x="1550796" y="1458611"/>
                  <a:pt x="1542849" y="1464838"/>
                </a:cubicBezTo>
                <a:lnTo>
                  <a:pt x="1531226" y="1472179"/>
                </a:lnTo>
                <a:lnTo>
                  <a:pt x="1527967" y="1475000"/>
                </a:lnTo>
                <a:lnTo>
                  <a:pt x="1524764" y="1476259"/>
                </a:lnTo>
                <a:lnTo>
                  <a:pt x="1516827" y="1481272"/>
                </a:lnTo>
                <a:lnTo>
                  <a:pt x="881366" y="1798339"/>
                </a:lnTo>
                <a:lnTo>
                  <a:pt x="876033" y="1802061"/>
                </a:lnTo>
                <a:cubicBezTo>
                  <a:pt x="850528" y="1816413"/>
                  <a:pt x="821158" y="1823256"/>
                  <a:pt x="791612" y="1821363"/>
                </a:cubicBezTo>
                <a:lnTo>
                  <a:pt x="766831" y="1817284"/>
                </a:lnTo>
                <a:lnTo>
                  <a:pt x="765802" y="1817225"/>
                </a:lnTo>
                <a:lnTo>
                  <a:pt x="765367" y="1817043"/>
                </a:lnTo>
                <a:lnTo>
                  <a:pt x="762145" y="1816513"/>
                </a:lnTo>
                <a:cubicBezTo>
                  <a:pt x="752394" y="1813895"/>
                  <a:pt x="742761" y="1810262"/>
                  <a:pt x="733380" y="1805566"/>
                </a:cubicBezTo>
                <a:lnTo>
                  <a:pt x="84378" y="1480683"/>
                </a:lnTo>
                <a:lnTo>
                  <a:pt x="80128" y="1477991"/>
                </a:lnTo>
                <a:lnTo>
                  <a:pt x="73395" y="1475350"/>
                </a:lnTo>
                <a:lnTo>
                  <a:pt x="66399" y="1469296"/>
                </a:lnTo>
                <a:lnTo>
                  <a:pt x="58377" y="1464215"/>
                </a:lnTo>
                <a:lnTo>
                  <a:pt x="38761" y="1445380"/>
                </a:lnTo>
                <a:lnTo>
                  <a:pt x="34928" y="1442063"/>
                </a:lnTo>
                <a:lnTo>
                  <a:pt x="30841" y="1434943"/>
                </a:lnTo>
                <a:lnTo>
                  <a:pt x="20027" y="1419451"/>
                </a:lnTo>
                <a:lnTo>
                  <a:pt x="13546" y="1404814"/>
                </a:lnTo>
                <a:lnTo>
                  <a:pt x="9441" y="1397662"/>
                </a:lnTo>
                <a:cubicBezTo>
                  <a:pt x="6456" y="1389518"/>
                  <a:pt x="4150" y="1381047"/>
                  <a:pt x="2588" y="1372317"/>
                </a:cubicBezTo>
                <a:lnTo>
                  <a:pt x="2003" y="1365705"/>
                </a:lnTo>
                <a:lnTo>
                  <a:pt x="1699" y="1364380"/>
                </a:lnTo>
                <a:lnTo>
                  <a:pt x="1587" y="1360997"/>
                </a:lnTo>
                <a:lnTo>
                  <a:pt x="209" y="1345421"/>
                </a:lnTo>
                <a:lnTo>
                  <a:pt x="1" y="477648"/>
                </a:lnTo>
                <a:cubicBezTo>
                  <a:pt x="-2" y="467159"/>
                  <a:pt x="1058" y="456918"/>
                  <a:pt x="3080" y="447026"/>
                </a:cubicBezTo>
                <a:lnTo>
                  <a:pt x="3597" y="445361"/>
                </a:lnTo>
                <a:lnTo>
                  <a:pt x="3998" y="440507"/>
                </a:lnTo>
                <a:lnTo>
                  <a:pt x="9482" y="426386"/>
                </a:lnTo>
                <a:lnTo>
                  <a:pt x="11927" y="418502"/>
                </a:lnTo>
                <a:lnTo>
                  <a:pt x="14096" y="414503"/>
                </a:lnTo>
                <a:lnTo>
                  <a:pt x="19793" y="399832"/>
                </a:lnTo>
                <a:cubicBezTo>
                  <a:pt x="34178" y="374345"/>
                  <a:pt x="56066" y="352733"/>
                  <a:pt x="84224" y="338684"/>
                </a:cubicBezTo>
                <a:lnTo>
                  <a:pt x="731500" y="15721"/>
                </a:lnTo>
                <a:cubicBezTo>
                  <a:pt x="750271" y="6355"/>
                  <a:pt x="770053" y="1236"/>
                  <a:pt x="789752" y="0"/>
                </a:cubicBezTo>
                <a:close/>
              </a:path>
            </a:pathLst>
          </a:custGeom>
          <a:noFill/>
          <a:ln>
            <a:noFill/>
          </a:ln>
        </p:spPr>
      </p:pic>
      <p:pic>
        <p:nvPicPr>
          <p:cNvPr id="370" name="Google Shape;370;p24" descr="A close up of a computer keyboard&#10;&#10;Description automatically generated"/>
          <p:cNvPicPr preferRelativeResize="0"/>
          <p:nvPr/>
        </p:nvPicPr>
        <p:blipFill rotWithShape="1">
          <a:blip r:embed="rId5">
            <a:alphaModFix/>
          </a:blip>
          <a:srcRect/>
          <a:stretch/>
        </p:blipFill>
        <p:spPr>
          <a:xfrm>
            <a:off x="10147861" y="5910244"/>
            <a:ext cx="1240651" cy="956218"/>
          </a:xfrm>
          <a:custGeom>
            <a:avLst/>
            <a:gdLst/>
            <a:ahLst/>
            <a:cxnLst/>
            <a:rect l="l" t="t" r="r" b="b"/>
            <a:pathLst>
              <a:path w="1240651" h="956218" extrusionOk="0">
                <a:moveTo>
                  <a:pt x="611972" y="0"/>
                </a:moveTo>
                <a:lnTo>
                  <a:pt x="625441" y="464"/>
                </a:lnTo>
                <a:lnTo>
                  <a:pt x="630028" y="312"/>
                </a:lnTo>
                <a:lnTo>
                  <a:pt x="632413" y="705"/>
                </a:lnTo>
                <a:lnTo>
                  <a:pt x="634713" y="784"/>
                </a:lnTo>
                <a:lnTo>
                  <a:pt x="639220" y="1824"/>
                </a:lnTo>
                <a:lnTo>
                  <a:pt x="652861" y="4070"/>
                </a:lnTo>
                <a:cubicBezTo>
                  <a:pt x="660417" y="6099"/>
                  <a:pt x="667882" y="8914"/>
                  <a:pt x="675152" y="12553"/>
                </a:cubicBezTo>
                <a:lnTo>
                  <a:pt x="1175257" y="262900"/>
                </a:lnTo>
                <a:cubicBezTo>
                  <a:pt x="1197062" y="273815"/>
                  <a:pt x="1214001" y="290585"/>
                  <a:pt x="1225121" y="310348"/>
                </a:cubicBezTo>
                <a:lnTo>
                  <a:pt x="1230812" y="323200"/>
                </a:lnTo>
                <a:lnTo>
                  <a:pt x="1231248" y="324000"/>
                </a:lnTo>
                <a:lnTo>
                  <a:pt x="1231436" y="324608"/>
                </a:lnTo>
                <a:lnTo>
                  <a:pt x="1234267" y="331004"/>
                </a:lnTo>
                <a:lnTo>
                  <a:pt x="1236663" y="341430"/>
                </a:lnTo>
                <a:lnTo>
                  <a:pt x="1238112" y="346100"/>
                </a:lnTo>
                <a:lnTo>
                  <a:pt x="1238411" y="349043"/>
                </a:lnTo>
                <a:lnTo>
                  <a:pt x="1239323" y="353021"/>
                </a:lnTo>
                <a:lnTo>
                  <a:pt x="1239574" y="360560"/>
                </a:lnTo>
                <a:lnTo>
                  <a:pt x="1240511" y="369828"/>
                </a:lnTo>
                <a:lnTo>
                  <a:pt x="1240651" y="956217"/>
                </a:lnTo>
                <a:lnTo>
                  <a:pt x="141" y="956218"/>
                </a:lnTo>
                <a:lnTo>
                  <a:pt x="1" y="370125"/>
                </a:lnTo>
                <a:cubicBezTo>
                  <a:pt x="-2" y="361998"/>
                  <a:pt x="819" y="354061"/>
                  <a:pt x="2386" y="346396"/>
                </a:cubicBezTo>
                <a:lnTo>
                  <a:pt x="2787" y="345107"/>
                </a:lnTo>
                <a:lnTo>
                  <a:pt x="3098" y="341345"/>
                </a:lnTo>
                <a:lnTo>
                  <a:pt x="7347" y="330402"/>
                </a:lnTo>
                <a:lnTo>
                  <a:pt x="9241" y="324293"/>
                </a:lnTo>
                <a:lnTo>
                  <a:pt x="10922" y="321195"/>
                </a:lnTo>
                <a:lnTo>
                  <a:pt x="15337" y="309826"/>
                </a:lnTo>
                <a:cubicBezTo>
                  <a:pt x="26483" y="290076"/>
                  <a:pt x="43444" y="273329"/>
                  <a:pt x="65264" y="262442"/>
                </a:cubicBezTo>
                <a:lnTo>
                  <a:pt x="566833" y="12182"/>
                </a:lnTo>
                <a:cubicBezTo>
                  <a:pt x="581378" y="4924"/>
                  <a:pt x="596707" y="957"/>
                  <a:pt x="611972" y="0"/>
                </a:cubicBezTo>
                <a:close/>
              </a:path>
            </a:pathLst>
          </a:custGeom>
          <a:noFill/>
          <a:ln>
            <a:noFill/>
          </a:ln>
        </p:spPr>
      </p:pic>
      <p:pic>
        <p:nvPicPr>
          <p:cNvPr id="371" name="Google Shape;371;p24" descr="A close up of a computer keyboard&#10;&#10;Description automatically generated"/>
          <p:cNvPicPr preferRelativeResize="0"/>
          <p:nvPr/>
        </p:nvPicPr>
        <p:blipFill rotWithShape="1">
          <a:blip r:embed="rId6">
            <a:alphaModFix/>
          </a:blip>
          <a:srcRect/>
          <a:stretch/>
        </p:blipFill>
        <p:spPr>
          <a:xfrm>
            <a:off x="10553404" y="3701973"/>
            <a:ext cx="1638596" cy="2403671"/>
          </a:xfrm>
          <a:custGeom>
            <a:avLst/>
            <a:gdLst/>
            <a:ahLst/>
            <a:cxnLst/>
            <a:rect l="l" t="t" r="r" b="b"/>
            <a:pathLst>
              <a:path w="1638596" h="2403671" extrusionOk="0">
                <a:moveTo>
                  <a:pt x="1042067" y="0"/>
                </a:moveTo>
                <a:lnTo>
                  <a:pt x="1065002" y="791"/>
                </a:lnTo>
                <a:lnTo>
                  <a:pt x="1072813" y="532"/>
                </a:lnTo>
                <a:lnTo>
                  <a:pt x="1076875" y="1200"/>
                </a:lnTo>
                <a:lnTo>
                  <a:pt x="1080793" y="1335"/>
                </a:lnTo>
                <a:lnTo>
                  <a:pt x="1088466" y="3107"/>
                </a:lnTo>
                <a:lnTo>
                  <a:pt x="1111695" y="6931"/>
                </a:lnTo>
                <a:cubicBezTo>
                  <a:pt x="1124561" y="10386"/>
                  <a:pt x="1137273" y="15180"/>
                  <a:pt x="1149649" y="21375"/>
                </a:cubicBezTo>
                <a:lnTo>
                  <a:pt x="1638596" y="266136"/>
                </a:lnTo>
                <a:lnTo>
                  <a:pt x="1638596" y="2135557"/>
                </a:lnTo>
                <a:lnTo>
                  <a:pt x="1162950" y="2372884"/>
                </a:lnTo>
                <a:lnTo>
                  <a:pt x="1155914" y="2377795"/>
                </a:lnTo>
                <a:cubicBezTo>
                  <a:pt x="1122260" y="2396732"/>
                  <a:pt x="1083507" y="2405761"/>
                  <a:pt x="1044521" y="2403263"/>
                </a:cubicBezTo>
                <a:lnTo>
                  <a:pt x="1011824" y="2397881"/>
                </a:lnTo>
                <a:lnTo>
                  <a:pt x="1010466" y="2397802"/>
                </a:lnTo>
                <a:lnTo>
                  <a:pt x="1009891" y="2397563"/>
                </a:lnTo>
                <a:lnTo>
                  <a:pt x="1005640" y="2396863"/>
                </a:lnTo>
                <a:cubicBezTo>
                  <a:pt x="992774" y="2393409"/>
                  <a:pt x="980063" y="2388615"/>
                  <a:pt x="967685" y="2382418"/>
                </a:cubicBezTo>
                <a:lnTo>
                  <a:pt x="111335" y="1953741"/>
                </a:lnTo>
                <a:lnTo>
                  <a:pt x="105728" y="1950188"/>
                </a:lnTo>
                <a:lnTo>
                  <a:pt x="96844" y="1946704"/>
                </a:lnTo>
                <a:lnTo>
                  <a:pt x="87612" y="1938715"/>
                </a:lnTo>
                <a:lnTo>
                  <a:pt x="77028" y="1932011"/>
                </a:lnTo>
                <a:lnTo>
                  <a:pt x="51145" y="1907159"/>
                </a:lnTo>
                <a:lnTo>
                  <a:pt x="46088" y="1902781"/>
                </a:lnTo>
                <a:lnTo>
                  <a:pt x="40695" y="1893387"/>
                </a:lnTo>
                <a:lnTo>
                  <a:pt x="26426" y="1872946"/>
                </a:lnTo>
                <a:lnTo>
                  <a:pt x="17875" y="1853633"/>
                </a:lnTo>
                <a:lnTo>
                  <a:pt x="12457" y="1844196"/>
                </a:lnTo>
                <a:cubicBezTo>
                  <a:pt x="8520" y="1833450"/>
                  <a:pt x="5476" y="1822271"/>
                  <a:pt x="3415" y="1810753"/>
                </a:cubicBezTo>
                <a:lnTo>
                  <a:pt x="2643" y="1802029"/>
                </a:lnTo>
                <a:lnTo>
                  <a:pt x="2242" y="1800280"/>
                </a:lnTo>
                <a:lnTo>
                  <a:pt x="2094" y="1795816"/>
                </a:lnTo>
                <a:lnTo>
                  <a:pt x="275" y="1775265"/>
                </a:lnTo>
                <a:lnTo>
                  <a:pt x="1" y="630250"/>
                </a:lnTo>
                <a:cubicBezTo>
                  <a:pt x="-2" y="616409"/>
                  <a:pt x="1397" y="602896"/>
                  <a:pt x="4065" y="589844"/>
                </a:cubicBezTo>
                <a:lnTo>
                  <a:pt x="4746" y="587647"/>
                </a:lnTo>
                <a:lnTo>
                  <a:pt x="5275" y="581243"/>
                </a:lnTo>
                <a:lnTo>
                  <a:pt x="12512" y="562610"/>
                </a:lnTo>
                <a:lnTo>
                  <a:pt x="15737" y="552207"/>
                </a:lnTo>
                <a:lnTo>
                  <a:pt x="18599" y="546932"/>
                </a:lnTo>
                <a:lnTo>
                  <a:pt x="26117" y="527573"/>
                </a:lnTo>
                <a:cubicBezTo>
                  <a:pt x="45098" y="493943"/>
                  <a:pt x="73979" y="465426"/>
                  <a:pt x="111133" y="446888"/>
                </a:cubicBezTo>
                <a:lnTo>
                  <a:pt x="965204" y="20744"/>
                </a:lnTo>
                <a:cubicBezTo>
                  <a:pt x="989973" y="8384"/>
                  <a:pt x="1016075" y="1631"/>
                  <a:pt x="1042067" y="0"/>
                </a:cubicBezTo>
                <a:close/>
              </a:path>
            </a:pathLst>
          </a:custGeom>
          <a:noFill/>
          <a:ln>
            <a:noFill/>
          </a:ln>
        </p:spPr>
      </p:pic>
      <p:pic>
        <p:nvPicPr>
          <p:cNvPr id="372" name="Google Shape;372;p24" descr="A close up of a computer keyboard&#10;&#10;Description automatically generated"/>
          <p:cNvPicPr preferRelativeResize="0"/>
          <p:nvPr/>
        </p:nvPicPr>
        <p:blipFill rotWithShape="1">
          <a:blip r:embed="rId7">
            <a:alphaModFix/>
          </a:blip>
          <a:srcRect/>
          <a:stretch/>
        </p:blipFill>
        <p:spPr>
          <a:xfrm>
            <a:off x="11555644" y="6047129"/>
            <a:ext cx="636356" cy="819332"/>
          </a:xfrm>
          <a:custGeom>
            <a:avLst/>
            <a:gdLst/>
            <a:ahLst/>
            <a:cxnLst/>
            <a:rect l="l" t="t" r="r" b="b"/>
            <a:pathLst>
              <a:path w="636356" h="819332" extrusionOk="0">
                <a:moveTo>
                  <a:pt x="493180" y="0"/>
                </a:moveTo>
                <a:lnTo>
                  <a:pt x="504035" y="374"/>
                </a:lnTo>
                <a:lnTo>
                  <a:pt x="507732" y="252"/>
                </a:lnTo>
                <a:lnTo>
                  <a:pt x="509654" y="568"/>
                </a:lnTo>
                <a:lnTo>
                  <a:pt x="511507" y="631"/>
                </a:lnTo>
                <a:lnTo>
                  <a:pt x="515139" y="1471"/>
                </a:lnTo>
                <a:lnTo>
                  <a:pt x="526133" y="3280"/>
                </a:lnTo>
                <a:cubicBezTo>
                  <a:pt x="532222" y="4915"/>
                  <a:pt x="538239" y="7184"/>
                  <a:pt x="544096" y="10116"/>
                </a:cubicBezTo>
                <a:lnTo>
                  <a:pt x="636356" y="56301"/>
                </a:lnTo>
                <a:lnTo>
                  <a:pt x="636356" y="819332"/>
                </a:lnTo>
                <a:lnTo>
                  <a:pt x="126" y="819331"/>
                </a:lnTo>
                <a:lnTo>
                  <a:pt x="1" y="298279"/>
                </a:lnTo>
                <a:cubicBezTo>
                  <a:pt x="0" y="291728"/>
                  <a:pt x="663" y="285333"/>
                  <a:pt x="1924" y="279156"/>
                </a:cubicBezTo>
                <a:lnTo>
                  <a:pt x="2248" y="278116"/>
                </a:lnTo>
                <a:lnTo>
                  <a:pt x="2497" y="275085"/>
                </a:lnTo>
                <a:lnTo>
                  <a:pt x="5923" y="266266"/>
                </a:lnTo>
                <a:lnTo>
                  <a:pt x="7449" y="261343"/>
                </a:lnTo>
                <a:lnTo>
                  <a:pt x="8803" y="258846"/>
                </a:lnTo>
                <a:lnTo>
                  <a:pt x="12361" y="249685"/>
                </a:lnTo>
                <a:cubicBezTo>
                  <a:pt x="21345" y="233768"/>
                  <a:pt x="35012" y="220273"/>
                  <a:pt x="52596" y="211498"/>
                </a:cubicBezTo>
                <a:lnTo>
                  <a:pt x="456804" y="9817"/>
                </a:lnTo>
                <a:cubicBezTo>
                  <a:pt x="468526" y="3968"/>
                  <a:pt x="480878" y="772"/>
                  <a:pt x="493180" y="0"/>
                </a:cubicBezTo>
                <a:close/>
              </a:path>
            </a:pathLst>
          </a:custGeom>
          <a:noFill/>
          <a:ln>
            <a:noFill/>
          </a:ln>
        </p:spPr>
      </p:pic>
      <p:sp>
        <p:nvSpPr>
          <p:cNvPr id="373" name="Google Shape;373;p24"/>
          <p:cNvSpPr/>
          <p:nvPr/>
        </p:nvSpPr>
        <p:spPr>
          <a:xfrm rot="1595518">
            <a:off x="8729693" y="4520431"/>
            <a:ext cx="1853004" cy="166195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4" name="Google Shape;374;p24"/>
          <p:cNvSpPr/>
          <p:nvPr/>
        </p:nvSpPr>
        <p:spPr>
          <a:xfrm rot="1595518">
            <a:off x="10085631" y="5966813"/>
            <a:ext cx="1385043" cy="1145999"/>
          </a:xfrm>
          <a:custGeom>
            <a:avLst/>
            <a:gdLst/>
            <a:ahLst/>
            <a:cxnLst/>
            <a:rect l="l" t="t" r="r" b="b"/>
            <a:pathLst>
              <a:path w="1385043" h="1145999" extrusionOk="0">
                <a:moveTo>
                  <a:pt x="394832" y="17056"/>
                </a:moveTo>
                <a:lnTo>
                  <a:pt x="407084" y="11442"/>
                </a:lnTo>
                <a:lnTo>
                  <a:pt x="411118" y="9253"/>
                </a:lnTo>
                <a:lnTo>
                  <a:pt x="413427" y="8536"/>
                </a:lnTo>
                <a:lnTo>
                  <a:pt x="415519" y="7577"/>
                </a:lnTo>
                <a:lnTo>
                  <a:pt x="420015" y="6490"/>
                </a:lnTo>
                <a:lnTo>
                  <a:pt x="433218" y="2392"/>
                </a:lnTo>
                <a:cubicBezTo>
                  <a:pt x="440883" y="824"/>
                  <a:pt x="448819" y="0"/>
                  <a:pt x="456948" y="0"/>
                </a:cubicBezTo>
                <a:lnTo>
                  <a:pt x="1016214" y="0"/>
                </a:lnTo>
                <a:cubicBezTo>
                  <a:pt x="1040599" y="0"/>
                  <a:pt x="1063253" y="7413"/>
                  <a:pt x="1082043" y="20108"/>
                </a:cubicBezTo>
                <a:lnTo>
                  <a:pt x="1092885" y="29053"/>
                </a:lnTo>
                <a:lnTo>
                  <a:pt x="1093633" y="29574"/>
                </a:lnTo>
                <a:lnTo>
                  <a:pt x="1094073" y="30033"/>
                </a:lnTo>
                <a:lnTo>
                  <a:pt x="1099468" y="34485"/>
                </a:lnTo>
                <a:lnTo>
                  <a:pt x="1106277" y="42736"/>
                </a:lnTo>
                <a:lnTo>
                  <a:pt x="1109664" y="46263"/>
                </a:lnTo>
                <a:lnTo>
                  <a:pt x="1111248" y="48761"/>
                </a:lnTo>
                <a:lnTo>
                  <a:pt x="1113845" y="51910"/>
                </a:lnTo>
                <a:lnTo>
                  <a:pt x="1117444" y="58539"/>
                </a:lnTo>
                <a:lnTo>
                  <a:pt x="1122430" y="66407"/>
                </a:lnTo>
                <a:lnTo>
                  <a:pt x="1385043" y="590704"/>
                </a:lnTo>
                <a:lnTo>
                  <a:pt x="275758" y="1145999"/>
                </a:lnTo>
                <a:lnTo>
                  <a:pt x="13278" y="621967"/>
                </a:lnTo>
                <a:cubicBezTo>
                  <a:pt x="9637" y="614701"/>
                  <a:pt x="6819" y="607236"/>
                  <a:pt x="4789" y="599680"/>
                </a:cubicBezTo>
                <a:lnTo>
                  <a:pt x="4570" y="598348"/>
                </a:lnTo>
                <a:lnTo>
                  <a:pt x="3164" y="594845"/>
                </a:lnTo>
                <a:lnTo>
                  <a:pt x="2066" y="583158"/>
                </a:lnTo>
                <a:lnTo>
                  <a:pt x="1025" y="576847"/>
                </a:lnTo>
                <a:lnTo>
                  <a:pt x="1141" y="573324"/>
                </a:lnTo>
                <a:lnTo>
                  <a:pt x="0" y="561182"/>
                </a:lnTo>
                <a:cubicBezTo>
                  <a:pt x="1126" y="538532"/>
                  <a:pt x="8797" y="515964"/>
                  <a:pt x="23435" y="496461"/>
                </a:cubicBezTo>
                <a:lnTo>
                  <a:pt x="359921" y="48155"/>
                </a:lnTo>
                <a:cubicBezTo>
                  <a:pt x="369679" y="35154"/>
                  <a:pt x="381611" y="24745"/>
                  <a:pt x="394832" y="1705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5" name="Google Shape;375;p24"/>
          <p:cNvSpPr/>
          <p:nvPr/>
        </p:nvSpPr>
        <p:spPr>
          <a:xfrm rot="1595518">
            <a:off x="10403102" y="3742064"/>
            <a:ext cx="2161694" cy="2192932"/>
          </a:xfrm>
          <a:custGeom>
            <a:avLst/>
            <a:gdLst/>
            <a:ahLst/>
            <a:cxnLst/>
            <a:rect l="l" t="t" r="r" b="b"/>
            <a:pathLst>
              <a:path w="2161694" h="2192932" extrusionOk="0">
                <a:moveTo>
                  <a:pt x="672320" y="29043"/>
                </a:moveTo>
                <a:lnTo>
                  <a:pt x="693183" y="19484"/>
                </a:lnTo>
                <a:lnTo>
                  <a:pt x="700052" y="15756"/>
                </a:lnTo>
                <a:lnTo>
                  <a:pt x="703983" y="14535"/>
                </a:lnTo>
                <a:lnTo>
                  <a:pt x="707547" y="12902"/>
                </a:lnTo>
                <a:lnTo>
                  <a:pt x="715202" y="11052"/>
                </a:lnTo>
                <a:lnTo>
                  <a:pt x="737685" y="4073"/>
                </a:lnTo>
                <a:cubicBezTo>
                  <a:pt x="750737" y="1403"/>
                  <a:pt x="764250" y="0"/>
                  <a:pt x="778090" y="0"/>
                </a:cubicBezTo>
                <a:lnTo>
                  <a:pt x="1324878" y="0"/>
                </a:lnTo>
                <a:lnTo>
                  <a:pt x="2161694" y="1671668"/>
                </a:lnTo>
                <a:lnTo>
                  <a:pt x="1842599" y="2096805"/>
                </a:lnTo>
                <a:lnTo>
                  <a:pt x="1838505" y="2104346"/>
                </a:lnTo>
                <a:cubicBezTo>
                  <a:pt x="1816888" y="2136344"/>
                  <a:pt x="1786276" y="2161765"/>
                  <a:pt x="1750296" y="2176983"/>
                </a:cubicBezTo>
                <a:lnTo>
                  <a:pt x="1718649" y="2186807"/>
                </a:lnTo>
                <a:lnTo>
                  <a:pt x="1717399" y="2187344"/>
                </a:lnTo>
                <a:lnTo>
                  <a:pt x="1716778" y="2187388"/>
                </a:lnTo>
                <a:lnTo>
                  <a:pt x="1712663" y="2188665"/>
                </a:lnTo>
                <a:cubicBezTo>
                  <a:pt x="1699612" y="2191335"/>
                  <a:pt x="1686100" y="2192738"/>
                  <a:pt x="1672257" y="2192738"/>
                </a:cubicBezTo>
                <a:lnTo>
                  <a:pt x="714604" y="2192738"/>
                </a:lnTo>
                <a:lnTo>
                  <a:pt x="708000" y="2192071"/>
                </a:lnTo>
                <a:lnTo>
                  <a:pt x="698496" y="2192932"/>
                </a:lnTo>
                <a:lnTo>
                  <a:pt x="686665" y="2189921"/>
                </a:lnTo>
                <a:lnTo>
                  <a:pt x="674199" y="2188664"/>
                </a:lnTo>
                <a:lnTo>
                  <a:pt x="639930" y="2178027"/>
                </a:lnTo>
                <a:lnTo>
                  <a:pt x="633448" y="2176376"/>
                </a:lnTo>
                <a:lnTo>
                  <a:pt x="624420" y="2170390"/>
                </a:lnTo>
                <a:lnTo>
                  <a:pt x="602510" y="2158498"/>
                </a:lnTo>
                <a:lnTo>
                  <a:pt x="586219" y="2145056"/>
                </a:lnTo>
                <a:lnTo>
                  <a:pt x="577150" y="2139042"/>
                </a:lnTo>
                <a:cubicBezTo>
                  <a:pt x="568819" y="2131195"/>
                  <a:pt x="561093" y="2122562"/>
                  <a:pt x="554094" y="2113185"/>
                </a:cubicBezTo>
                <a:lnTo>
                  <a:pt x="549498" y="2105729"/>
                </a:lnTo>
                <a:lnTo>
                  <a:pt x="548357" y="2104345"/>
                </a:lnTo>
                <a:lnTo>
                  <a:pt x="546226" y="2100419"/>
                </a:lnTo>
                <a:lnTo>
                  <a:pt x="535401" y="2082856"/>
                </a:lnTo>
                <a:lnTo>
                  <a:pt x="22608" y="1059087"/>
                </a:lnTo>
                <a:cubicBezTo>
                  <a:pt x="16410" y="1046712"/>
                  <a:pt x="11612" y="1034002"/>
                  <a:pt x="8155" y="1021136"/>
                </a:cubicBezTo>
                <a:lnTo>
                  <a:pt x="7781" y="1018867"/>
                </a:lnTo>
                <a:lnTo>
                  <a:pt x="5387" y="1012903"/>
                </a:lnTo>
                <a:lnTo>
                  <a:pt x="3518" y="993002"/>
                </a:lnTo>
                <a:lnTo>
                  <a:pt x="1745" y="982256"/>
                </a:lnTo>
                <a:lnTo>
                  <a:pt x="1943" y="976257"/>
                </a:lnTo>
                <a:lnTo>
                  <a:pt x="0" y="955581"/>
                </a:lnTo>
                <a:cubicBezTo>
                  <a:pt x="1919" y="917012"/>
                  <a:pt x="14980" y="878584"/>
                  <a:pt x="39905" y="845375"/>
                </a:cubicBezTo>
                <a:lnTo>
                  <a:pt x="612874" y="81999"/>
                </a:lnTo>
                <a:cubicBezTo>
                  <a:pt x="629490" y="59859"/>
                  <a:pt x="649808" y="42136"/>
                  <a:pt x="672320" y="2904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376" name="Google Shape;376;p24"/>
          <p:cNvSpPr/>
          <p:nvPr/>
        </p:nvSpPr>
        <p:spPr>
          <a:xfrm rot="1595518">
            <a:off x="11511972" y="6022391"/>
            <a:ext cx="812980" cy="967113"/>
          </a:xfrm>
          <a:custGeom>
            <a:avLst/>
            <a:gdLst/>
            <a:ahLst/>
            <a:cxnLst/>
            <a:rect l="l" t="t" r="r" b="b"/>
            <a:pathLst>
              <a:path w="812980" h="967113" extrusionOk="0">
                <a:moveTo>
                  <a:pt x="318189" y="13745"/>
                </a:moveTo>
                <a:lnTo>
                  <a:pt x="328063" y="9221"/>
                </a:lnTo>
                <a:lnTo>
                  <a:pt x="331314" y="7457"/>
                </a:lnTo>
                <a:lnTo>
                  <a:pt x="333174" y="6879"/>
                </a:lnTo>
                <a:lnTo>
                  <a:pt x="334860" y="6106"/>
                </a:lnTo>
                <a:lnTo>
                  <a:pt x="338484" y="5231"/>
                </a:lnTo>
                <a:lnTo>
                  <a:pt x="349124" y="1928"/>
                </a:lnTo>
                <a:cubicBezTo>
                  <a:pt x="355301" y="664"/>
                  <a:pt x="361697" y="0"/>
                  <a:pt x="368247" y="0"/>
                </a:cubicBezTo>
                <a:lnTo>
                  <a:pt x="471421" y="0"/>
                </a:lnTo>
                <a:lnTo>
                  <a:pt x="812980" y="682315"/>
                </a:lnTo>
                <a:lnTo>
                  <a:pt x="244052" y="967113"/>
                </a:lnTo>
                <a:lnTo>
                  <a:pt x="10700" y="501235"/>
                </a:lnTo>
                <a:cubicBezTo>
                  <a:pt x="7766" y="495378"/>
                  <a:pt x="5496" y="489362"/>
                  <a:pt x="3859" y="483274"/>
                </a:cubicBezTo>
                <a:lnTo>
                  <a:pt x="3683" y="482199"/>
                </a:lnTo>
                <a:lnTo>
                  <a:pt x="2549" y="479377"/>
                </a:lnTo>
                <a:lnTo>
                  <a:pt x="1665" y="469958"/>
                </a:lnTo>
                <a:lnTo>
                  <a:pt x="826" y="464872"/>
                </a:lnTo>
                <a:lnTo>
                  <a:pt x="919" y="462033"/>
                </a:lnTo>
                <a:lnTo>
                  <a:pt x="0" y="452248"/>
                </a:lnTo>
                <a:cubicBezTo>
                  <a:pt x="908" y="433994"/>
                  <a:pt x="7089" y="415808"/>
                  <a:pt x="18885" y="400091"/>
                </a:cubicBezTo>
                <a:lnTo>
                  <a:pt x="290055" y="38807"/>
                </a:lnTo>
                <a:cubicBezTo>
                  <a:pt x="297919" y="28330"/>
                  <a:pt x="307534" y="19942"/>
                  <a:pt x="318189" y="13745"/>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7" name="Google Shape;377;p24"/>
          <p:cNvSpPr/>
          <p:nvPr/>
        </p:nvSpPr>
        <p:spPr>
          <a:xfrm rot="1595518">
            <a:off x="8454197" y="6268098"/>
            <a:ext cx="1521453" cy="947957"/>
          </a:xfrm>
          <a:custGeom>
            <a:avLst/>
            <a:gdLst/>
            <a:ahLst/>
            <a:cxnLst/>
            <a:rect l="l" t="t" r="r" b="b"/>
            <a:pathLst>
              <a:path w="1521453" h="947957" extrusionOk="0">
                <a:moveTo>
                  <a:pt x="509532" y="22011"/>
                </a:moveTo>
                <a:lnTo>
                  <a:pt x="525344" y="14766"/>
                </a:lnTo>
                <a:lnTo>
                  <a:pt x="530549" y="11941"/>
                </a:lnTo>
                <a:lnTo>
                  <a:pt x="533529" y="11015"/>
                </a:lnTo>
                <a:lnTo>
                  <a:pt x="536229" y="9778"/>
                </a:lnTo>
                <a:lnTo>
                  <a:pt x="542031" y="8376"/>
                </a:lnTo>
                <a:lnTo>
                  <a:pt x="559070" y="3087"/>
                </a:lnTo>
                <a:cubicBezTo>
                  <a:pt x="568962" y="1063"/>
                  <a:pt x="579202" y="0"/>
                  <a:pt x="589692" y="0"/>
                </a:cubicBezTo>
                <a:lnTo>
                  <a:pt x="1311427" y="0"/>
                </a:lnTo>
                <a:cubicBezTo>
                  <a:pt x="1342897" y="0"/>
                  <a:pt x="1372131" y="9567"/>
                  <a:pt x="1396381" y="25950"/>
                </a:cubicBezTo>
                <a:lnTo>
                  <a:pt x="1410372" y="37493"/>
                </a:lnTo>
                <a:lnTo>
                  <a:pt x="1411336" y="38166"/>
                </a:lnTo>
                <a:lnTo>
                  <a:pt x="1411904" y="38758"/>
                </a:lnTo>
                <a:lnTo>
                  <a:pt x="1418867" y="44503"/>
                </a:lnTo>
                <a:lnTo>
                  <a:pt x="1427653" y="55151"/>
                </a:lnTo>
                <a:lnTo>
                  <a:pt x="1432025" y="59702"/>
                </a:lnTo>
                <a:lnTo>
                  <a:pt x="1434068" y="62926"/>
                </a:lnTo>
                <a:lnTo>
                  <a:pt x="1437421" y="66991"/>
                </a:lnTo>
                <a:lnTo>
                  <a:pt x="1442065" y="75545"/>
                </a:lnTo>
                <a:lnTo>
                  <a:pt x="1448500" y="85699"/>
                </a:lnTo>
                <a:lnTo>
                  <a:pt x="1521453" y="231348"/>
                </a:lnTo>
                <a:lnTo>
                  <a:pt x="89917" y="947957"/>
                </a:lnTo>
                <a:lnTo>
                  <a:pt x="17135" y="802651"/>
                </a:lnTo>
                <a:cubicBezTo>
                  <a:pt x="12436" y="793272"/>
                  <a:pt x="8800" y="783640"/>
                  <a:pt x="6180" y="773889"/>
                </a:cubicBezTo>
                <a:lnTo>
                  <a:pt x="5897" y="772170"/>
                </a:lnTo>
                <a:lnTo>
                  <a:pt x="4083" y="767649"/>
                </a:lnTo>
                <a:lnTo>
                  <a:pt x="2666" y="752567"/>
                </a:lnTo>
                <a:lnTo>
                  <a:pt x="1323" y="744423"/>
                </a:lnTo>
                <a:lnTo>
                  <a:pt x="1473" y="739876"/>
                </a:lnTo>
                <a:lnTo>
                  <a:pt x="0" y="724207"/>
                </a:lnTo>
                <a:cubicBezTo>
                  <a:pt x="1454" y="694977"/>
                  <a:pt x="11353" y="665853"/>
                  <a:pt x="30243" y="640685"/>
                </a:cubicBezTo>
                <a:lnTo>
                  <a:pt x="464479" y="62144"/>
                </a:lnTo>
                <a:cubicBezTo>
                  <a:pt x="477072" y="45366"/>
                  <a:pt x="492470" y="31934"/>
                  <a:pt x="509532" y="2201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8" name="Google Shape;378;p2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Command Prompt 1">
  <p:cSld name="2_Command Prompt 1">
    <p:bg>
      <p:bgPr>
        <a:gradFill>
          <a:gsLst>
            <a:gs pos="0">
              <a:srgbClr val="F2F2F2"/>
            </a:gs>
            <a:gs pos="37000">
              <a:schemeClr val="lt1"/>
            </a:gs>
            <a:gs pos="100000">
              <a:schemeClr val="lt1"/>
            </a:gs>
          </a:gsLst>
          <a:lin ang="5400000" scaled="0"/>
        </a:gradFill>
        <a:effectLst/>
      </p:bgPr>
    </p:bg>
    <p:spTree>
      <p:nvGrpSpPr>
        <p:cNvPr id="1" name="Shape 379"/>
        <p:cNvGrpSpPr/>
        <p:nvPr/>
      </p:nvGrpSpPr>
      <p:grpSpPr>
        <a:xfrm>
          <a:off x="0" y="0"/>
          <a:ext cx="0" cy="0"/>
          <a:chOff x="0" y="0"/>
          <a:chExt cx="0" cy="0"/>
        </a:xfrm>
      </p:grpSpPr>
      <p:sp>
        <p:nvSpPr>
          <p:cNvPr id="380" name="Google Shape;380;p25"/>
          <p:cNvSpPr/>
          <p:nvPr/>
        </p:nvSpPr>
        <p:spPr>
          <a:xfrm>
            <a:off x="2246735" y="1369088"/>
            <a:ext cx="8355453" cy="4222087"/>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1" name="Google Shape;381;p2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2" name="Google Shape;382;p2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83" name="Google Shape;383;p25"/>
          <p:cNvSpPr txBox="1">
            <a:spLocks noGrp="1"/>
          </p:cNvSpPr>
          <p:nvPr>
            <p:ph type="title"/>
          </p:nvPr>
        </p:nvSpPr>
        <p:spPr>
          <a:xfrm>
            <a:off x="631824" y="294694"/>
            <a:ext cx="1043813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84" name="Google Shape;384;p25"/>
          <p:cNvGrpSpPr/>
          <p:nvPr/>
        </p:nvGrpSpPr>
        <p:grpSpPr>
          <a:xfrm>
            <a:off x="796537" y="1125549"/>
            <a:ext cx="1285487" cy="1239807"/>
            <a:chOff x="1174587" y="1209675"/>
            <a:chExt cx="1332658" cy="1285301"/>
          </a:xfrm>
        </p:grpSpPr>
        <p:sp>
          <p:nvSpPr>
            <p:cNvPr id="385" name="Google Shape;385;p25"/>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86" name="Google Shape;386;p25"/>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387" name="Google Shape;387;p25"/>
          <p:cNvSpPr txBox="1">
            <a:spLocks noGrp="1"/>
          </p:cNvSpPr>
          <p:nvPr>
            <p:ph type="body" idx="1"/>
          </p:nvPr>
        </p:nvSpPr>
        <p:spPr>
          <a:xfrm>
            <a:off x="2246735" y="1367158"/>
            <a:ext cx="8355453" cy="422401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8" name="Google Shape;388;p25"/>
          <p:cNvSpPr txBox="1">
            <a:spLocks noGrp="1"/>
          </p:cNvSpPr>
          <p:nvPr>
            <p:ph type="body" idx="2"/>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9" name="Google Shape;389;p2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0" name="Google Shape;390;p25"/>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1" name="Google Shape;391;p2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_Command Prompt 1">
  <p:cSld name="3_Command Prompt 1">
    <p:bg>
      <p:bgPr>
        <a:gradFill>
          <a:gsLst>
            <a:gs pos="0">
              <a:srgbClr val="F2F2F2"/>
            </a:gs>
            <a:gs pos="37000">
              <a:schemeClr val="lt1"/>
            </a:gs>
            <a:gs pos="100000">
              <a:schemeClr val="lt1"/>
            </a:gs>
          </a:gsLst>
          <a:lin ang="5400000" scaled="0"/>
        </a:gradFill>
        <a:effectLst/>
      </p:bgPr>
    </p:bg>
    <p:spTree>
      <p:nvGrpSpPr>
        <p:cNvPr id="1" name="Shape 392"/>
        <p:cNvGrpSpPr/>
        <p:nvPr/>
      </p:nvGrpSpPr>
      <p:grpSpPr>
        <a:xfrm>
          <a:off x="0" y="0"/>
          <a:ext cx="0" cy="0"/>
          <a:chOff x="0" y="0"/>
          <a:chExt cx="0" cy="0"/>
        </a:xfrm>
      </p:grpSpPr>
      <p:sp>
        <p:nvSpPr>
          <p:cNvPr id="393" name="Google Shape;393;p26"/>
          <p:cNvSpPr/>
          <p:nvPr/>
        </p:nvSpPr>
        <p:spPr>
          <a:xfrm>
            <a:off x="3402470" y="1704976"/>
            <a:ext cx="8355453" cy="3654741"/>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4" name="Google Shape;394;p2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5" name="Google Shape;395;p2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6" name="Google Shape;396;p26"/>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7" name="Google Shape;397;p26"/>
          <p:cNvGrpSpPr/>
          <p:nvPr/>
        </p:nvGrpSpPr>
        <p:grpSpPr>
          <a:xfrm>
            <a:off x="796537" y="1125549"/>
            <a:ext cx="1285487" cy="1239807"/>
            <a:chOff x="1174587" y="1209675"/>
            <a:chExt cx="1332658" cy="1285301"/>
          </a:xfrm>
        </p:grpSpPr>
        <p:sp>
          <p:nvSpPr>
            <p:cNvPr id="398" name="Google Shape;398;p2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9" name="Google Shape;399;p26"/>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400" name="Google Shape;400;p26"/>
          <p:cNvSpPr txBox="1">
            <a:spLocks noGrp="1"/>
          </p:cNvSpPr>
          <p:nvPr>
            <p:ph type="body" idx="1"/>
          </p:nvPr>
        </p:nvSpPr>
        <p:spPr>
          <a:xfrm>
            <a:off x="603601" y="2503330"/>
            <a:ext cx="2643903" cy="266557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1" name="Google Shape;401;p26"/>
          <p:cNvSpPr txBox="1">
            <a:spLocks noGrp="1"/>
          </p:cNvSpPr>
          <p:nvPr>
            <p:ph type="body" idx="2"/>
          </p:nvPr>
        </p:nvSpPr>
        <p:spPr>
          <a:xfrm>
            <a:off x="3402469" y="1704977"/>
            <a:ext cx="8355453" cy="365474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2" name="Google Shape;402;p2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3" name="Google Shape;403;p26"/>
          <p:cNvSpPr txBox="1">
            <a:spLocks noGrp="1"/>
          </p:cNvSpPr>
          <p:nvPr>
            <p:ph type="body" idx="4"/>
          </p:nvPr>
        </p:nvSpPr>
        <p:spPr>
          <a:xfrm>
            <a:off x="2258299" y="5683250"/>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4" name="Google Shape;404;p26"/>
          <p:cNvSpPr/>
          <p:nvPr/>
        </p:nvSpPr>
        <p:spPr>
          <a:xfrm>
            <a:off x="2212577" y="5695949"/>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5" name="Google Shape;405;p2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Command Prompt 1">
  <p:cSld name="4_Command Prompt 1">
    <p:bg>
      <p:bgPr>
        <a:gradFill>
          <a:gsLst>
            <a:gs pos="0">
              <a:srgbClr val="F2F2F2"/>
            </a:gs>
            <a:gs pos="37000">
              <a:schemeClr val="lt1"/>
            </a:gs>
            <a:gs pos="100000">
              <a:schemeClr val="lt1"/>
            </a:gs>
          </a:gsLst>
          <a:lin ang="5400000" scaled="0"/>
        </a:gradFill>
        <a:effectLst/>
      </p:bgPr>
    </p:bg>
    <p:spTree>
      <p:nvGrpSpPr>
        <p:cNvPr id="1" name="Shape 406"/>
        <p:cNvGrpSpPr/>
        <p:nvPr/>
      </p:nvGrpSpPr>
      <p:grpSpPr>
        <a:xfrm>
          <a:off x="0" y="0"/>
          <a:ext cx="0" cy="0"/>
          <a:chOff x="0" y="0"/>
          <a:chExt cx="0" cy="0"/>
        </a:xfrm>
      </p:grpSpPr>
      <p:sp>
        <p:nvSpPr>
          <p:cNvPr id="407" name="Google Shape;407;p27"/>
          <p:cNvSpPr/>
          <p:nvPr/>
        </p:nvSpPr>
        <p:spPr>
          <a:xfrm>
            <a:off x="1720785" y="2522233"/>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8" name="Google Shape;408;p2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09" name="Google Shape;409;p2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0" name="Google Shape;410;p2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11" name="Google Shape;411;p27"/>
          <p:cNvGrpSpPr/>
          <p:nvPr/>
        </p:nvGrpSpPr>
        <p:grpSpPr>
          <a:xfrm>
            <a:off x="796537" y="1125549"/>
            <a:ext cx="1285487" cy="1239807"/>
            <a:chOff x="1174587" y="1209675"/>
            <a:chExt cx="1332658" cy="1285301"/>
          </a:xfrm>
        </p:grpSpPr>
        <p:sp>
          <p:nvSpPr>
            <p:cNvPr id="412" name="Google Shape;412;p2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3" name="Google Shape;413;p27"/>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414" name="Google Shape;414;p27"/>
          <p:cNvSpPr txBox="1">
            <a:spLocks noGrp="1"/>
          </p:cNvSpPr>
          <p:nvPr>
            <p:ph type="body" idx="1"/>
          </p:nvPr>
        </p:nvSpPr>
        <p:spPr>
          <a:xfrm>
            <a:off x="1720785" y="2522233"/>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5" name="Google Shape;415;p27"/>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6" name="Google Shape;416;p27"/>
          <p:cNvSpPr txBox="1">
            <a:spLocks noGrp="1"/>
          </p:cNvSpPr>
          <p:nvPr>
            <p:ph type="body" idx="3"/>
          </p:nvPr>
        </p:nvSpPr>
        <p:spPr>
          <a:xfrm>
            <a:off x="2469823" y="3501034"/>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7" name="Google Shape;417;p27"/>
          <p:cNvSpPr txBox="1">
            <a:spLocks noGrp="1"/>
          </p:cNvSpPr>
          <p:nvPr>
            <p:ph type="body" idx="4"/>
          </p:nvPr>
        </p:nvSpPr>
        <p:spPr>
          <a:xfrm>
            <a:off x="2082025" y="5596558"/>
            <a:ext cx="8355448" cy="510011"/>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8" name="Google Shape;418;p27"/>
          <p:cNvSpPr/>
          <p:nvPr/>
        </p:nvSpPr>
        <p:spPr>
          <a:xfrm>
            <a:off x="2036303" y="5609257"/>
            <a:ext cx="45719" cy="5100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9" name="Google Shape;419;p2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_Command Prompt 1">
  <p:cSld name="6_Command Prompt 1">
    <p:bg>
      <p:bgPr>
        <a:gradFill>
          <a:gsLst>
            <a:gs pos="0">
              <a:srgbClr val="F2F2F2"/>
            </a:gs>
            <a:gs pos="37000">
              <a:schemeClr val="lt1"/>
            </a:gs>
            <a:gs pos="100000">
              <a:schemeClr val="lt1"/>
            </a:gs>
          </a:gsLst>
          <a:lin ang="5400000" scaled="0"/>
        </a:gradFill>
        <a:effectLst/>
      </p:bgPr>
    </p:bg>
    <p:spTree>
      <p:nvGrpSpPr>
        <p:cNvPr id="1" name="Shape 420"/>
        <p:cNvGrpSpPr/>
        <p:nvPr/>
      </p:nvGrpSpPr>
      <p:grpSpPr>
        <a:xfrm>
          <a:off x="0" y="0"/>
          <a:ext cx="0" cy="0"/>
          <a:chOff x="0" y="0"/>
          <a:chExt cx="0" cy="0"/>
        </a:xfrm>
      </p:grpSpPr>
      <p:sp>
        <p:nvSpPr>
          <p:cNvPr id="421" name="Google Shape;421;p28"/>
          <p:cNvSpPr/>
          <p:nvPr/>
        </p:nvSpPr>
        <p:spPr>
          <a:xfrm>
            <a:off x="1720785" y="2268098"/>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2" name="Google Shape;422;p2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2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4" name="Google Shape;424;p28"/>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25" name="Google Shape;425;p28"/>
          <p:cNvGrpSpPr/>
          <p:nvPr/>
        </p:nvGrpSpPr>
        <p:grpSpPr>
          <a:xfrm>
            <a:off x="796537" y="1125549"/>
            <a:ext cx="1285487" cy="1239807"/>
            <a:chOff x="1174587" y="1209675"/>
            <a:chExt cx="1332658" cy="1285301"/>
          </a:xfrm>
        </p:grpSpPr>
        <p:sp>
          <p:nvSpPr>
            <p:cNvPr id="426" name="Google Shape;426;p2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7" name="Google Shape;427;p28"/>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428" name="Google Shape;428;p28"/>
          <p:cNvSpPr txBox="1">
            <a:spLocks noGrp="1"/>
          </p:cNvSpPr>
          <p:nvPr>
            <p:ph type="body" idx="1"/>
          </p:nvPr>
        </p:nvSpPr>
        <p:spPr>
          <a:xfrm>
            <a:off x="1720785" y="2268098"/>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9" name="Google Shape;429;p28"/>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0" name="Google Shape;430;p28"/>
          <p:cNvSpPr txBox="1">
            <a:spLocks noGrp="1"/>
          </p:cNvSpPr>
          <p:nvPr>
            <p:ph type="body" idx="3"/>
          </p:nvPr>
        </p:nvSpPr>
        <p:spPr>
          <a:xfrm>
            <a:off x="2469823" y="3146127"/>
            <a:ext cx="7560297" cy="1790700"/>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1" name="Google Shape;431;p2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
        <p:nvSpPr>
          <p:cNvPr id="432" name="Google Shape;432;p28"/>
          <p:cNvSpPr/>
          <p:nvPr/>
        </p:nvSpPr>
        <p:spPr>
          <a:xfrm>
            <a:off x="1720785" y="5732452"/>
            <a:ext cx="8892963" cy="644255"/>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3" name="Google Shape;433;p28"/>
          <p:cNvSpPr txBox="1">
            <a:spLocks noGrp="1"/>
          </p:cNvSpPr>
          <p:nvPr>
            <p:ph type="body" idx="4"/>
          </p:nvPr>
        </p:nvSpPr>
        <p:spPr>
          <a:xfrm>
            <a:off x="1720785" y="5732452"/>
            <a:ext cx="8892963" cy="64425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4" name="Google Shape;434;p28"/>
          <p:cNvSpPr txBox="1">
            <a:spLocks noGrp="1"/>
          </p:cNvSpPr>
          <p:nvPr>
            <p:ph type="body" idx="5"/>
          </p:nvPr>
        </p:nvSpPr>
        <p:spPr>
          <a:xfrm>
            <a:off x="1720784" y="5329915"/>
            <a:ext cx="1285487" cy="402537"/>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Term Explanation">
  <p:cSld name="3_Term Explanation">
    <p:bg>
      <p:bgPr>
        <a:gradFill>
          <a:gsLst>
            <a:gs pos="0">
              <a:srgbClr val="F2F2F2"/>
            </a:gs>
            <a:gs pos="37000">
              <a:schemeClr val="lt1"/>
            </a:gs>
            <a:gs pos="100000">
              <a:schemeClr val="lt1"/>
            </a:gs>
          </a:gsLst>
          <a:lin ang="5400000" scaled="0"/>
        </a:gradFill>
        <a:effectLst/>
      </p:bgPr>
    </p:bg>
    <p:spTree>
      <p:nvGrpSpPr>
        <p:cNvPr id="1" name="Shape 435"/>
        <p:cNvGrpSpPr/>
        <p:nvPr/>
      </p:nvGrpSpPr>
      <p:grpSpPr>
        <a:xfrm>
          <a:off x="0" y="0"/>
          <a:ext cx="0" cy="0"/>
          <a:chOff x="0" y="0"/>
          <a:chExt cx="0" cy="0"/>
        </a:xfrm>
      </p:grpSpPr>
      <p:pic>
        <p:nvPicPr>
          <p:cNvPr id="436" name="Google Shape;436;p29" descr="A computer sitting on top of a table&#10;&#10;Description automatically generated"/>
          <p:cNvPicPr preferRelativeResize="0"/>
          <p:nvPr/>
        </p:nvPicPr>
        <p:blipFill rotWithShape="1">
          <a:blip r:embed="rId2">
            <a:alphaModFix/>
          </a:blip>
          <a:srcRect/>
          <a:stretch/>
        </p:blipFill>
        <p:spPr>
          <a:xfrm>
            <a:off x="11411126" y="4007619"/>
            <a:ext cx="780874" cy="1268141"/>
          </a:xfrm>
          <a:custGeom>
            <a:avLst/>
            <a:gdLst/>
            <a:ahLst/>
            <a:cxnLst/>
            <a:rect l="l" t="t" r="r" b="b"/>
            <a:pathLst>
              <a:path w="780874" h="1268141" extrusionOk="0">
                <a:moveTo>
                  <a:pt x="549779" y="0"/>
                </a:moveTo>
                <a:lnTo>
                  <a:pt x="561880" y="417"/>
                </a:lnTo>
                <a:lnTo>
                  <a:pt x="565999" y="281"/>
                </a:lnTo>
                <a:lnTo>
                  <a:pt x="568144" y="633"/>
                </a:lnTo>
                <a:lnTo>
                  <a:pt x="570210" y="704"/>
                </a:lnTo>
                <a:lnTo>
                  <a:pt x="574259" y="1640"/>
                </a:lnTo>
                <a:lnTo>
                  <a:pt x="586514" y="3657"/>
                </a:lnTo>
                <a:cubicBezTo>
                  <a:pt x="593302" y="5479"/>
                  <a:pt x="600008" y="8008"/>
                  <a:pt x="606538" y="11277"/>
                </a:cubicBezTo>
                <a:lnTo>
                  <a:pt x="780874" y="98548"/>
                </a:lnTo>
                <a:lnTo>
                  <a:pt x="780874" y="1168413"/>
                </a:lnTo>
                <a:lnTo>
                  <a:pt x="613556" y="1251898"/>
                </a:lnTo>
                <a:lnTo>
                  <a:pt x="609843" y="1254488"/>
                </a:lnTo>
                <a:cubicBezTo>
                  <a:pt x="592088" y="1264480"/>
                  <a:pt x="571642" y="1269243"/>
                  <a:pt x="551074" y="1267926"/>
                </a:cubicBezTo>
                <a:lnTo>
                  <a:pt x="533823" y="1265086"/>
                </a:lnTo>
                <a:lnTo>
                  <a:pt x="533107" y="1265045"/>
                </a:lnTo>
                <a:lnTo>
                  <a:pt x="532803" y="1264918"/>
                </a:lnTo>
                <a:lnTo>
                  <a:pt x="530560" y="1264549"/>
                </a:lnTo>
                <a:cubicBezTo>
                  <a:pt x="523773" y="1262727"/>
                  <a:pt x="517067" y="1260198"/>
                  <a:pt x="510537" y="1256928"/>
                </a:cubicBezTo>
                <a:lnTo>
                  <a:pt x="58739" y="1030764"/>
                </a:lnTo>
                <a:lnTo>
                  <a:pt x="55781" y="1028890"/>
                </a:lnTo>
                <a:lnTo>
                  <a:pt x="51094" y="1027052"/>
                </a:lnTo>
                <a:lnTo>
                  <a:pt x="46224" y="1022837"/>
                </a:lnTo>
                <a:lnTo>
                  <a:pt x="40638" y="1019300"/>
                </a:lnTo>
                <a:lnTo>
                  <a:pt x="26984" y="1006188"/>
                </a:lnTo>
                <a:lnTo>
                  <a:pt x="24316" y="1003880"/>
                </a:lnTo>
                <a:lnTo>
                  <a:pt x="21470" y="998922"/>
                </a:lnTo>
                <a:lnTo>
                  <a:pt x="13942" y="988138"/>
                </a:lnTo>
                <a:lnTo>
                  <a:pt x="9431" y="977949"/>
                </a:lnTo>
                <a:lnTo>
                  <a:pt x="6573" y="972971"/>
                </a:lnTo>
                <a:cubicBezTo>
                  <a:pt x="4495" y="967301"/>
                  <a:pt x="2889" y="961403"/>
                  <a:pt x="1801" y="955326"/>
                </a:cubicBezTo>
                <a:lnTo>
                  <a:pt x="1395" y="950723"/>
                </a:lnTo>
                <a:lnTo>
                  <a:pt x="1184" y="949801"/>
                </a:lnTo>
                <a:lnTo>
                  <a:pt x="1105" y="947446"/>
                </a:lnTo>
                <a:lnTo>
                  <a:pt x="146" y="936604"/>
                </a:lnTo>
                <a:lnTo>
                  <a:pt x="1" y="332511"/>
                </a:lnTo>
                <a:cubicBezTo>
                  <a:pt x="-2" y="325208"/>
                  <a:pt x="737" y="318079"/>
                  <a:pt x="2145" y="311193"/>
                </a:cubicBezTo>
                <a:lnTo>
                  <a:pt x="2504" y="310034"/>
                </a:lnTo>
                <a:lnTo>
                  <a:pt x="2783" y="306654"/>
                </a:lnTo>
                <a:lnTo>
                  <a:pt x="6601" y="296825"/>
                </a:lnTo>
                <a:lnTo>
                  <a:pt x="8303" y="291337"/>
                </a:lnTo>
                <a:lnTo>
                  <a:pt x="9813" y="288552"/>
                </a:lnTo>
                <a:lnTo>
                  <a:pt x="13779" y="278339"/>
                </a:lnTo>
                <a:cubicBezTo>
                  <a:pt x="23793" y="260597"/>
                  <a:pt x="39030" y="245552"/>
                  <a:pt x="58633" y="235771"/>
                </a:cubicBezTo>
                <a:lnTo>
                  <a:pt x="509228" y="10944"/>
                </a:lnTo>
                <a:cubicBezTo>
                  <a:pt x="522295" y="4423"/>
                  <a:pt x="536065" y="860"/>
                  <a:pt x="549779" y="0"/>
                </a:cubicBezTo>
                <a:close/>
              </a:path>
            </a:pathLst>
          </a:custGeom>
          <a:noFill/>
          <a:ln>
            <a:noFill/>
          </a:ln>
        </p:spPr>
      </p:pic>
      <p:pic>
        <p:nvPicPr>
          <p:cNvPr id="437" name="Google Shape;437;p29" descr="A computer sitting on top of a table&#10;&#10;Description automatically generated"/>
          <p:cNvPicPr preferRelativeResize="0"/>
          <p:nvPr/>
        </p:nvPicPr>
        <p:blipFill rotWithShape="1">
          <a:blip r:embed="rId3">
            <a:alphaModFix/>
          </a:blip>
          <a:srcRect/>
          <a:stretch/>
        </p:blipFill>
        <p:spPr>
          <a:xfrm>
            <a:off x="9605205" y="3820960"/>
            <a:ext cx="1704945" cy="1939832"/>
          </a:xfrm>
          <a:custGeom>
            <a:avLst/>
            <a:gdLst/>
            <a:ahLst/>
            <a:cxnLst/>
            <a:rect l="l" t="t" r="r" b="b"/>
            <a:pathLst>
              <a:path w="1704945" h="1939832" extrusionOk="0">
                <a:moveTo>
                  <a:pt x="840979" y="0"/>
                </a:moveTo>
                <a:lnTo>
                  <a:pt x="859488" y="638"/>
                </a:lnTo>
                <a:lnTo>
                  <a:pt x="865791" y="429"/>
                </a:lnTo>
                <a:lnTo>
                  <a:pt x="869070" y="968"/>
                </a:lnTo>
                <a:lnTo>
                  <a:pt x="872231" y="1077"/>
                </a:lnTo>
                <a:lnTo>
                  <a:pt x="878424" y="2508"/>
                </a:lnTo>
                <a:lnTo>
                  <a:pt x="897170" y="5594"/>
                </a:lnTo>
                <a:cubicBezTo>
                  <a:pt x="907554" y="8381"/>
                  <a:pt x="917812" y="12251"/>
                  <a:pt x="927801" y="17251"/>
                </a:cubicBezTo>
                <a:lnTo>
                  <a:pt x="1615051" y="361279"/>
                </a:lnTo>
                <a:cubicBezTo>
                  <a:pt x="1645017" y="376280"/>
                  <a:pt x="1668294" y="399324"/>
                  <a:pt x="1683576" y="426484"/>
                </a:cubicBezTo>
                <a:lnTo>
                  <a:pt x="1691396" y="444145"/>
                </a:lnTo>
                <a:lnTo>
                  <a:pt x="1691993" y="445245"/>
                </a:lnTo>
                <a:lnTo>
                  <a:pt x="1692253" y="446080"/>
                </a:lnTo>
                <a:lnTo>
                  <a:pt x="1696145" y="454869"/>
                </a:lnTo>
                <a:lnTo>
                  <a:pt x="1699435" y="469197"/>
                </a:lnTo>
                <a:lnTo>
                  <a:pt x="1701429" y="475614"/>
                </a:lnTo>
                <a:lnTo>
                  <a:pt x="1701837" y="479658"/>
                </a:lnTo>
                <a:lnTo>
                  <a:pt x="1703093" y="485127"/>
                </a:lnTo>
                <a:lnTo>
                  <a:pt x="1703437" y="495485"/>
                </a:lnTo>
                <a:lnTo>
                  <a:pt x="1704724" y="508221"/>
                </a:lnTo>
                <a:lnTo>
                  <a:pt x="1704945" y="1432281"/>
                </a:lnTo>
                <a:lnTo>
                  <a:pt x="1703644" y="1447069"/>
                </a:lnTo>
                <a:lnTo>
                  <a:pt x="1703418" y="1453620"/>
                </a:lnTo>
                <a:lnTo>
                  <a:pt x="1702851" y="1456072"/>
                </a:lnTo>
                <a:lnTo>
                  <a:pt x="1702424" y="1460923"/>
                </a:lnTo>
                <a:lnTo>
                  <a:pt x="1697605" y="1478781"/>
                </a:lnTo>
                <a:lnTo>
                  <a:pt x="1696430" y="1483868"/>
                </a:lnTo>
                <a:lnTo>
                  <a:pt x="1695927" y="1485001"/>
                </a:lnTo>
                <a:lnTo>
                  <a:pt x="1695140" y="1487915"/>
                </a:lnTo>
                <a:lnTo>
                  <a:pt x="1692881" y="1491856"/>
                </a:lnTo>
                <a:lnTo>
                  <a:pt x="1683824" y="1512238"/>
                </a:lnTo>
                <a:lnTo>
                  <a:pt x="1669279" y="1533017"/>
                </a:lnTo>
                <a:lnTo>
                  <a:pt x="1668023" y="1535209"/>
                </a:lnTo>
                <a:lnTo>
                  <a:pt x="1667318" y="1535819"/>
                </a:lnTo>
                <a:lnTo>
                  <a:pt x="1665892" y="1537857"/>
                </a:lnTo>
                <a:cubicBezTo>
                  <a:pt x="1659059" y="1545841"/>
                  <a:pt x="1651387" y="1553221"/>
                  <a:pt x="1642925" y="1559852"/>
                </a:cubicBezTo>
                <a:lnTo>
                  <a:pt x="1630547" y="1567669"/>
                </a:lnTo>
                <a:lnTo>
                  <a:pt x="1627078" y="1570674"/>
                </a:lnTo>
                <a:lnTo>
                  <a:pt x="1623666" y="1572014"/>
                </a:lnTo>
                <a:lnTo>
                  <a:pt x="1615215" y="1577352"/>
                </a:lnTo>
                <a:lnTo>
                  <a:pt x="938535" y="1914986"/>
                </a:lnTo>
                <a:lnTo>
                  <a:pt x="932856" y="1918950"/>
                </a:lnTo>
                <a:cubicBezTo>
                  <a:pt x="905697" y="1934232"/>
                  <a:pt x="874422" y="1941519"/>
                  <a:pt x="842960" y="1939503"/>
                </a:cubicBezTo>
                <a:lnTo>
                  <a:pt x="816571" y="1935160"/>
                </a:lnTo>
                <a:lnTo>
                  <a:pt x="815476" y="1935096"/>
                </a:lnTo>
                <a:lnTo>
                  <a:pt x="815012" y="1934903"/>
                </a:lnTo>
                <a:lnTo>
                  <a:pt x="811581" y="1934338"/>
                </a:lnTo>
                <a:cubicBezTo>
                  <a:pt x="801198" y="1931551"/>
                  <a:pt x="790939" y="1927682"/>
                  <a:pt x="780951" y="1922681"/>
                </a:cubicBezTo>
                <a:lnTo>
                  <a:pt x="89851" y="1576725"/>
                </a:lnTo>
                <a:lnTo>
                  <a:pt x="85326" y="1573859"/>
                </a:lnTo>
                <a:lnTo>
                  <a:pt x="78156" y="1571046"/>
                </a:lnTo>
                <a:lnTo>
                  <a:pt x="70707" y="1564600"/>
                </a:lnTo>
                <a:lnTo>
                  <a:pt x="62164" y="1559189"/>
                </a:lnTo>
                <a:lnTo>
                  <a:pt x="41276" y="1539133"/>
                </a:lnTo>
                <a:lnTo>
                  <a:pt x="37194" y="1535600"/>
                </a:lnTo>
                <a:lnTo>
                  <a:pt x="32842" y="1528018"/>
                </a:lnTo>
                <a:lnTo>
                  <a:pt x="21327" y="1511521"/>
                </a:lnTo>
                <a:lnTo>
                  <a:pt x="14426" y="1495935"/>
                </a:lnTo>
                <a:lnTo>
                  <a:pt x="10054" y="1488319"/>
                </a:lnTo>
                <a:cubicBezTo>
                  <a:pt x="6876" y="1479647"/>
                  <a:pt x="4419" y="1470626"/>
                  <a:pt x="2756" y="1461331"/>
                </a:cubicBezTo>
                <a:lnTo>
                  <a:pt x="2134" y="1454289"/>
                </a:lnTo>
                <a:lnTo>
                  <a:pt x="1810" y="1452879"/>
                </a:lnTo>
                <a:lnTo>
                  <a:pt x="1690" y="1449276"/>
                </a:lnTo>
                <a:lnTo>
                  <a:pt x="223" y="1432690"/>
                </a:lnTo>
                <a:lnTo>
                  <a:pt x="1" y="508630"/>
                </a:lnTo>
                <a:cubicBezTo>
                  <a:pt x="-2" y="497460"/>
                  <a:pt x="1127" y="486555"/>
                  <a:pt x="3280" y="476021"/>
                </a:cubicBezTo>
                <a:lnTo>
                  <a:pt x="3830" y="474249"/>
                </a:lnTo>
                <a:lnTo>
                  <a:pt x="4257" y="469079"/>
                </a:lnTo>
                <a:lnTo>
                  <a:pt x="10097" y="454043"/>
                </a:lnTo>
                <a:lnTo>
                  <a:pt x="12701" y="445648"/>
                </a:lnTo>
                <a:lnTo>
                  <a:pt x="15011" y="441389"/>
                </a:lnTo>
                <a:lnTo>
                  <a:pt x="21078" y="425766"/>
                </a:lnTo>
                <a:cubicBezTo>
                  <a:pt x="36395" y="398626"/>
                  <a:pt x="59703" y="375613"/>
                  <a:pt x="89688" y="360651"/>
                </a:cubicBezTo>
                <a:lnTo>
                  <a:pt x="778948" y="16741"/>
                </a:lnTo>
                <a:cubicBezTo>
                  <a:pt x="798937" y="6766"/>
                  <a:pt x="820002" y="1316"/>
                  <a:pt x="840979" y="0"/>
                </a:cubicBezTo>
                <a:close/>
              </a:path>
            </a:pathLst>
          </a:custGeom>
          <a:noFill/>
          <a:ln>
            <a:noFill/>
          </a:ln>
        </p:spPr>
      </p:pic>
      <p:pic>
        <p:nvPicPr>
          <p:cNvPr id="438" name="Google Shape;438;p29" descr="A computer sitting on top of a table&#10;&#10;Description automatically generated"/>
          <p:cNvPicPr preferRelativeResize="0"/>
          <p:nvPr/>
        </p:nvPicPr>
        <p:blipFill rotWithShape="1">
          <a:blip r:embed="rId4">
            <a:alphaModFix/>
          </a:blip>
          <a:srcRect/>
          <a:stretch/>
        </p:blipFill>
        <p:spPr>
          <a:xfrm>
            <a:off x="10385208" y="5313453"/>
            <a:ext cx="1806793" cy="1544549"/>
          </a:xfrm>
          <a:custGeom>
            <a:avLst/>
            <a:gdLst/>
            <a:ahLst/>
            <a:cxnLst/>
            <a:rect l="l" t="t" r="r" b="b"/>
            <a:pathLst>
              <a:path w="1806793" h="1544549" extrusionOk="0">
                <a:moveTo>
                  <a:pt x="1340386" y="0"/>
                </a:moveTo>
                <a:lnTo>
                  <a:pt x="1369886" y="1018"/>
                </a:lnTo>
                <a:lnTo>
                  <a:pt x="1379933" y="684"/>
                </a:lnTo>
                <a:lnTo>
                  <a:pt x="1385159" y="1544"/>
                </a:lnTo>
                <a:lnTo>
                  <a:pt x="1390196" y="1718"/>
                </a:lnTo>
                <a:lnTo>
                  <a:pt x="1400068" y="3998"/>
                </a:lnTo>
                <a:lnTo>
                  <a:pt x="1429946" y="8916"/>
                </a:lnTo>
                <a:cubicBezTo>
                  <a:pt x="1446496" y="13359"/>
                  <a:pt x="1462846" y="19526"/>
                  <a:pt x="1478766" y="27495"/>
                </a:cubicBezTo>
                <a:lnTo>
                  <a:pt x="1806793" y="191701"/>
                </a:lnTo>
                <a:lnTo>
                  <a:pt x="1806793" y="1544549"/>
                </a:lnTo>
                <a:lnTo>
                  <a:pt x="177" y="1544548"/>
                </a:lnTo>
                <a:lnTo>
                  <a:pt x="1" y="810676"/>
                </a:lnTo>
                <a:cubicBezTo>
                  <a:pt x="-4" y="792873"/>
                  <a:pt x="1796" y="775491"/>
                  <a:pt x="5228" y="758703"/>
                </a:cubicBezTo>
                <a:lnTo>
                  <a:pt x="6104" y="755877"/>
                </a:lnTo>
                <a:lnTo>
                  <a:pt x="6785" y="747638"/>
                </a:lnTo>
                <a:lnTo>
                  <a:pt x="16093" y="723672"/>
                </a:lnTo>
                <a:lnTo>
                  <a:pt x="20242" y="710292"/>
                </a:lnTo>
                <a:lnTo>
                  <a:pt x="23924" y="703505"/>
                </a:lnTo>
                <a:lnTo>
                  <a:pt x="33593" y="678605"/>
                </a:lnTo>
                <a:cubicBezTo>
                  <a:pt x="58007" y="635347"/>
                  <a:pt x="95155" y="598667"/>
                  <a:pt x="142947" y="574821"/>
                </a:cubicBezTo>
                <a:lnTo>
                  <a:pt x="1241518" y="26682"/>
                </a:lnTo>
                <a:cubicBezTo>
                  <a:pt x="1273378" y="10785"/>
                  <a:pt x="1306952" y="2098"/>
                  <a:pt x="1340386" y="0"/>
                </a:cubicBezTo>
                <a:close/>
              </a:path>
            </a:pathLst>
          </a:custGeom>
          <a:noFill/>
          <a:ln>
            <a:noFill/>
          </a:ln>
        </p:spPr>
      </p:pic>
      <p:sp>
        <p:nvSpPr>
          <p:cNvPr id="439" name="Google Shape;439;p2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0" name="Google Shape;440;p2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1" name="Google Shape;441;p29"/>
          <p:cNvSpPr txBox="1">
            <a:spLocks noGrp="1"/>
          </p:cNvSpPr>
          <p:nvPr>
            <p:ph type="title"/>
          </p:nvPr>
        </p:nvSpPr>
        <p:spPr>
          <a:xfrm>
            <a:off x="631825" y="294694"/>
            <a:ext cx="10500668"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29"/>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3" name="Google Shape;443;p29"/>
          <p:cNvSpPr/>
          <p:nvPr/>
        </p:nvSpPr>
        <p:spPr>
          <a:xfrm rot="1595518">
            <a:off x="1274793" y="333536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4" name="Google Shape;444;p29"/>
          <p:cNvSpPr txBox="1">
            <a:spLocks noGrp="1"/>
          </p:cNvSpPr>
          <p:nvPr>
            <p:ph type="body" idx="1"/>
          </p:nvPr>
        </p:nvSpPr>
        <p:spPr>
          <a:xfrm>
            <a:off x="2760995" y="359819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5" name="Google Shape;445;p29"/>
          <p:cNvSpPr>
            <a:spLocks noGrp="1"/>
          </p:cNvSpPr>
          <p:nvPr>
            <p:ph type="pic" idx="2"/>
          </p:nvPr>
        </p:nvSpPr>
        <p:spPr>
          <a:xfrm>
            <a:off x="1555889" y="3562072"/>
            <a:ext cx="1006325" cy="1005667"/>
          </a:xfrm>
          <a:prstGeom prst="rect">
            <a:avLst/>
          </a:prstGeom>
          <a:noFill/>
          <a:ln>
            <a:noFill/>
          </a:ln>
          <a:effectLst>
            <a:outerShdw blurRad="50800" dist="38100" dir="2700000" algn="tl" rotWithShape="0">
              <a:srgbClr val="000000">
                <a:alpha val="40000"/>
              </a:srgbClr>
            </a:outerShdw>
          </a:effectLst>
        </p:spPr>
      </p:sp>
      <p:sp>
        <p:nvSpPr>
          <p:cNvPr id="446" name="Google Shape;446;p2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7" name="Google Shape;447;p29"/>
          <p:cNvSpPr/>
          <p:nvPr/>
        </p:nvSpPr>
        <p:spPr>
          <a:xfrm rot="1595518">
            <a:off x="2065368" y="4843192"/>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8" name="Google Shape;448;p29"/>
          <p:cNvSpPr txBox="1">
            <a:spLocks noGrp="1"/>
          </p:cNvSpPr>
          <p:nvPr>
            <p:ph type="body" idx="4"/>
          </p:nvPr>
        </p:nvSpPr>
        <p:spPr>
          <a:xfrm>
            <a:off x="3580145" y="5086970"/>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9" name="Google Shape;449;p29"/>
          <p:cNvSpPr>
            <a:spLocks noGrp="1"/>
          </p:cNvSpPr>
          <p:nvPr>
            <p:ph type="pic" idx="5"/>
          </p:nvPr>
        </p:nvSpPr>
        <p:spPr>
          <a:xfrm>
            <a:off x="2375039" y="5050852"/>
            <a:ext cx="1006325" cy="1005667"/>
          </a:xfrm>
          <a:prstGeom prst="rect">
            <a:avLst/>
          </a:prstGeom>
          <a:noFill/>
          <a:ln>
            <a:noFill/>
          </a:ln>
          <a:effectLst>
            <a:outerShdw blurRad="50800" dist="38100" dir="2700000" algn="tl" rotWithShape="0">
              <a:srgbClr val="000000">
                <a:alpha val="40000"/>
              </a:srgbClr>
            </a:outerShdw>
          </a:effectLst>
        </p:spPr>
      </p:sp>
      <p:sp>
        <p:nvSpPr>
          <p:cNvPr id="450" name="Google Shape;450;p29"/>
          <p:cNvSpPr/>
          <p:nvPr/>
        </p:nvSpPr>
        <p:spPr>
          <a:xfrm>
            <a:off x="2527439" y="1518899"/>
            <a:ext cx="8325079" cy="1696199"/>
          </a:xfrm>
          <a:prstGeom prst="roundRect">
            <a:avLst>
              <a:gd name="adj" fmla="val 2858"/>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1" name="Google Shape;451;p29"/>
          <p:cNvSpPr txBox="1">
            <a:spLocks noGrp="1"/>
          </p:cNvSpPr>
          <p:nvPr>
            <p:ph type="body" idx="6"/>
          </p:nvPr>
        </p:nvSpPr>
        <p:spPr>
          <a:xfrm>
            <a:off x="2527439" y="1505915"/>
            <a:ext cx="8325079" cy="1696199"/>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2" name="Google Shape;452;p29"/>
          <p:cNvSpPr/>
          <p:nvPr/>
        </p:nvSpPr>
        <p:spPr>
          <a:xfrm rot="1595518">
            <a:off x="9470829" y="3904973"/>
            <a:ext cx="1973197" cy="176976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3" name="Google Shape;453;p29"/>
          <p:cNvSpPr/>
          <p:nvPr/>
        </p:nvSpPr>
        <p:spPr>
          <a:xfrm rot="1595518">
            <a:off x="10412684" y="5227648"/>
            <a:ext cx="1973251" cy="2018441"/>
          </a:xfrm>
          <a:custGeom>
            <a:avLst/>
            <a:gdLst/>
            <a:ahLst/>
            <a:cxnLst/>
            <a:rect l="l" t="t" r="r" b="b"/>
            <a:pathLst>
              <a:path w="1973251" h="2018441" extrusionOk="0">
                <a:moveTo>
                  <a:pt x="864790" y="37357"/>
                </a:moveTo>
                <a:lnTo>
                  <a:pt x="891625" y="25062"/>
                </a:lnTo>
                <a:lnTo>
                  <a:pt x="900460" y="20266"/>
                </a:lnTo>
                <a:lnTo>
                  <a:pt x="905518" y="18696"/>
                </a:lnTo>
                <a:lnTo>
                  <a:pt x="910100" y="16596"/>
                </a:lnTo>
                <a:lnTo>
                  <a:pt x="919948" y="14216"/>
                </a:lnTo>
                <a:lnTo>
                  <a:pt x="948867" y="5240"/>
                </a:lnTo>
                <a:cubicBezTo>
                  <a:pt x="965655" y="1804"/>
                  <a:pt x="983036" y="0"/>
                  <a:pt x="1000839" y="0"/>
                </a:cubicBezTo>
                <a:lnTo>
                  <a:pt x="1367671" y="0"/>
                </a:lnTo>
                <a:lnTo>
                  <a:pt x="1973251" y="1209739"/>
                </a:lnTo>
                <a:lnTo>
                  <a:pt x="357744" y="2018441"/>
                </a:lnTo>
                <a:lnTo>
                  <a:pt x="29081" y="1362279"/>
                </a:lnTo>
                <a:cubicBezTo>
                  <a:pt x="21107" y="1346361"/>
                  <a:pt x="14936" y="1330012"/>
                  <a:pt x="10490" y="1313464"/>
                </a:cubicBezTo>
                <a:lnTo>
                  <a:pt x="10008" y="1310545"/>
                </a:lnTo>
                <a:lnTo>
                  <a:pt x="6929" y="1302872"/>
                </a:lnTo>
                <a:lnTo>
                  <a:pt x="4525" y="1277275"/>
                </a:lnTo>
                <a:lnTo>
                  <a:pt x="2245" y="1263453"/>
                </a:lnTo>
                <a:lnTo>
                  <a:pt x="2500" y="1255736"/>
                </a:lnTo>
                <a:lnTo>
                  <a:pt x="0" y="1229141"/>
                </a:lnTo>
                <a:cubicBezTo>
                  <a:pt x="2468" y="1179531"/>
                  <a:pt x="19267" y="1130102"/>
                  <a:pt x="51329" y="1087386"/>
                </a:cubicBezTo>
                <a:lnTo>
                  <a:pt x="788324" y="105473"/>
                </a:lnTo>
                <a:cubicBezTo>
                  <a:pt x="809698" y="76996"/>
                  <a:pt x="835832" y="54199"/>
                  <a:pt x="864790" y="373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4" name="Google Shape;454;p29"/>
          <p:cNvSpPr/>
          <p:nvPr/>
        </p:nvSpPr>
        <p:spPr>
          <a:xfrm rot="1595518">
            <a:off x="11334086" y="4016468"/>
            <a:ext cx="1084376" cy="1156958"/>
          </a:xfrm>
          <a:custGeom>
            <a:avLst/>
            <a:gdLst/>
            <a:ahLst/>
            <a:cxnLst/>
            <a:rect l="l" t="t" r="r" b="b"/>
            <a:pathLst>
              <a:path w="1084376" h="1156958" extrusionOk="0">
                <a:moveTo>
                  <a:pt x="354706" y="15323"/>
                </a:moveTo>
                <a:lnTo>
                  <a:pt x="365713" y="10279"/>
                </a:lnTo>
                <a:lnTo>
                  <a:pt x="369336" y="8313"/>
                </a:lnTo>
                <a:lnTo>
                  <a:pt x="371411" y="7668"/>
                </a:lnTo>
                <a:lnTo>
                  <a:pt x="373291" y="6807"/>
                </a:lnTo>
                <a:lnTo>
                  <a:pt x="377330" y="5831"/>
                </a:lnTo>
                <a:lnTo>
                  <a:pt x="389192" y="2149"/>
                </a:lnTo>
                <a:cubicBezTo>
                  <a:pt x="396077" y="740"/>
                  <a:pt x="403206" y="0"/>
                  <a:pt x="410509" y="0"/>
                </a:cubicBezTo>
                <a:lnTo>
                  <a:pt x="605468" y="0"/>
                </a:lnTo>
                <a:lnTo>
                  <a:pt x="1084376" y="956692"/>
                </a:lnTo>
                <a:lnTo>
                  <a:pt x="972128" y="1106242"/>
                </a:lnTo>
                <a:lnTo>
                  <a:pt x="969967" y="1110221"/>
                </a:lnTo>
                <a:cubicBezTo>
                  <a:pt x="958563" y="1127103"/>
                  <a:pt x="942412" y="1140515"/>
                  <a:pt x="923430" y="1148544"/>
                </a:cubicBezTo>
                <a:lnTo>
                  <a:pt x="906733" y="1153727"/>
                </a:lnTo>
                <a:lnTo>
                  <a:pt x="906074" y="1154010"/>
                </a:lnTo>
                <a:lnTo>
                  <a:pt x="905746" y="1154033"/>
                </a:lnTo>
                <a:lnTo>
                  <a:pt x="903575" y="1154707"/>
                </a:lnTo>
                <a:cubicBezTo>
                  <a:pt x="896690" y="1156116"/>
                  <a:pt x="889561" y="1156856"/>
                  <a:pt x="882258" y="1156855"/>
                </a:cubicBezTo>
                <a:lnTo>
                  <a:pt x="377014" y="1156856"/>
                </a:lnTo>
                <a:lnTo>
                  <a:pt x="373530" y="1156504"/>
                </a:lnTo>
                <a:lnTo>
                  <a:pt x="368516" y="1156958"/>
                </a:lnTo>
                <a:lnTo>
                  <a:pt x="362275" y="1155369"/>
                </a:lnTo>
                <a:lnTo>
                  <a:pt x="355697" y="1154707"/>
                </a:lnTo>
                <a:lnTo>
                  <a:pt x="337617" y="1149094"/>
                </a:lnTo>
                <a:lnTo>
                  <a:pt x="334198" y="1148224"/>
                </a:lnTo>
                <a:lnTo>
                  <a:pt x="329434" y="1145065"/>
                </a:lnTo>
                <a:lnTo>
                  <a:pt x="317875" y="1138791"/>
                </a:lnTo>
                <a:lnTo>
                  <a:pt x="309280" y="1131699"/>
                </a:lnTo>
                <a:lnTo>
                  <a:pt x="304496" y="1128527"/>
                </a:lnTo>
                <a:cubicBezTo>
                  <a:pt x="300100" y="1124387"/>
                  <a:pt x="296024" y="1119832"/>
                  <a:pt x="292331" y="1114885"/>
                </a:cubicBezTo>
                <a:lnTo>
                  <a:pt x="289907" y="1110951"/>
                </a:lnTo>
                <a:lnTo>
                  <a:pt x="289306" y="1110221"/>
                </a:lnTo>
                <a:lnTo>
                  <a:pt x="288181" y="1108150"/>
                </a:lnTo>
                <a:lnTo>
                  <a:pt x="282470" y="1098884"/>
                </a:lnTo>
                <a:lnTo>
                  <a:pt x="11928" y="558759"/>
                </a:lnTo>
                <a:cubicBezTo>
                  <a:pt x="8657" y="552230"/>
                  <a:pt x="6126" y="545524"/>
                  <a:pt x="4303" y="538736"/>
                </a:cubicBezTo>
                <a:lnTo>
                  <a:pt x="4105" y="537539"/>
                </a:lnTo>
                <a:lnTo>
                  <a:pt x="2842" y="534392"/>
                </a:lnTo>
                <a:lnTo>
                  <a:pt x="1856" y="523893"/>
                </a:lnTo>
                <a:lnTo>
                  <a:pt x="921" y="518224"/>
                </a:lnTo>
                <a:lnTo>
                  <a:pt x="1025" y="515058"/>
                </a:lnTo>
                <a:lnTo>
                  <a:pt x="0" y="504150"/>
                </a:lnTo>
                <a:cubicBezTo>
                  <a:pt x="1012" y="483802"/>
                  <a:pt x="7903" y="463528"/>
                  <a:pt x="21054" y="446007"/>
                </a:cubicBezTo>
                <a:lnTo>
                  <a:pt x="323343" y="43261"/>
                </a:lnTo>
                <a:cubicBezTo>
                  <a:pt x="332109" y="31581"/>
                  <a:pt x="342828" y="22231"/>
                  <a:pt x="354706" y="1532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55" name="Google Shape;455;p29"/>
          <p:cNvPicPr preferRelativeResize="0"/>
          <p:nvPr/>
        </p:nvPicPr>
        <p:blipFill rotWithShape="1">
          <a:blip r:embed="rId5">
            <a:alphaModFix/>
          </a:blip>
          <a:srcRect/>
          <a:stretch/>
        </p:blipFill>
        <p:spPr>
          <a:xfrm>
            <a:off x="1153075" y="1466615"/>
            <a:ext cx="567709" cy="567709"/>
          </a:xfrm>
          <a:prstGeom prst="rect">
            <a:avLst/>
          </a:prstGeom>
          <a:noFill/>
          <a:ln>
            <a:noFill/>
          </a:ln>
        </p:spPr>
      </p:pic>
      <p:sp>
        <p:nvSpPr>
          <p:cNvPr id="456" name="Google Shape;456;p2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Graph Demo Alt">
  <p:cSld name="Graph Demo Alt">
    <p:bg>
      <p:bgPr>
        <a:gradFill>
          <a:gsLst>
            <a:gs pos="0">
              <a:srgbClr val="F2F2F2"/>
            </a:gs>
            <a:gs pos="37000">
              <a:schemeClr val="lt1"/>
            </a:gs>
            <a:gs pos="100000">
              <a:schemeClr val="lt1"/>
            </a:gs>
          </a:gsLst>
          <a:lin ang="5400000" scaled="0"/>
        </a:gradFill>
        <a:effectLst/>
      </p:bgPr>
    </p:bg>
    <p:spTree>
      <p:nvGrpSpPr>
        <p:cNvPr id="1" name="Shape 457"/>
        <p:cNvGrpSpPr/>
        <p:nvPr/>
      </p:nvGrpSpPr>
      <p:grpSpPr>
        <a:xfrm>
          <a:off x="0" y="0"/>
          <a:ext cx="0" cy="0"/>
          <a:chOff x="0" y="0"/>
          <a:chExt cx="0" cy="0"/>
        </a:xfrm>
      </p:grpSpPr>
      <p:sp>
        <p:nvSpPr>
          <p:cNvPr id="458" name="Google Shape;458;p30"/>
          <p:cNvSpPr/>
          <p:nvPr/>
        </p:nvSpPr>
        <p:spPr>
          <a:xfrm>
            <a:off x="2258298" y="1399023"/>
            <a:ext cx="8355453" cy="4182628"/>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9" name="Google Shape;459;p3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0" name="Google Shape;460;p3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1" name="Google Shape;461;p3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62" name="Google Shape;462;p30"/>
          <p:cNvGrpSpPr/>
          <p:nvPr/>
        </p:nvGrpSpPr>
        <p:grpSpPr>
          <a:xfrm>
            <a:off x="796537" y="1125549"/>
            <a:ext cx="1285487" cy="1239807"/>
            <a:chOff x="1174587" y="1209675"/>
            <a:chExt cx="1332658" cy="1285301"/>
          </a:xfrm>
        </p:grpSpPr>
        <p:sp>
          <p:nvSpPr>
            <p:cNvPr id="463" name="Google Shape;463;p3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4" name="Google Shape;464;p30"/>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465" name="Google Shape;465;p30"/>
          <p:cNvSpPr txBox="1">
            <a:spLocks noGrp="1"/>
          </p:cNvSpPr>
          <p:nvPr>
            <p:ph type="body" idx="1"/>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66" name="Google Shape;466;p30"/>
          <p:cNvCxnSpPr/>
          <p:nvPr/>
        </p:nvCxnSpPr>
        <p:spPr>
          <a:xfrm>
            <a:off x="2805528"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67" name="Google Shape;467;p30"/>
          <p:cNvCxnSpPr/>
          <p:nvPr/>
        </p:nvCxnSpPr>
        <p:spPr>
          <a:xfrm>
            <a:off x="2853153" y="1399023"/>
            <a:ext cx="0" cy="4182628"/>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468" name="Google Shape;468;p30"/>
          <p:cNvCxnSpPr/>
          <p:nvPr/>
        </p:nvCxnSpPr>
        <p:spPr>
          <a:xfrm>
            <a:off x="2258298" y="16618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69" name="Google Shape;469;p30"/>
          <p:cNvCxnSpPr/>
          <p:nvPr/>
        </p:nvCxnSpPr>
        <p:spPr>
          <a:xfrm>
            <a:off x="2258297" y="1852362"/>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0" name="Google Shape;470;p30"/>
          <p:cNvCxnSpPr/>
          <p:nvPr/>
        </p:nvCxnSpPr>
        <p:spPr>
          <a:xfrm>
            <a:off x="2258297" y="205554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1" name="Google Shape;471;p30"/>
          <p:cNvCxnSpPr/>
          <p:nvPr/>
        </p:nvCxnSpPr>
        <p:spPr>
          <a:xfrm>
            <a:off x="2258296" y="22517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2" name="Google Shape;472;p30"/>
          <p:cNvCxnSpPr/>
          <p:nvPr/>
        </p:nvCxnSpPr>
        <p:spPr>
          <a:xfrm>
            <a:off x="2258296" y="24460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3" name="Google Shape;473;p30"/>
          <p:cNvCxnSpPr/>
          <p:nvPr/>
        </p:nvCxnSpPr>
        <p:spPr>
          <a:xfrm>
            <a:off x="2258295" y="26422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4" name="Google Shape;474;p30"/>
          <p:cNvCxnSpPr/>
          <p:nvPr/>
        </p:nvCxnSpPr>
        <p:spPr>
          <a:xfrm>
            <a:off x="2258295" y="28422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5" name="Google Shape;475;p30"/>
          <p:cNvCxnSpPr/>
          <p:nvPr/>
        </p:nvCxnSpPr>
        <p:spPr>
          <a:xfrm>
            <a:off x="2258295" y="30366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6" name="Google Shape;476;p30"/>
          <p:cNvCxnSpPr/>
          <p:nvPr/>
        </p:nvCxnSpPr>
        <p:spPr>
          <a:xfrm>
            <a:off x="2258294" y="32327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7" name="Google Shape;477;p30"/>
          <p:cNvCxnSpPr/>
          <p:nvPr/>
        </p:nvCxnSpPr>
        <p:spPr>
          <a:xfrm>
            <a:off x="2258295" y="34328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8" name="Google Shape;478;p30"/>
          <p:cNvCxnSpPr/>
          <p:nvPr/>
        </p:nvCxnSpPr>
        <p:spPr>
          <a:xfrm>
            <a:off x="2258295" y="36271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79" name="Google Shape;479;p30"/>
          <p:cNvCxnSpPr/>
          <p:nvPr/>
        </p:nvCxnSpPr>
        <p:spPr>
          <a:xfrm>
            <a:off x="2258294" y="38233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0" name="Google Shape;480;p30"/>
          <p:cNvCxnSpPr/>
          <p:nvPr/>
        </p:nvCxnSpPr>
        <p:spPr>
          <a:xfrm>
            <a:off x="2258296" y="402335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1" name="Google Shape;481;p30"/>
          <p:cNvCxnSpPr/>
          <p:nvPr/>
        </p:nvCxnSpPr>
        <p:spPr>
          <a:xfrm>
            <a:off x="2258296" y="421771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2" name="Google Shape;482;p30"/>
          <p:cNvCxnSpPr/>
          <p:nvPr/>
        </p:nvCxnSpPr>
        <p:spPr>
          <a:xfrm>
            <a:off x="2258295" y="441388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3" name="Google Shape;483;p30"/>
          <p:cNvCxnSpPr/>
          <p:nvPr/>
        </p:nvCxnSpPr>
        <p:spPr>
          <a:xfrm>
            <a:off x="2258295" y="461390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4" name="Google Shape;484;p30"/>
          <p:cNvCxnSpPr/>
          <p:nvPr/>
        </p:nvCxnSpPr>
        <p:spPr>
          <a:xfrm>
            <a:off x="2258295" y="4808268"/>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5" name="Google Shape;485;p30"/>
          <p:cNvCxnSpPr/>
          <p:nvPr/>
        </p:nvCxnSpPr>
        <p:spPr>
          <a:xfrm>
            <a:off x="2258294" y="5004433"/>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486" name="Google Shape;486;p30"/>
          <p:cNvCxnSpPr/>
          <p:nvPr/>
        </p:nvCxnSpPr>
        <p:spPr>
          <a:xfrm>
            <a:off x="2258295" y="5204458"/>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487" name="Google Shape;487;p30"/>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8" name="Google Shape;488;p30"/>
          <p:cNvSpPr/>
          <p:nvPr/>
        </p:nvSpPr>
        <p:spPr>
          <a:xfrm>
            <a:off x="2212575"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9" name="Google Shape;489;p3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s Slide">
  <p:cSld name="Objectives Slide">
    <p:bg>
      <p:bgPr>
        <a:gradFill>
          <a:gsLst>
            <a:gs pos="0">
              <a:srgbClr val="F2F2F2"/>
            </a:gs>
            <a:gs pos="37000">
              <a:schemeClr val="lt1"/>
            </a:gs>
            <a:gs pos="100000">
              <a:schemeClr val="lt1"/>
            </a:gs>
          </a:gsLst>
          <a:lin ang="5400000" scaled="0"/>
        </a:gradFill>
        <a:effectLst/>
      </p:bgPr>
    </p:bg>
    <p:spTree>
      <p:nvGrpSpPr>
        <p:cNvPr id="1" name="Shape 31"/>
        <p:cNvGrpSpPr/>
        <p:nvPr/>
      </p:nvGrpSpPr>
      <p:grpSpPr>
        <a:xfrm>
          <a:off x="0" y="0"/>
          <a:ext cx="0" cy="0"/>
          <a:chOff x="0" y="0"/>
          <a:chExt cx="0" cy="0"/>
        </a:xfrm>
      </p:grpSpPr>
      <p:pic>
        <p:nvPicPr>
          <p:cNvPr id="32" name="Google Shape;32;p4" descr="A picture containing fence, metal, table, man&#10;&#10;Description automatically generated"/>
          <p:cNvPicPr preferRelativeResize="0"/>
          <p:nvPr/>
        </p:nvPicPr>
        <p:blipFill rotWithShape="1">
          <a:blip r:embed="rId2">
            <a:alphaModFix/>
          </a:blip>
          <a:srcRect/>
          <a:stretch/>
        </p:blipFill>
        <p:spPr>
          <a:xfrm>
            <a:off x="11135701" y="1065492"/>
            <a:ext cx="1056299" cy="2731285"/>
          </a:xfrm>
          <a:custGeom>
            <a:avLst/>
            <a:gdLst/>
            <a:ahLst/>
            <a:cxnLst/>
            <a:rect l="l" t="t" r="r" b="b"/>
            <a:pathLst>
              <a:path w="1056299" h="2731285" extrusionOk="0">
                <a:moveTo>
                  <a:pt x="1056299" y="0"/>
                </a:moveTo>
                <a:lnTo>
                  <a:pt x="1056299" y="2731285"/>
                </a:lnTo>
                <a:lnTo>
                  <a:pt x="133656" y="2269420"/>
                </a:lnTo>
                <a:lnTo>
                  <a:pt x="126924" y="2265157"/>
                </a:lnTo>
                <a:lnTo>
                  <a:pt x="116259" y="2260973"/>
                </a:lnTo>
                <a:lnTo>
                  <a:pt x="105178" y="2251384"/>
                </a:lnTo>
                <a:lnTo>
                  <a:pt x="92469" y="2243336"/>
                </a:lnTo>
                <a:lnTo>
                  <a:pt x="61399" y="2213501"/>
                </a:lnTo>
                <a:lnTo>
                  <a:pt x="55327" y="2208246"/>
                </a:lnTo>
                <a:lnTo>
                  <a:pt x="48853" y="2196969"/>
                </a:lnTo>
                <a:lnTo>
                  <a:pt x="31724" y="2172428"/>
                </a:lnTo>
                <a:lnTo>
                  <a:pt x="21458" y="2149244"/>
                </a:lnTo>
                <a:lnTo>
                  <a:pt x="14956" y="2137915"/>
                </a:lnTo>
                <a:cubicBezTo>
                  <a:pt x="10228" y="2125015"/>
                  <a:pt x="6573" y="2111596"/>
                  <a:pt x="4100" y="2097768"/>
                </a:cubicBezTo>
                <a:lnTo>
                  <a:pt x="3172" y="2087295"/>
                </a:lnTo>
                <a:lnTo>
                  <a:pt x="2692" y="2085197"/>
                </a:lnTo>
                <a:lnTo>
                  <a:pt x="2513" y="2079837"/>
                </a:lnTo>
                <a:lnTo>
                  <a:pt x="331" y="2055165"/>
                </a:lnTo>
                <a:lnTo>
                  <a:pt x="1" y="680602"/>
                </a:lnTo>
                <a:cubicBezTo>
                  <a:pt x="-4" y="663986"/>
                  <a:pt x="1677" y="647764"/>
                  <a:pt x="4879" y="632096"/>
                </a:cubicBezTo>
                <a:lnTo>
                  <a:pt x="5697" y="629459"/>
                </a:lnTo>
                <a:lnTo>
                  <a:pt x="6333" y="621769"/>
                </a:lnTo>
                <a:lnTo>
                  <a:pt x="15020" y="599402"/>
                </a:lnTo>
                <a:lnTo>
                  <a:pt x="18892" y="586914"/>
                </a:lnTo>
                <a:lnTo>
                  <a:pt x="22327" y="580580"/>
                </a:lnTo>
                <a:lnTo>
                  <a:pt x="31353" y="557340"/>
                </a:lnTo>
                <a:cubicBezTo>
                  <a:pt x="54139" y="516968"/>
                  <a:pt x="88809" y="482734"/>
                  <a:pt x="133412" y="460480"/>
                </a:cubicBezTo>
                <a:close/>
              </a:path>
            </a:pathLst>
          </a:custGeom>
          <a:solidFill>
            <a:schemeClr val="accent1"/>
          </a:solidFill>
          <a:ln>
            <a:noFill/>
          </a:ln>
        </p:spPr>
      </p:pic>
      <p:pic>
        <p:nvPicPr>
          <p:cNvPr id="33" name="Google Shape;33;p4" descr="A picture containing fence, metal, table, man&#10;&#10;Description automatically generated"/>
          <p:cNvPicPr preferRelativeResize="0"/>
          <p:nvPr/>
        </p:nvPicPr>
        <p:blipFill rotWithShape="1">
          <a:blip r:embed="rId3">
            <a:alphaModFix/>
          </a:blip>
          <a:srcRect/>
          <a:stretch/>
        </p:blipFill>
        <p:spPr>
          <a:xfrm>
            <a:off x="9618883" y="2403282"/>
            <a:ext cx="1393040" cy="1584956"/>
          </a:xfrm>
          <a:custGeom>
            <a:avLst/>
            <a:gdLst/>
            <a:ahLst/>
            <a:cxnLst/>
            <a:rect l="l" t="t" r="r" b="b"/>
            <a:pathLst>
              <a:path w="1393040" h="1584956" extrusionOk="0">
                <a:moveTo>
                  <a:pt x="687129" y="0"/>
                </a:moveTo>
                <a:lnTo>
                  <a:pt x="702252" y="522"/>
                </a:lnTo>
                <a:lnTo>
                  <a:pt x="707402" y="351"/>
                </a:lnTo>
                <a:lnTo>
                  <a:pt x="710081" y="791"/>
                </a:lnTo>
                <a:lnTo>
                  <a:pt x="712664" y="880"/>
                </a:lnTo>
                <a:lnTo>
                  <a:pt x="717724" y="2049"/>
                </a:lnTo>
                <a:lnTo>
                  <a:pt x="733041" y="4570"/>
                </a:lnTo>
                <a:cubicBezTo>
                  <a:pt x="741525" y="6848"/>
                  <a:pt x="749907" y="10010"/>
                  <a:pt x="758068" y="14095"/>
                </a:cubicBezTo>
                <a:lnTo>
                  <a:pt x="1319591" y="295187"/>
                </a:lnTo>
                <a:cubicBezTo>
                  <a:pt x="1344075" y="307443"/>
                  <a:pt x="1363094" y="326271"/>
                  <a:pt x="1375580" y="348462"/>
                </a:cubicBezTo>
                <a:lnTo>
                  <a:pt x="1381970" y="362893"/>
                </a:lnTo>
                <a:lnTo>
                  <a:pt x="1382458" y="363792"/>
                </a:lnTo>
                <a:lnTo>
                  <a:pt x="1382669" y="364474"/>
                </a:lnTo>
                <a:lnTo>
                  <a:pt x="1385849" y="371655"/>
                </a:lnTo>
                <a:lnTo>
                  <a:pt x="1388538" y="383361"/>
                </a:lnTo>
                <a:lnTo>
                  <a:pt x="1390167" y="388605"/>
                </a:lnTo>
                <a:lnTo>
                  <a:pt x="1390500" y="391909"/>
                </a:lnTo>
                <a:lnTo>
                  <a:pt x="1391526" y="396377"/>
                </a:lnTo>
                <a:lnTo>
                  <a:pt x="1391807" y="404841"/>
                </a:lnTo>
                <a:lnTo>
                  <a:pt x="1392859" y="415247"/>
                </a:lnTo>
                <a:lnTo>
                  <a:pt x="1393040" y="1170257"/>
                </a:lnTo>
                <a:lnTo>
                  <a:pt x="1391977" y="1182340"/>
                </a:lnTo>
                <a:lnTo>
                  <a:pt x="1391792" y="1187693"/>
                </a:lnTo>
                <a:lnTo>
                  <a:pt x="1391329" y="1189696"/>
                </a:lnTo>
                <a:lnTo>
                  <a:pt x="1390980" y="1193659"/>
                </a:lnTo>
                <a:lnTo>
                  <a:pt x="1387043" y="1208251"/>
                </a:lnTo>
                <a:lnTo>
                  <a:pt x="1386082" y="1212407"/>
                </a:lnTo>
                <a:lnTo>
                  <a:pt x="1385671" y="1213333"/>
                </a:lnTo>
                <a:lnTo>
                  <a:pt x="1385029" y="1215713"/>
                </a:lnTo>
                <a:lnTo>
                  <a:pt x="1383183" y="1218933"/>
                </a:lnTo>
                <a:lnTo>
                  <a:pt x="1375782" y="1235586"/>
                </a:lnTo>
                <a:lnTo>
                  <a:pt x="1363899" y="1252564"/>
                </a:lnTo>
                <a:lnTo>
                  <a:pt x="1362872" y="1254355"/>
                </a:lnTo>
                <a:lnTo>
                  <a:pt x="1362296" y="1254854"/>
                </a:lnTo>
                <a:lnTo>
                  <a:pt x="1361131" y="1256519"/>
                </a:lnTo>
                <a:cubicBezTo>
                  <a:pt x="1355548" y="1263043"/>
                  <a:pt x="1349280" y="1269072"/>
                  <a:pt x="1342366" y="1274490"/>
                </a:cubicBezTo>
                <a:lnTo>
                  <a:pt x="1332253" y="1280877"/>
                </a:lnTo>
                <a:lnTo>
                  <a:pt x="1329418" y="1283332"/>
                </a:lnTo>
                <a:lnTo>
                  <a:pt x="1326631" y="1284427"/>
                </a:lnTo>
                <a:lnTo>
                  <a:pt x="1319725" y="1288789"/>
                </a:lnTo>
                <a:lnTo>
                  <a:pt x="766838" y="1564655"/>
                </a:lnTo>
                <a:lnTo>
                  <a:pt x="762198" y="1567894"/>
                </a:lnTo>
                <a:cubicBezTo>
                  <a:pt x="740008" y="1580380"/>
                  <a:pt x="714454" y="1586334"/>
                  <a:pt x="688747" y="1584687"/>
                </a:cubicBezTo>
                <a:lnTo>
                  <a:pt x="667187" y="1581138"/>
                </a:lnTo>
                <a:lnTo>
                  <a:pt x="666292" y="1581087"/>
                </a:lnTo>
                <a:lnTo>
                  <a:pt x="665913" y="1580929"/>
                </a:lnTo>
                <a:lnTo>
                  <a:pt x="663109" y="1580467"/>
                </a:lnTo>
                <a:cubicBezTo>
                  <a:pt x="654626" y="1578190"/>
                  <a:pt x="646244" y="1575028"/>
                  <a:pt x="638083" y="1570943"/>
                </a:cubicBezTo>
                <a:lnTo>
                  <a:pt x="73414" y="1288276"/>
                </a:lnTo>
                <a:lnTo>
                  <a:pt x="69717" y="1285934"/>
                </a:lnTo>
                <a:lnTo>
                  <a:pt x="63858" y="1283636"/>
                </a:lnTo>
                <a:lnTo>
                  <a:pt x="57772" y="1278369"/>
                </a:lnTo>
                <a:lnTo>
                  <a:pt x="50792" y="1273948"/>
                </a:lnTo>
                <a:lnTo>
                  <a:pt x="33725" y="1257561"/>
                </a:lnTo>
                <a:lnTo>
                  <a:pt x="30390" y="1254675"/>
                </a:lnTo>
                <a:lnTo>
                  <a:pt x="26834" y="1248480"/>
                </a:lnTo>
                <a:lnTo>
                  <a:pt x="17426" y="1235001"/>
                </a:lnTo>
                <a:lnTo>
                  <a:pt x="11787" y="1222267"/>
                </a:lnTo>
                <a:lnTo>
                  <a:pt x="8215" y="1216044"/>
                </a:lnTo>
                <a:cubicBezTo>
                  <a:pt x="5618" y="1208958"/>
                  <a:pt x="3611" y="1201587"/>
                  <a:pt x="2252" y="1193992"/>
                </a:cubicBezTo>
                <a:lnTo>
                  <a:pt x="1744" y="1188239"/>
                </a:lnTo>
                <a:lnTo>
                  <a:pt x="1479" y="1187087"/>
                </a:lnTo>
                <a:lnTo>
                  <a:pt x="1381" y="1184143"/>
                </a:lnTo>
                <a:lnTo>
                  <a:pt x="182" y="1170592"/>
                </a:lnTo>
                <a:lnTo>
                  <a:pt x="1" y="415580"/>
                </a:lnTo>
                <a:cubicBezTo>
                  <a:pt x="-1" y="406454"/>
                  <a:pt x="921" y="397544"/>
                  <a:pt x="2681" y="388937"/>
                </a:cubicBezTo>
                <a:lnTo>
                  <a:pt x="3130" y="387489"/>
                </a:lnTo>
                <a:lnTo>
                  <a:pt x="3479" y="383265"/>
                </a:lnTo>
                <a:lnTo>
                  <a:pt x="8251" y="370979"/>
                </a:lnTo>
                <a:lnTo>
                  <a:pt x="10377" y="364120"/>
                </a:lnTo>
                <a:lnTo>
                  <a:pt x="12265" y="360641"/>
                </a:lnTo>
                <a:lnTo>
                  <a:pt x="17222" y="347876"/>
                </a:lnTo>
                <a:cubicBezTo>
                  <a:pt x="29737" y="325701"/>
                  <a:pt x="48781" y="306897"/>
                  <a:pt x="73280" y="294674"/>
                </a:cubicBezTo>
                <a:lnTo>
                  <a:pt x="636446" y="13678"/>
                </a:lnTo>
                <a:cubicBezTo>
                  <a:pt x="652779" y="5529"/>
                  <a:pt x="669990" y="1075"/>
                  <a:pt x="687129" y="0"/>
                </a:cubicBezTo>
                <a:close/>
              </a:path>
            </a:pathLst>
          </a:custGeom>
          <a:solidFill>
            <a:schemeClr val="accent1"/>
          </a:solidFill>
          <a:ln>
            <a:noFill/>
          </a:ln>
        </p:spPr>
      </p:pic>
      <p:pic>
        <p:nvPicPr>
          <p:cNvPr id="34" name="Google Shape;34;p4" descr="A picture containing fence, metal, table, man&#10;&#10;Description automatically generated"/>
          <p:cNvPicPr preferRelativeResize="0"/>
          <p:nvPr/>
        </p:nvPicPr>
        <p:blipFill rotWithShape="1">
          <a:blip r:embed="rId4">
            <a:alphaModFix/>
          </a:blip>
          <a:srcRect/>
          <a:stretch/>
        </p:blipFill>
        <p:spPr>
          <a:xfrm>
            <a:off x="9529560" y="3686265"/>
            <a:ext cx="2672438" cy="3197469"/>
          </a:xfrm>
          <a:custGeom>
            <a:avLst/>
            <a:gdLst/>
            <a:ahLst/>
            <a:cxnLst/>
            <a:rect l="l" t="t" r="r" b="b"/>
            <a:pathLst>
              <a:path w="2672438" h="3197469" extrusionOk="0">
                <a:moveTo>
                  <a:pt x="2022547" y="0"/>
                </a:moveTo>
                <a:lnTo>
                  <a:pt x="2067061" y="1534"/>
                </a:lnTo>
                <a:lnTo>
                  <a:pt x="2082222" y="1031"/>
                </a:lnTo>
                <a:lnTo>
                  <a:pt x="2090107" y="2329"/>
                </a:lnTo>
                <a:lnTo>
                  <a:pt x="2097710" y="2591"/>
                </a:lnTo>
                <a:lnTo>
                  <a:pt x="2112603" y="6031"/>
                </a:lnTo>
                <a:lnTo>
                  <a:pt x="2157688" y="13452"/>
                </a:lnTo>
                <a:cubicBezTo>
                  <a:pt x="2182660" y="20156"/>
                  <a:pt x="2207332" y="29462"/>
                  <a:pt x="2231353" y="41487"/>
                </a:cubicBezTo>
                <a:lnTo>
                  <a:pt x="2672438" y="262289"/>
                </a:lnTo>
                <a:lnTo>
                  <a:pt x="2672438" y="3197469"/>
                </a:lnTo>
                <a:lnTo>
                  <a:pt x="475" y="3197468"/>
                </a:lnTo>
                <a:lnTo>
                  <a:pt x="1" y="1223252"/>
                </a:lnTo>
                <a:cubicBezTo>
                  <a:pt x="-6" y="1196388"/>
                  <a:pt x="2710" y="1170160"/>
                  <a:pt x="7888" y="1144828"/>
                </a:cubicBezTo>
                <a:lnTo>
                  <a:pt x="9210" y="1140565"/>
                </a:lnTo>
                <a:lnTo>
                  <a:pt x="10237" y="1128132"/>
                </a:lnTo>
                <a:lnTo>
                  <a:pt x="24283" y="1091970"/>
                </a:lnTo>
                <a:lnTo>
                  <a:pt x="30543" y="1071780"/>
                </a:lnTo>
                <a:lnTo>
                  <a:pt x="36099" y="1061537"/>
                </a:lnTo>
                <a:lnTo>
                  <a:pt x="50690" y="1023965"/>
                </a:lnTo>
                <a:cubicBezTo>
                  <a:pt x="87529" y="958693"/>
                  <a:pt x="143584" y="903345"/>
                  <a:pt x="215696" y="867364"/>
                </a:cubicBezTo>
                <a:lnTo>
                  <a:pt x="1873363" y="40261"/>
                </a:lnTo>
                <a:cubicBezTo>
                  <a:pt x="1921437" y="16272"/>
                  <a:pt x="1972099" y="3164"/>
                  <a:pt x="2022547" y="0"/>
                </a:cubicBezTo>
                <a:close/>
              </a:path>
            </a:pathLst>
          </a:custGeom>
          <a:solidFill>
            <a:schemeClr val="accent1"/>
          </a:solidFill>
          <a:ln>
            <a:noFill/>
          </a:ln>
        </p:spPr>
      </p:pic>
      <p:sp>
        <p:nvSpPr>
          <p:cNvPr id="35" name="Google Shape;35;p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6" name="Google Shape;36;p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7" name="Google Shape;37;p4"/>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8" name="Google Shape;38;p4"/>
          <p:cNvGrpSpPr/>
          <p:nvPr/>
        </p:nvGrpSpPr>
        <p:grpSpPr>
          <a:xfrm>
            <a:off x="796537" y="1125549"/>
            <a:ext cx="1285487" cy="1239807"/>
            <a:chOff x="1174587" y="1209675"/>
            <a:chExt cx="1332658" cy="1285301"/>
          </a:xfrm>
        </p:grpSpPr>
        <p:sp>
          <p:nvSpPr>
            <p:cNvPr id="39" name="Google Shape;39;p4"/>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0" name="Google Shape;40;p4" descr="A picture containing candelabra, drawing&#10;&#10;Description automatically generated"/>
            <p:cNvPicPr preferRelativeResize="0"/>
            <p:nvPr/>
          </p:nvPicPr>
          <p:blipFill rotWithShape="1">
            <a:blip r:embed="rId5">
              <a:alphaModFix/>
            </a:blip>
            <a:srcRect/>
            <a:stretch/>
          </p:blipFill>
          <p:spPr>
            <a:xfrm>
              <a:off x="1573527" y="1533938"/>
              <a:ext cx="588541" cy="588541"/>
            </a:xfrm>
            <a:prstGeom prst="rect">
              <a:avLst/>
            </a:prstGeom>
            <a:noFill/>
            <a:ln>
              <a:noFill/>
            </a:ln>
          </p:spPr>
        </p:pic>
      </p:grpSp>
      <p:sp>
        <p:nvSpPr>
          <p:cNvPr id="41" name="Google Shape;41;p4"/>
          <p:cNvSpPr txBox="1">
            <a:spLocks noGrp="1"/>
          </p:cNvSpPr>
          <p:nvPr>
            <p:ph type="body" idx="1"/>
          </p:nvPr>
        </p:nvSpPr>
        <p:spPr>
          <a:xfrm>
            <a:off x="2124414" y="2586790"/>
            <a:ext cx="6812815" cy="1093165"/>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dk1"/>
              </a:buClr>
              <a:buSzPts val="2000"/>
              <a:buFont typeface="Arial"/>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4"/>
          <p:cNvSpPr/>
          <p:nvPr/>
        </p:nvSpPr>
        <p:spPr>
          <a:xfrm rot="1595518">
            <a:off x="9383428" y="3588923"/>
            <a:ext cx="3305674" cy="3815296"/>
          </a:xfrm>
          <a:custGeom>
            <a:avLst/>
            <a:gdLst/>
            <a:ahLst/>
            <a:cxnLst/>
            <a:rect l="l" t="t" r="r" b="b"/>
            <a:pathLst>
              <a:path w="3305674" h="3815296" extrusionOk="0">
                <a:moveTo>
                  <a:pt x="1304907" y="56369"/>
                </a:moveTo>
                <a:lnTo>
                  <a:pt x="1345399" y="37817"/>
                </a:lnTo>
                <a:lnTo>
                  <a:pt x="1358731" y="30580"/>
                </a:lnTo>
                <a:lnTo>
                  <a:pt x="1366362" y="28211"/>
                </a:lnTo>
                <a:lnTo>
                  <a:pt x="1373278" y="25041"/>
                </a:lnTo>
                <a:lnTo>
                  <a:pt x="1388136" y="21451"/>
                </a:lnTo>
                <a:lnTo>
                  <a:pt x="1431774" y="7906"/>
                </a:lnTo>
                <a:cubicBezTo>
                  <a:pt x="1457105" y="2723"/>
                  <a:pt x="1483333" y="0"/>
                  <a:pt x="1510196" y="0"/>
                </a:cubicBezTo>
                <a:lnTo>
                  <a:pt x="1992278" y="0"/>
                </a:lnTo>
                <a:lnTo>
                  <a:pt x="3305674" y="2623711"/>
                </a:lnTo>
                <a:lnTo>
                  <a:pt x="925299" y="3815296"/>
                </a:lnTo>
                <a:lnTo>
                  <a:pt x="43881" y="2055583"/>
                </a:lnTo>
                <a:cubicBezTo>
                  <a:pt x="31849" y="2031564"/>
                  <a:pt x="22537" y="2006894"/>
                  <a:pt x="15828" y="1981924"/>
                </a:cubicBezTo>
                <a:lnTo>
                  <a:pt x="15102" y="1977520"/>
                </a:lnTo>
                <a:lnTo>
                  <a:pt x="10455" y="1965943"/>
                </a:lnTo>
                <a:lnTo>
                  <a:pt x="6828" y="1927318"/>
                </a:lnTo>
                <a:lnTo>
                  <a:pt x="3388" y="1906462"/>
                </a:lnTo>
                <a:lnTo>
                  <a:pt x="3771" y="1894816"/>
                </a:lnTo>
                <a:lnTo>
                  <a:pt x="0" y="1854687"/>
                </a:lnTo>
                <a:cubicBezTo>
                  <a:pt x="3724" y="1779829"/>
                  <a:pt x="29074" y="1705244"/>
                  <a:pt x="77451" y="1640789"/>
                </a:cubicBezTo>
                <a:lnTo>
                  <a:pt x="1189526" y="159152"/>
                </a:lnTo>
                <a:cubicBezTo>
                  <a:pt x="1221777" y="116181"/>
                  <a:pt x="1261212" y="81782"/>
                  <a:pt x="1304907" y="56369"/>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3" name="Google Shape;43;p4"/>
          <p:cNvSpPr/>
          <p:nvPr/>
        </p:nvSpPr>
        <p:spPr>
          <a:xfrm rot="1595518">
            <a:off x="10943369" y="1060439"/>
            <a:ext cx="1889654" cy="2442594"/>
          </a:xfrm>
          <a:custGeom>
            <a:avLst/>
            <a:gdLst/>
            <a:ahLst/>
            <a:cxnLst/>
            <a:rect l="l" t="t" r="r" b="b"/>
            <a:pathLst>
              <a:path w="1889654" h="2442594" extrusionOk="0">
                <a:moveTo>
                  <a:pt x="667039" y="0"/>
                </a:moveTo>
                <a:lnTo>
                  <a:pt x="1889654" y="2442361"/>
                </a:lnTo>
                <a:lnTo>
                  <a:pt x="857866" y="2442360"/>
                </a:lnTo>
                <a:lnTo>
                  <a:pt x="849938" y="2441561"/>
                </a:lnTo>
                <a:lnTo>
                  <a:pt x="838528" y="2442594"/>
                </a:lnTo>
                <a:lnTo>
                  <a:pt x="824327" y="2438979"/>
                </a:lnTo>
                <a:lnTo>
                  <a:pt x="809360" y="2437471"/>
                </a:lnTo>
                <a:lnTo>
                  <a:pt x="768221" y="2424701"/>
                </a:lnTo>
                <a:lnTo>
                  <a:pt x="760439" y="2422720"/>
                </a:lnTo>
                <a:lnTo>
                  <a:pt x="749602" y="2415533"/>
                </a:lnTo>
                <a:lnTo>
                  <a:pt x="723300" y="2401256"/>
                </a:lnTo>
                <a:lnTo>
                  <a:pt x="703742" y="2385120"/>
                </a:lnTo>
                <a:lnTo>
                  <a:pt x="692856" y="2377900"/>
                </a:lnTo>
                <a:cubicBezTo>
                  <a:pt x="682854" y="2368481"/>
                  <a:pt x="673579" y="2358117"/>
                  <a:pt x="665178" y="2346859"/>
                </a:cubicBezTo>
                <a:lnTo>
                  <a:pt x="659660" y="2337909"/>
                </a:lnTo>
                <a:lnTo>
                  <a:pt x="658291" y="2336248"/>
                </a:lnTo>
                <a:lnTo>
                  <a:pt x="655732" y="2331535"/>
                </a:lnTo>
                <a:lnTo>
                  <a:pt x="642737" y="2310450"/>
                </a:lnTo>
                <a:lnTo>
                  <a:pt x="27141" y="1081440"/>
                </a:lnTo>
                <a:cubicBezTo>
                  <a:pt x="19699" y="1066584"/>
                  <a:pt x="13940" y="1051325"/>
                  <a:pt x="9790" y="1035881"/>
                </a:cubicBezTo>
                <a:lnTo>
                  <a:pt x="9341" y="1033157"/>
                </a:lnTo>
                <a:lnTo>
                  <a:pt x="6467" y="1025996"/>
                </a:lnTo>
                <a:lnTo>
                  <a:pt x="4223" y="1002106"/>
                </a:lnTo>
                <a:lnTo>
                  <a:pt x="2095" y="989206"/>
                </a:lnTo>
                <a:lnTo>
                  <a:pt x="2332" y="982004"/>
                </a:lnTo>
                <a:lnTo>
                  <a:pt x="0" y="957183"/>
                </a:lnTo>
                <a:cubicBezTo>
                  <a:pt x="2304" y="910882"/>
                  <a:pt x="17982" y="864750"/>
                  <a:pt x="47905" y="824884"/>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4" name="Google Shape;44;p4"/>
          <p:cNvSpPr/>
          <p:nvPr/>
        </p:nvSpPr>
        <p:spPr>
          <a:xfrm rot="1595518">
            <a:off x="9501130" y="2475697"/>
            <a:ext cx="1612752" cy="144647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5" name="Google Shape;45;p4"/>
          <p:cNvSpPr txBox="1">
            <a:spLocks noGrp="1"/>
          </p:cNvSpPr>
          <p:nvPr>
            <p:ph type="body" idx="2"/>
          </p:nvPr>
        </p:nvSpPr>
        <p:spPr>
          <a:xfrm>
            <a:off x="2278624" y="4199789"/>
            <a:ext cx="6504394" cy="1790700"/>
          </a:xfrm>
          <a:prstGeom prst="rect">
            <a:avLst/>
          </a:prstGeom>
          <a:noFill/>
          <a:ln>
            <a:noFill/>
          </a:ln>
        </p:spPr>
        <p:txBody>
          <a:bodyPr spcFirstLastPara="1" wrap="square" lIns="91425" tIns="45700" rIns="91425" bIns="45700" anchor="ctr" anchorCtr="0">
            <a:noAutofit/>
          </a:bodyPr>
          <a:lstStyle>
            <a:lvl1pPr marL="457200" lvl="0" indent="-342900" algn="l">
              <a:spcBef>
                <a:spcPts val="360"/>
              </a:spcBef>
              <a:spcAft>
                <a:spcPts val="0"/>
              </a:spcAft>
              <a:buClr>
                <a:schemeClr val="accent1"/>
              </a:buClr>
              <a:buSzPts val="1800"/>
              <a:buFont typeface="Calibri"/>
              <a:buChar char="•"/>
              <a:defRPr sz="18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4"/>
          <p:cNvSpPr/>
          <p:nvPr/>
        </p:nvSpPr>
        <p:spPr>
          <a:xfrm flipH="1">
            <a:off x="2082022" y="2586790"/>
            <a:ext cx="45719" cy="10931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7" name="Google Shape;47;p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4"/>
          <p:cNvSpPr txBox="1"/>
          <p:nvPr/>
        </p:nvSpPr>
        <p:spPr>
          <a:xfrm>
            <a:off x="10584873" y="6489821"/>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Graph Demo Alt">
  <p:cSld name="1_Graph Demo Alt">
    <p:bg>
      <p:bgPr>
        <a:gradFill>
          <a:gsLst>
            <a:gs pos="0">
              <a:srgbClr val="F2F2F2"/>
            </a:gs>
            <a:gs pos="37000">
              <a:schemeClr val="lt1"/>
            </a:gs>
            <a:gs pos="100000">
              <a:schemeClr val="lt1"/>
            </a:gs>
          </a:gsLst>
          <a:lin ang="5400000" scaled="0"/>
        </a:gradFill>
        <a:effectLst/>
      </p:bgPr>
    </p:bg>
    <p:spTree>
      <p:nvGrpSpPr>
        <p:cNvPr id="1" name="Shape 490"/>
        <p:cNvGrpSpPr/>
        <p:nvPr/>
      </p:nvGrpSpPr>
      <p:grpSpPr>
        <a:xfrm>
          <a:off x="0" y="0"/>
          <a:ext cx="0" cy="0"/>
          <a:chOff x="0" y="0"/>
          <a:chExt cx="0" cy="0"/>
        </a:xfrm>
      </p:grpSpPr>
      <p:sp>
        <p:nvSpPr>
          <p:cNvPr id="491" name="Google Shape;491;p3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2" name="Google Shape;492;p3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3" name="Google Shape;493;p31"/>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94" name="Google Shape;494;p31"/>
          <p:cNvGrpSpPr/>
          <p:nvPr/>
        </p:nvGrpSpPr>
        <p:grpSpPr>
          <a:xfrm>
            <a:off x="796537" y="1125549"/>
            <a:ext cx="1285487" cy="1239807"/>
            <a:chOff x="1174587" y="1209675"/>
            <a:chExt cx="1332658" cy="1285301"/>
          </a:xfrm>
        </p:grpSpPr>
        <p:sp>
          <p:nvSpPr>
            <p:cNvPr id="495" name="Google Shape;495;p3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96" name="Google Shape;496;p31"/>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497" name="Google Shape;497;p31"/>
          <p:cNvSpPr/>
          <p:nvPr/>
        </p:nvSpPr>
        <p:spPr>
          <a:xfrm rot="1595518">
            <a:off x="580927" y="344416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98" name="Google Shape;498;p31"/>
          <p:cNvSpPr>
            <a:spLocks noGrp="1"/>
          </p:cNvSpPr>
          <p:nvPr>
            <p:ph type="pic" idx="2"/>
          </p:nvPr>
        </p:nvSpPr>
        <p:spPr>
          <a:xfrm>
            <a:off x="973622" y="3717548"/>
            <a:ext cx="1494466" cy="1493490"/>
          </a:xfrm>
          <a:prstGeom prst="rect">
            <a:avLst/>
          </a:prstGeom>
          <a:noFill/>
          <a:ln>
            <a:noFill/>
          </a:ln>
          <a:effectLst>
            <a:outerShdw blurRad="50800" dist="38100" dir="2700000" algn="tl" rotWithShape="0">
              <a:srgbClr val="000000">
                <a:alpha val="40000"/>
              </a:srgbClr>
            </a:outerShdw>
          </a:effectLst>
        </p:spPr>
      </p:sp>
      <p:sp>
        <p:nvSpPr>
          <p:cNvPr id="499" name="Google Shape;499;p31"/>
          <p:cNvSpPr/>
          <p:nvPr/>
        </p:nvSpPr>
        <p:spPr>
          <a:xfrm rot="1595518">
            <a:off x="2764296" y="191063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0" name="Google Shape;500;p31"/>
          <p:cNvSpPr>
            <a:spLocks noGrp="1"/>
          </p:cNvSpPr>
          <p:nvPr>
            <p:ph type="pic" idx="3"/>
          </p:nvPr>
        </p:nvSpPr>
        <p:spPr>
          <a:xfrm>
            <a:off x="3156991" y="2184023"/>
            <a:ext cx="1494466" cy="1493490"/>
          </a:xfrm>
          <a:prstGeom prst="rect">
            <a:avLst/>
          </a:prstGeom>
          <a:noFill/>
          <a:ln>
            <a:noFill/>
          </a:ln>
          <a:effectLst>
            <a:outerShdw blurRad="50800" dist="38100" dir="2700000" algn="tl" rotWithShape="0">
              <a:srgbClr val="000000">
                <a:alpha val="40000"/>
              </a:srgbClr>
            </a:outerShdw>
          </a:effectLst>
        </p:spPr>
      </p:sp>
      <p:sp>
        <p:nvSpPr>
          <p:cNvPr id="501" name="Google Shape;501;p31"/>
          <p:cNvSpPr/>
          <p:nvPr/>
        </p:nvSpPr>
        <p:spPr>
          <a:xfrm rot="1595518">
            <a:off x="4947665" y="344416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2" name="Google Shape;502;p31"/>
          <p:cNvSpPr>
            <a:spLocks noGrp="1"/>
          </p:cNvSpPr>
          <p:nvPr>
            <p:ph type="pic" idx="4"/>
          </p:nvPr>
        </p:nvSpPr>
        <p:spPr>
          <a:xfrm>
            <a:off x="5340360" y="3717549"/>
            <a:ext cx="1494466" cy="1493490"/>
          </a:xfrm>
          <a:prstGeom prst="rect">
            <a:avLst/>
          </a:prstGeom>
          <a:noFill/>
          <a:ln>
            <a:noFill/>
          </a:ln>
          <a:effectLst>
            <a:outerShdw blurRad="50800" dist="38100" dir="2700000" algn="tl" rotWithShape="0">
              <a:srgbClr val="000000">
                <a:alpha val="40000"/>
              </a:srgbClr>
            </a:outerShdw>
          </a:effectLst>
        </p:spPr>
      </p:sp>
      <p:sp>
        <p:nvSpPr>
          <p:cNvPr id="503" name="Google Shape;503;p31"/>
          <p:cNvSpPr/>
          <p:nvPr/>
        </p:nvSpPr>
        <p:spPr>
          <a:xfrm rot="1595518">
            <a:off x="7131034" y="184589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4" name="Google Shape;504;p31"/>
          <p:cNvSpPr>
            <a:spLocks noGrp="1"/>
          </p:cNvSpPr>
          <p:nvPr>
            <p:ph type="pic" idx="5"/>
          </p:nvPr>
        </p:nvSpPr>
        <p:spPr>
          <a:xfrm>
            <a:off x="7523729" y="2119284"/>
            <a:ext cx="1494466" cy="1493490"/>
          </a:xfrm>
          <a:prstGeom prst="rect">
            <a:avLst/>
          </a:prstGeom>
          <a:noFill/>
          <a:ln>
            <a:noFill/>
          </a:ln>
          <a:effectLst>
            <a:outerShdw blurRad="50800" dist="38100" dir="2700000" algn="tl" rotWithShape="0">
              <a:srgbClr val="000000">
                <a:alpha val="40000"/>
              </a:srgbClr>
            </a:outerShdw>
          </a:effectLst>
        </p:spPr>
      </p:sp>
      <p:sp>
        <p:nvSpPr>
          <p:cNvPr id="505" name="Google Shape;505;p31"/>
          <p:cNvSpPr/>
          <p:nvPr/>
        </p:nvSpPr>
        <p:spPr>
          <a:xfrm rot="1595518">
            <a:off x="9314403" y="345348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6" name="Google Shape;506;p31"/>
          <p:cNvSpPr>
            <a:spLocks noGrp="1"/>
          </p:cNvSpPr>
          <p:nvPr>
            <p:ph type="pic" idx="6"/>
          </p:nvPr>
        </p:nvSpPr>
        <p:spPr>
          <a:xfrm>
            <a:off x="9707098" y="3730175"/>
            <a:ext cx="1494466" cy="1493490"/>
          </a:xfrm>
          <a:prstGeom prst="rect">
            <a:avLst/>
          </a:prstGeom>
          <a:noFill/>
          <a:ln>
            <a:noFill/>
          </a:ln>
          <a:effectLst>
            <a:outerShdw blurRad="50800" dist="38100" dir="2700000" algn="tl" rotWithShape="0">
              <a:srgbClr val="000000">
                <a:alpha val="40000"/>
              </a:srgbClr>
            </a:outerShdw>
          </a:effectLst>
        </p:spPr>
      </p:sp>
      <p:sp>
        <p:nvSpPr>
          <p:cNvPr id="507" name="Google Shape;507;p31"/>
          <p:cNvSpPr txBox="1">
            <a:spLocks noGrp="1"/>
          </p:cNvSpPr>
          <p:nvPr>
            <p:ph type="body" idx="1"/>
          </p:nvPr>
        </p:nvSpPr>
        <p:spPr>
          <a:xfrm>
            <a:off x="873496" y="567602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8" name="Google Shape;508;p31"/>
          <p:cNvSpPr txBox="1">
            <a:spLocks noGrp="1"/>
          </p:cNvSpPr>
          <p:nvPr>
            <p:ph type="body" idx="7"/>
          </p:nvPr>
        </p:nvSpPr>
        <p:spPr>
          <a:xfrm>
            <a:off x="3056936" y="414135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9" name="Google Shape;509;p31"/>
          <p:cNvSpPr txBox="1">
            <a:spLocks noGrp="1"/>
          </p:cNvSpPr>
          <p:nvPr>
            <p:ph type="body" idx="8"/>
          </p:nvPr>
        </p:nvSpPr>
        <p:spPr>
          <a:xfrm>
            <a:off x="5248712" y="5685070"/>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0" name="Google Shape;510;p31"/>
          <p:cNvSpPr txBox="1">
            <a:spLocks noGrp="1"/>
          </p:cNvSpPr>
          <p:nvPr>
            <p:ph type="body" idx="9"/>
          </p:nvPr>
        </p:nvSpPr>
        <p:spPr>
          <a:xfrm>
            <a:off x="7423674" y="4128723"/>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1" name="Google Shape;511;p31"/>
          <p:cNvSpPr txBox="1">
            <a:spLocks noGrp="1"/>
          </p:cNvSpPr>
          <p:nvPr>
            <p:ph type="body" idx="13"/>
          </p:nvPr>
        </p:nvSpPr>
        <p:spPr>
          <a:xfrm>
            <a:off x="9600945" y="5688588"/>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2" name="Google Shape;512;p31"/>
          <p:cNvSpPr txBox="1">
            <a:spLocks noGrp="1"/>
          </p:cNvSpPr>
          <p:nvPr>
            <p:ph type="body" idx="14"/>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3" name="Google Shape;513;p3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Graph Demo Alt">
  <p:cSld name="2_Graph Demo Alt">
    <p:bg>
      <p:bgPr>
        <a:gradFill>
          <a:gsLst>
            <a:gs pos="0">
              <a:srgbClr val="F2F2F2"/>
            </a:gs>
            <a:gs pos="37000">
              <a:schemeClr val="lt1"/>
            </a:gs>
            <a:gs pos="100000">
              <a:schemeClr val="lt1"/>
            </a:gs>
          </a:gsLst>
          <a:lin ang="5400000" scaled="0"/>
        </a:gradFill>
        <a:effectLst/>
      </p:bgPr>
    </p:bg>
    <p:spTree>
      <p:nvGrpSpPr>
        <p:cNvPr id="1" name="Shape 514"/>
        <p:cNvGrpSpPr/>
        <p:nvPr/>
      </p:nvGrpSpPr>
      <p:grpSpPr>
        <a:xfrm>
          <a:off x="0" y="0"/>
          <a:ext cx="0" cy="0"/>
          <a:chOff x="0" y="0"/>
          <a:chExt cx="0" cy="0"/>
        </a:xfrm>
      </p:grpSpPr>
      <p:sp>
        <p:nvSpPr>
          <p:cNvPr id="515" name="Google Shape;515;p3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6" name="Google Shape;516;p3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17" name="Google Shape;517;p32"/>
          <p:cNvSpPr txBox="1">
            <a:spLocks noGrp="1"/>
          </p:cNvSpPr>
          <p:nvPr>
            <p:ph type="title"/>
          </p:nvPr>
        </p:nvSpPr>
        <p:spPr>
          <a:xfrm>
            <a:off x="631824" y="294694"/>
            <a:ext cx="1051242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18" name="Google Shape;518;p32"/>
          <p:cNvGrpSpPr/>
          <p:nvPr/>
        </p:nvGrpSpPr>
        <p:grpSpPr>
          <a:xfrm>
            <a:off x="796537" y="1125549"/>
            <a:ext cx="1285487" cy="1239807"/>
            <a:chOff x="1174587" y="1209675"/>
            <a:chExt cx="1332658" cy="1285301"/>
          </a:xfrm>
        </p:grpSpPr>
        <p:sp>
          <p:nvSpPr>
            <p:cNvPr id="519" name="Google Shape;519;p3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0" name="Google Shape;520;p32"/>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521" name="Google Shape;521;p32"/>
          <p:cNvSpPr/>
          <p:nvPr/>
        </p:nvSpPr>
        <p:spPr>
          <a:xfrm rot="1595518">
            <a:off x="1388563"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2" name="Google Shape;522;p32"/>
          <p:cNvSpPr>
            <a:spLocks noGrp="1"/>
          </p:cNvSpPr>
          <p:nvPr>
            <p:ph type="pic" idx="2"/>
          </p:nvPr>
        </p:nvSpPr>
        <p:spPr>
          <a:xfrm>
            <a:off x="1781258" y="2679628"/>
            <a:ext cx="1494466" cy="1493490"/>
          </a:xfrm>
          <a:prstGeom prst="rect">
            <a:avLst/>
          </a:prstGeom>
          <a:noFill/>
          <a:ln>
            <a:noFill/>
          </a:ln>
          <a:effectLst>
            <a:outerShdw blurRad="50800" dist="38100" dir="2700000" algn="tl" rotWithShape="0">
              <a:srgbClr val="000000">
                <a:alpha val="40000"/>
              </a:srgbClr>
            </a:outerShdw>
          </a:effectLst>
        </p:spPr>
      </p:sp>
      <p:sp>
        <p:nvSpPr>
          <p:cNvPr id="523" name="Google Shape;523;p32"/>
          <p:cNvSpPr/>
          <p:nvPr/>
        </p:nvSpPr>
        <p:spPr>
          <a:xfrm rot="1595518">
            <a:off x="3874375" y="2406242"/>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4" name="Google Shape;524;p32"/>
          <p:cNvSpPr>
            <a:spLocks noGrp="1"/>
          </p:cNvSpPr>
          <p:nvPr>
            <p:ph type="pic" idx="3"/>
          </p:nvPr>
        </p:nvSpPr>
        <p:spPr>
          <a:xfrm>
            <a:off x="4267070" y="2679629"/>
            <a:ext cx="1494466" cy="1493490"/>
          </a:xfrm>
          <a:prstGeom prst="rect">
            <a:avLst/>
          </a:prstGeom>
          <a:noFill/>
          <a:ln>
            <a:noFill/>
          </a:ln>
          <a:effectLst>
            <a:outerShdw blurRad="50800" dist="38100" dir="2700000" algn="tl" rotWithShape="0">
              <a:srgbClr val="000000">
                <a:alpha val="40000"/>
              </a:srgbClr>
            </a:outerShdw>
          </a:effectLst>
        </p:spPr>
      </p:sp>
      <p:sp>
        <p:nvSpPr>
          <p:cNvPr id="525" name="Google Shape;525;p32"/>
          <p:cNvSpPr/>
          <p:nvPr/>
        </p:nvSpPr>
        <p:spPr>
          <a:xfrm rot="1595518">
            <a:off x="6362037" y="2406240"/>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6" name="Google Shape;526;p32"/>
          <p:cNvSpPr>
            <a:spLocks noGrp="1"/>
          </p:cNvSpPr>
          <p:nvPr>
            <p:ph type="pic" idx="4"/>
          </p:nvPr>
        </p:nvSpPr>
        <p:spPr>
          <a:xfrm>
            <a:off x="6754732" y="2679627"/>
            <a:ext cx="1494466" cy="1493490"/>
          </a:xfrm>
          <a:prstGeom prst="rect">
            <a:avLst/>
          </a:prstGeom>
          <a:noFill/>
          <a:ln>
            <a:noFill/>
          </a:ln>
          <a:effectLst>
            <a:outerShdw blurRad="50800" dist="38100" dir="2700000" algn="tl" rotWithShape="0">
              <a:srgbClr val="000000">
                <a:alpha val="40000"/>
              </a:srgbClr>
            </a:outerShdw>
          </a:effectLst>
        </p:spPr>
      </p:sp>
      <p:sp>
        <p:nvSpPr>
          <p:cNvPr id="527" name="Google Shape;527;p32"/>
          <p:cNvSpPr/>
          <p:nvPr/>
        </p:nvSpPr>
        <p:spPr>
          <a:xfrm rot="1595518">
            <a:off x="8849699" y="2406241"/>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8" name="Google Shape;528;p32"/>
          <p:cNvSpPr>
            <a:spLocks noGrp="1"/>
          </p:cNvSpPr>
          <p:nvPr>
            <p:ph type="pic" idx="5"/>
          </p:nvPr>
        </p:nvSpPr>
        <p:spPr>
          <a:xfrm>
            <a:off x="9242394" y="2679628"/>
            <a:ext cx="1494466" cy="1493490"/>
          </a:xfrm>
          <a:prstGeom prst="rect">
            <a:avLst/>
          </a:prstGeom>
          <a:noFill/>
          <a:ln>
            <a:noFill/>
          </a:ln>
          <a:effectLst>
            <a:outerShdw blurRad="50800" dist="38100" dir="2700000" algn="tl" rotWithShape="0">
              <a:srgbClr val="000000">
                <a:alpha val="40000"/>
              </a:srgbClr>
            </a:outerShdw>
          </a:effectLst>
        </p:spPr>
      </p:sp>
      <p:sp>
        <p:nvSpPr>
          <p:cNvPr id="529" name="Google Shape;529;p32"/>
          <p:cNvSpPr txBox="1">
            <a:spLocks noGrp="1"/>
          </p:cNvSpPr>
          <p:nvPr>
            <p:ph type="body" idx="1"/>
          </p:nvPr>
        </p:nvSpPr>
        <p:spPr>
          <a:xfrm>
            <a:off x="1681203"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0" name="Google Shape;530;p32"/>
          <p:cNvSpPr txBox="1">
            <a:spLocks noGrp="1"/>
          </p:cNvSpPr>
          <p:nvPr>
            <p:ph type="body" idx="6"/>
          </p:nvPr>
        </p:nvSpPr>
        <p:spPr>
          <a:xfrm>
            <a:off x="4167015"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1" name="Google Shape;531;p32"/>
          <p:cNvSpPr txBox="1">
            <a:spLocks noGrp="1"/>
          </p:cNvSpPr>
          <p:nvPr>
            <p:ph type="body" idx="7"/>
          </p:nvPr>
        </p:nvSpPr>
        <p:spPr>
          <a:xfrm>
            <a:off x="6654677" y="469967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2" name="Google Shape;532;p32"/>
          <p:cNvSpPr txBox="1">
            <a:spLocks noGrp="1"/>
          </p:cNvSpPr>
          <p:nvPr>
            <p:ph type="body" idx="8"/>
          </p:nvPr>
        </p:nvSpPr>
        <p:spPr>
          <a:xfrm>
            <a:off x="9142339" y="468066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3" name="Google Shape;533;p32"/>
          <p:cNvSpPr txBox="1">
            <a:spLocks noGrp="1"/>
          </p:cNvSpPr>
          <p:nvPr>
            <p:ph type="body" idx="9"/>
          </p:nvPr>
        </p:nvSpPr>
        <p:spPr>
          <a:xfrm>
            <a:off x="3002365" y="5635339"/>
            <a:ext cx="6403396"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4" name="Google Shape;534;p32"/>
          <p:cNvSpPr/>
          <p:nvPr/>
        </p:nvSpPr>
        <p:spPr>
          <a:xfrm flipH="1">
            <a:off x="2959971" y="5635340"/>
            <a:ext cx="4571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5" name="Google Shape;535;p32"/>
          <p:cNvSpPr txBox="1">
            <a:spLocks noGrp="1"/>
          </p:cNvSpPr>
          <p:nvPr>
            <p:ph type="body" idx="1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6" name="Google Shape;536;p3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Graph Demo Alt">
  <p:cSld name="9_Graph Demo Alt">
    <p:bg>
      <p:bgPr>
        <a:gradFill>
          <a:gsLst>
            <a:gs pos="0">
              <a:srgbClr val="F2F2F2"/>
            </a:gs>
            <a:gs pos="37000">
              <a:schemeClr val="lt1"/>
            </a:gs>
            <a:gs pos="100000">
              <a:schemeClr val="lt1"/>
            </a:gs>
          </a:gsLst>
          <a:lin ang="5400000" scaled="0"/>
        </a:gradFill>
        <a:effectLst/>
      </p:bgPr>
    </p:bg>
    <p:spTree>
      <p:nvGrpSpPr>
        <p:cNvPr id="1" name="Shape 537"/>
        <p:cNvGrpSpPr/>
        <p:nvPr/>
      </p:nvGrpSpPr>
      <p:grpSpPr>
        <a:xfrm>
          <a:off x="0" y="0"/>
          <a:ext cx="0" cy="0"/>
          <a:chOff x="0" y="0"/>
          <a:chExt cx="0" cy="0"/>
        </a:xfrm>
      </p:grpSpPr>
      <p:sp>
        <p:nvSpPr>
          <p:cNvPr id="538" name="Google Shape;538;p3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9" name="Google Shape;539;p3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0" name="Google Shape;540;p33"/>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41" name="Google Shape;541;p33"/>
          <p:cNvGrpSpPr/>
          <p:nvPr/>
        </p:nvGrpSpPr>
        <p:grpSpPr>
          <a:xfrm>
            <a:off x="796537" y="1125549"/>
            <a:ext cx="1285487" cy="1239807"/>
            <a:chOff x="1174587" y="1209675"/>
            <a:chExt cx="1332658" cy="1285301"/>
          </a:xfrm>
        </p:grpSpPr>
        <p:sp>
          <p:nvSpPr>
            <p:cNvPr id="542" name="Google Shape;542;p33"/>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43" name="Google Shape;543;p33"/>
            <p:cNvPicPr preferRelativeResize="0"/>
            <p:nvPr/>
          </p:nvPicPr>
          <p:blipFill rotWithShape="1">
            <a:blip r:embed="rId2">
              <a:alphaModFix/>
            </a:blip>
            <a:srcRect/>
            <a:stretch/>
          </p:blipFill>
          <p:spPr>
            <a:xfrm>
              <a:off x="1492184" y="1491484"/>
              <a:ext cx="712135" cy="712135"/>
            </a:xfrm>
            <a:prstGeom prst="rect">
              <a:avLst/>
            </a:prstGeom>
            <a:noFill/>
            <a:ln>
              <a:noFill/>
            </a:ln>
          </p:spPr>
        </p:pic>
      </p:grpSp>
      <p:sp>
        <p:nvSpPr>
          <p:cNvPr id="544" name="Google Shape;544;p33"/>
          <p:cNvSpPr/>
          <p:nvPr/>
        </p:nvSpPr>
        <p:spPr>
          <a:xfrm rot="1595518">
            <a:off x="1388563"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5" name="Google Shape;545;p33"/>
          <p:cNvSpPr>
            <a:spLocks noGrp="1"/>
          </p:cNvSpPr>
          <p:nvPr>
            <p:ph type="pic" idx="2"/>
          </p:nvPr>
        </p:nvSpPr>
        <p:spPr>
          <a:xfrm>
            <a:off x="1781258" y="3032053"/>
            <a:ext cx="1494466" cy="1493490"/>
          </a:xfrm>
          <a:prstGeom prst="rect">
            <a:avLst/>
          </a:prstGeom>
          <a:noFill/>
          <a:ln>
            <a:noFill/>
          </a:ln>
          <a:effectLst>
            <a:outerShdw blurRad="50800" dist="38100" dir="2700000" algn="tl" rotWithShape="0">
              <a:srgbClr val="000000">
                <a:alpha val="40000"/>
              </a:srgbClr>
            </a:outerShdw>
          </a:effectLst>
        </p:spPr>
      </p:sp>
      <p:sp>
        <p:nvSpPr>
          <p:cNvPr id="546" name="Google Shape;546;p33"/>
          <p:cNvSpPr/>
          <p:nvPr/>
        </p:nvSpPr>
        <p:spPr>
          <a:xfrm rot="1595518">
            <a:off x="3874375" y="2758667"/>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7" name="Google Shape;547;p33"/>
          <p:cNvSpPr>
            <a:spLocks noGrp="1"/>
          </p:cNvSpPr>
          <p:nvPr>
            <p:ph type="pic" idx="3"/>
          </p:nvPr>
        </p:nvSpPr>
        <p:spPr>
          <a:xfrm>
            <a:off x="4267070" y="3032054"/>
            <a:ext cx="1494466" cy="1493490"/>
          </a:xfrm>
          <a:prstGeom prst="rect">
            <a:avLst/>
          </a:prstGeom>
          <a:noFill/>
          <a:ln>
            <a:noFill/>
          </a:ln>
          <a:effectLst>
            <a:outerShdw blurRad="50800" dist="38100" dir="2700000" algn="tl" rotWithShape="0">
              <a:srgbClr val="000000">
                <a:alpha val="40000"/>
              </a:srgbClr>
            </a:outerShdw>
          </a:effectLst>
        </p:spPr>
      </p:sp>
      <p:sp>
        <p:nvSpPr>
          <p:cNvPr id="548" name="Google Shape;548;p33"/>
          <p:cNvSpPr/>
          <p:nvPr/>
        </p:nvSpPr>
        <p:spPr>
          <a:xfrm rot="1595518">
            <a:off x="6362037" y="2758665"/>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9" name="Google Shape;549;p33"/>
          <p:cNvSpPr>
            <a:spLocks noGrp="1"/>
          </p:cNvSpPr>
          <p:nvPr>
            <p:ph type="pic" idx="4"/>
          </p:nvPr>
        </p:nvSpPr>
        <p:spPr>
          <a:xfrm>
            <a:off x="6754732" y="3032052"/>
            <a:ext cx="1494466" cy="1493490"/>
          </a:xfrm>
          <a:prstGeom prst="rect">
            <a:avLst/>
          </a:prstGeom>
          <a:noFill/>
          <a:ln>
            <a:noFill/>
          </a:ln>
          <a:effectLst>
            <a:outerShdw blurRad="50800" dist="38100" dir="2700000" algn="tl" rotWithShape="0">
              <a:srgbClr val="000000">
                <a:alpha val="40000"/>
              </a:srgbClr>
            </a:outerShdw>
          </a:effectLst>
        </p:spPr>
      </p:sp>
      <p:sp>
        <p:nvSpPr>
          <p:cNvPr id="550" name="Google Shape;550;p33"/>
          <p:cNvSpPr/>
          <p:nvPr/>
        </p:nvSpPr>
        <p:spPr>
          <a:xfrm rot="1595518">
            <a:off x="8849699" y="2758666"/>
            <a:ext cx="2282165" cy="204687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1" name="Google Shape;551;p33"/>
          <p:cNvSpPr>
            <a:spLocks noGrp="1"/>
          </p:cNvSpPr>
          <p:nvPr>
            <p:ph type="pic" idx="5"/>
          </p:nvPr>
        </p:nvSpPr>
        <p:spPr>
          <a:xfrm>
            <a:off x="9242394" y="3032053"/>
            <a:ext cx="1494466" cy="1493490"/>
          </a:xfrm>
          <a:prstGeom prst="rect">
            <a:avLst/>
          </a:prstGeom>
          <a:noFill/>
          <a:ln>
            <a:noFill/>
          </a:ln>
          <a:effectLst>
            <a:outerShdw blurRad="50800" dist="38100" dir="2700000" algn="tl" rotWithShape="0">
              <a:srgbClr val="000000">
                <a:alpha val="40000"/>
              </a:srgbClr>
            </a:outerShdw>
          </a:effectLst>
        </p:spPr>
      </p:sp>
      <p:sp>
        <p:nvSpPr>
          <p:cNvPr id="552" name="Google Shape;552;p33"/>
          <p:cNvSpPr txBox="1">
            <a:spLocks noGrp="1"/>
          </p:cNvSpPr>
          <p:nvPr>
            <p:ph type="body" idx="1"/>
          </p:nvPr>
        </p:nvSpPr>
        <p:spPr>
          <a:xfrm>
            <a:off x="1681203"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3" name="Google Shape;553;p33"/>
          <p:cNvSpPr txBox="1">
            <a:spLocks noGrp="1"/>
          </p:cNvSpPr>
          <p:nvPr>
            <p:ph type="body" idx="6"/>
          </p:nvPr>
        </p:nvSpPr>
        <p:spPr>
          <a:xfrm>
            <a:off x="4167015"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4" name="Google Shape;554;p33"/>
          <p:cNvSpPr txBox="1">
            <a:spLocks noGrp="1"/>
          </p:cNvSpPr>
          <p:nvPr>
            <p:ph type="body" idx="7"/>
          </p:nvPr>
        </p:nvSpPr>
        <p:spPr>
          <a:xfrm>
            <a:off x="6654677" y="5052097"/>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5" name="Google Shape;555;p33"/>
          <p:cNvSpPr txBox="1">
            <a:spLocks noGrp="1"/>
          </p:cNvSpPr>
          <p:nvPr>
            <p:ph type="body" idx="8"/>
          </p:nvPr>
        </p:nvSpPr>
        <p:spPr>
          <a:xfrm>
            <a:off x="9142339" y="5033092"/>
            <a:ext cx="1694576"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6" name="Google Shape;556;p33"/>
          <p:cNvSpPr txBox="1">
            <a:spLocks noGrp="1"/>
          </p:cNvSpPr>
          <p:nvPr>
            <p:ph type="body" idx="9"/>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7" name="Google Shape;557;p3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7_Graph Demo Alt">
  <p:cSld name="7_Graph Demo Alt">
    <p:bg>
      <p:bgPr>
        <a:gradFill>
          <a:gsLst>
            <a:gs pos="0">
              <a:srgbClr val="F2F2F2"/>
            </a:gs>
            <a:gs pos="37000">
              <a:schemeClr val="lt1"/>
            </a:gs>
            <a:gs pos="100000">
              <a:schemeClr val="lt1"/>
            </a:gs>
          </a:gsLst>
          <a:lin ang="5400000" scaled="0"/>
        </a:gradFill>
        <a:effectLst/>
      </p:bgPr>
    </p:bg>
    <p:spTree>
      <p:nvGrpSpPr>
        <p:cNvPr id="1" name="Shape 558"/>
        <p:cNvGrpSpPr/>
        <p:nvPr/>
      </p:nvGrpSpPr>
      <p:grpSpPr>
        <a:xfrm>
          <a:off x="0" y="0"/>
          <a:ext cx="0" cy="0"/>
          <a:chOff x="0" y="0"/>
          <a:chExt cx="0" cy="0"/>
        </a:xfrm>
      </p:grpSpPr>
      <p:pic>
        <p:nvPicPr>
          <p:cNvPr id="559" name="Google Shape;559;p34" descr="A glass of red wine&#10;&#10;Description automatically generated"/>
          <p:cNvPicPr preferRelativeResize="0"/>
          <p:nvPr/>
        </p:nvPicPr>
        <p:blipFill rotWithShape="1">
          <a:blip r:embed="rId2">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560" name="Google Shape;560;p34" descr="A glass of red wine&#10;&#10;Description automatically generated"/>
          <p:cNvPicPr preferRelativeResize="0"/>
          <p:nvPr/>
        </p:nvPicPr>
        <p:blipFill rotWithShape="1">
          <a:blip r:embed="rId3">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561" name="Google Shape;561;p34" descr="A glass of red wine&#10;&#10;Description automatically generated"/>
          <p:cNvPicPr preferRelativeResize="0"/>
          <p:nvPr/>
        </p:nvPicPr>
        <p:blipFill rotWithShape="1">
          <a:blip r:embed="rId4">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562" name="Google Shape;562;p34" descr="A glass of red wine&#10;&#10;Description automatically generated"/>
          <p:cNvPicPr preferRelativeResize="0"/>
          <p:nvPr/>
        </p:nvPicPr>
        <p:blipFill rotWithShape="1">
          <a:blip r:embed="rId5">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563" name="Google Shape;563;p34" descr="A glass of red wine&#10;&#10;Description automatically generated"/>
          <p:cNvPicPr preferRelativeResize="0"/>
          <p:nvPr/>
        </p:nvPicPr>
        <p:blipFill rotWithShape="1">
          <a:blip r:embed="rId6">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564" name="Google Shape;564;p34" descr="A glass of red wine&#10;&#10;Description automatically generated"/>
          <p:cNvPicPr preferRelativeResize="0"/>
          <p:nvPr/>
        </p:nvPicPr>
        <p:blipFill rotWithShape="1">
          <a:blip r:embed="rId7">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565" name="Google Shape;565;p3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6" name="Google Shape;566;p3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34"/>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8" name="Google Shape;568;p3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9" name="Google Shape;569;p34"/>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0" name="Google Shape;570;p34"/>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1" name="Google Shape;571;p34"/>
          <p:cNvSpPr/>
          <p:nvPr/>
        </p:nvSpPr>
        <p:spPr>
          <a:xfrm rot="1595518">
            <a:off x="2752813" y="469142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2" name="Google Shape;572;p34"/>
          <p:cNvSpPr/>
          <p:nvPr/>
        </p:nvSpPr>
        <p:spPr>
          <a:xfrm rot="1595518">
            <a:off x="6442195" y="193837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3" name="Google Shape;573;p34"/>
          <p:cNvSpPr/>
          <p:nvPr/>
        </p:nvSpPr>
        <p:spPr>
          <a:xfrm rot="1595518">
            <a:off x="4597505"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34"/>
          <p:cNvSpPr/>
          <p:nvPr/>
        </p:nvSpPr>
        <p:spPr>
          <a:xfrm rot="1595518">
            <a:off x="8286885"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5" name="Google Shape;575;p34"/>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6" name="Google Shape;576;p34"/>
          <p:cNvSpPr txBox="1">
            <a:spLocks noGrp="1"/>
          </p:cNvSpPr>
          <p:nvPr>
            <p:ph type="body" idx="3"/>
          </p:nvPr>
        </p:nvSpPr>
        <p:spPr>
          <a:xfrm>
            <a:off x="3799276" y="4854072"/>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7" name="Google Shape;577;p34"/>
          <p:cNvSpPr txBox="1">
            <a:spLocks noGrp="1"/>
          </p:cNvSpPr>
          <p:nvPr>
            <p:ph type="body" idx="4"/>
          </p:nvPr>
        </p:nvSpPr>
        <p:spPr>
          <a:xfrm>
            <a:off x="564396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8" name="Google Shape;578;p34"/>
          <p:cNvSpPr txBox="1">
            <a:spLocks noGrp="1"/>
          </p:cNvSpPr>
          <p:nvPr>
            <p:ph type="body" idx="5"/>
          </p:nvPr>
        </p:nvSpPr>
        <p:spPr>
          <a:xfrm>
            <a:off x="7493186" y="2105020"/>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9" name="Google Shape;579;p34"/>
          <p:cNvSpPr txBox="1">
            <a:spLocks noGrp="1"/>
          </p:cNvSpPr>
          <p:nvPr>
            <p:ph type="body" idx="6"/>
          </p:nvPr>
        </p:nvSpPr>
        <p:spPr>
          <a:xfrm>
            <a:off x="9333336"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0" name="Google Shape;580;p34"/>
          <p:cNvSpPr txBox="1">
            <a:spLocks noGrp="1"/>
          </p:cNvSpPr>
          <p:nvPr>
            <p:ph type="body" idx="7"/>
          </p:nvPr>
        </p:nvSpPr>
        <p:spPr>
          <a:xfrm>
            <a:off x="2828042" y="4855497"/>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1" name="Google Shape;581;p34"/>
          <p:cNvSpPr txBox="1">
            <a:spLocks noGrp="1"/>
          </p:cNvSpPr>
          <p:nvPr>
            <p:ph type="body" idx="8"/>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2" name="Google Shape;582;p34"/>
          <p:cNvSpPr txBox="1">
            <a:spLocks noGrp="1"/>
          </p:cNvSpPr>
          <p:nvPr>
            <p:ph type="body" idx="9"/>
          </p:nvPr>
        </p:nvSpPr>
        <p:spPr>
          <a:xfrm>
            <a:off x="467271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3" name="Google Shape;583;p34"/>
          <p:cNvSpPr txBox="1">
            <a:spLocks noGrp="1"/>
          </p:cNvSpPr>
          <p:nvPr>
            <p:ph type="body" idx="13"/>
          </p:nvPr>
        </p:nvSpPr>
        <p:spPr>
          <a:xfrm>
            <a:off x="6516528" y="210076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4" name="Google Shape;584;p34"/>
          <p:cNvSpPr txBox="1">
            <a:spLocks noGrp="1"/>
          </p:cNvSpPr>
          <p:nvPr>
            <p:ph type="body" idx="14"/>
          </p:nvPr>
        </p:nvSpPr>
        <p:spPr>
          <a:xfrm>
            <a:off x="8362097"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5" name="Google Shape;585;p34"/>
          <p:cNvSpPr/>
          <p:nvPr/>
        </p:nvSpPr>
        <p:spPr>
          <a:xfrm rot="8931518">
            <a:off x="951826" y="851703"/>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6" name="Google Shape;586;p34"/>
          <p:cNvSpPr/>
          <p:nvPr/>
        </p:nvSpPr>
        <p:spPr>
          <a:xfrm rot="6862312">
            <a:off x="1801413" y="867804"/>
            <a:ext cx="3840408" cy="3840408"/>
          </a:xfrm>
          <a:prstGeom prst="arc">
            <a:avLst>
              <a:gd name="adj1" fmla="val 18023379"/>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7" name="Google Shape;587;p34"/>
          <p:cNvSpPr/>
          <p:nvPr/>
        </p:nvSpPr>
        <p:spPr>
          <a:xfrm rot="-4114639">
            <a:off x="4809821" y="2927937"/>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8" name="Google Shape;588;p34"/>
          <p:cNvSpPr/>
          <p:nvPr/>
        </p:nvSpPr>
        <p:spPr>
          <a:xfrm rot="-1671689">
            <a:off x="5373605" y="2927936"/>
            <a:ext cx="3840408" cy="3840408"/>
          </a:xfrm>
          <a:prstGeom prst="arc">
            <a:avLst>
              <a:gd name="adj1" fmla="val 18023379"/>
              <a:gd name="adj2" fmla="val 20162799"/>
            </a:avLst>
          </a:prstGeom>
          <a:noFill/>
          <a:ln w="28575" cap="flat" cmpd="sng">
            <a:solidFill>
              <a:srgbClr val="136DEE"/>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589" name="Google Shape;589;p34"/>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0" name="Google Shape;590;p34"/>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1" name="Google Shape;591;p34"/>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2" name="Google Shape;592;p34"/>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3" name="Google Shape;593;p34"/>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4" name="Google Shape;594;p34"/>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95" name="Google Shape;595;p34"/>
          <p:cNvPicPr preferRelativeResize="0"/>
          <p:nvPr/>
        </p:nvPicPr>
        <p:blipFill rotWithShape="1">
          <a:blip r:embed="rId8">
            <a:alphaModFix/>
          </a:blip>
          <a:srcRect/>
          <a:stretch/>
        </p:blipFill>
        <p:spPr>
          <a:xfrm>
            <a:off x="1124689" y="1438229"/>
            <a:ext cx="624480" cy="624480"/>
          </a:xfrm>
          <a:prstGeom prst="rect">
            <a:avLst/>
          </a:prstGeom>
          <a:noFill/>
          <a:ln>
            <a:noFill/>
          </a:ln>
        </p:spPr>
      </p:pic>
      <p:sp>
        <p:nvSpPr>
          <p:cNvPr id="596" name="Google Shape;596;p34"/>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8_Graph Demo Alt">
  <p:cSld name="8_Graph Demo Alt">
    <p:bg>
      <p:bgPr>
        <a:gradFill>
          <a:gsLst>
            <a:gs pos="0">
              <a:srgbClr val="F2F2F2"/>
            </a:gs>
            <a:gs pos="37000">
              <a:schemeClr val="lt1"/>
            </a:gs>
            <a:gs pos="100000">
              <a:schemeClr val="lt1"/>
            </a:gs>
          </a:gsLst>
          <a:lin ang="5400000" scaled="0"/>
        </a:gradFill>
        <a:effectLst/>
      </p:bgPr>
    </p:bg>
    <p:spTree>
      <p:nvGrpSpPr>
        <p:cNvPr id="1" name="Shape 597"/>
        <p:cNvGrpSpPr/>
        <p:nvPr/>
      </p:nvGrpSpPr>
      <p:grpSpPr>
        <a:xfrm>
          <a:off x="0" y="0"/>
          <a:ext cx="0" cy="0"/>
          <a:chOff x="0" y="0"/>
          <a:chExt cx="0" cy="0"/>
        </a:xfrm>
      </p:grpSpPr>
      <p:sp>
        <p:nvSpPr>
          <p:cNvPr id="598" name="Google Shape;598;p3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99" name="Google Shape;599;p3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0" name="Google Shape;600;p35"/>
          <p:cNvSpPr txBox="1">
            <a:spLocks noGrp="1"/>
          </p:cNvSpPr>
          <p:nvPr>
            <p:ph type="title"/>
          </p:nvPr>
        </p:nvSpPr>
        <p:spPr>
          <a:xfrm>
            <a:off x="631824" y="294694"/>
            <a:ext cx="1051894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1" name="Google Shape;601;p35"/>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2" name="Google Shape;602;p35"/>
          <p:cNvSpPr/>
          <p:nvPr/>
        </p:nvSpPr>
        <p:spPr>
          <a:xfrm rot="1595518">
            <a:off x="908120" y="3291932"/>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3" name="Google Shape;603;p35"/>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4" name="Google Shape;604;p35"/>
          <p:cNvSpPr/>
          <p:nvPr/>
        </p:nvSpPr>
        <p:spPr>
          <a:xfrm rot="1595518">
            <a:off x="3177028" y="4550015"/>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5" name="Google Shape;605;p35"/>
          <p:cNvSpPr/>
          <p:nvPr/>
        </p:nvSpPr>
        <p:spPr>
          <a:xfrm rot="1595518">
            <a:off x="5876575" y="2079777"/>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6" name="Google Shape;606;p35"/>
          <p:cNvSpPr/>
          <p:nvPr/>
        </p:nvSpPr>
        <p:spPr>
          <a:xfrm rot="1595518">
            <a:off x="8145480" y="3291930"/>
            <a:ext cx="1119900" cy="100443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7" name="Google Shape;607;p35"/>
          <p:cNvSpPr txBox="1">
            <a:spLocks noGrp="1"/>
          </p:cNvSpPr>
          <p:nvPr>
            <p:ph type="body" idx="2"/>
          </p:nvPr>
        </p:nvSpPr>
        <p:spPr>
          <a:xfrm>
            <a:off x="1954581" y="343937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8" name="Google Shape;608;p35"/>
          <p:cNvSpPr txBox="1">
            <a:spLocks noGrp="1"/>
          </p:cNvSpPr>
          <p:nvPr>
            <p:ph type="body" idx="3"/>
          </p:nvPr>
        </p:nvSpPr>
        <p:spPr>
          <a:xfrm>
            <a:off x="4223491" y="4712667"/>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9" name="Google Shape;609;p35"/>
          <p:cNvSpPr txBox="1">
            <a:spLocks noGrp="1"/>
          </p:cNvSpPr>
          <p:nvPr>
            <p:ph type="body" idx="4"/>
          </p:nvPr>
        </p:nvSpPr>
        <p:spPr>
          <a:xfrm>
            <a:off x="6927566" y="2246425"/>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0" name="Google Shape;610;p35"/>
          <p:cNvSpPr txBox="1">
            <a:spLocks noGrp="1"/>
          </p:cNvSpPr>
          <p:nvPr>
            <p:ph type="body" idx="5"/>
          </p:nvPr>
        </p:nvSpPr>
        <p:spPr>
          <a:xfrm>
            <a:off x="9191931" y="3458578"/>
            <a:ext cx="2477342" cy="67114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1" name="Google Shape;611;p35"/>
          <p:cNvSpPr txBox="1">
            <a:spLocks noGrp="1"/>
          </p:cNvSpPr>
          <p:nvPr>
            <p:ph type="body" idx="6"/>
          </p:nvPr>
        </p:nvSpPr>
        <p:spPr>
          <a:xfrm>
            <a:off x="3252257" y="4714092"/>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2" name="Google Shape;612;p35"/>
          <p:cNvSpPr txBox="1">
            <a:spLocks noGrp="1"/>
          </p:cNvSpPr>
          <p:nvPr>
            <p:ph type="body" idx="7"/>
          </p:nvPr>
        </p:nvSpPr>
        <p:spPr>
          <a:xfrm>
            <a:off x="982453" y="3439375"/>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3" name="Google Shape;613;p35"/>
          <p:cNvSpPr txBox="1">
            <a:spLocks noGrp="1"/>
          </p:cNvSpPr>
          <p:nvPr>
            <p:ph type="body" idx="8"/>
          </p:nvPr>
        </p:nvSpPr>
        <p:spPr>
          <a:xfrm>
            <a:off x="5950908" y="2242173"/>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4" name="Google Shape;614;p35"/>
          <p:cNvSpPr txBox="1">
            <a:spLocks noGrp="1"/>
          </p:cNvSpPr>
          <p:nvPr>
            <p:ph type="body" idx="9"/>
          </p:nvPr>
        </p:nvSpPr>
        <p:spPr>
          <a:xfrm>
            <a:off x="8220692" y="3458578"/>
            <a:ext cx="971234" cy="67114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400"/>
              </a:spcBef>
              <a:spcAft>
                <a:spcPts val="0"/>
              </a:spcAft>
              <a:buClr>
                <a:schemeClr val="accent1"/>
              </a:buClr>
              <a:buSzPts val="2000"/>
              <a:buFont typeface="Source Sans Pro"/>
              <a:buNone/>
              <a:defRPr sz="20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5" name="Google Shape;615;p35"/>
          <p:cNvSpPr/>
          <p:nvPr/>
        </p:nvSpPr>
        <p:spPr>
          <a:xfrm rot="9394223">
            <a:off x="1068536" y="-46638"/>
            <a:ext cx="4778796" cy="5248763"/>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616" name="Google Shape;616;p35"/>
          <p:cNvSpPr/>
          <p:nvPr/>
        </p:nvSpPr>
        <p:spPr>
          <a:xfrm rot="9394223">
            <a:off x="6050295" y="-1444135"/>
            <a:ext cx="4916059" cy="5399525"/>
          </a:xfrm>
          <a:prstGeom prst="arc">
            <a:avLst>
              <a:gd name="adj1" fmla="val 18096761"/>
              <a:gd name="adj2" fmla="val 20162799"/>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sp>
        <p:nvSpPr>
          <p:cNvPr id="617" name="Google Shape;617;p35"/>
          <p:cNvSpPr/>
          <p:nvPr/>
        </p:nvSpPr>
        <p:spPr>
          <a:xfrm rot="6028747">
            <a:off x="-1476135" y="-3874590"/>
            <a:ext cx="8449824" cy="8735314"/>
          </a:xfrm>
          <a:prstGeom prst="arc">
            <a:avLst>
              <a:gd name="adj1" fmla="val 17853929"/>
              <a:gd name="adj2" fmla="val 19806132"/>
            </a:avLst>
          </a:prstGeom>
          <a:noFill/>
          <a:ln w="28575" cap="flat" cmpd="sng">
            <a:solidFill>
              <a:srgbClr val="136DEE"/>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12121"/>
              </a:solidFill>
              <a:latin typeface="Calibri"/>
              <a:ea typeface="Calibri"/>
              <a:cs typeface="Calibri"/>
              <a:sym typeface="Calibri"/>
            </a:endParaRPr>
          </a:p>
        </p:txBody>
      </p:sp>
      <p:pic>
        <p:nvPicPr>
          <p:cNvPr id="618" name="Google Shape;618;p35"/>
          <p:cNvPicPr preferRelativeResize="0"/>
          <p:nvPr/>
        </p:nvPicPr>
        <p:blipFill rotWithShape="1">
          <a:blip r:embed="rId2">
            <a:alphaModFix/>
          </a:blip>
          <a:srcRect/>
          <a:stretch/>
        </p:blipFill>
        <p:spPr>
          <a:xfrm>
            <a:off x="1124689" y="1438229"/>
            <a:ext cx="624480" cy="624480"/>
          </a:xfrm>
          <a:prstGeom prst="rect">
            <a:avLst/>
          </a:prstGeom>
          <a:noFill/>
          <a:ln>
            <a:noFill/>
          </a:ln>
        </p:spPr>
      </p:pic>
      <p:pic>
        <p:nvPicPr>
          <p:cNvPr id="619" name="Google Shape;619;p35" descr="A glass of red wine&#10;&#10;Description automatically generated"/>
          <p:cNvPicPr preferRelativeResize="0"/>
          <p:nvPr/>
        </p:nvPicPr>
        <p:blipFill rotWithShape="1">
          <a:blip r:embed="rId3">
            <a:alphaModFix/>
          </a:blip>
          <a:srcRect/>
          <a:stretch/>
        </p:blipFill>
        <p:spPr>
          <a:xfrm>
            <a:off x="11297899" y="6523185"/>
            <a:ext cx="894102" cy="342484"/>
          </a:xfrm>
          <a:custGeom>
            <a:avLst/>
            <a:gdLst/>
            <a:ahLst/>
            <a:cxnLst/>
            <a:rect l="l" t="t" r="r" b="b"/>
            <a:pathLst>
              <a:path w="894102" h="342484" extrusionOk="0">
                <a:moveTo>
                  <a:pt x="662390" y="0"/>
                </a:moveTo>
                <a:lnTo>
                  <a:pt x="677387" y="516"/>
                </a:lnTo>
                <a:lnTo>
                  <a:pt x="682494" y="348"/>
                </a:lnTo>
                <a:lnTo>
                  <a:pt x="685151" y="784"/>
                </a:lnTo>
                <a:lnTo>
                  <a:pt x="687712" y="873"/>
                </a:lnTo>
                <a:lnTo>
                  <a:pt x="692730" y="2032"/>
                </a:lnTo>
                <a:lnTo>
                  <a:pt x="707919" y="4531"/>
                </a:lnTo>
                <a:cubicBezTo>
                  <a:pt x="716332" y="6790"/>
                  <a:pt x="724643" y="9925"/>
                  <a:pt x="732737" y="13977"/>
                </a:cubicBezTo>
                <a:lnTo>
                  <a:pt x="894101" y="94754"/>
                </a:lnTo>
                <a:lnTo>
                  <a:pt x="894102" y="342484"/>
                </a:lnTo>
                <a:lnTo>
                  <a:pt x="0" y="342484"/>
                </a:lnTo>
                <a:lnTo>
                  <a:pt x="21407" y="314896"/>
                </a:lnTo>
                <a:cubicBezTo>
                  <a:pt x="30715" y="305969"/>
                  <a:pt x="41510" y="298278"/>
                  <a:pt x="53658" y="292216"/>
                </a:cubicBezTo>
                <a:lnTo>
                  <a:pt x="612129" y="13563"/>
                </a:lnTo>
                <a:cubicBezTo>
                  <a:pt x="628325" y="5482"/>
                  <a:pt x="645394" y="1066"/>
                  <a:pt x="662390" y="0"/>
                </a:cubicBezTo>
                <a:close/>
              </a:path>
            </a:pathLst>
          </a:custGeom>
          <a:noFill/>
          <a:ln>
            <a:noFill/>
          </a:ln>
        </p:spPr>
      </p:pic>
      <p:pic>
        <p:nvPicPr>
          <p:cNvPr id="620" name="Google Shape;620;p35" descr="A glass of red wine&#10;&#10;Description automatically generated"/>
          <p:cNvPicPr preferRelativeResize="0"/>
          <p:nvPr/>
        </p:nvPicPr>
        <p:blipFill rotWithShape="1">
          <a:blip r:embed="rId4">
            <a:alphaModFix/>
          </a:blip>
          <a:srcRect/>
          <a:stretch/>
        </p:blipFill>
        <p:spPr>
          <a:xfrm>
            <a:off x="9002872" y="6058905"/>
            <a:ext cx="2020029" cy="802486"/>
          </a:xfrm>
          <a:custGeom>
            <a:avLst/>
            <a:gdLst/>
            <a:ahLst/>
            <a:cxnLst/>
            <a:rect l="l" t="t" r="r" b="b"/>
            <a:pathLst>
              <a:path w="2020029" h="802486" extrusionOk="0">
                <a:moveTo>
                  <a:pt x="996502" y="0"/>
                </a:moveTo>
                <a:lnTo>
                  <a:pt x="1018434" y="757"/>
                </a:lnTo>
                <a:lnTo>
                  <a:pt x="1025904" y="509"/>
                </a:lnTo>
                <a:lnTo>
                  <a:pt x="1029788" y="1147"/>
                </a:lnTo>
                <a:lnTo>
                  <a:pt x="1033534" y="1277"/>
                </a:lnTo>
                <a:lnTo>
                  <a:pt x="1040873" y="2972"/>
                </a:lnTo>
                <a:lnTo>
                  <a:pt x="1063085" y="6628"/>
                </a:lnTo>
                <a:cubicBezTo>
                  <a:pt x="1075389" y="9931"/>
                  <a:pt x="1087545" y="14517"/>
                  <a:pt x="1099380" y="20441"/>
                </a:cubicBezTo>
                <a:lnTo>
                  <a:pt x="1913725" y="428092"/>
                </a:lnTo>
                <a:cubicBezTo>
                  <a:pt x="1949232" y="445866"/>
                  <a:pt x="1976814" y="473172"/>
                  <a:pt x="1994922" y="505355"/>
                </a:cubicBezTo>
                <a:lnTo>
                  <a:pt x="2004189" y="526282"/>
                </a:lnTo>
                <a:lnTo>
                  <a:pt x="2004897" y="527586"/>
                </a:lnTo>
                <a:lnTo>
                  <a:pt x="2005204" y="528575"/>
                </a:lnTo>
                <a:lnTo>
                  <a:pt x="2009816" y="538990"/>
                </a:lnTo>
                <a:lnTo>
                  <a:pt x="2013714" y="555966"/>
                </a:lnTo>
                <a:lnTo>
                  <a:pt x="2016077" y="563570"/>
                </a:lnTo>
                <a:lnTo>
                  <a:pt x="2016561" y="568363"/>
                </a:lnTo>
                <a:lnTo>
                  <a:pt x="2018049" y="574842"/>
                </a:lnTo>
                <a:lnTo>
                  <a:pt x="2018456" y="587117"/>
                </a:lnTo>
                <a:lnTo>
                  <a:pt x="2019980" y="602208"/>
                </a:lnTo>
                <a:lnTo>
                  <a:pt x="2020029" y="802485"/>
                </a:lnTo>
                <a:lnTo>
                  <a:pt x="49" y="802486"/>
                </a:lnTo>
                <a:lnTo>
                  <a:pt x="1" y="602692"/>
                </a:lnTo>
                <a:cubicBezTo>
                  <a:pt x="-2" y="589457"/>
                  <a:pt x="1335" y="576535"/>
                  <a:pt x="3887" y="564054"/>
                </a:cubicBezTo>
                <a:lnTo>
                  <a:pt x="4538" y="561952"/>
                </a:lnTo>
                <a:lnTo>
                  <a:pt x="5044" y="555827"/>
                </a:lnTo>
                <a:lnTo>
                  <a:pt x="11965" y="538010"/>
                </a:lnTo>
                <a:lnTo>
                  <a:pt x="15049" y="528063"/>
                </a:lnTo>
                <a:lnTo>
                  <a:pt x="17786" y="523016"/>
                </a:lnTo>
                <a:lnTo>
                  <a:pt x="24975" y="504505"/>
                </a:lnTo>
                <a:cubicBezTo>
                  <a:pt x="43126" y="472345"/>
                  <a:pt x="70744" y="445075"/>
                  <a:pt x="106273" y="427348"/>
                </a:cubicBezTo>
                <a:lnTo>
                  <a:pt x="923000" y="19836"/>
                </a:lnTo>
                <a:cubicBezTo>
                  <a:pt x="946686" y="8018"/>
                  <a:pt x="971646" y="1560"/>
                  <a:pt x="996502" y="0"/>
                </a:cubicBezTo>
                <a:close/>
              </a:path>
            </a:pathLst>
          </a:custGeom>
          <a:noFill/>
          <a:ln>
            <a:noFill/>
          </a:ln>
        </p:spPr>
      </p:pic>
      <p:pic>
        <p:nvPicPr>
          <p:cNvPr id="621" name="Google Shape;621;p35" descr="A glass of red wine&#10;&#10;Description automatically generated"/>
          <p:cNvPicPr preferRelativeResize="0"/>
          <p:nvPr/>
        </p:nvPicPr>
        <p:blipFill rotWithShape="1">
          <a:blip r:embed="rId5">
            <a:alphaModFix/>
          </a:blip>
          <a:srcRect/>
          <a:stretch/>
        </p:blipFill>
        <p:spPr>
          <a:xfrm>
            <a:off x="7234122" y="6232561"/>
            <a:ext cx="1107339" cy="624067"/>
          </a:xfrm>
          <a:custGeom>
            <a:avLst/>
            <a:gdLst/>
            <a:ahLst/>
            <a:cxnLst/>
            <a:rect l="l" t="t" r="r" b="b"/>
            <a:pathLst>
              <a:path w="1107339" h="624067" extrusionOk="0">
                <a:moveTo>
                  <a:pt x="543458" y="0"/>
                </a:moveTo>
                <a:lnTo>
                  <a:pt x="555541" y="417"/>
                </a:lnTo>
                <a:lnTo>
                  <a:pt x="559655" y="280"/>
                </a:lnTo>
                <a:lnTo>
                  <a:pt x="561795" y="632"/>
                </a:lnTo>
                <a:lnTo>
                  <a:pt x="563859" y="703"/>
                </a:lnTo>
                <a:lnTo>
                  <a:pt x="567901" y="1637"/>
                </a:lnTo>
                <a:lnTo>
                  <a:pt x="580137" y="3651"/>
                </a:lnTo>
                <a:cubicBezTo>
                  <a:pt x="586916" y="5471"/>
                  <a:pt x="593612" y="7997"/>
                  <a:pt x="600132" y="11260"/>
                </a:cubicBezTo>
                <a:lnTo>
                  <a:pt x="1048736" y="235826"/>
                </a:lnTo>
                <a:cubicBezTo>
                  <a:pt x="1068296" y="245617"/>
                  <a:pt x="1083489" y="260660"/>
                  <a:pt x="1093465" y="278388"/>
                </a:cubicBezTo>
                <a:lnTo>
                  <a:pt x="1098571" y="289916"/>
                </a:lnTo>
                <a:lnTo>
                  <a:pt x="1098959" y="290634"/>
                </a:lnTo>
                <a:lnTo>
                  <a:pt x="1099129" y="291180"/>
                </a:lnTo>
                <a:lnTo>
                  <a:pt x="1101670" y="296916"/>
                </a:lnTo>
                <a:lnTo>
                  <a:pt x="1103817" y="306269"/>
                </a:lnTo>
                <a:lnTo>
                  <a:pt x="1105119" y="310459"/>
                </a:lnTo>
                <a:lnTo>
                  <a:pt x="1105385" y="313098"/>
                </a:lnTo>
                <a:lnTo>
                  <a:pt x="1106204" y="316667"/>
                </a:lnTo>
                <a:lnTo>
                  <a:pt x="1106429" y="323428"/>
                </a:lnTo>
                <a:lnTo>
                  <a:pt x="1107269" y="331742"/>
                </a:lnTo>
                <a:lnTo>
                  <a:pt x="1107339" y="624067"/>
                </a:lnTo>
                <a:lnTo>
                  <a:pt x="0" y="624066"/>
                </a:lnTo>
                <a:lnTo>
                  <a:pt x="0" y="299208"/>
                </a:lnTo>
                <a:lnTo>
                  <a:pt x="1100" y="296377"/>
                </a:lnTo>
                <a:lnTo>
                  <a:pt x="2800" y="290897"/>
                </a:lnTo>
                <a:lnTo>
                  <a:pt x="4308" y="288117"/>
                </a:lnTo>
                <a:lnTo>
                  <a:pt x="8267" y="277920"/>
                </a:lnTo>
                <a:cubicBezTo>
                  <a:pt x="18266" y="260204"/>
                  <a:pt x="33480" y="245182"/>
                  <a:pt x="53053" y="235416"/>
                </a:cubicBezTo>
                <a:lnTo>
                  <a:pt x="502968" y="10927"/>
                </a:lnTo>
                <a:cubicBezTo>
                  <a:pt x="516017" y="4417"/>
                  <a:pt x="529766" y="859"/>
                  <a:pt x="543458" y="0"/>
                </a:cubicBezTo>
                <a:close/>
              </a:path>
            </a:pathLst>
          </a:custGeom>
          <a:noFill/>
          <a:ln>
            <a:noFill/>
          </a:ln>
        </p:spPr>
      </p:pic>
      <p:pic>
        <p:nvPicPr>
          <p:cNvPr id="622" name="Google Shape;622;p35" descr="A glass of red wine&#10;&#10;Description automatically generated"/>
          <p:cNvPicPr preferRelativeResize="0"/>
          <p:nvPr/>
        </p:nvPicPr>
        <p:blipFill rotWithShape="1">
          <a:blip r:embed="rId6">
            <a:alphaModFix/>
          </a:blip>
          <a:srcRect/>
          <a:stretch/>
        </p:blipFill>
        <p:spPr>
          <a:xfrm>
            <a:off x="10776147" y="5014967"/>
            <a:ext cx="1381427" cy="1571743"/>
          </a:xfrm>
          <a:custGeom>
            <a:avLst/>
            <a:gdLst/>
            <a:ahLst/>
            <a:cxnLst/>
            <a:rect l="l" t="t" r="r" b="b"/>
            <a:pathLst>
              <a:path w="1381427" h="1571743" extrusionOk="0">
                <a:moveTo>
                  <a:pt x="681401" y="0"/>
                </a:moveTo>
                <a:lnTo>
                  <a:pt x="696398" y="517"/>
                </a:lnTo>
                <a:lnTo>
                  <a:pt x="701505" y="347"/>
                </a:lnTo>
                <a:lnTo>
                  <a:pt x="704162" y="784"/>
                </a:lnTo>
                <a:lnTo>
                  <a:pt x="706723" y="873"/>
                </a:lnTo>
                <a:lnTo>
                  <a:pt x="711741" y="2032"/>
                </a:lnTo>
                <a:lnTo>
                  <a:pt x="726930" y="4532"/>
                </a:lnTo>
                <a:cubicBezTo>
                  <a:pt x="735343" y="6791"/>
                  <a:pt x="743655" y="9926"/>
                  <a:pt x="751748" y="13977"/>
                </a:cubicBezTo>
                <a:lnTo>
                  <a:pt x="1308591" y="292725"/>
                </a:lnTo>
                <a:cubicBezTo>
                  <a:pt x="1332870" y="304879"/>
                  <a:pt x="1351731" y="323551"/>
                  <a:pt x="1364113" y="345557"/>
                </a:cubicBezTo>
                <a:lnTo>
                  <a:pt x="1370449" y="359867"/>
                </a:lnTo>
                <a:lnTo>
                  <a:pt x="1370933" y="360759"/>
                </a:lnTo>
                <a:lnTo>
                  <a:pt x="1371143" y="361435"/>
                </a:lnTo>
                <a:lnTo>
                  <a:pt x="1374297" y="368556"/>
                </a:lnTo>
                <a:lnTo>
                  <a:pt x="1376963" y="380165"/>
                </a:lnTo>
                <a:lnTo>
                  <a:pt x="1378578" y="385365"/>
                </a:lnTo>
                <a:lnTo>
                  <a:pt x="1378909" y="388641"/>
                </a:lnTo>
                <a:lnTo>
                  <a:pt x="1379926" y="393072"/>
                </a:lnTo>
                <a:lnTo>
                  <a:pt x="1380205" y="401465"/>
                </a:lnTo>
                <a:lnTo>
                  <a:pt x="1381248" y="411785"/>
                </a:lnTo>
                <a:lnTo>
                  <a:pt x="1381427" y="1160501"/>
                </a:lnTo>
                <a:lnTo>
                  <a:pt x="1380373" y="1172483"/>
                </a:lnTo>
                <a:lnTo>
                  <a:pt x="1380190" y="1177792"/>
                </a:lnTo>
                <a:lnTo>
                  <a:pt x="1379731" y="1179778"/>
                </a:lnTo>
                <a:lnTo>
                  <a:pt x="1379385" y="1183708"/>
                </a:lnTo>
                <a:lnTo>
                  <a:pt x="1375480" y="1198178"/>
                </a:lnTo>
                <a:lnTo>
                  <a:pt x="1374528" y="1202300"/>
                </a:lnTo>
                <a:lnTo>
                  <a:pt x="1374120" y="1203218"/>
                </a:lnTo>
                <a:lnTo>
                  <a:pt x="1373483" y="1205579"/>
                </a:lnTo>
                <a:lnTo>
                  <a:pt x="1371652" y="1208772"/>
                </a:lnTo>
                <a:lnTo>
                  <a:pt x="1364314" y="1225286"/>
                </a:lnTo>
                <a:lnTo>
                  <a:pt x="1352529" y="1242122"/>
                </a:lnTo>
                <a:lnTo>
                  <a:pt x="1351511" y="1243898"/>
                </a:lnTo>
                <a:lnTo>
                  <a:pt x="1350940" y="1244393"/>
                </a:lnTo>
                <a:lnTo>
                  <a:pt x="1349784" y="1246044"/>
                </a:lnTo>
                <a:cubicBezTo>
                  <a:pt x="1344248" y="1252513"/>
                  <a:pt x="1338032" y="1258493"/>
                  <a:pt x="1331175" y="1263866"/>
                </a:cubicBezTo>
                <a:lnTo>
                  <a:pt x="1321147" y="1270199"/>
                </a:lnTo>
                <a:lnTo>
                  <a:pt x="1318335" y="1272634"/>
                </a:lnTo>
                <a:lnTo>
                  <a:pt x="1315571" y="1273720"/>
                </a:lnTo>
                <a:lnTo>
                  <a:pt x="1308723" y="1278045"/>
                </a:lnTo>
                <a:lnTo>
                  <a:pt x="760446" y="1551612"/>
                </a:lnTo>
                <a:lnTo>
                  <a:pt x="755844" y="1554823"/>
                </a:lnTo>
                <a:cubicBezTo>
                  <a:pt x="733839" y="1567206"/>
                  <a:pt x="708498" y="1573110"/>
                  <a:pt x="683006" y="1571477"/>
                </a:cubicBezTo>
                <a:lnTo>
                  <a:pt x="661625" y="1567957"/>
                </a:lnTo>
                <a:lnTo>
                  <a:pt x="660737" y="1567906"/>
                </a:lnTo>
                <a:lnTo>
                  <a:pt x="660361" y="1567750"/>
                </a:lnTo>
                <a:lnTo>
                  <a:pt x="657581" y="1567292"/>
                </a:lnTo>
                <a:cubicBezTo>
                  <a:pt x="649169" y="1565033"/>
                  <a:pt x="640857" y="1561898"/>
                  <a:pt x="632763" y="1557847"/>
                </a:cubicBezTo>
                <a:lnTo>
                  <a:pt x="72802" y="1277537"/>
                </a:lnTo>
                <a:lnTo>
                  <a:pt x="69135" y="1275214"/>
                </a:lnTo>
                <a:lnTo>
                  <a:pt x="63326" y="1272935"/>
                </a:lnTo>
                <a:lnTo>
                  <a:pt x="57290" y="1267712"/>
                </a:lnTo>
                <a:lnTo>
                  <a:pt x="50368" y="1263328"/>
                </a:lnTo>
                <a:lnTo>
                  <a:pt x="33444" y="1247078"/>
                </a:lnTo>
                <a:lnTo>
                  <a:pt x="30137" y="1244215"/>
                </a:lnTo>
                <a:lnTo>
                  <a:pt x="26611" y="1238072"/>
                </a:lnTo>
                <a:lnTo>
                  <a:pt x="17280" y="1224705"/>
                </a:lnTo>
                <a:lnTo>
                  <a:pt x="11689" y="1212077"/>
                </a:lnTo>
                <a:lnTo>
                  <a:pt x="8147" y="1205906"/>
                </a:lnTo>
                <a:cubicBezTo>
                  <a:pt x="5571" y="1198880"/>
                  <a:pt x="3581" y="1191570"/>
                  <a:pt x="2234" y="1184039"/>
                </a:cubicBezTo>
                <a:lnTo>
                  <a:pt x="1729" y="1178334"/>
                </a:lnTo>
                <a:lnTo>
                  <a:pt x="1467" y="1177191"/>
                </a:lnTo>
                <a:lnTo>
                  <a:pt x="1370" y="1174271"/>
                </a:lnTo>
                <a:lnTo>
                  <a:pt x="181" y="1160833"/>
                </a:lnTo>
                <a:lnTo>
                  <a:pt x="1" y="412116"/>
                </a:lnTo>
                <a:cubicBezTo>
                  <a:pt x="-1" y="403065"/>
                  <a:pt x="914" y="394229"/>
                  <a:pt x="2658" y="385695"/>
                </a:cubicBezTo>
                <a:lnTo>
                  <a:pt x="3104" y="384258"/>
                </a:lnTo>
                <a:lnTo>
                  <a:pt x="3450" y="380070"/>
                </a:lnTo>
                <a:lnTo>
                  <a:pt x="8182" y="367887"/>
                </a:lnTo>
                <a:lnTo>
                  <a:pt x="10291" y="361085"/>
                </a:lnTo>
                <a:lnTo>
                  <a:pt x="12163" y="357634"/>
                </a:lnTo>
                <a:lnTo>
                  <a:pt x="17078" y="344976"/>
                </a:lnTo>
                <a:cubicBezTo>
                  <a:pt x="29490" y="322985"/>
                  <a:pt x="48375" y="304339"/>
                  <a:pt x="72669" y="292217"/>
                </a:cubicBezTo>
                <a:lnTo>
                  <a:pt x="631141" y="13564"/>
                </a:lnTo>
                <a:cubicBezTo>
                  <a:pt x="647337" y="5482"/>
                  <a:pt x="664405" y="1066"/>
                  <a:pt x="681401" y="0"/>
                </a:cubicBezTo>
                <a:close/>
              </a:path>
            </a:pathLst>
          </a:custGeom>
          <a:noFill/>
          <a:ln>
            <a:noFill/>
          </a:ln>
        </p:spPr>
      </p:pic>
      <p:pic>
        <p:nvPicPr>
          <p:cNvPr id="623" name="Google Shape;623;p35" descr="A glass of red wine&#10;&#10;Description automatically generated"/>
          <p:cNvPicPr preferRelativeResize="0"/>
          <p:nvPr/>
        </p:nvPicPr>
        <p:blipFill rotWithShape="1">
          <a:blip r:embed="rId7">
            <a:alphaModFix/>
          </a:blip>
          <a:srcRect/>
          <a:stretch/>
        </p:blipFill>
        <p:spPr>
          <a:xfrm>
            <a:off x="9639511" y="4833719"/>
            <a:ext cx="1035629" cy="1178304"/>
          </a:xfrm>
          <a:custGeom>
            <a:avLst/>
            <a:gdLst/>
            <a:ahLst/>
            <a:cxnLst/>
            <a:rect l="l" t="t" r="r" b="b"/>
            <a:pathLst>
              <a:path w="1035629" h="1178304" extrusionOk="0">
                <a:moveTo>
                  <a:pt x="510833" y="0"/>
                </a:moveTo>
                <a:lnTo>
                  <a:pt x="522076" y="387"/>
                </a:lnTo>
                <a:lnTo>
                  <a:pt x="525905" y="260"/>
                </a:lnTo>
                <a:lnTo>
                  <a:pt x="527896" y="588"/>
                </a:lnTo>
                <a:lnTo>
                  <a:pt x="529817" y="654"/>
                </a:lnTo>
                <a:lnTo>
                  <a:pt x="533578" y="1523"/>
                </a:lnTo>
                <a:lnTo>
                  <a:pt x="544965" y="3397"/>
                </a:lnTo>
                <a:cubicBezTo>
                  <a:pt x="551273" y="5091"/>
                  <a:pt x="557504" y="7441"/>
                  <a:pt x="563571" y="10478"/>
                </a:cubicBezTo>
                <a:lnTo>
                  <a:pt x="981025" y="219450"/>
                </a:lnTo>
                <a:cubicBezTo>
                  <a:pt x="999227" y="228562"/>
                  <a:pt x="1013366" y="242560"/>
                  <a:pt x="1022649" y="259057"/>
                </a:cubicBezTo>
                <a:lnTo>
                  <a:pt x="1027399" y="269785"/>
                </a:lnTo>
                <a:lnTo>
                  <a:pt x="1027762" y="270454"/>
                </a:lnTo>
                <a:lnTo>
                  <a:pt x="1027919" y="270961"/>
                </a:lnTo>
                <a:lnTo>
                  <a:pt x="1030283" y="276299"/>
                </a:lnTo>
                <a:lnTo>
                  <a:pt x="1032282" y="285002"/>
                </a:lnTo>
                <a:lnTo>
                  <a:pt x="1033493" y="288900"/>
                </a:lnTo>
                <a:lnTo>
                  <a:pt x="1033741" y="291357"/>
                </a:lnTo>
                <a:lnTo>
                  <a:pt x="1034504" y="294678"/>
                </a:lnTo>
                <a:lnTo>
                  <a:pt x="1034713" y="300971"/>
                </a:lnTo>
                <a:lnTo>
                  <a:pt x="1035494" y="308707"/>
                </a:lnTo>
                <a:lnTo>
                  <a:pt x="1035629" y="870005"/>
                </a:lnTo>
                <a:lnTo>
                  <a:pt x="1034839" y="878988"/>
                </a:lnTo>
                <a:lnTo>
                  <a:pt x="1034701" y="882967"/>
                </a:lnTo>
                <a:lnTo>
                  <a:pt x="1034357" y="884456"/>
                </a:lnTo>
                <a:lnTo>
                  <a:pt x="1034098" y="887403"/>
                </a:lnTo>
                <a:lnTo>
                  <a:pt x="1031170" y="898250"/>
                </a:lnTo>
                <a:lnTo>
                  <a:pt x="1030457" y="901340"/>
                </a:lnTo>
                <a:lnTo>
                  <a:pt x="1030151" y="902029"/>
                </a:lnTo>
                <a:lnTo>
                  <a:pt x="1029673" y="903799"/>
                </a:lnTo>
                <a:lnTo>
                  <a:pt x="1028301" y="906192"/>
                </a:lnTo>
                <a:lnTo>
                  <a:pt x="1022799" y="918573"/>
                </a:lnTo>
                <a:lnTo>
                  <a:pt x="1013964" y="931195"/>
                </a:lnTo>
                <a:lnTo>
                  <a:pt x="1013201" y="932526"/>
                </a:lnTo>
                <a:lnTo>
                  <a:pt x="1012773" y="932897"/>
                </a:lnTo>
                <a:lnTo>
                  <a:pt x="1011907" y="934134"/>
                </a:lnTo>
                <a:cubicBezTo>
                  <a:pt x="1007756" y="938984"/>
                  <a:pt x="1003096" y="943467"/>
                  <a:pt x="997956" y="947495"/>
                </a:cubicBezTo>
                <a:lnTo>
                  <a:pt x="990438" y="952244"/>
                </a:lnTo>
                <a:lnTo>
                  <a:pt x="988330" y="954069"/>
                </a:lnTo>
                <a:lnTo>
                  <a:pt x="986258" y="954883"/>
                </a:lnTo>
                <a:lnTo>
                  <a:pt x="981124" y="958125"/>
                </a:lnTo>
                <a:lnTo>
                  <a:pt x="570091" y="1163213"/>
                </a:lnTo>
                <a:lnTo>
                  <a:pt x="566642" y="1165620"/>
                </a:lnTo>
                <a:cubicBezTo>
                  <a:pt x="550145" y="1174903"/>
                  <a:pt x="531147" y="1179329"/>
                  <a:pt x="512036" y="1178105"/>
                </a:cubicBezTo>
                <a:lnTo>
                  <a:pt x="496007" y="1175467"/>
                </a:lnTo>
                <a:lnTo>
                  <a:pt x="495342" y="1175428"/>
                </a:lnTo>
                <a:lnTo>
                  <a:pt x="495060" y="1175311"/>
                </a:lnTo>
                <a:lnTo>
                  <a:pt x="492976" y="1174968"/>
                </a:lnTo>
                <a:cubicBezTo>
                  <a:pt x="486669" y="1173275"/>
                  <a:pt x="480438" y="1170924"/>
                  <a:pt x="474370" y="1167887"/>
                </a:cubicBezTo>
                <a:lnTo>
                  <a:pt x="54578" y="957744"/>
                </a:lnTo>
                <a:lnTo>
                  <a:pt x="51829" y="956003"/>
                </a:lnTo>
                <a:lnTo>
                  <a:pt x="47474" y="954295"/>
                </a:lnTo>
                <a:lnTo>
                  <a:pt x="42949" y="950379"/>
                </a:lnTo>
                <a:lnTo>
                  <a:pt x="37760" y="947092"/>
                </a:lnTo>
                <a:lnTo>
                  <a:pt x="25072" y="934910"/>
                </a:lnTo>
                <a:lnTo>
                  <a:pt x="22593" y="932764"/>
                </a:lnTo>
                <a:lnTo>
                  <a:pt x="19949" y="928158"/>
                </a:lnTo>
                <a:lnTo>
                  <a:pt x="12955" y="918138"/>
                </a:lnTo>
                <a:lnTo>
                  <a:pt x="8763" y="908670"/>
                </a:lnTo>
                <a:lnTo>
                  <a:pt x="6107" y="904044"/>
                </a:lnTo>
                <a:cubicBezTo>
                  <a:pt x="4177" y="898776"/>
                  <a:pt x="2685" y="893297"/>
                  <a:pt x="1675" y="887650"/>
                </a:cubicBezTo>
                <a:lnTo>
                  <a:pt x="1296" y="883374"/>
                </a:lnTo>
                <a:lnTo>
                  <a:pt x="1100" y="882517"/>
                </a:lnTo>
                <a:lnTo>
                  <a:pt x="1027" y="880328"/>
                </a:lnTo>
                <a:lnTo>
                  <a:pt x="136" y="870254"/>
                </a:lnTo>
                <a:lnTo>
                  <a:pt x="1" y="308955"/>
                </a:lnTo>
                <a:cubicBezTo>
                  <a:pt x="-1" y="302170"/>
                  <a:pt x="685" y="295546"/>
                  <a:pt x="1993" y="289148"/>
                </a:cubicBezTo>
                <a:lnTo>
                  <a:pt x="2327" y="288071"/>
                </a:lnTo>
                <a:lnTo>
                  <a:pt x="2586" y="284931"/>
                </a:lnTo>
                <a:lnTo>
                  <a:pt x="6134" y="275797"/>
                </a:lnTo>
                <a:lnTo>
                  <a:pt x="7715" y="270698"/>
                </a:lnTo>
                <a:lnTo>
                  <a:pt x="9118" y="268111"/>
                </a:lnTo>
                <a:lnTo>
                  <a:pt x="12803" y="258621"/>
                </a:lnTo>
                <a:cubicBezTo>
                  <a:pt x="22108" y="242136"/>
                  <a:pt x="36265" y="228157"/>
                  <a:pt x="54479" y="219069"/>
                </a:cubicBezTo>
                <a:lnTo>
                  <a:pt x="473154" y="10168"/>
                </a:lnTo>
                <a:cubicBezTo>
                  <a:pt x="485296" y="4110"/>
                  <a:pt x="498091" y="799"/>
                  <a:pt x="510833" y="0"/>
                </a:cubicBezTo>
                <a:close/>
              </a:path>
            </a:pathLst>
          </a:custGeom>
          <a:noFill/>
          <a:ln>
            <a:noFill/>
          </a:ln>
        </p:spPr>
      </p:pic>
      <p:pic>
        <p:nvPicPr>
          <p:cNvPr id="624" name="Google Shape;624;p35" descr="A glass of red wine&#10;&#10;Description automatically generated"/>
          <p:cNvPicPr preferRelativeResize="0"/>
          <p:nvPr/>
        </p:nvPicPr>
        <p:blipFill rotWithShape="1">
          <a:blip r:embed="rId8">
            <a:alphaModFix/>
          </a:blip>
          <a:srcRect/>
          <a:stretch/>
        </p:blipFill>
        <p:spPr>
          <a:xfrm>
            <a:off x="7845542" y="4635470"/>
            <a:ext cx="1659293" cy="1887891"/>
          </a:xfrm>
          <a:custGeom>
            <a:avLst/>
            <a:gdLst/>
            <a:ahLst/>
            <a:cxnLst/>
            <a:rect l="l" t="t" r="r" b="b"/>
            <a:pathLst>
              <a:path w="1659293" h="1887891" extrusionOk="0">
                <a:moveTo>
                  <a:pt x="818460" y="0"/>
                </a:moveTo>
                <a:lnTo>
                  <a:pt x="836474" y="622"/>
                </a:lnTo>
                <a:lnTo>
                  <a:pt x="842609" y="418"/>
                </a:lnTo>
                <a:lnTo>
                  <a:pt x="845799" y="943"/>
                </a:lnTo>
                <a:lnTo>
                  <a:pt x="848876" y="1049"/>
                </a:lnTo>
                <a:lnTo>
                  <a:pt x="854903" y="2441"/>
                </a:lnTo>
                <a:lnTo>
                  <a:pt x="873147" y="5444"/>
                </a:lnTo>
                <a:cubicBezTo>
                  <a:pt x="883253" y="8157"/>
                  <a:pt x="893237" y="11923"/>
                  <a:pt x="902958" y="16789"/>
                </a:cubicBezTo>
                <a:lnTo>
                  <a:pt x="1571806" y="351606"/>
                </a:lnTo>
                <a:cubicBezTo>
                  <a:pt x="1600969" y="366205"/>
                  <a:pt x="1623623" y="388632"/>
                  <a:pt x="1638496" y="415064"/>
                </a:cubicBezTo>
                <a:lnTo>
                  <a:pt x="1646107" y="432253"/>
                </a:lnTo>
                <a:lnTo>
                  <a:pt x="1646688" y="433324"/>
                </a:lnTo>
                <a:lnTo>
                  <a:pt x="1646940" y="434136"/>
                </a:lnTo>
                <a:lnTo>
                  <a:pt x="1650728" y="442690"/>
                </a:lnTo>
                <a:lnTo>
                  <a:pt x="1653930" y="456634"/>
                </a:lnTo>
                <a:lnTo>
                  <a:pt x="1655870" y="462879"/>
                </a:lnTo>
                <a:lnTo>
                  <a:pt x="1656268" y="466815"/>
                </a:lnTo>
                <a:lnTo>
                  <a:pt x="1657490" y="472137"/>
                </a:lnTo>
                <a:lnTo>
                  <a:pt x="1657825" y="482218"/>
                </a:lnTo>
                <a:lnTo>
                  <a:pt x="1659077" y="494613"/>
                </a:lnTo>
                <a:lnTo>
                  <a:pt x="1659293" y="1393930"/>
                </a:lnTo>
                <a:lnTo>
                  <a:pt x="1658026" y="1408322"/>
                </a:lnTo>
                <a:lnTo>
                  <a:pt x="1657807" y="1414698"/>
                </a:lnTo>
                <a:lnTo>
                  <a:pt x="1657255" y="1417084"/>
                </a:lnTo>
                <a:lnTo>
                  <a:pt x="1656840" y="1421805"/>
                </a:lnTo>
                <a:lnTo>
                  <a:pt x="1652149" y="1439185"/>
                </a:lnTo>
                <a:lnTo>
                  <a:pt x="1651006" y="1444136"/>
                </a:lnTo>
                <a:lnTo>
                  <a:pt x="1650516" y="1445238"/>
                </a:lnTo>
                <a:lnTo>
                  <a:pt x="1649751" y="1448074"/>
                </a:lnTo>
                <a:lnTo>
                  <a:pt x="1647552" y="1451910"/>
                </a:lnTo>
                <a:lnTo>
                  <a:pt x="1638737" y="1471746"/>
                </a:lnTo>
                <a:lnTo>
                  <a:pt x="1624582" y="1491969"/>
                </a:lnTo>
                <a:lnTo>
                  <a:pt x="1623359" y="1494102"/>
                </a:lnTo>
                <a:lnTo>
                  <a:pt x="1622673" y="1494696"/>
                </a:lnTo>
                <a:lnTo>
                  <a:pt x="1621285" y="1496679"/>
                </a:lnTo>
                <a:cubicBezTo>
                  <a:pt x="1614635" y="1504449"/>
                  <a:pt x="1607169" y="1511632"/>
                  <a:pt x="1598934" y="1518086"/>
                </a:cubicBezTo>
                <a:lnTo>
                  <a:pt x="1586887" y="1525693"/>
                </a:lnTo>
                <a:lnTo>
                  <a:pt x="1583511" y="1528617"/>
                </a:lnTo>
                <a:lnTo>
                  <a:pt x="1580191" y="1529922"/>
                </a:lnTo>
                <a:lnTo>
                  <a:pt x="1571965" y="1535117"/>
                </a:lnTo>
                <a:lnTo>
                  <a:pt x="913405" y="1863710"/>
                </a:lnTo>
                <a:lnTo>
                  <a:pt x="907878" y="1867567"/>
                </a:lnTo>
                <a:cubicBezTo>
                  <a:pt x="881446" y="1882440"/>
                  <a:pt x="851008" y="1889532"/>
                  <a:pt x="820388" y="1887571"/>
                </a:cubicBezTo>
                <a:lnTo>
                  <a:pt x="794707" y="1883343"/>
                </a:lnTo>
                <a:lnTo>
                  <a:pt x="793641" y="1883282"/>
                </a:lnTo>
                <a:lnTo>
                  <a:pt x="793189" y="1883094"/>
                </a:lnTo>
                <a:lnTo>
                  <a:pt x="789850" y="1882544"/>
                </a:lnTo>
                <a:cubicBezTo>
                  <a:pt x="779745" y="1879831"/>
                  <a:pt x="769761" y="1876065"/>
                  <a:pt x="760040" y="1871199"/>
                </a:cubicBezTo>
                <a:lnTo>
                  <a:pt x="87446" y="1534506"/>
                </a:lnTo>
                <a:lnTo>
                  <a:pt x="83041" y="1531717"/>
                </a:lnTo>
                <a:lnTo>
                  <a:pt x="76064" y="1528979"/>
                </a:lnTo>
                <a:lnTo>
                  <a:pt x="68814" y="1522705"/>
                </a:lnTo>
                <a:lnTo>
                  <a:pt x="60500" y="1517440"/>
                </a:lnTo>
                <a:lnTo>
                  <a:pt x="40171" y="1497921"/>
                </a:lnTo>
                <a:lnTo>
                  <a:pt x="36199" y="1494482"/>
                </a:lnTo>
                <a:lnTo>
                  <a:pt x="31963" y="1487104"/>
                </a:lnTo>
                <a:lnTo>
                  <a:pt x="20756" y="1471048"/>
                </a:lnTo>
                <a:lnTo>
                  <a:pt x="14040" y="1455880"/>
                </a:lnTo>
                <a:lnTo>
                  <a:pt x="9785" y="1448468"/>
                </a:lnTo>
                <a:cubicBezTo>
                  <a:pt x="6692" y="1440028"/>
                  <a:pt x="4301" y="1431248"/>
                  <a:pt x="2683" y="1422202"/>
                </a:cubicBezTo>
                <a:lnTo>
                  <a:pt x="2077" y="1415349"/>
                </a:lnTo>
                <a:lnTo>
                  <a:pt x="1762" y="1413976"/>
                </a:lnTo>
                <a:lnTo>
                  <a:pt x="1645" y="1410470"/>
                </a:lnTo>
                <a:lnTo>
                  <a:pt x="217" y="1394328"/>
                </a:lnTo>
                <a:lnTo>
                  <a:pt x="1" y="495011"/>
                </a:lnTo>
                <a:cubicBezTo>
                  <a:pt x="-1" y="484140"/>
                  <a:pt x="1098" y="473527"/>
                  <a:pt x="3193" y="463275"/>
                </a:cubicBezTo>
                <a:lnTo>
                  <a:pt x="3728" y="461550"/>
                </a:lnTo>
                <a:lnTo>
                  <a:pt x="4144" y="456519"/>
                </a:lnTo>
                <a:lnTo>
                  <a:pt x="9827" y="441885"/>
                </a:lnTo>
                <a:lnTo>
                  <a:pt x="12361" y="433715"/>
                </a:lnTo>
                <a:lnTo>
                  <a:pt x="14609" y="429571"/>
                </a:lnTo>
                <a:lnTo>
                  <a:pt x="20514" y="414366"/>
                </a:lnTo>
                <a:cubicBezTo>
                  <a:pt x="35421" y="387953"/>
                  <a:pt x="58105" y="365555"/>
                  <a:pt x="87286" y="350995"/>
                </a:cubicBezTo>
                <a:lnTo>
                  <a:pt x="758091" y="16293"/>
                </a:lnTo>
                <a:cubicBezTo>
                  <a:pt x="777545" y="6585"/>
                  <a:pt x="798046" y="1281"/>
                  <a:pt x="818460" y="0"/>
                </a:cubicBezTo>
                <a:close/>
              </a:path>
            </a:pathLst>
          </a:custGeom>
          <a:noFill/>
          <a:ln>
            <a:noFill/>
          </a:ln>
        </p:spPr>
      </p:pic>
      <p:sp>
        <p:nvSpPr>
          <p:cNvPr id="625" name="Google Shape;625;p35"/>
          <p:cNvSpPr/>
          <p:nvPr/>
        </p:nvSpPr>
        <p:spPr>
          <a:xfrm rot="1595518">
            <a:off x="7223532" y="6281530"/>
            <a:ext cx="1137756" cy="819047"/>
          </a:xfrm>
          <a:custGeom>
            <a:avLst/>
            <a:gdLst/>
            <a:ahLst/>
            <a:cxnLst/>
            <a:rect l="l" t="t" r="r" b="b"/>
            <a:pathLst>
              <a:path w="1137756" h="819047" extrusionOk="0">
                <a:moveTo>
                  <a:pt x="354171" y="15300"/>
                </a:moveTo>
                <a:lnTo>
                  <a:pt x="365162" y="10264"/>
                </a:lnTo>
                <a:lnTo>
                  <a:pt x="368780" y="8300"/>
                </a:lnTo>
                <a:lnTo>
                  <a:pt x="370851" y="7657"/>
                </a:lnTo>
                <a:lnTo>
                  <a:pt x="372728" y="6796"/>
                </a:lnTo>
                <a:lnTo>
                  <a:pt x="376761" y="5822"/>
                </a:lnTo>
                <a:lnTo>
                  <a:pt x="388604" y="2146"/>
                </a:lnTo>
                <a:cubicBezTo>
                  <a:pt x="395480" y="739"/>
                  <a:pt x="402599" y="0"/>
                  <a:pt x="409890" y="0"/>
                </a:cubicBezTo>
                <a:lnTo>
                  <a:pt x="911562" y="0"/>
                </a:lnTo>
                <a:cubicBezTo>
                  <a:pt x="933436" y="0"/>
                  <a:pt x="953756" y="6650"/>
                  <a:pt x="970612" y="18037"/>
                </a:cubicBezTo>
                <a:lnTo>
                  <a:pt x="980338" y="26061"/>
                </a:lnTo>
                <a:lnTo>
                  <a:pt x="981007" y="26529"/>
                </a:lnTo>
                <a:lnTo>
                  <a:pt x="981403" y="26941"/>
                </a:lnTo>
                <a:lnTo>
                  <a:pt x="986243" y="30933"/>
                </a:lnTo>
                <a:lnTo>
                  <a:pt x="992349" y="38335"/>
                </a:lnTo>
                <a:lnTo>
                  <a:pt x="995389" y="41499"/>
                </a:lnTo>
                <a:lnTo>
                  <a:pt x="996808" y="43740"/>
                </a:lnTo>
                <a:lnTo>
                  <a:pt x="999139" y="46565"/>
                </a:lnTo>
                <a:lnTo>
                  <a:pt x="1002366" y="52510"/>
                </a:lnTo>
                <a:lnTo>
                  <a:pt x="1006839" y="59568"/>
                </a:lnTo>
                <a:lnTo>
                  <a:pt x="1137756" y="320939"/>
                </a:lnTo>
                <a:lnTo>
                  <a:pt x="142707" y="819047"/>
                </a:lnTo>
                <a:lnTo>
                  <a:pt x="11910" y="557916"/>
                </a:lnTo>
                <a:cubicBezTo>
                  <a:pt x="8644" y="551397"/>
                  <a:pt x="6117" y="544701"/>
                  <a:pt x="4296" y="537924"/>
                </a:cubicBezTo>
                <a:lnTo>
                  <a:pt x="4099" y="536728"/>
                </a:lnTo>
                <a:lnTo>
                  <a:pt x="2838" y="533586"/>
                </a:lnTo>
                <a:lnTo>
                  <a:pt x="1853" y="523103"/>
                </a:lnTo>
                <a:lnTo>
                  <a:pt x="920" y="517442"/>
                </a:lnTo>
                <a:lnTo>
                  <a:pt x="1024" y="514281"/>
                </a:lnTo>
                <a:lnTo>
                  <a:pt x="0" y="503390"/>
                </a:lnTo>
                <a:cubicBezTo>
                  <a:pt x="1011" y="483072"/>
                  <a:pt x="7891" y="462829"/>
                  <a:pt x="21022" y="445335"/>
                </a:cubicBezTo>
                <a:lnTo>
                  <a:pt x="322855" y="43196"/>
                </a:lnTo>
                <a:cubicBezTo>
                  <a:pt x="331609" y="31533"/>
                  <a:pt x="342312" y="22197"/>
                  <a:pt x="354171" y="15300"/>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6" name="Google Shape;626;p35"/>
          <p:cNvSpPr/>
          <p:nvPr/>
        </p:nvSpPr>
        <p:spPr>
          <a:xfrm rot="1595518">
            <a:off x="7714255" y="4717743"/>
            <a:ext cx="1920362" cy="172237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7" name="Google Shape;627;p35"/>
          <p:cNvSpPr/>
          <p:nvPr/>
        </p:nvSpPr>
        <p:spPr>
          <a:xfrm rot="1595518">
            <a:off x="10666729" y="5083518"/>
            <a:ext cx="1598777" cy="143394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8" name="Google Shape;628;p35"/>
          <p:cNvSpPr/>
          <p:nvPr/>
        </p:nvSpPr>
        <p:spPr>
          <a:xfrm rot="1595518">
            <a:off x="9557308" y="4885194"/>
            <a:ext cx="1198572" cy="1074999"/>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9" name="Google Shape;629;p35"/>
          <p:cNvSpPr/>
          <p:nvPr/>
        </p:nvSpPr>
        <p:spPr>
          <a:xfrm rot="1595518">
            <a:off x="11394040" y="6456222"/>
            <a:ext cx="800144" cy="621755"/>
          </a:xfrm>
          <a:custGeom>
            <a:avLst/>
            <a:gdLst/>
            <a:ahLst/>
            <a:cxnLst/>
            <a:rect l="l" t="t" r="r" b="b"/>
            <a:pathLst>
              <a:path w="800144" h="621755" extrusionOk="0">
                <a:moveTo>
                  <a:pt x="439013" y="18991"/>
                </a:moveTo>
                <a:lnTo>
                  <a:pt x="452655" y="12740"/>
                </a:lnTo>
                <a:lnTo>
                  <a:pt x="457146" y="10303"/>
                </a:lnTo>
                <a:lnTo>
                  <a:pt x="459717" y="9504"/>
                </a:lnTo>
                <a:lnTo>
                  <a:pt x="462047" y="8437"/>
                </a:lnTo>
                <a:lnTo>
                  <a:pt x="467053" y="7227"/>
                </a:lnTo>
                <a:lnTo>
                  <a:pt x="481754" y="2663"/>
                </a:lnTo>
                <a:cubicBezTo>
                  <a:pt x="490288" y="917"/>
                  <a:pt x="499124" y="0"/>
                  <a:pt x="508175" y="0"/>
                </a:cubicBezTo>
                <a:lnTo>
                  <a:pt x="689408" y="0"/>
                </a:lnTo>
                <a:lnTo>
                  <a:pt x="800144" y="221212"/>
                </a:lnTo>
                <a:lnTo>
                  <a:pt x="0" y="621755"/>
                </a:lnTo>
                <a:lnTo>
                  <a:pt x="6793" y="587502"/>
                </a:lnTo>
                <a:cubicBezTo>
                  <a:pt x="11121" y="575353"/>
                  <a:pt x="17331" y="563643"/>
                  <a:pt x="25480" y="552785"/>
                </a:cubicBezTo>
                <a:lnTo>
                  <a:pt x="400140" y="53618"/>
                </a:lnTo>
                <a:cubicBezTo>
                  <a:pt x="411006" y="39142"/>
                  <a:pt x="424292" y="27553"/>
                  <a:pt x="439013" y="18991"/>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0" name="Google Shape;630;p35"/>
          <p:cNvSpPr txBox="1"/>
          <p:nvPr/>
        </p:nvSpPr>
        <p:spPr>
          <a:xfrm>
            <a:off x="10584873" y="6492797"/>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
        <p:nvSpPr>
          <p:cNvPr id="631" name="Google Shape;631;p35"/>
          <p:cNvSpPr/>
          <p:nvPr/>
        </p:nvSpPr>
        <p:spPr>
          <a:xfrm rot="1595518">
            <a:off x="9068124" y="6112741"/>
            <a:ext cx="1917397" cy="1191415"/>
          </a:xfrm>
          <a:custGeom>
            <a:avLst/>
            <a:gdLst/>
            <a:ahLst/>
            <a:cxnLst/>
            <a:rect l="l" t="t" r="r" b="b"/>
            <a:pathLst>
              <a:path w="1917397" h="1191415" extrusionOk="0">
                <a:moveTo>
                  <a:pt x="642923" y="27773"/>
                </a:moveTo>
                <a:lnTo>
                  <a:pt x="662873" y="18632"/>
                </a:lnTo>
                <a:lnTo>
                  <a:pt x="669442" y="15067"/>
                </a:lnTo>
                <a:lnTo>
                  <a:pt x="673201" y="13899"/>
                </a:lnTo>
                <a:lnTo>
                  <a:pt x="676609" y="12338"/>
                </a:lnTo>
                <a:lnTo>
                  <a:pt x="683930" y="10569"/>
                </a:lnTo>
                <a:lnTo>
                  <a:pt x="705429" y="3895"/>
                </a:lnTo>
                <a:cubicBezTo>
                  <a:pt x="717910" y="1341"/>
                  <a:pt x="730833" y="0"/>
                  <a:pt x="744068" y="0"/>
                </a:cubicBezTo>
                <a:lnTo>
                  <a:pt x="1654747" y="0"/>
                </a:lnTo>
                <a:cubicBezTo>
                  <a:pt x="1694455" y="0"/>
                  <a:pt x="1731342" y="12071"/>
                  <a:pt x="1761941" y="32743"/>
                </a:cubicBezTo>
                <a:lnTo>
                  <a:pt x="1779595" y="47308"/>
                </a:lnTo>
                <a:lnTo>
                  <a:pt x="1780812" y="48158"/>
                </a:lnTo>
                <a:lnTo>
                  <a:pt x="1781529" y="48905"/>
                </a:lnTo>
                <a:lnTo>
                  <a:pt x="1790315" y="56153"/>
                </a:lnTo>
                <a:lnTo>
                  <a:pt x="1801400" y="69589"/>
                </a:lnTo>
                <a:lnTo>
                  <a:pt x="1806917" y="75331"/>
                </a:lnTo>
                <a:lnTo>
                  <a:pt x="1809495" y="79400"/>
                </a:lnTo>
                <a:lnTo>
                  <a:pt x="1813726" y="84528"/>
                </a:lnTo>
                <a:lnTo>
                  <a:pt x="1819585" y="95322"/>
                </a:lnTo>
                <a:lnTo>
                  <a:pt x="1827703" y="108134"/>
                </a:lnTo>
                <a:lnTo>
                  <a:pt x="1917397" y="287204"/>
                </a:lnTo>
                <a:lnTo>
                  <a:pt x="111097" y="1191415"/>
                </a:lnTo>
                <a:lnTo>
                  <a:pt x="21620" y="1012778"/>
                </a:lnTo>
                <a:cubicBezTo>
                  <a:pt x="15692" y="1000944"/>
                  <a:pt x="11104" y="988790"/>
                  <a:pt x="7799" y="976487"/>
                </a:cubicBezTo>
                <a:lnTo>
                  <a:pt x="7440" y="974317"/>
                </a:lnTo>
                <a:lnTo>
                  <a:pt x="5151" y="968613"/>
                </a:lnTo>
                <a:lnTo>
                  <a:pt x="3364" y="949583"/>
                </a:lnTo>
                <a:lnTo>
                  <a:pt x="1669" y="939307"/>
                </a:lnTo>
                <a:lnTo>
                  <a:pt x="1858" y="933569"/>
                </a:lnTo>
                <a:lnTo>
                  <a:pt x="0" y="913798"/>
                </a:lnTo>
                <a:cubicBezTo>
                  <a:pt x="1835" y="876915"/>
                  <a:pt x="14325" y="840167"/>
                  <a:pt x="38160" y="808411"/>
                </a:cubicBezTo>
                <a:lnTo>
                  <a:pt x="586075" y="78413"/>
                </a:lnTo>
                <a:cubicBezTo>
                  <a:pt x="601965" y="57242"/>
                  <a:pt x="621394" y="40294"/>
                  <a:pt x="642923" y="2777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Graph Demo Alt">
  <p:cSld name="4_Graph Demo Alt">
    <p:bg>
      <p:bgPr>
        <a:gradFill>
          <a:gsLst>
            <a:gs pos="0">
              <a:srgbClr val="F2F2F2"/>
            </a:gs>
            <a:gs pos="37000">
              <a:schemeClr val="lt1"/>
            </a:gs>
            <a:gs pos="100000">
              <a:schemeClr val="lt1"/>
            </a:gs>
          </a:gsLst>
          <a:lin ang="5400000" scaled="0"/>
        </a:gradFill>
        <a:effectLst/>
      </p:bgPr>
    </p:bg>
    <p:spTree>
      <p:nvGrpSpPr>
        <p:cNvPr id="1" name="Shape 632"/>
        <p:cNvGrpSpPr/>
        <p:nvPr/>
      </p:nvGrpSpPr>
      <p:grpSpPr>
        <a:xfrm>
          <a:off x="0" y="0"/>
          <a:ext cx="0" cy="0"/>
          <a:chOff x="0" y="0"/>
          <a:chExt cx="0" cy="0"/>
        </a:xfrm>
      </p:grpSpPr>
      <p:sp>
        <p:nvSpPr>
          <p:cNvPr id="633" name="Google Shape;633;p3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4" name="Google Shape;634;p3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5" name="Google Shape;635;p36"/>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36" name="Google Shape;636;p36"/>
          <p:cNvGrpSpPr/>
          <p:nvPr/>
        </p:nvGrpSpPr>
        <p:grpSpPr>
          <a:xfrm>
            <a:off x="796537" y="1125549"/>
            <a:ext cx="1285487" cy="1239807"/>
            <a:chOff x="1174587" y="1209675"/>
            <a:chExt cx="1332658" cy="1285301"/>
          </a:xfrm>
        </p:grpSpPr>
        <p:sp>
          <p:nvSpPr>
            <p:cNvPr id="637" name="Google Shape;637;p3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38" name="Google Shape;638;p36"/>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39" name="Google Shape;639;p36"/>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0" name="Google Shape;640;p3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pic>
        <p:nvPicPr>
          <p:cNvPr id="641" name="Google Shape;641;p36" descr="A screen shot of a computer&#10;&#10;Description automatically generated"/>
          <p:cNvPicPr preferRelativeResize="0"/>
          <p:nvPr/>
        </p:nvPicPr>
        <p:blipFill rotWithShape="1">
          <a:blip r:embed="rId3">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642" name="Google Shape;642;p36" descr="A screen shot of a computer&#10;&#10;Description automatically generated"/>
          <p:cNvPicPr preferRelativeResize="0"/>
          <p:nvPr/>
        </p:nvPicPr>
        <p:blipFill rotWithShape="1">
          <a:blip r:embed="rId4">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643" name="Google Shape;643;p36" descr="A screen shot of a computer&#10;&#10;Description automatically generated"/>
          <p:cNvPicPr preferRelativeResize="0"/>
          <p:nvPr/>
        </p:nvPicPr>
        <p:blipFill rotWithShape="1">
          <a:blip r:embed="rId5">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644" name="Google Shape;644;p36" descr="A screen shot of a computer&#10;&#10;Description automatically generated"/>
          <p:cNvPicPr preferRelativeResize="0"/>
          <p:nvPr/>
        </p:nvPicPr>
        <p:blipFill rotWithShape="1">
          <a:blip r:embed="rId6">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645" name="Google Shape;645;p36" descr="A screen shot of a computer&#10;&#10;Description automatically generated"/>
          <p:cNvPicPr preferRelativeResize="0"/>
          <p:nvPr/>
        </p:nvPicPr>
        <p:blipFill rotWithShape="1">
          <a:blip r:embed="rId7">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646" name="Google Shape;646;p36"/>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7" name="Google Shape;647;p36"/>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8" name="Google Shape;648;p36"/>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9" name="Google Shape;649;p36"/>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0" name="Google Shape;650;p36"/>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5_Graph Demo Alt">
  <p:cSld name="5_Graph Demo Alt">
    <p:bg>
      <p:bgPr>
        <a:gradFill>
          <a:gsLst>
            <a:gs pos="0">
              <a:srgbClr val="F2F2F2"/>
            </a:gs>
            <a:gs pos="37000">
              <a:schemeClr val="lt1"/>
            </a:gs>
            <a:gs pos="100000">
              <a:schemeClr val="lt1"/>
            </a:gs>
          </a:gsLst>
          <a:lin ang="5400000" scaled="0"/>
        </a:gradFill>
        <a:effectLst/>
      </p:bgPr>
    </p:bg>
    <p:spTree>
      <p:nvGrpSpPr>
        <p:cNvPr id="1" name="Shape 651"/>
        <p:cNvGrpSpPr/>
        <p:nvPr/>
      </p:nvGrpSpPr>
      <p:grpSpPr>
        <a:xfrm>
          <a:off x="0" y="0"/>
          <a:ext cx="0" cy="0"/>
          <a:chOff x="0" y="0"/>
          <a:chExt cx="0" cy="0"/>
        </a:xfrm>
      </p:grpSpPr>
      <p:sp>
        <p:nvSpPr>
          <p:cNvPr id="652" name="Google Shape;652;p37"/>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3" name="Google Shape;653;p37"/>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4" name="Google Shape;654;p37"/>
          <p:cNvSpPr txBox="1">
            <a:spLocks noGrp="1"/>
          </p:cNvSpPr>
          <p:nvPr>
            <p:ph type="title"/>
          </p:nvPr>
        </p:nvSpPr>
        <p:spPr>
          <a:xfrm>
            <a:off x="631825" y="292896"/>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55" name="Google Shape;655;p37"/>
          <p:cNvGrpSpPr/>
          <p:nvPr/>
        </p:nvGrpSpPr>
        <p:grpSpPr>
          <a:xfrm>
            <a:off x="796537" y="1123751"/>
            <a:ext cx="1285487" cy="1239807"/>
            <a:chOff x="1174587" y="1209675"/>
            <a:chExt cx="1332658" cy="1285301"/>
          </a:xfrm>
        </p:grpSpPr>
        <p:sp>
          <p:nvSpPr>
            <p:cNvPr id="656" name="Google Shape;656;p3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57" name="Google Shape;657;p37"/>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58" name="Google Shape;658;p37"/>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59" name="Google Shape;659;p37"/>
          <p:cNvGrpSpPr/>
          <p:nvPr/>
        </p:nvGrpSpPr>
        <p:grpSpPr>
          <a:xfrm>
            <a:off x="6262696" y="3841554"/>
            <a:ext cx="988306" cy="953187"/>
            <a:chOff x="5487167" y="3604403"/>
            <a:chExt cx="988306" cy="953187"/>
          </a:xfrm>
        </p:grpSpPr>
        <p:sp>
          <p:nvSpPr>
            <p:cNvPr id="660" name="Google Shape;660;p37"/>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1" name="Google Shape;661;p37"/>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62" name="Google Shape;662;p3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Graph Demo Alt">
  <p:cSld name="6_Graph Demo Alt">
    <p:bg>
      <p:bgPr>
        <a:gradFill>
          <a:gsLst>
            <a:gs pos="0">
              <a:srgbClr val="F2F2F2"/>
            </a:gs>
            <a:gs pos="37000">
              <a:schemeClr val="lt1"/>
            </a:gs>
            <a:gs pos="100000">
              <a:schemeClr val="lt1"/>
            </a:gs>
          </a:gsLst>
          <a:lin ang="5400000" scaled="0"/>
        </a:gradFill>
        <a:effectLst/>
      </p:bgPr>
    </p:bg>
    <p:spTree>
      <p:nvGrpSpPr>
        <p:cNvPr id="1" name="Shape 663"/>
        <p:cNvGrpSpPr/>
        <p:nvPr/>
      </p:nvGrpSpPr>
      <p:grpSpPr>
        <a:xfrm>
          <a:off x="0" y="0"/>
          <a:ext cx="0" cy="0"/>
          <a:chOff x="0" y="0"/>
          <a:chExt cx="0" cy="0"/>
        </a:xfrm>
      </p:grpSpPr>
      <p:sp>
        <p:nvSpPr>
          <p:cNvPr id="664" name="Google Shape;664;p38"/>
          <p:cNvSpPr/>
          <p:nvPr/>
        </p:nvSpPr>
        <p:spPr>
          <a:xfrm rot="1595518">
            <a:off x="404317" y="354774"/>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5" name="Google Shape;665;p38"/>
          <p:cNvSpPr/>
          <p:nvPr/>
        </p:nvSpPr>
        <p:spPr>
          <a:xfrm rot="1595518">
            <a:off x="387358" y="1361402"/>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6" name="Google Shape;666;p38"/>
          <p:cNvSpPr txBox="1">
            <a:spLocks noGrp="1"/>
          </p:cNvSpPr>
          <p:nvPr>
            <p:ph type="title"/>
          </p:nvPr>
        </p:nvSpPr>
        <p:spPr>
          <a:xfrm>
            <a:off x="631824" y="292896"/>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67" name="Google Shape;667;p38"/>
          <p:cNvGrpSpPr/>
          <p:nvPr/>
        </p:nvGrpSpPr>
        <p:grpSpPr>
          <a:xfrm>
            <a:off x="796537" y="1123751"/>
            <a:ext cx="1285487" cy="1239807"/>
            <a:chOff x="1174587" y="1209675"/>
            <a:chExt cx="1332658" cy="1285301"/>
          </a:xfrm>
        </p:grpSpPr>
        <p:sp>
          <p:nvSpPr>
            <p:cNvPr id="668" name="Google Shape;668;p3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69" name="Google Shape;669;p38"/>
            <p:cNvPicPr preferRelativeResize="0"/>
            <p:nvPr/>
          </p:nvPicPr>
          <p:blipFill rotWithShape="1">
            <a:blip r:embed="rId2">
              <a:alphaModFix/>
            </a:blip>
            <a:srcRect/>
            <a:stretch/>
          </p:blipFill>
          <p:spPr>
            <a:xfrm>
              <a:off x="1553982" y="1553281"/>
              <a:ext cx="588541" cy="588541"/>
            </a:xfrm>
            <a:prstGeom prst="rect">
              <a:avLst/>
            </a:prstGeom>
            <a:noFill/>
            <a:ln>
              <a:noFill/>
            </a:ln>
          </p:spPr>
        </p:pic>
      </p:grpSp>
      <p:sp>
        <p:nvSpPr>
          <p:cNvPr id="670" name="Google Shape;670;p38"/>
          <p:cNvSpPr txBox="1">
            <a:spLocks noGrp="1"/>
          </p:cNvSpPr>
          <p:nvPr>
            <p:ph type="body" idx="1"/>
          </p:nvPr>
        </p:nvSpPr>
        <p:spPr>
          <a:xfrm>
            <a:off x="1353712" y="245635"/>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71" name="Google Shape;671;p38"/>
          <p:cNvGrpSpPr/>
          <p:nvPr/>
        </p:nvGrpSpPr>
        <p:grpSpPr>
          <a:xfrm>
            <a:off x="3686724" y="3841555"/>
            <a:ext cx="988306" cy="953187"/>
            <a:chOff x="5487167" y="3604403"/>
            <a:chExt cx="988306" cy="953187"/>
          </a:xfrm>
        </p:grpSpPr>
        <p:sp>
          <p:nvSpPr>
            <p:cNvPr id="672" name="Google Shape;672;p38"/>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3" name="Google Shape;673;p38"/>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grpSp>
        <p:nvGrpSpPr>
          <p:cNvPr id="674" name="Google Shape;674;p38"/>
          <p:cNvGrpSpPr/>
          <p:nvPr/>
        </p:nvGrpSpPr>
        <p:grpSpPr>
          <a:xfrm>
            <a:off x="7529528" y="3841556"/>
            <a:ext cx="988306" cy="953187"/>
            <a:chOff x="5487167" y="3604403"/>
            <a:chExt cx="988306" cy="953187"/>
          </a:xfrm>
        </p:grpSpPr>
        <p:sp>
          <p:nvSpPr>
            <p:cNvPr id="675" name="Google Shape;675;p38"/>
            <p:cNvSpPr/>
            <p:nvPr/>
          </p:nvSpPr>
          <p:spPr>
            <a:xfrm rot="1595518">
              <a:off x="5599941" y="3738937"/>
              <a:ext cx="762759" cy="684118"/>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6" name="Google Shape;676;p38"/>
            <p:cNvSpPr txBox="1"/>
            <p:nvPr/>
          </p:nvSpPr>
          <p:spPr>
            <a:xfrm>
              <a:off x="5673155" y="3788608"/>
              <a:ext cx="6133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FFFF"/>
                  </a:solidFill>
                  <a:latin typeface="Calibri"/>
                  <a:ea typeface="Calibri"/>
                  <a:cs typeface="Calibri"/>
                  <a:sym typeface="Calibri"/>
                </a:rPr>
                <a:t>VS</a:t>
              </a:r>
              <a:endParaRPr sz="3200" b="1">
                <a:solidFill>
                  <a:srgbClr val="FFFFFF"/>
                </a:solidFill>
                <a:latin typeface="Calibri"/>
                <a:ea typeface="Calibri"/>
                <a:cs typeface="Calibri"/>
                <a:sym typeface="Calibri"/>
              </a:endParaRPr>
            </a:p>
          </p:txBody>
        </p:sp>
      </p:grpSp>
      <p:sp>
        <p:nvSpPr>
          <p:cNvPr id="677" name="Google Shape;677;p3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erm Explanation">
  <p:cSld name="1_Term Explanation">
    <p:bg>
      <p:bgPr>
        <a:gradFill>
          <a:gsLst>
            <a:gs pos="0">
              <a:srgbClr val="F2F2F2"/>
            </a:gs>
            <a:gs pos="37000">
              <a:schemeClr val="lt1"/>
            </a:gs>
            <a:gs pos="100000">
              <a:schemeClr val="lt1"/>
            </a:gs>
          </a:gsLst>
          <a:lin ang="5400000" scaled="0"/>
        </a:gradFill>
        <a:effectLst/>
      </p:bgPr>
    </p:bg>
    <p:spTree>
      <p:nvGrpSpPr>
        <p:cNvPr id="1" name="Shape 678"/>
        <p:cNvGrpSpPr/>
        <p:nvPr/>
      </p:nvGrpSpPr>
      <p:grpSpPr>
        <a:xfrm>
          <a:off x="0" y="0"/>
          <a:ext cx="0" cy="0"/>
          <a:chOff x="0" y="0"/>
          <a:chExt cx="0" cy="0"/>
        </a:xfrm>
      </p:grpSpPr>
      <p:pic>
        <p:nvPicPr>
          <p:cNvPr id="679" name="Google Shape;679;p39" descr="A person using a computer sitting on top of a table&#10;&#10;Description automatically generated"/>
          <p:cNvPicPr preferRelativeResize="0"/>
          <p:nvPr/>
        </p:nvPicPr>
        <p:blipFill rotWithShape="1">
          <a:blip r:embed="rId2">
            <a:alphaModFix/>
          </a:blip>
          <a:srcRect/>
          <a:stretch/>
        </p:blipFill>
        <p:spPr>
          <a:xfrm>
            <a:off x="11457103" y="5929149"/>
            <a:ext cx="734897" cy="926801"/>
          </a:xfrm>
          <a:custGeom>
            <a:avLst/>
            <a:gdLst/>
            <a:ahLst/>
            <a:cxnLst/>
            <a:rect l="l" t="t" r="r" b="b"/>
            <a:pathLst>
              <a:path w="734897" h="926801" extrusionOk="0">
                <a:moveTo>
                  <a:pt x="503722" y="0"/>
                </a:moveTo>
                <a:lnTo>
                  <a:pt x="514809" y="383"/>
                </a:lnTo>
                <a:lnTo>
                  <a:pt x="518585" y="258"/>
                </a:lnTo>
                <a:lnTo>
                  <a:pt x="520548" y="581"/>
                </a:lnTo>
                <a:lnTo>
                  <a:pt x="522442" y="647"/>
                </a:lnTo>
                <a:lnTo>
                  <a:pt x="526151" y="1503"/>
                </a:lnTo>
                <a:lnTo>
                  <a:pt x="537380" y="3351"/>
                </a:lnTo>
                <a:cubicBezTo>
                  <a:pt x="543599" y="5021"/>
                  <a:pt x="549744" y="7339"/>
                  <a:pt x="555726" y="10333"/>
                </a:cubicBezTo>
                <a:lnTo>
                  <a:pt x="734897" y="100024"/>
                </a:lnTo>
                <a:lnTo>
                  <a:pt x="734897" y="926801"/>
                </a:lnTo>
                <a:lnTo>
                  <a:pt x="29830" y="926801"/>
                </a:lnTo>
                <a:lnTo>
                  <a:pt x="24723" y="921897"/>
                </a:lnTo>
                <a:lnTo>
                  <a:pt x="22278" y="919782"/>
                </a:lnTo>
                <a:lnTo>
                  <a:pt x="19672" y="915240"/>
                </a:lnTo>
                <a:lnTo>
                  <a:pt x="12774" y="905359"/>
                </a:lnTo>
                <a:lnTo>
                  <a:pt x="8641" y="896023"/>
                </a:lnTo>
                <a:lnTo>
                  <a:pt x="6022" y="891461"/>
                </a:lnTo>
                <a:cubicBezTo>
                  <a:pt x="4118" y="886268"/>
                  <a:pt x="2647" y="880864"/>
                  <a:pt x="1651" y="875296"/>
                </a:cubicBezTo>
                <a:lnTo>
                  <a:pt x="1278" y="871079"/>
                </a:lnTo>
                <a:lnTo>
                  <a:pt x="1084" y="870234"/>
                </a:lnTo>
                <a:lnTo>
                  <a:pt x="1013" y="868076"/>
                </a:lnTo>
                <a:lnTo>
                  <a:pt x="134" y="858141"/>
                </a:lnTo>
                <a:lnTo>
                  <a:pt x="1" y="304655"/>
                </a:lnTo>
                <a:cubicBezTo>
                  <a:pt x="-1" y="297965"/>
                  <a:pt x="675" y="291433"/>
                  <a:pt x="1965" y="285124"/>
                </a:cubicBezTo>
                <a:lnTo>
                  <a:pt x="2294" y="284062"/>
                </a:lnTo>
                <a:lnTo>
                  <a:pt x="2550" y="280965"/>
                </a:lnTo>
                <a:lnTo>
                  <a:pt x="6048" y="271959"/>
                </a:lnTo>
                <a:lnTo>
                  <a:pt x="7607" y="266932"/>
                </a:lnTo>
                <a:lnTo>
                  <a:pt x="8991" y="264380"/>
                </a:lnTo>
                <a:lnTo>
                  <a:pt x="12625" y="255023"/>
                </a:lnTo>
                <a:cubicBezTo>
                  <a:pt x="21800" y="238766"/>
                  <a:pt x="35760" y="224982"/>
                  <a:pt x="53720" y="216020"/>
                </a:cubicBezTo>
                <a:lnTo>
                  <a:pt x="466568" y="10028"/>
                </a:lnTo>
                <a:cubicBezTo>
                  <a:pt x="478541" y="4053"/>
                  <a:pt x="491158" y="789"/>
                  <a:pt x="503722" y="0"/>
                </a:cubicBezTo>
                <a:close/>
              </a:path>
            </a:pathLst>
          </a:custGeom>
          <a:noFill/>
          <a:ln>
            <a:noFill/>
          </a:ln>
        </p:spPr>
      </p:pic>
      <p:pic>
        <p:nvPicPr>
          <p:cNvPr id="680" name="Google Shape;680;p39" descr="A person using a computer sitting on top of a table&#10;&#10;Description automatically generated"/>
          <p:cNvPicPr preferRelativeResize="0"/>
          <p:nvPr/>
        </p:nvPicPr>
        <p:blipFill rotWithShape="1">
          <a:blip r:embed="rId3">
            <a:alphaModFix/>
          </a:blip>
          <a:srcRect/>
          <a:stretch/>
        </p:blipFill>
        <p:spPr>
          <a:xfrm>
            <a:off x="9293200" y="5695316"/>
            <a:ext cx="1990725" cy="1160634"/>
          </a:xfrm>
          <a:custGeom>
            <a:avLst/>
            <a:gdLst/>
            <a:ahLst/>
            <a:cxnLst/>
            <a:rect l="l" t="t" r="r" b="b"/>
            <a:pathLst>
              <a:path w="1990725" h="1160634" extrusionOk="0">
                <a:moveTo>
                  <a:pt x="982002" y="0"/>
                </a:moveTo>
                <a:lnTo>
                  <a:pt x="1003616" y="746"/>
                </a:lnTo>
                <a:lnTo>
                  <a:pt x="1010976" y="501"/>
                </a:lnTo>
                <a:lnTo>
                  <a:pt x="1014804" y="1131"/>
                </a:lnTo>
                <a:lnTo>
                  <a:pt x="1018496" y="1258"/>
                </a:lnTo>
                <a:lnTo>
                  <a:pt x="1025727" y="2928"/>
                </a:lnTo>
                <a:lnTo>
                  <a:pt x="1047617" y="6531"/>
                </a:lnTo>
                <a:cubicBezTo>
                  <a:pt x="1059741" y="9787"/>
                  <a:pt x="1071720" y="14305"/>
                  <a:pt x="1083384" y="20144"/>
                </a:cubicBezTo>
                <a:lnTo>
                  <a:pt x="1885879" y="421863"/>
                </a:lnTo>
                <a:cubicBezTo>
                  <a:pt x="1920870" y="439378"/>
                  <a:pt x="1948050" y="466287"/>
                  <a:pt x="1965895" y="498001"/>
                </a:cubicBezTo>
                <a:lnTo>
                  <a:pt x="1975027" y="518624"/>
                </a:lnTo>
                <a:lnTo>
                  <a:pt x="1975723" y="519909"/>
                </a:lnTo>
                <a:lnTo>
                  <a:pt x="1976027" y="520884"/>
                </a:lnTo>
                <a:lnTo>
                  <a:pt x="1980572" y="531147"/>
                </a:lnTo>
                <a:lnTo>
                  <a:pt x="1984413" y="547876"/>
                </a:lnTo>
                <a:lnTo>
                  <a:pt x="1986741" y="555370"/>
                </a:lnTo>
                <a:lnTo>
                  <a:pt x="1987218" y="560093"/>
                </a:lnTo>
                <a:lnTo>
                  <a:pt x="1988685" y="566478"/>
                </a:lnTo>
                <a:lnTo>
                  <a:pt x="1989085" y="578574"/>
                </a:lnTo>
                <a:lnTo>
                  <a:pt x="1990589" y="593445"/>
                </a:lnTo>
                <a:lnTo>
                  <a:pt x="1990725" y="1160634"/>
                </a:lnTo>
                <a:lnTo>
                  <a:pt x="137" y="1160634"/>
                </a:lnTo>
                <a:lnTo>
                  <a:pt x="1" y="593922"/>
                </a:lnTo>
                <a:cubicBezTo>
                  <a:pt x="-2" y="580879"/>
                  <a:pt x="1316" y="568145"/>
                  <a:pt x="3830" y="555845"/>
                </a:cubicBezTo>
                <a:lnTo>
                  <a:pt x="4472" y="553776"/>
                </a:lnTo>
                <a:lnTo>
                  <a:pt x="4972" y="547739"/>
                </a:lnTo>
                <a:lnTo>
                  <a:pt x="11791" y="530181"/>
                </a:lnTo>
                <a:lnTo>
                  <a:pt x="14830" y="520378"/>
                </a:lnTo>
                <a:lnTo>
                  <a:pt x="17527" y="515406"/>
                </a:lnTo>
                <a:lnTo>
                  <a:pt x="24612" y="497163"/>
                </a:lnTo>
                <a:cubicBezTo>
                  <a:pt x="42498" y="465471"/>
                  <a:pt x="69714" y="438598"/>
                  <a:pt x="104727" y="421129"/>
                </a:cubicBezTo>
                <a:lnTo>
                  <a:pt x="909569" y="19549"/>
                </a:lnTo>
                <a:cubicBezTo>
                  <a:pt x="932910" y="7901"/>
                  <a:pt x="957508" y="1537"/>
                  <a:pt x="982002" y="0"/>
                </a:cubicBezTo>
                <a:close/>
              </a:path>
            </a:pathLst>
          </a:custGeom>
          <a:noFill/>
          <a:ln>
            <a:noFill/>
          </a:ln>
        </p:spPr>
      </p:pic>
      <p:pic>
        <p:nvPicPr>
          <p:cNvPr id="681" name="Google Shape;681;p39" descr="A person using a computer sitting on top of a table&#10;&#10;Description automatically generated"/>
          <p:cNvPicPr preferRelativeResize="0"/>
          <p:nvPr/>
        </p:nvPicPr>
        <p:blipFill rotWithShape="1">
          <a:blip r:embed="rId4">
            <a:alphaModFix/>
          </a:blip>
          <a:srcRect/>
          <a:stretch/>
        </p:blipFill>
        <p:spPr>
          <a:xfrm>
            <a:off x="11781527" y="3412925"/>
            <a:ext cx="410472" cy="1145509"/>
          </a:xfrm>
          <a:custGeom>
            <a:avLst/>
            <a:gdLst/>
            <a:ahLst/>
            <a:cxnLst/>
            <a:rect l="l" t="t" r="r" b="b"/>
            <a:pathLst>
              <a:path w="410472" h="1145509" extrusionOk="0">
                <a:moveTo>
                  <a:pt x="410472" y="0"/>
                </a:moveTo>
                <a:lnTo>
                  <a:pt x="410472" y="1145509"/>
                </a:lnTo>
                <a:lnTo>
                  <a:pt x="58651" y="969390"/>
                </a:lnTo>
                <a:lnTo>
                  <a:pt x="55697" y="967520"/>
                </a:lnTo>
                <a:lnTo>
                  <a:pt x="51017" y="965684"/>
                </a:lnTo>
                <a:lnTo>
                  <a:pt x="46154" y="961476"/>
                </a:lnTo>
                <a:lnTo>
                  <a:pt x="40578" y="957944"/>
                </a:lnTo>
                <a:lnTo>
                  <a:pt x="26943" y="944853"/>
                </a:lnTo>
                <a:lnTo>
                  <a:pt x="24279" y="942547"/>
                </a:lnTo>
                <a:lnTo>
                  <a:pt x="21438" y="937598"/>
                </a:lnTo>
                <a:lnTo>
                  <a:pt x="13922" y="926829"/>
                </a:lnTo>
                <a:lnTo>
                  <a:pt x="9416" y="916656"/>
                </a:lnTo>
                <a:lnTo>
                  <a:pt x="6564" y="911684"/>
                </a:lnTo>
                <a:cubicBezTo>
                  <a:pt x="4488" y="906023"/>
                  <a:pt x="2885" y="900135"/>
                  <a:pt x="1800" y="894067"/>
                </a:cubicBezTo>
                <a:lnTo>
                  <a:pt x="1393" y="889471"/>
                </a:lnTo>
                <a:lnTo>
                  <a:pt x="1182" y="888550"/>
                </a:lnTo>
                <a:lnTo>
                  <a:pt x="1104" y="886198"/>
                </a:lnTo>
                <a:lnTo>
                  <a:pt x="146" y="875372"/>
                </a:lnTo>
                <a:lnTo>
                  <a:pt x="1" y="272191"/>
                </a:lnTo>
                <a:cubicBezTo>
                  <a:pt x="-1" y="264899"/>
                  <a:pt x="736" y="257780"/>
                  <a:pt x="2142" y="250905"/>
                </a:cubicBezTo>
                <a:lnTo>
                  <a:pt x="2500" y="249748"/>
                </a:lnTo>
                <a:lnTo>
                  <a:pt x="2780" y="246373"/>
                </a:lnTo>
                <a:lnTo>
                  <a:pt x="6591" y="236558"/>
                </a:lnTo>
                <a:lnTo>
                  <a:pt x="8290" y="231078"/>
                </a:lnTo>
                <a:lnTo>
                  <a:pt x="9798" y="228299"/>
                </a:lnTo>
                <a:lnTo>
                  <a:pt x="13759" y="218101"/>
                </a:lnTo>
                <a:cubicBezTo>
                  <a:pt x="23758" y="200385"/>
                  <a:pt x="38971" y="185363"/>
                  <a:pt x="58544" y="175598"/>
                </a:cubicBezTo>
                <a:close/>
              </a:path>
            </a:pathLst>
          </a:custGeom>
          <a:noFill/>
          <a:ln>
            <a:noFill/>
          </a:ln>
        </p:spPr>
      </p:pic>
      <p:pic>
        <p:nvPicPr>
          <p:cNvPr id="682" name="Google Shape;682;p39" descr="A person using a computer sitting on top of a table&#10;&#10;Description automatically generated"/>
          <p:cNvPicPr preferRelativeResize="0"/>
          <p:nvPr/>
        </p:nvPicPr>
        <p:blipFill rotWithShape="1">
          <a:blip r:embed="rId5">
            <a:alphaModFix/>
          </a:blip>
          <a:srcRect/>
          <a:stretch/>
        </p:blipFill>
        <p:spPr>
          <a:xfrm>
            <a:off x="10544146" y="4277136"/>
            <a:ext cx="1517889" cy="1727005"/>
          </a:xfrm>
          <a:custGeom>
            <a:avLst/>
            <a:gdLst/>
            <a:ahLst/>
            <a:cxnLst/>
            <a:rect l="l" t="t" r="r" b="b"/>
            <a:pathLst>
              <a:path w="1517889" h="1727005" extrusionOk="0">
                <a:moveTo>
                  <a:pt x="748712" y="0"/>
                </a:moveTo>
                <a:lnTo>
                  <a:pt x="765190" y="568"/>
                </a:lnTo>
                <a:lnTo>
                  <a:pt x="770802" y="382"/>
                </a:lnTo>
                <a:lnTo>
                  <a:pt x="773721" y="862"/>
                </a:lnTo>
                <a:lnTo>
                  <a:pt x="776536" y="959"/>
                </a:lnTo>
                <a:lnTo>
                  <a:pt x="782049" y="2233"/>
                </a:lnTo>
                <a:lnTo>
                  <a:pt x="798739" y="4980"/>
                </a:lnTo>
                <a:cubicBezTo>
                  <a:pt x="807983" y="7462"/>
                  <a:pt x="817116" y="10907"/>
                  <a:pt x="826008" y="15358"/>
                </a:cubicBezTo>
                <a:lnTo>
                  <a:pt x="1437858" y="321642"/>
                </a:lnTo>
                <a:cubicBezTo>
                  <a:pt x="1464536" y="334997"/>
                  <a:pt x="1485259" y="355513"/>
                  <a:pt x="1498865" y="379693"/>
                </a:cubicBezTo>
                <a:lnTo>
                  <a:pt x="1505827" y="395416"/>
                </a:lnTo>
                <a:lnTo>
                  <a:pt x="1506359" y="396396"/>
                </a:lnTo>
                <a:lnTo>
                  <a:pt x="1506589" y="397139"/>
                </a:lnTo>
                <a:lnTo>
                  <a:pt x="1510054" y="404964"/>
                </a:lnTo>
                <a:lnTo>
                  <a:pt x="1512984" y="417720"/>
                </a:lnTo>
                <a:lnTo>
                  <a:pt x="1514759" y="423433"/>
                </a:lnTo>
                <a:lnTo>
                  <a:pt x="1515122" y="427033"/>
                </a:lnTo>
                <a:lnTo>
                  <a:pt x="1516240" y="431902"/>
                </a:lnTo>
                <a:lnTo>
                  <a:pt x="1516546" y="441124"/>
                </a:lnTo>
                <a:lnTo>
                  <a:pt x="1517692" y="452463"/>
                </a:lnTo>
                <a:lnTo>
                  <a:pt x="1517889" y="1275140"/>
                </a:lnTo>
                <a:lnTo>
                  <a:pt x="1516731" y="1288305"/>
                </a:lnTo>
                <a:lnTo>
                  <a:pt x="1516530" y="1294138"/>
                </a:lnTo>
                <a:lnTo>
                  <a:pt x="1516025" y="1296321"/>
                </a:lnTo>
                <a:lnTo>
                  <a:pt x="1515645" y="1300640"/>
                </a:lnTo>
                <a:lnTo>
                  <a:pt x="1511354" y="1316538"/>
                </a:lnTo>
                <a:lnTo>
                  <a:pt x="1510308" y="1321068"/>
                </a:lnTo>
                <a:lnTo>
                  <a:pt x="1509860" y="1322076"/>
                </a:lnTo>
                <a:lnTo>
                  <a:pt x="1509160" y="1324670"/>
                </a:lnTo>
                <a:lnTo>
                  <a:pt x="1507149" y="1328179"/>
                </a:lnTo>
                <a:lnTo>
                  <a:pt x="1499085" y="1346324"/>
                </a:lnTo>
                <a:lnTo>
                  <a:pt x="1486136" y="1364824"/>
                </a:lnTo>
                <a:lnTo>
                  <a:pt x="1485018" y="1366775"/>
                </a:lnTo>
                <a:lnTo>
                  <a:pt x="1484390" y="1367319"/>
                </a:lnTo>
                <a:lnTo>
                  <a:pt x="1483121" y="1369133"/>
                </a:lnTo>
                <a:cubicBezTo>
                  <a:pt x="1477037" y="1376241"/>
                  <a:pt x="1470207" y="1382811"/>
                  <a:pt x="1462674" y="1388715"/>
                </a:cubicBezTo>
                <a:lnTo>
                  <a:pt x="1451654" y="1395675"/>
                </a:lnTo>
                <a:lnTo>
                  <a:pt x="1448565" y="1398350"/>
                </a:lnTo>
                <a:lnTo>
                  <a:pt x="1445528" y="1399543"/>
                </a:lnTo>
                <a:lnTo>
                  <a:pt x="1438003" y="1404295"/>
                </a:lnTo>
                <a:lnTo>
                  <a:pt x="835565" y="1704886"/>
                </a:lnTo>
                <a:lnTo>
                  <a:pt x="830509" y="1708414"/>
                </a:lnTo>
                <a:cubicBezTo>
                  <a:pt x="806330" y="1722020"/>
                  <a:pt x="778486" y="1728507"/>
                  <a:pt x="750475" y="1726713"/>
                </a:cubicBezTo>
                <a:lnTo>
                  <a:pt x="726982" y="1722846"/>
                </a:lnTo>
                <a:lnTo>
                  <a:pt x="726007" y="1722790"/>
                </a:lnTo>
                <a:lnTo>
                  <a:pt x="725594" y="1722618"/>
                </a:lnTo>
                <a:lnTo>
                  <a:pt x="722540" y="1722115"/>
                </a:lnTo>
                <a:cubicBezTo>
                  <a:pt x="713296" y="1719633"/>
                  <a:pt x="704163" y="1716189"/>
                  <a:pt x="695270" y="1711737"/>
                </a:cubicBezTo>
                <a:lnTo>
                  <a:pt x="79993" y="1403737"/>
                </a:lnTo>
                <a:lnTo>
                  <a:pt x="75965" y="1401185"/>
                </a:lnTo>
                <a:lnTo>
                  <a:pt x="69581" y="1398681"/>
                </a:lnTo>
                <a:lnTo>
                  <a:pt x="62949" y="1392942"/>
                </a:lnTo>
                <a:lnTo>
                  <a:pt x="55344" y="1388124"/>
                </a:lnTo>
                <a:lnTo>
                  <a:pt x="36748" y="1370269"/>
                </a:lnTo>
                <a:lnTo>
                  <a:pt x="33114" y="1367124"/>
                </a:lnTo>
                <a:lnTo>
                  <a:pt x="29239" y="1360374"/>
                </a:lnTo>
                <a:lnTo>
                  <a:pt x="18987" y="1345687"/>
                </a:lnTo>
                <a:lnTo>
                  <a:pt x="12843" y="1331811"/>
                </a:lnTo>
                <a:lnTo>
                  <a:pt x="8951" y="1325030"/>
                </a:lnTo>
                <a:cubicBezTo>
                  <a:pt x="6122" y="1317310"/>
                  <a:pt x="3935" y="1309278"/>
                  <a:pt x="2454" y="1301003"/>
                </a:cubicBezTo>
                <a:lnTo>
                  <a:pt x="1900" y="1294734"/>
                </a:lnTo>
                <a:lnTo>
                  <a:pt x="1612" y="1293478"/>
                </a:lnTo>
                <a:lnTo>
                  <a:pt x="1505" y="1290270"/>
                </a:lnTo>
                <a:lnTo>
                  <a:pt x="199" y="1275504"/>
                </a:lnTo>
                <a:lnTo>
                  <a:pt x="1" y="452826"/>
                </a:lnTo>
                <a:cubicBezTo>
                  <a:pt x="-1" y="442882"/>
                  <a:pt x="1004" y="433173"/>
                  <a:pt x="2921" y="423795"/>
                </a:cubicBezTo>
                <a:lnTo>
                  <a:pt x="3410" y="422217"/>
                </a:lnTo>
                <a:lnTo>
                  <a:pt x="3791" y="417615"/>
                </a:lnTo>
                <a:lnTo>
                  <a:pt x="8990" y="404228"/>
                </a:lnTo>
                <a:lnTo>
                  <a:pt x="11307" y="396754"/>
                </a:lnTo>
                <a:lnTo>
                  <a:pt x="13364" y="392963"/>
                </a:lnTo>
                <a:lnTo>
                  <a:pt x="18765" y="379054"/>
                </a:lnTo>
                <a:cubicBezTo>
                  <a:pt x="32403" y="354891"/>
                  <a:pt x="53153" y="334403"/>
                  <a:pt x="79848" y="321083"/>
                </a:cubicBezTo>
                <a:lnTo>
                  <a:pt x="693487" y="14904"/>
                </a:lnTo>
                <a:cubicBezTo>
                  <a:pt x="711283" y="6024"/>
                  <a:pt x="730037" y="1172"/>
                  <a:pt x="748712" y="0"/>
                </a:cubicBezTo>
                <a:close/>
              </a:path>
            </a:pathLst>
          </a:custGeom>
          <a:noFill/>
          <a:ln>
            <a:noFill/>
          </a:ln>
        </p:spPr>
      </p:pic>
      <p:pic>
        <p:nvPicPr>
          <p:cNvPr id="683" name="Google Shape;683;p39" descr="A person using a computer sitting on top of a table&#10;&#10;Description automatically generated"/>
          <p:cNvPicPr preferRelativeResize="0"/>
          <p:nvPr/>
        </p:nvPicPr>
        <p:blipFill rotWithShape="1">
          <a:blip r:embed="rId6">
            <a:alphaModFix/>
          </a:blip>
          <a:srcRect/>
          <a:stretch/>
        </p:blipFill>
        <p:spPr>
          <a:xfrm>
            <a:off x="10873118" y="2324353"/>
            <a:ext cx="1133015" cy="1289108"/>
          </a:xfrm>
          <a:custGeom>
            <a:avLst/>
            <a:gdLst/>
            <a:ahLst/>
            <a:cxnLst/>
            <a:rect l="l" t="t" r="r" b="b"/>
            <a:pathLst>
              <a:path w="1133015" h="1289108" extrusionOk="0">
                <a:moveTo>
                  <a:pt x="558869" y="0"/>
                </a:moveTo>
                <a:lnTo>
                  <a:pt x="571169" y="425"/>
                </a:lnTo>
                <a:lnTo>
                  <a:pt x="575358" y="286"/>
                </a:lnTo>
                <a:lnTo>
                  <a:pt x="577537" y="644"/>
                </a:lnTo>
                <a:lnTo>
                  <a:pt x="579638" y="716"/>
                </a:lnTo>
                <a:lnTo>
                  <a:pt x="583753" y="1667"/>
                </a:lnTo>
                <a:lnTo>
                  <a:pt x="596211" y="3718"/>
                </a:lnTo>
                <a:cubicBezTo>
                  <a:pt x="603111" y="5570"/>
                  <a:pt x="609929" y="8142"/>
                  <a:pt x="616566" y="11464"/>
                </a:cubicBezTo>
                <a:lnTo>
                  <a:pt x="1073276" y="240088"/>
                </a:lnTo>
                <a:cubicBezTo>
                  <a:pt x="1093190" y="250056"/>
                  <a:pt x="1108658" y="265370"/>
                  <a:pt x="1118814" y="283419"/>
                </a:cubicBezTo>
                <a:lnTo>
                  <a:pt x="1124011" y="295156"/>
                </a:lnTo>
                <a:lnTo>
                  <a:pt x="1124408" y="295887"/>
                </a:lnTo>
                <a:lnTo>
                  <a:pt x="1124580" y="296442"/>
                </a:lnTo>
                <a:lnTo>
                  <a:pt x="1127167" y="302282"/>
                </a:lnTo>
                <a:lnTo>
                  <a:pt x="1129353" y="311803"/>
                </a:lnTo>
                <a:lnTo>
                  <a:pt x="1130678" y="316068"/>
                </a:lnTo>
                <a:lnTo>
                  <a:pt x="1130949" y="318756"/>
                </a:lnTo>
                <a:lnTo>
                  <a:pt x="1131784" y="322390"/>
                </a:lnTo>
                <a:lnTo>
                  <a:pt x="1132012" y="329273"/>
                </a:lnTo>
                <a:lnTo>
                  <a:pt x="1132868" y="337737"/>
                </a:lnTo>
                <a:lnTo>
                  <a:pt x="1133015" y="951817"/>
                </a:lnTo>
                <a:lnTo>
                  <a:pt x="1132150" y="961644"/>
                </a:lnTo>
                <a:lnTo>
                  <a:pt x="1132000" y="965998"/>
                </a:lnTo>
                <a:lnTo>
                  <a:pt x="1131623" y="967628"/>
                </a:lnTo>
                <a:lnTo>
                  <a:pt x="1131340" y="970851"/>
                </a:lnTo>
                <a:lnTo>
                  <a:pt x="1128137" y="982719"/>
                </a:lnTo>
                <a:lnTo>
                  <a:pt x="1127356" y="986100"/>
                </a:lnTo>
                <a:lnTo>
                  <a:pt x="1127022" y="986852"/>
                </a:lnTo>
                <a:lnTo>
                  <a:pt x="1126499" y="988789"/>
                </a:lnTo>
                <a:lnTo>
                  <a:pt x="1124998" y="991407"/>
                </a:lnTo>
                <a:lnTo>
                  <a:pt x="1118979" y="1004952"/>
                </a:lnTo>
                <a:lnTo>
                  <a:pt x="1109313" y="1018761"/>
                </a:lnTo>
                <a:lnTo>
                  <a:pt x="1108478" y="1020218"/>
                </a:lnTo>
                <a:lnTo>
                  <a:pt x="1108010" y="1020623"/>
                </a:lnTo>
                <a:lnTo>
                  <a:pt x="1107062" y="1021977"/>
                </a:lnTo>
                <a:cubicBezTo>
                  <a:pt x="1102521" y="1027283"/>
                  <a:pt x="1097423" y="1032188"/>
                  <a:pt x="1091800" y="1036594"/>
                </a:cubicBezTo>
                <a:lnTo>
                  <a:pt x="1083574" y="1041789"/>
                </a:lnTo>
                <a:lnTo>
                  <a:pt x="1081268" y="1043786"/>
                </a:lnTo>
                <a:lnTo>
                  <a:pt x="1079002" y="1044677"/>
                </a:lnTo>
                <a:lnTo>
                  <a:pt x="1073385" y="1048224"/>
                </a:lnTo>
                <a:lnTo>
                  <a:pt x="623700" y="1272597"/>
                </a:lnTo>
                <a:lnTo>
                  <a:pt x="619926" y="1275231"/>
                </a:lnTo>
                <a:cubicBezTo>
                  <a:pt x="601878" y="1285387"/>
                  <a:pt x="581094" y="1290229"/>
                  <a:pt x="560186" y="1288890"/>
                </a:cubicBezTo>
                <a:lnTo>
                  <a:pt x="542650" y="1286003"/>
                </a:lnTo>
                <a:lnTo>
                  <a:pt x="541922" y="1285961"/>
                </a:lnTo>
                <a:lnTo>
                  <a:pt x="541613" y="1285833"/>
                </a:lnTo>
                <a:lnTo>
                  <a:pt x="539333" y="1285457"/>
                </a:lnTo>
                <a:cubicBezTo>
                  <a:pt x="532433" y="1283605"/>
                  <a:pt x="525616" y="1281034"/>
                  <a:pt x="518978" y="1277711"/>
                </a:cubicBezTo>
                <a:lnTo>
                  <a:pt x="59710" y="1047807"/>
                </a:lnTo>
                <a:lnTo>
                  <a:pt x="56703" y="1045902"/>
                </a:lnTo>
                <a:lnTo>
                  <a:pt x="51938" y="1044033"/>
                </a:lnTo>
                <a:lnTo>
                  <a:pt x="46988" y="1039749"/>
                </a:lnTo>
                <a:lnTo>
                  <a:pt x="41311" y="1036153"/>
                </a:lnTo>
                <a:lnTo>
                  <a:pt x="27430" y="1022825"/>
                </a:lnTo>
                <a:lnTo>
                  <a:pt x="24717" y="1020477"/>
                </a:lnTo>
                <a:lnTo>
                  <a:pt x="21825" y="1015439"/>
                </a:lnTo>
                <a:lnTo>
                  <a:pt x="14173" y="1004476"/>
                </a:lnTo>
                <a:lnTo>
                  <a:pt x="9586" y="994118"/>
                </a:lnTo>
                <a:lnTo>
                  <a:pt x="6681" y="989057"/>
                </a:lnTo>
                <a:cubicBezTo>
                  <a:pt x="4569" y="983294"/>
                  <a:pt x="2937" y="977299"/>
                  <a:pt x="1832" y="971122"/>
                </a:cubicBezTo>
                <a:lnTo>
                  <a:pt x="1418" y="966443"/>
                </a:lnTo>
                <a:lnTo>
                  <a:pt x="1203" y="965505"/>
                </a:lnTo>
                <a:lnTo>
                  <a:pt x="1123" y="963111"/>
                </a:lnTo>
                <a:lnTo>
                  <a:pt x="148" y="952089"/>
                </a:lnTo>
                <a:lnTo>
                  <a:pt x="1" y="338008"/>
                </a:lnTo>
                <a:cubicBezTo>
                  <a:pt x="-1" y="330586"/>
                  <a:pt x="749" y="323338"/>
                  <a:pt x="2180" y="316338"/>
                </a:cubicBezTo>
                <a:lnTo>
                  <a:pt x="2545" y="315160"/>
                </a:lnTo>
                <a:lnTo>
                  <a:pt x="2829" y="311725"/>
                </a:lnTo>
                <a:lnTo>
                  <a:pt x="6710" y="301733"/>
                </a:lnTo>
                <a:lnTo>
                  <a:pt x="8440" y="296154"/>
                </a:lnTo>
                <a:lnTo>
                  <a:pt x="9975" y="293324"/>
                </a:lnTo>
                <a:lnTo>
                  <a:pt x="14007" y="282942"/>
                </a:lnTo>
                <a:cubicBezTo>
                  <a:pt x="24186" y="264906"/>
                  <a:pt x="39675" y="249612"/>
                  <a:pt x="59601" y="239670"/>
                </a:cubicBezTo>
                <a:lnTo>
                  <a:pt x="517647" y="11125"/>
                </a:lnTo>
                <a:cubicBezTo>
                  <a:pt x="530931" y="4497"/>
                  <a:pt x="544929" y="875"/>
                  <a:pt x="558869" y="0"/>
                </a:cubicBezTo>
                <a:close/>
              </a:path>
            </a:pathLst>
          </a:custGeom>
          <a:noFill/>
          <a:ln>
            <a:noFill/>
          </a:ln>
        </p:spPr>
      </p:pic>
      <p:sp>
        <p:nvSpPr>
          <p:cNvPr id="684" name="Google Shape;684;p3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5" name="Google Shape;685;p3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6" name="Google Shape;686;p39"/>
          <p:cNvSpPr txBox="1">
            <a:spLocks noGrp="1"/>
          </p:cNvSpPr>
          <p:nvPr>
            <p:ph type="title"/>
          </p:nvPr>
        </p:nvSpPr>
        <p:spPr>
          <a:xfrm>
            <a:off x="631824" y="294694"/>
            <a:ext cx="10569819"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87" name="Google Shape;687;p39"/>
          <p:cNvGrpSpPr/>
          <p:nvPr/>
        </p:nvGrpSpPr>
        <p:grpSpPr>
          <a:xfrm>
            <a:off x="796537" y="1125549"/>
            <a:ext cx="1285487" cy="1239807"/>
            <a:chOff x="1174587" y="1209675"/>
            <a:chExt cx="1332658" cy="1285301"/>
          </a:xfrm>
        </p:grpSpPr>
        <p:sp>
          <p:nvSpPr>
            <p:cNvPr id="688" name="Google Shape;688;p3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89" name="Google Shape;689;p39"/>
            <p:cNvPicPr preferRelativeResize="0"/>
            <p:nvPr/>
          </p:nvPicPr>
          <p:blipFill rotWithShape="1">
            <a:blip r:embed="rId7">
              <a:alphaModFix/>
            </a:blip>
            <a:srcRect/>
            <a:stretch/>
          </p:blipFill>
          <p:spPr>
            <a:xfrm>
              <a:off x="1583300" y="1533938"/>
              <a:ext cx="588541" cy="588541"/>
            </a:xfrm>
            <a:prstGeom prst="rect">
              <a:avLst/>
            </a:prstGeom>
            <a:noFill/>
            <a:ln>
              <a:noFill/>
            </a:ln>
          </p:spPr>
        </p:pic>
      </p:grpSp>
      <p:sp>
        <p:nvSpPr>
          <p:cNvPr id="690" name="Google Shape;690;p39"/>
          <p:cNvSpPr/>
          <p:nvPr/>
        </p:nvSpPr>
        <p:spPr>
          <a:xfrm rot="1595518">
            <a:off x="2476331" y="176734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1" name="Google Shape;691;p39"/>
          <p:cNvSpPr txBox="1">
            <a:spLocks noGrp="1"/>
          </p:cNvSpPr>
          <p:nvPr>
            <p:ph type="body" idx="1"/>
          </p:nvPr>
        </p:nvSpPr>
        <p:spPr>
          <a:xfrm>
            <a:off x="3962533" y="203017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2" name="Google Shape;692;p39"/>
          <p:cNvSpPr>
            <a:spLocks noGrp="1"/>
          </p:cNvSpPr>
          <p:nvPr>
            <p:ph type="pic" idx="2"/>
          </p:nvPr>
        </p:nvSpPr>
        <p:spPr>
          <a:xfrm>
            <a:off x="2757427" y="1994056"/>
            <a:ext cx="1006325" cy="1005667"/>
          </a:xfrm>
          <a:prstGeom prst="rect">
            <a:avLst/>
          </a:prstGeom>
          <a:noFill/>
          <a:ln>
            <a:noFill/>
          </a:ln>
          <a:effectLst>
            <a:outerShdw blurRad="50800" dist="38100" dir="2700000" algn="tl" rotWithShape="0">
              <a:srgbClr val="000000">
                <a:alpha val="40000"/>
              </a:srgbClr>
            </a:outerShdw>
          </a:effectLst>
        </p:spPr>
      </p:sp>
      <p:sp>
        <p:nvSpPr>
          <p:cNvPr id="693" name="Google Shape;693;p3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4" name="Google Shape;694;p39"/>
          <p:cNvSpPr/>
          <p:nvPr/>
        </p:nvSpPr>
        <p:spPr>
          <a:xfrm rot="1595518">
            <a:off x="3266906" y="327517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5" name="Google Shape;695;p39"/>
          <p:cNvSpPr txBox="1">
            <a:spLocks noGrp="1"/>
          </p:cNvSpPr>
          <p:nvPr>
            <p:ph type="body" idx="4"/>
          </p:nvPr>
        </p:nvSpPr>
        <p:spPr>
          <a:xfrm>
            <a:off x="4781683" y="35189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6" name="Google Shape;696;p39"/>
          <p:cNvSpPr>
            <a:spLocks noGrp="1"/>
          </p:cNvSpPr>
          <p:nvPr>
            <p:ph type="pic" idx="5"/>
          </p:nvPr>
        </p:nvSpPr>
        <p:spPr>
          <a:xfrm>
            <a:off x="3576577" y="3482836"/>
            <a:ext cx="1006325" cy="1005667"/>
          </a:xfrm>
          <a:prstGeom prst="rect">
            <a:avLst/>
          </a:prstGeom>
          <a:noFill/>
          <a:ln>
            <a:noFill/>
          </a:ln>
          <a:effectLst>
            <a:outerShdw blurRad="50800" dist="38100" dir="2700000" algn="tl" rotWithShape="0">
              <a:srgbClr val="000000">
                <a:alpha val="40000"/>
              </a:srgbClr>
            </a:outerShdw>
          </a:effectLst>
        </p:spPr>
      </p:sp>
      <p:sp>
        <p:nvSpPr>
          <p:cNvPr id="697" name="Google Shape;697;p39"/>
          <p:cNvSpPr/>
          <p:nvPr/>
        </p:nvSpPr>
        <p:spPr>
          <a:xfrm rot="1595518">
            <a:off x="2476332" y="476462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8" name="Google Shape;698;p39"/>
          <p:cNvSpPr txBox="1">
            <a:spLocks noGrp="1"/>
          </p:cNvSpPr>
          <p:nvPr>
            <p:ph type="body" idx="6"/>
          </p:nvPr>
        </p:nvSpPr>
        <p:spPr>
          <a:xfrm>
            <a:off x="3962534" y="5027454"/>
            <a:ext cx="5288989"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9" name="Google Shape;699;p39"/>
          <p:cNvSpPr>
            <a:spLocks noGrp="1"/>
          </p:cNvSpPr>
          <p:nvPr>
            <p:ph type="pic" idx="7"/>
          </p:nvPr>
        </p:nvSpPr>
        <p:spPr>
          <a:xfrm>
            <a:off x="2757428" y="4991336"/>
            <a:ext cx="1006325" cy="1005667"/>
          </a:xfrm>
          <a:prstGeom prst="rect">
            <a:avLst/>
          </a:prstGeom>
          <a:noFill/>
          <a:ln>
            <a:noFill/>
          </a:ln>
          <a:effectLst>
            <a:outerShdw blurRad="50800" dist="38100" dir="2700000" algn="tl" rotWithShape="0">
              <a:srgbClr val="000000">
                <a:alpha val="40000"/>
              </a:srgbClr>
            </a:outerShdw>
          </a:effectLst>
        </p:spPr>
      </p:sp>
      <p:sp>
        <p:nvSpPr>
          <p:cNvPr id="700" name="Google Shape;700;p39"/>
          <p:cNvSpPr/>
          <p:nvPr/>
        </p:nvSpPr>
        <p:spPr>
          <a:xfrm rot="1595518">
            <a:off x="11691633" y="3415959"/>
            <a:ext cx="769887" cy="1024435"/>
          </a:xfrm>
          <a:custGeom>
            <a:avLst/>
            <a:gdLst/>
            <a:ahLst/>
            <a:cxnLst/>
            <a:rect l="l" t="t" r="r" b="b"/>
            <a:pathLst>
              <a:path w="769887" h="1024435" extrusionOk="0">
                <a:moveTo>
                  <a:pt x="257119" y="0"/>
                </a:moveTo>
                <a:lnTo>
                  <a:pt x="769887" y="1024333"/>
                </a:lnTo>
                <a:lnTo>
                  <a:pt x="376446" y="1024332"/>
                </a:lnTo>
                <a:lnTo>
                  <a:pt x="372967" y="1023982"/>
                </a:lnTo>
                <a:lnTo>
                  <a:pt x="367960" y="1024435"/>
                </a:lnTo>
                <a:lnTo>
                  <a:pt x="361728" y="1022849"/>
                </a:lnTo>
                <a:lnTo>
                  <a:pt x="355161" y="1022187"/>
                </a:lnTo>
                <a:lnTo>
                  <a:pt x="337108" y="1016584"/>
                </a:lnTo>
                <a:lnTo>
                  <a:pt x="333694" y="1015714"/>
                </a:lnTo>
                <a:lnTo>
                  <a:pt x="328938" y="1012560"/>
                </a:lnTo>
                <a:lnTo>
                  <a:pt x="317396" y="1006295"/>
                </a:lnTo>
                <a:lnTo>
                  <a:pt x="308813" y="999215"/>
                </a:lnTo>
                <a:lnTo>
                  <a:pt x="304037" y="996046"/>
                </a:lnTo>
                <a:cubicBezTo>
                  <a:pt x="299647" y="991913"/>
                  <a:pt x="295578" y="987365"/>
                  <a:pt x="291891" y="982425"/>
                </a:cubicBezTo>
                <a:lnTo>
                  <a:pt x="289470" y="978497"/>
                </a:lnTo>
                <a:lnTo>
                  <a:pt x="288869" y="977768"/>
                </a:lnTo>
                <a:lnTo>
                  <a:pt x="287747" y="975700"/>
                </a:lnTo>
                <a:lnTo>
                  <a:pt x="282044" y="966448"/>
                </a:lnTo>
                <a:lnTo>
                  <a:pt x="11910" y="427138"/>
                </a:lnTo>
                <a:cubicBezTo>
                  <a:pt x="8644" y="420619"/>
                  <a:pt x="6117" y="413923"/>
                  <a:pt x="4296" y="407146"/>
                </a:cubicBezTo>
                <a:lnTo>
                  <a:pt x="4099" y="405951"/>
                </a:lnTo>
                <a:lnTo>
                  <a:pt x="2838" y="402808"/>
                </a:lnTo>
                <a:lnTo>
                  <a:pt x="1853" y="392325"/>
                </a:lnTo>
                <a:lnTo>
                  <a:pt x="919" y="386664"/>
                </a:lnTo>
                <a:lnTo>
                  <a:pt x="1023" y="383504"/>
                </a:lnTo>
                <a:lnTo>
                  <a:pt x="0" y="372612"/>
                </a:lnTo>
                <a:cubicBezTo>
                  <a:pt x="1011" y="352294"/>
                  <a:pt x="7891" y="332051"/>
                  <a:pt x="21022" y="314557"/>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1" name="Google Shape;701;p39"/>
          <p:cNvSpPr/>
          <p:nvPr/>
        </p:nvSpPr>
        <p:spPr>
          <a:xfrm rot="1595518">
            <a:off x="10783507" y="2380302"/>
            <a:ext cx="1311281" cy="117608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2" name="Google Shape;702;p39"/>
          <p:cNvSpPr/>
          <p:nvPr/>
        </p:nvSpPr>
        <p:spPr>
          <a:xfrm rot="1595518">
            <a:off x="10424245" y="4352090"/>
            <a:ext cx="1756710" cy="157559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3" name="Google Shape;703;p39"/>
          <p:cNvSpPr/>
          <p:nvPr/>
        </p:nvSpPr>
        <p:spPr>
          <a:xfrm rot="1595518">
            <a:off x="11388462" y="5928289"/>
            <a:ext cx="952686" cy="1059822"/>
          </a:xfrm>
          <a:custGeom>
            <a:avLst/>
            <a:gdLst/>
            <a:ahLst/>
            <a:cxnLst/>
            <a:rect l="l" t="t" r="r" b="b"/>
            <a:pathLst>
              <a:path w="952686" h="1059822" extrusionOk="0">
                <a:moveTo>
                  <a:pt x="324991" y="14039"/>
                </a:moveTo>
                <a:lnTo>
                  <a:pt x="335076" y="9418"/>
                </a:lnTo>
                <a:lnTo>
                  <a:pt x="338397" y="7616"/>
                </a:lnTo>
                <a:lnTo>
                  <a:pt x="340297" y="7026"/>
                </a:lnTo>
                <a:lnTo>
                  <a:pt x="342020" y="6237"/>
                </a:lnTo>
                <a:lnTo>
                  <a:pt x="345720" y="5343"/>
                </a:lnTo>
                <a:lnTo>
                  <a:pt x="356588" y="1969"/>
                </a:lnTo>
                <a:cubicBezTo>
                  <a:pt x="362897" y="678"/>
                  <a:pt x="369429" y="0"/>
                  <a:pt x="376119" y="0"/>
                </a:cubicBezTo>
                <a:lnTo>
                  <a:pt x="576485" y="0"/>
                </a:lnTo>
                <a:lnTo>
                  <a:pt x="952686" y="751518"/>
                </a:lnTo>
                <a:lnTo>
                  <a:pt x="336801" y="1059822"/>
                </a:lnTo>
                <a:lnTo>
                  <a:pt x="331926" y="1058581"/>
                </a:lnTo>
                <a:lnTo>
                  <a:pt x="325899" y="1057973"/>
                </a:lnTo>
                <a:lnTo>
                  <a:pt x="309334" y="1052831"/>
                </a:lnTo>
                <a:lnTo>
                  <a:pt x="306201" y="1052034"/>
                </a:lnTo>
                <a:lnTo>
                  <a:pt x="301837" y="1049139"/>
                </a:lnTo>
                <a:lnTo>
                  <a:pt x="291246" y="1043391"/>
                </a:lnTo>
                <a:lnTo>
                  <a:pt x="283371" y="1036893"/>
                </a:lnTo>
                <a:lnTo>
                  <a:pt x="278987" y="1033986"/>
                </a:lnTo>
                <a:cubicBezTo>
                  <a:pt x="274960" y="1030194"/>
                  <a:pt x="271225" y="1026020"/>
                  <a:pt x="267842" y="1021487"/>
                </a:cubicBezTo>
                <a:lnTo>
                  <a:pt x="265621" y="1017883"/>
                </a:lnTo>
                <a:lnTo>
                  <a:pt x="265069" y="1017214"/>
                </a:lnTo>
                <a:lnTo>
                  <a:pt x="264040" y="1015316"/>
                </a:lnTo>
                <a:lnTo>
                  <a:pt x="258807" y="1006826"/>
                </a:lnTo>
                <a:lnTo>
                  <a:pt x="10929" y="511949"/>
                </a:lnTo>
                <a:cubicBezTo>
                  <a:pt x="7932" y="505967"/>
                  <a:pt x="5613" y="499824"/>
                  <a:pt x="3942" y="493605"/>
                </a:cubicBezTo>
                <a:lnTo>
                  <a:pt x="3761" y="492508"/>
                </a:lnTo>
                <a:lnTo>
                  <a:pt x="2604" y="489624"/>
                </a:lnTo>
                <a:lnTo>
                  <a:pt x="1700" y="480005"/>
                </a:lnTo>
                <a:lnTo>
                  <a:pt x="844" y="474811"/>
                </a:lnTo>
                <a:lnTo>
                  <a:pt x="939" y="471910"/>
                </a:lnTo>
                <a:lnTo>
                  <a:pt x="0" y="461916"/>
                </a:lnTo>
                <a:cubicBezTo>
                  <a:pt x="928" y="443272"/>
                  <a:pt x="7241" y="424697"/>
                  <a:pt x="19289" y="408644"/>
                </a:cubicBezTo>
                <a:lnTo>
                  <a:pt x="296256" y="39637"/>
                </a:lnTo>
                <a:cubicBezTo>
                  <a:pt x="304288" y="28935"/>
                  <a:pt x="314109" y="20368"/>
                  <a:pt x="324991" y="1403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Calibri"/>
              <a:ea typeface="Calibri"/>
              <a:cs typeface="Calibri"/>
              <a:sym typeface="Calibri"/>
            </a:endParaRPr>
          </a:p>
        </p:txBody>
      </p:sp>
      <p:sp>
        <p:nvSpPr>
          <p:cNvPr id="704" name="Google Shape;704;p39"/>
          <p:cNvSpPr/>
          <p:nvPr/>
        </p:nvSpPr>
        <p:spPr>
          <a:xfrm rot="1595518">
            <a:off x="9271927" y="5768340"/>
            <a:ext cx="2061234" cy="1516943"/>
          </a:xfrm>
          <a:custGeom>
            <a:avLst/>
            <a:gdLst/>
            <a:ahLst/>
            <a:cxnLst/>
            <a:rect l="l" t="t" r="r" b="b"/>
            <a:pathLst>
              <a:path w="2061234" h="1516943" extrusionOk="0">
                <a:moveTo>
                  <a:pt x="633568" y="27369"/>
                </a:moveTo>
                <a:lnTo>
                  <a:pt x="653229" y="18361"/>
                </a:lnTo>
                <a:lnTo>
                  <a:pt x="659701" y="14848"/>
                </a:lnTo>
                <a:lnTo>
                  <a:pt x="663406" y="13697"/>
                </a:lnTo>
                <a:lnTo>
                  <a:pt x="666764" y="12158"/>
                </a:lnTo>
                <a:lnTo>
                  <a:pt x="673978" y="10415"/>
                </a:lnTo>
                <a:lnTo>
                  <a:pt x="695165" y="3838"/>
                </a:lnTo>
                <a:cubicBezTo>
                  <a:pt x="707464" y="1322"/>
                  <a:pt x="720199" y="0"/>
                  <a:pt x="733242" y="0"/>
                </a:cubicBezTo>
                <a:lnTo>
                  <a:pt x="1630670" y="0"/>
                </a:lnTo>
                <a:cubicBezTo>
                  <a:pt x="1669800" y="0"/>
                  <a:pt x="1706150" y="11895"/>
                  <a:pt x="1736304" y="32266"/>
                </a:cubicBezTo>
                <a:lnTo>
                  <a:pt x="1753701" y="46620"/>
                </a:lnTo>
                <a:lnTo>
                  <a:pt x="1754899" y="47457"/>
                </a:lnTo>
                <a:lnTo>
                  <a:pt x="1755607" y="48194"/>
                </a:lnTo>
                <a:lnTo>
                  <a:pt x="1764265" y="55336"/>
                </a:lnTo>
                <a:lnTo>
                  <a:pt x="1775189" y="68576"/>
                </a:lnTo>
                <a:lnTo>
                  <a:pt x="1780625" y="74235"/>
                </a:lnTo>
                <a:lnTo>
                  <a:pt x="1783166" y="78245"/>
                </a:lnTo>
                <a:lnTo>
                  <a:pt x="1787335" y="83298"/>
                </a:lnTo>
                <a:lnTo>
                  <a:pt x="1793108" y="93935"/>
                </a:lnTo>
                <a:lnTo>
                  <a:pt x="1801109" y="106560"/>
                </a:lnTo>
                <a:lnTo>
                  <a:pt x="2061234" y="625888"/>
                </a:lnTo>
                <a:lnTo>
                  <a:pt x="281217" y="1516943"/>
                </a:lnTo>
                <a:lnTo>
                  <a:pt x="21305" y="998041"/>
                </a:lnTo>
                <a:cubicBezTo>
                  <a:pt x="15464" y="986379"/>
                  <a:pt x="10943" y="974402"/>
                  <a:pt x="7685" y="962278"/>
                </a:cubicBezTo>
                <a:lnTo>
                  <a:pt x="7333" y="960140"/>
                </a:lnTo>
                <a:lnTo>
                  <a:pt x="5077" y="954518"/>
                </a:lnTo>
                <a:lnTo>
                  <a:pt x="3315" y="935765"/>
                </a:lnTo>
                <a:lnTo>
                  <a:pt x="1645" y="925639"/>
                </a:lnTo>
                <a:lnTo>
                  <a:pt x="1831" y="919985"/>
                </a:lnTo>
                <a:lnTo>
                  <a:pt x="0" y="900501"/>
                </a:lnTo>
                <a:cubicBezTo>
                  <a:pt x="1808" y="864155"/>
                  <a:pt x="14116" y="827942"/>
                  <a:pt x="37605" y="796648"/>
                </a:cubicBezTo>
                <a:lnTo>
                  <a:pt x="577548" y="77273"/>
                </a:lnTo>
                <a:cubicBezTo>
                  <a:pt x="593206" y="56409"/>
                  <a:pt x="612353" y="39708"/>
                  <a:pt x="633568" y="27369"/>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5" name="Google Shape;705;p3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Term Explanation">
  <p:cSld name="2_Term Explanation">
    <p:bg>
      <p:bgPr>
        <a:gradFill>
          <a:gsLst>
            <a:gs pos="0">
              <a:srgbClr val="F2F2F2"/>
            </a:gs>
            <a:gs pos="37000">
              <a:schemeClr val="lt1"/>
            </a:gs>
            <a:gs pos="100000">
              <a:schemeClr val="lt1"/>
            </a:gs>
          </a:gsLst>
          <a:lin ang="5400000" scaled="0"/>
        </a:gradFill>
        <a:effectLst/>
      </p:bgPr>
    </p:bg>
    <p:spTree>
      <p:nvGrpSpPr>
        <p:cNvPr id="1" name="Shape 706"/>
        <p:cNvGrpSpPr/>
        <p:nvPr/>
      </p:nvGrpSpPr>
      <p:grpSpPr>
        <a:xfrm>
          <a:off x="0" y="0"/>
          <a:ext cx="0" cy="0"/>
          <a:chOff x="0" y="0"/>
          <a:chExt cx="0" cy="0"/>
        </a:xfrm>
      </p:grpSpPr>
      <p:sp>
        <p:nvSpPr>
          <p:cNvPr id="707" name="Google Shape;707;p4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8" name="Google Shape;708;p4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9" name="Google Shape;709;p40"/>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10" name="Google Shape;710;p40"/>
          <p:cNvGrpSpPr/>
          <p:nvPr/>
        </p:nvGrpSpPr>
        <p:grpSpPr>
          <a:xfrm>
            <a:off x="796537" y="1125549"/>
            <a:ext cx="1285487" cy="1239807"/>
            <a:chOff x="1174587" y="1209675"/>
            <a:chExt cx="1332658" cy="1285301"/>
          </a:xfrm>
        </p:grpSpPr>
        <p:sp>
          <p:nvSpPr>
            <p:cNvPr id="711" name="Google Shape;711;p4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12" name="Google Shape;712;p40"/>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713" name="Google Shape;713;p40"/>
          <p:cNvSpPr/>
          <p:nvPr/>
        </p:nvSpPr>
        <p:spPr>
          <a:xfrm rot="1595518">
            <a:off x="4595262" y="181678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4" name="Google Shape;714;p40"/>
          <p:cNvSpPr txBox="1">
            <a:spLocks noGrp="1"/>
          </p:cNvSpPr>
          <p:nvPr>
            <p:ph type="body" idx="1"/>
          </p:nvPr>
        </p:nvSpPr>
        <p:spPr>
          <a:xfrm>
            <a:off x="6081464" y="2079617"/>
            <a:ext cx="4637723"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5" name="Google Shape;715;p40"/>
          <p:cNvSpPr>
            <a:spLocks noGrp="1"/>
          </p:cNvSpPr>
          <p:nvPr>
            <p:ph type="pic" idx="2"/>
          </p:nvPr>
        </p:nvSpPr>
        <p:spPr>
          <a:xfrm>
            <a:off x="4876358" y="2043499"/>
            <a:ext cx="1006325" cy="1005667"/>
          </a:xfrm>
          <a:prstGeom prst="rect">
            <a:avLst/>
          </a:prstGeom>
          <a:noFill/>
          <a:ln>
            <a:noFill/>
          </a:ln>
          <a:effectLst>
            <a:outerShdw blurRad="50800" dist="38100" dir="2700000" algn="tl" rotWithShape="0">
              <a:srgbClr val="000000">
                <a:alpha val="40000"/>
              </a:srgbClr>
            </a:outerShdw>
          </a:effectLst>
        </p:spPr>
      </p:sp>
      <p:sp>
        <p:nvSpPr>
          <p:cNvPr id="716" name="Google Shape;716;p4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7" name="Google Shape;717;p40"/>
          <p:cNvSpPr/>
          <p:nvPr/>
        </p:nvSpPr>
        <p:spPr>
          <a:xfrm rot="1595518">
            <a:off x="5385837" y="332461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8" name="Google Shape;718;p40"/>
          <p:cNvSpPr txBox="1">
            <a:spLocks noGrp="1"/>
          </p:cNvSpPr>
          <p:nvPr>
            <p:ph type="body" idx="4"/>
          </p:nvPr>
        </p:nvSpPr>
        <p:spPr>
          <a:xfrm>
            <a:off x="6900615" y="35683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9" name="Google Shape;719;p40"/>
          <p:cNvSpPr>
            <a:spLocks noGrp="1"/>
          </p:cNvSpPr>
          <p:nvPr>
            <p:ph type="pic" idx="5"/>
          </p:nvPr>
        </p:nvSpPr>
        <p:spPr>
          <a:xfrm>
            <a:off x="5695508" y="3532279"/>
            <a:ext cx="1006325" cy="1005667"/>
          </a:xfrm>
          <a:prstGeom prst="rect">
            <a:avLst/>
          </a:prstGeom>
          <a:noFill/>
          <a:ln>
            <a:noFill/>
          </a:ln>
          <a:effectLst>
            <a:outerShdw blurRad="50800" dist="38100" dir="2700000" algn="tl" rotWithShape="0">
              <a:srgbClr val="000000">
                <a:alpha val="40000"/>
              </a:srgbClr>
            </a:outerShdw>
          </a:effectLst>
        </p:spPr>
      </p:sp>
      <p:sp>
        <p:nvSpPr>
          <p:cNvPr id="720" name="Google Shape;720;p40"/>
          <p:cNvSpPr/>
          <p:nvPr/>
        </p:nvSpPr>
        <p:spPr>
          <a:xfrm rot="1595518">
            <a:off x="4595263" y="4814069"/>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1" name="Google Shape;721;p40"/>
          <p:cNvSpPr txBox="1">
            <a:spLocks noGrp="1"/>
          </p:cNvSpPr>
          <p:nvPr>
            <p:ph type="body" idx="6"/>
          </p:nvPr>
        </p:nvSpPr>
        <p:spPr>
          <a:xfrm>
            <a:off x="6081466" y="5076897"/>
            <a:ext cx="4637724"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2" name="Google Shape;722;p40"/>
          <p:cNvSpPr>
            <a:spLocks noGrp="1"/>
          </p:cNvSpPr>
          <p:nvPr>
            <p:ph type="pic" idx="7"/>
          </p:nvPr>
        </p:nvSpPr>
        <p:spPr>
          <a:xfrm>
            <a:off x="4876359" y="5040779"/>
            <a:ext cx="1006325" cy="1005667"/>
          </a:xfrm>
          <a:prstGeom prst="rect">
            <a:avLst/>
          </a:prstGeom>
          <a:noFill/>
          <a:ln>
            <a:noFill/>
          </a:ln>
          <a:effectLst>
            <a:outerShdw blurRad="50800" dist="38100" dir="2700000" algn="tl" rotWithShape="0">
              <a:srgbClr val="000000">
                <a:alpha val="40000"/>
              </a:srgbClr>
            </a:outerShdw>
          </a:effectLst>
        </p:spPr>
      </p:sp>
      <p:sp>
        <p:nvSpPr>
          <p:cNvPr id="723" name="Google Shape;723;p40"/>
          <p:cNvSpPr>
            <a:spLocks noGrp="1"/>
          </p:cNvSpPr>
          <p:nvPr>
            <p:ph type="pic" idx="8"/>
          </p:nvPr>
        </p:nvSpPr>
        <p:spPr>
          <a:xfrm>
            <a:off x="862777" y="2610627"/>
            <a:ext cx="3418023" cy="2809039"/>
          </a:xfrm>
          <a:prstGeom prst="rect">
            <a:avLst/>
          </a:prstGeom>
          <a:noFill/>
          <a:ln>
            <a:noFill/>
          </a:ln>
          <a:effectLst>
            <a:outerShdw blurRad="50800" dist="38100" dir="2700000" algn="tl" rotWithShape="0">
              <a:srgbClr val="000000">
                <a:alpha val="40000"/>
              </a:srgbClr>
            </a:outerShdw>
          </a:effectLst>
        </p:spPr>
      </p:sp>
      <p:sp>
        <p:nvSpPr>
          <p:cNvPr id="724" name="Google Shape;724;p4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9"/>
        <p:cNvGrpSpPr/>
        <p:nvPr/>
      </p:nvGrpSpPr>
      <p:grpSpPr>
        <a:xfrm>
          <a:off x="0" y="0"/>
          <a:ext cx="0" cy="0"/>
          <a:chOff x="0" y="0"/>
          <a:chExt cx="0" cy="0"/>
        </a:xfrm>
      </p:grpSpPr>
      <p:pic>
        <p:nvPicPr>
          <p:cNvPr id="50" name="Google Shape;50;p5"/>
          <p:cNvPicPr preferRelativeResize="0"/>
          <p:nvPr/>
        </p:nvPicPr>
        <p:blipFill rotWithShape="1">
          <a:blip r:embed="rId2">
            <a:alphaModFix/>
          </a:blip>
          <a:srcRect/>
          <a:stretch/>
        </p:blipFill>
        <p:spPr>
          <a:xfrm>
            <a:off x="0" y="313236"/>
            <a:ext cx="12191996" cy="6544761"/>
          </a:xfrm>
          <a:custGeom>
            <a:avLst/>
            <a:gdLst/>
            <a:ahLst/>
            <a:cxnLst/>
            <a:rect l="l" t="t" r="r" b="b"/>
            <a:pathLst>
              <a:path w="12191996" h="6544761" extrusionOk="0">
                <a:moveTo>
                  <a:pt x="6033719" y="3153532"/>
                </a:moveTo>
                <a:lnTo>
                  <a:pt x="6035032" y="3153747"/>
                </a:lnTo>
                <a:lnTo>
                  <a:pt x="6035156" y="3153798"/>
                </a:lnTo>
                <a:lnTo>
                  <a:pt x="6035787" y="3154062"/>
                </a:lnTo>
                <a:lnTo>
                  <a:pt x="6037574" y="3154165"/>
                </a:lnTo>
                <a:lnTo>
                  <a:pt x="6035788" y="3154062"/>
                </a:lnTo>
                <a:lnTo>
                  <a:pt x="6035156" y="3153798"/>
                </a:lnTo>
                <a:lnTo>
                  <a:pt x="6035032" y="3153747"/>
                </a:lnTo>
                <a:close/>
                <a:moveTo>
                  <a:pt x="4821870" y="2550180"/>
                </a:moveTo>
                <a:lnTo>
                  <a:pt x="4834011" y="2560687"/>
                </a:lnTo>
                <a:lnTo>
                  <a:pt x="4834012" y="2560687"/>
                </a:lnTo>
                <a:close/>
                <a:moveTo>
                  <a:pt x="4706848" y="1756313"/>
                </a:moveTo>
                <a:lnTo>
                  <a:pt x="4706986" y="2335177"/>
                </a:lnTo>
                <a:lnTo>
                  <a:pt x="4709379" y="2362211"/>
                </a:lnTo>
                <a:lnTo>
                  <a:pt x="4706987" y="2335177"/>
                </a:lnTo>
                <a:close/>
                <a:moveTo>
                  <a:pt x="6077356" y="0"/>
                </a:moveTo>
                <a:lnTo>
                  <a:pt x="6107525" y="1040"/>
                </a:lnTo>
                <a:lnTo>
                  <a:pt x="6117799" y="699"/>
                </a:lnTo>
                <a:lnTo>
                  <a:pt x="6123143" y="1578"/>
                </a:lnTo>
                <a:lnTo>
                  <a:pt x="6128296" y="1756"/>
                </a:lnTo>
                <a:lnTo>
                  <a:pt x="6138389" y="4088"/>
                </a:lnTo>
                <a:lnTo>
                  <a:pt x="6168944" y="9117"/>
                </a:lnTo>
                <a:cubicBezTo>
                  <a:pt x="6185869" y="13661"/>
                  <a:pt x="6202589" y="19968"/>
                  <a:pt x="6218869" y="28117"/>
                </a:cubicBezTo>
                <a:lnTo>
                  <a:pt x="7339036" y="588859"/>
                </a:lnTo>
                <a:cubicBezTo>
                  <a:pt x="7387878" y="613308"/>
                  <a:pt x="7425818" y="650868"/>
                  <a:pt x="7450727" y="695136"/>
                </a:cubicBezTo>
                <a:lnTo>
                  <a:pt x="7463473" y="723923"/>
                </a:lnTo>
                <a:lnTo>
                  <a:pt x="7464446" y="725717"/>
                </a:lnTo>
                <a:lnTo>
                  <a:pt x="7464869" y="727078"/>
                </a:lnTo>
                <a:lnTo>
                  <a:pt x="7471212" y="741403"/>
                </a:lnTo>
                <a:lnTo>
                  <a:pt x="7476575" y="764756"/>
                </a:lnTo>
                <a:lnTo>
                  <a:pt x="7479825" y="775216"/>
                </a:lnTo>
                <a:lnTo>
                  <a:pt x="7480491" y="781807"/>
                </a:lnTo>
                <a:lnTo>
                  <a:pt x="7482537" y="790720"/>
                </a:lnTo>
                <a:lnTo>
                  <a:pt x="7483098" y="807604"/>
                </a:lnTo>
                <a:lnTo>
                  <a:pt x="7485195" y="828363"/>
                </a:lnTo>
                <a:lnTo>
                  <a:pt x="7485287" y="1210765"/>
                </a:lnTo>
                <a:lnTo>
                  <a:pt x="12191996" y="1210765"/>
                </a:lnTo>
                <a:lnTo>
                  <a:pt x="12191996" y="6544761"/>
                </a:lnTo>
                <a:lnTo>
                  <a:pt x="0" y="6544761"/>
                </a:lnTo>
                <a:lnTo>
                  <a:pt x="0" y="1210765"/>
                </a:lnTo>
                <a:lnTo>
                  <a:pt x="4706718" y="1210765"/>
                </a:lnTo>
                <a:lnTo>
                  <a:pt x="4706626" y="829029"/>
                </a:lnTo>
                <a:cubicBezTo>
                  <a:pt x="4706621" y="810823"/>
                  <a:pt x="4708462" y="793048"/>
                  <a:pt x="4711971" y="775879"/>
                </a:cubicBezTo>
                <a:lnTo>
                  <a:pt x="4712867" y="772990"/>
                </a:lnTo>
                <a:lnTo>
                  <a:pt x="4713563" y="764564"/>
                </a:lnTo>
                <a:lnTo>
                  <a:pt x="4723082" y="740055"/>
                </a:lnTo>
                <a:lnTo>
                  <a:pt x="4727326" y="726373"/>
                </a:lnTo>
                <a:lnTo>
                  <a:pt x="4731090" y="719431"/>
                </a:lnTo>
                <a:lnTo>
                  <a:pt x="4740979" y="693967"/>
                </a:lnTo>
                <a:cubicBezTo>
                  <a:pt x="4765946" y="649731"/>
                  <a:pt x="4803935" y="612220"/>
                  <a:pt x="4852808" y="587835"/>
                </a:cubicBezTo>
                <a:lnTo>
                  <a:pt x="5976252" y="27286"/>
                </a:lnTo>
                <a:cubicBezTo>
                  <a:pt x="6008831" y="11028"/>
                  <a:pt x="6043166" y="2145"/>
                  <a:pt x="6077356" y="0"/>
                </a:cubicBezTo>
                <a:close/>
              </a:path>
            </a:pathLst>
          </a:custGeom>
          <a:noFill/>
          <a:ln>
            <a:noFill/>
          </a:ln>
        </p:spPr>
      </p:pic>
      <p:sp>
        <p:nvSpPr>
          <p:cNvPr id="51" name="Google Shape;51;p5"/>
          <p:cNvSpPr/>
          <p:nvPr/>
        </p:nvSpPr>
        <p:spPr>
          <a:xfrm rot="10800000">
            <a:off x="-4" y="1524000"/>
            <a:ext cx="12192001" cy="5333996"/>
          </a:xfrm>
          <a:custGeom>
            <a:avLst/>
            <a:gdLst/>
            <a:ahLst/>
            <a:cxnLst/>
            <a:rect l="l" t="t" r="r" b="b"/>
            <a:pathLst>
              <a:path w="12192001" h="5333996" extrusionOk="0">
                <a:moveTo>
                  <a:pt x="12192001" y="5333996"/>
                </a:moveTo>
                <a:lnTo>
                  <a:pt x="7485279" y="5333996"/>
                </a:lnTo>
                <a:lnTo>
                  <a:pt x="7485010" y="4209584"/>
                </a:lnTo>
                <a:lnTo>
                  <a:pt x="7482618" y="4182550"/>
                </a:lnTo>
                <a:lnTo>
                  <a:pt x="7482423" y="4176678"/>
                </a:lnTo>
                <a:lnTo>
                  <a:pt x="7481895" y="4174378"/>
                </a:lnTo>
                <a:lnTo>
                  <a:pt x="7480880" y="4162902"/>
                </a:lnTo>
                <a:cubicBezTo>
                  <a:pt x="7478170" y="4147751"/>
                  <a:pt x="7474166" y="4133047"/>
                  <a:pt x="7468985" y="4118912"/>
                </a:cubicBezTo>
                <a:lnTo>
                  <a:pt x="7461860" y="4106499"/>
                </a:lnTo>
                <a:lnTo>
                  <a:pt x="7450611" y="4081095"/>
                </a:lnTo>
                <a:lnTo>
                  <a:pt x="7431843" y="4054206"/>
                </a:lnTo>
                <a:lnTo>
                  <a:pt x="7424749" y="4041848"/>
                </a:lnTo>
                <a:lnTo>
                  <a:pt x="7418096" y="4036090"/>
                </a:lnTo>
                <a:lnTo>
                  <a:pt x="7384051" y="4003400"/>
                </a:lnTo>
                <a:lnTo>
                  <a:pt x="7370126" y="3994581"/>
                </a:lnTo>
                <a:lnTo>
                  <a:pt x="7357985" y="3984074"/>
                </a:lnTo>
                <a:lnTo>
                  <a:pt x="7346298" y="3979490"/>
                </a:lnTo>
                <a:lnTo>
                  <a:pt x="7338922" y="3974818"/>
                </a:lnTo>
                <a:lnTo>
                  <a:pt x="6212482" y="3410935"/>
                </a:lnTo>
                <a:cubicBezTo>
                  <a:pt x="6196201" y="3402785"/>
                  <a:pt x="6179481" y="3396478"/>
                  <a:pt x="6162557" y="3391935"/>
                </a:cubicBezTo>
                <a:lnTo>
                  <a:pt x="6156965" y="3391014"/>
                </a:lnTo>
                <a:lnTo>
                  <a:pt x="6156209" y="3390699"/>
                </a:lnTo>
                <a:lnTo>
                  <a:pt x="6154423" y="3390596"/>
                </a:lnTo>
                <a:lnTo>
                  <a:pt x="6111412" y="3383516"/>
                </a:lnTo>
                <a:cubicBezTo>
                  <a:pt x="6060131" y="3380231"/>
                  <a:pt x="6009155" y="3392108"/>
                  <a:pt x="5964887" y="3417017"/>
                </a:cubicBezTo>
                <a:lnTo>
                  <a:pt x="5955631" y="3423478"/>
                </a:lnTo>
                <a:lnTo>
                  <a:pt x="4852695" y="3973795"/>
                </a:lnTo>
                <a:lnTo>
                  <a:pt x="4838919" y="3982496"/>
                </a:lnTo>
                <a:lnTo>
                  <a:pt x="4833359" y="3984680"/>
                </a:lnTo>
                <a:lnTo>
                  <a:pt x="4827703" y="3989578"/>
                </a:lnTo>
                <a:lnTo>
                  <a:pt x="4807529" y="4002319"/>
                </a:lnTo>
                <a:cubicBezTo>
                  <a:pt x="4793736" y="4013127"/>
                  <a:pt x="4781232" y="4025156"/>
                  <a:pt x="4770094" y="4038170"/>
                </a:cubicBezTo>
                <a:lnTo>
                  <a:pt x="4767770" y="4041491"/>
                </a:lnTo>
                <a:lnTo>
                  <a:pt x="4766621" y="4042486"/>
                </a:lnTo>
                <a:lnTo>
                  <a:pt x="4764573" y="4046058"/>
                </a:lnTo>
                <a:lnTo>
                  <a:pt x="4740867" y="4079927"/>
                </a:lnTo>
                <a:lnTo>
                  <a:pt x="4726104" y="4113148"/>
                </a:lnTo>
                <a:lnTo>
                  <a:pt x="4722422" y="4119571"/>
                </a:lnTo>
                <a:lnTo>
                  <a:pt x="4721140" y="4124321"/>
                </a:lnTo>
                <a:lnTo>
                  <a:pt x="4720320" y="4126167"/>
                </a:lnTo>
                <a:lnTo>
                  <a:pt x="4718404" y="4134459"/>
                </a:lnTo>
                <a:lnTo>
                  <a:pt x="4710549" y="4163567"/>
                </a:lnTo>
                <a:lnTo>
                  <a:pt x="4709853" y="4171473"/>
                </a:lnTo>
                <a:lnTo>
                  <a:pt x="4708930" y="4175469"/>
                </a:lnTo>
                <a:lnTo>
                  <a:pt x="4708562" y="4186148"/>
                </a:lnTo>
                <a:lnTo>
                  <a:pt x="4706441" y="4210251"/>
                </a:lnTo>
                <a:lnTo>
                  <a:pt x="4706710" y="5333996"/>
                </a:lnTo>
                <a:lnTo>
                  <a:pt x="0" y="5333996"/>
                </a:lnTo>
                <a:lnTo>
                  <a:pt x="0"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52" name="Google Shape;52;p5"/>
          <p:cNvSpPr txBox="1">
            <a:spLocks noGrp="1"/>
          </p:cNvSpPr>
          <p:nvPr>
            <p:ph type="title"/>
          </p:nvPr>
        </p:nvSpPr>
        <p:spPr>
          <a:xfrm>
            <a:off x="2876545" y="5008283"/>
            <a:ext cx="6438899" cy="87430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54" name="Google Shape;54;p5"/>
          <p:cNvSpPr/>
          <p:nvPr/>
        </p:nvSpPr>
        <p:spPr>
          <a:xfrm>
            <a:off x="4876795" y="4912852"/>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 name="Google Shape;55;p5"/>
          <p:cNvSpPr/>
          <p:nvPr/>
        </p:nvSpPr>
        <p:spPr>
          <a:xfrm rot="1595518">
            <a:off x="4487916" y="450462"/>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 name="Google Shape;56;p5"/>
          <p:cNvPicPr preferRelativeResize="0"/>
          <p:nvPr/>
        </p:nvPicPr>
        <p:blipFill rotWithShape="1">
          <a:blip r:embed="rId3">
            <a:alphaModFix/>
          </a:blip>
          <a:srcRect/>
          <a:stretch/>
        </p:blipFill>
        <p:spPr>
          <a:xfrm>
            <a:off x="5169859" y="966613"/>
            <a:ext cx="1852275" cy="1852275"/>
          </a:xfrm>
          <a:prstGeom prst="rect">
            <a:avLst/>
          </a:prstGeom>
          <a:noFill/>
          <a:ln>
            <a:noFill/>
          </a:ln>
          <a:effectLst>
            <a:outerShdw blurRad="50800" dist="38100" dir="5400000" algn="t" rotWithShape="0">
              <a:srgbClr val="000000">
                <a:alpha val="40000"/>
              </a:srgbClr>
            </a:outerShdw>
          </a:effec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4_Term Explanation">
  <p:cSld name="4_Term Explanation">
    <p:bg>
      <p:bgPr>
        <a:gradFill>
          <a:gsLst>
            <a:gs pos="0">
              <a:srgbClr val="F2F2F2"/>
            </a:gs>
            <a:gs pos="37000">
              <a:schemeClr val="lt1"/>
            </a:gs>
            <a:gs pos="100000">
              <a:schemeClr val="lt1"/>
            </a:gs>
          </a:gsLst>
          <a:lin ang="5400000" scaled="0"/>
        </a:gradFill>
        <a:effectLst/>
      </p:bgPr>
    </p:bg>
    <p:spTree>
      <p:nvGrpSpPr>
        <p:cNvPr id="1" name="Shape 725"/>
        <p:cNvGrpSpPr/>
        <p:nvPr/>
      </p:nvGrpSpPr>
      <p:grpSpPr>
        <a:xfrm>
          <a:off x="0" y="0"/>
          <a:ext cx="0" cy="0"/>
          <a:chOff x="0" y="0"/>
          <a:chExt cx="0" cy="0"/>
        </a:xfrm>
      </p:grpSpPr>
      <p:sp>
        <p:nvSpPr>
          <p:cNvPr id="726" name="Google Shape;726;p41"/>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7" name="Google Shape;727;p41"/>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8" name="Google Shape;728;p41"/>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29" name="Google Shape;729;p41"/>
          <p:cNvGrpSpPr/>
          <p:nvPr/>
        </p:nvGrpSpPr>
        <p:grpSpPr>
          <a:xfrm>
            <a:off x="796537" y="1125549"/>
            <a:ext cx="1285487" cy="1239807"/>
            <a:chOff x="1174587" y="1209675"/>
            <a:chExt cx="1332658" cy="1285301"/>
          </a:xfrm>
        </p:grpSpPr>
        <p:sp>
          <p:nvSpPr>
            <p:cNvPr id="730" name="Google Shape;730;p41"/>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31" name="Google Shape;731;p41"/>
            <p:cNvPicPr preferRelativeResize="0"/>
            <p:nvPr/>
          </p:nvPicPr>
          <p:blipFill rotWithShape="1">
            <a:blip r:embed="rId2">
              <a:alphaModFix/>
            </a:blip>
            <a:srcRect/>
            <a:stretch/>
          </p:blipFill>
          <p:spPr>
            <a:xfrm>
              <a:off x="1583300" y="1533938"/>
              <a:ext cx="588541" cy="588541"/>
            </a:xfrm>
            <a:prstGeom prst="rect">
              <a:avLst/>
            </a:prstGeom>
            <a:noFill/>
            <a:ln>
              <a:noFill/>
            </a:ln>
          </p:spPr>
        </p:pic>
      </p:grpSp>
      <p:sp>
        <p:nvSpPr>
          <p:cNvPr id="732" name="Google Shape;732;p41"/>
          <p:cNvSpPr/>
          <p:nvPr/>
        </p:nvSpPr>
        <p:spPr>
          <a:xfrm rot="1595518">
            <a:off x="1032945" y="246065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3" name="Google Shape;733;p41"/>
          <p:cNvSpPr txBox="1">
            <a:spLocks noGrp="1"/>
          </p:cNvSpPr>
          <p:nvPr>
            <p:ph type="body" idx="1"/>
          </p:nvPr>
        </p:nvSpPr>
        <p:spPr>
          <a:xfrm>
            <a:off x="2519147" y="2723484"/>
            <a:ext cx="4119741"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4" name="Google Shape;734;p41"/>
          <p:cNvSpPr>
            <a:spLocks noGrp="1"/>
          </p:cNvSpPr>
          <p:nvPr>
            <p:ph type="pic" idx="2"/>
          </p:nvPr>
        </p:nvSpPr>
        <p:spPr>
          <a:xfrm>
            <a:off x="1314041" y="2687366"/>
            <a:ext cx="1006325" cy="1005667"/>
          </a:xfrm>
          <a:prstGeom prst="rect">
            <a:avLst/>
          </a:prstGeom>
          <a:noFill/>
          <a:ln>
            <a:noFill/>
          </a:ln>
          <a:effectLst>
            <a:outerShdw blurRad="50800" dist="38100" dir="2700000" algn="tl" rotWithShape="0">
              <a:srgbClr val="000000">
                <a:alpha val="40000"/>
              </a:srgbClr>
            </a:outerShdw>
          </a:effectLst>
        </p:spPr>
      </p:sp>
      <p:sp>
        <p:nvSpPr>
          <p:cNvPr id="735" name="Google Shape;735;p4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6" name="Google Shape;736;p41"/>
          <p:cNvSpPr/>
          <p:nvPr/>
        </p:nvSpPr>
        <p:spPr>
          <a:xfrm rot="1595518">
            <a:off x="1823520" y="3968486"/>
            <a:ext cx="1598990" cy="143413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7" name="Google Shape;737;p41"/>
          <p:cNvSpPr txBox="1">
            <a:spLocks noGrp="1"/>
          </p:cNvSpPr>
          <p:nvPr>
            <p:ph type="body" idx="4"/>
          </p:nvPr>
        </p:nvSpPr>
        <p:spPr>
          <a:xfrm>
            <a:off x="3338298" y="4212264"/>
            <a:ext cx="4119742" cy="938172"/>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solidFill>
                  <a:schemeClr val="dk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8" name="Google Shape;738;p41"/>
          <p:cNvSpPr>
            <a:spLocks noGrp="1"/>
          </p:cNvSpPr>
          <p:nvPr>
            <p:ph type="pic" idx="5"/>
          </p:nvPr>
        </p:nvSpPr>
        <p:spPr>
          <a:xfrm>
            <a:off x="2123764" y="4176146"/>
            <a:ext cx="1006325" cy="1005667"/>
          </a:xfrm>
          <a:prstGeom prst="rect">
            <a:avLst/>
          </a:prstGeom>
          <a:noFill/>
          <a:ln>
            <a:noFill/>
          </a:ln>
          <a:effectLst>
            <a:outerShdw blurRad="50800" dist="38100" dir="2700000" algn="tl" rotWithShape="0">
              <a:srgbClr val="000000">
                <a:alpha val="40000"/>
              </a:srgbClr>
            </a:outerShdw>
          </a:effectLst>
        </p:spPr>
      </p:sp>
      <p:sp>
        <p:nvSpPr>
          <p:cNvPr id="739" name="Google Shape;739;p41"/>
          <p:cNvSpPr>
            <a:spLocks noGrp="1"/>
          </p:cNvSpPr>
          <p:nvPr>
            <p:ph type="pic" idx="6"/>
          </p:nvPr>
        </p:nvSpPr>
        <p:spPr>
          <a:xfrm>
            <a:off x="7748833" y="2422749"/>
            <a:ext cx="3646632" cy="2996917"/>
          </a:xfrm>
          <a:prstGeom prst="rect">
            <a:avLst/>
          </a:prstGeom>
          <a:noFill/>
          <a:ln>
            <a:noFill/>
          </a:ln>
          <a:effectLst>
            <a:outerShdw blurRad="50800" dist="38100" dir="2700000" algn="tl" rotWithShape="0">
              <a:srgbClr val="000000">
                <a:alpha val="40000"/>
              </a:srgbClr>
            </a:outerShdw>
          </a:effectLst>
        </p:spPr>
      </p:sp>
      <p:sp>
        <p:nvSpPr>
          <p:cNvPr id="740" name="Google Shape;740;p41"/>
          <p:cNvSpPr txBox="1">
            <a:spLocks noGrp="1"/>
          </p:cNvSpPr>
          <p:nvPr>
            <p:ph type="body" idx="7"/>
          </p:nvPr>
        </p:nvSpPr>
        <p:spPr>
          <a:xfrm>
            <a:off x="2258299" y="5772150"/>
            <a:ext cx="8355448" cy="671140"/>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1" name="Google Shape;741;p41"/>
          <p:cNvSpPr/>
          <p:nvPr/>
        </p:nvSpPr>
        <p:spPr>
          <a:xfrm>
            <a:off x="2212580" y="5772151"/>
            <a:ext cx="45719" cy="6711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2" name="Google Shape;742;p41"/>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6_Term Explanation">
  <p:cSld name="6_Term Explanation">
    <p:bg>
      <p:bgPr>
        <a:gradFill>
          <a:gsLst>
            <a:gs pos="0">
              <a:srgbClr val="F2F2F2"/>
            </a:gs>
            <a:gs pos="37000">
              <a:schemeClr val="lt1"/>
            </a:gs>
            <a:gs pos="100000">
              <a:schemeClr val="lt1"/>
            </a:gs>
          </a:gsLst>
          <a:lin ang="5400000" scaled="0"/>
        </a:gradFill>
        <a:effectLst/>
      </p:bgPr>
    </p:bg>
    <p:spTree>
      <p:nvGrpSpPr>
        <p:cNvPr id="1" name="Shape 743"/>
        <p:cNvGrpSpPr/>
        <p:nvPr/>
      </p:nvGrpSpPr>
      <p:grpSpPr>
        <a:xfrm>
          <a:off x="0" y="0"/>
          <a:ext cx="0" cy="0"/>
          <a:chOff x="0" y="0"/>
          <a:chExt cx="0" cy="0"/>
        </a:xfrm>
      </p:grpSpPr>
      <p:sp>
        <p:nvSpPr>
          <p:cNvPr id="744" name="Google Shape;744;p42"/>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5" name="Google Shape;745;p42"/>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6" name="Google Shape;746;p42"/>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47" name="Google Shape;747;p42"/>
          <p:cNvGrpSpPr/>
          <p:nvPr/>
        </p:nvGrpSpPr>
        <p:grpSpPr>
          <a:xfrm>
            <a:off x="796537" y="1125549"/>
            <a:ext cx="1285487" cy="1239807"/>
            <a:chOff x="1174587" y="1209675"/>
            <a:chExt cx="1332658" cy="1285301"/>
          </a:xfrm>
        </p:grpSpPr>
        <p:sp>
          <p:nvSpPr>
            <p:cNvPr id="748" name="Google Shape;748;p42"/>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749" name="Google Shape;749;p42"/>
            <p:cNvPicPr preferRelativeResize="0"/>
            <p:nvPr/>
          </p:nvPicPr>
          <p:blipFill rotWithShape="1">
            <a:blip r:embed="rId2">
              <a:alphaModFix/>
            </a:blip>
            <a:srcRect/>
            <a:stretch/>
          </p:blipFill>
          <p:spPr>
            <a:xfrm>
              <a:off x="1553982" y="1514393"/>
              <a:ext cx="588541" cy="588541"/>
            </a:xfrm>
            <a:prstGeom prst="rect">
              <a:avLst/>
            </a:prstGeom>
            <a:noFill/>
            <a:ln>
              <a:noFill/>
            </a:ln>
          </p:spPr>
        </p:pic>
      </p:grpSp>
      <p:sp>
        <p:nvSpPr>
          <p:cNvPr id="750" name="Google Shape;750;p42"/>
          <p:cNvSpPr/>
          <p:nvPr/>
        </p:nvSpPr>
        <p:spPr>
          <a:xfrm rot="1595518">
            <a:off x="2627050"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1" name="Google Shape;751;p42"/>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2" name="Google Shape;752;p42"/>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3" name="Google Shape;753;p42"/>
          <p:cNvSpPr txBox="1">
            <a:spLocks noGrp="1"/>
          </p:cNvSpPr>
          <p:nvPr>
            <p:ph type="body" idx="3"/>
          </p:nvPr>
        </p:nvSpPr>
        <p:spPr>
          <a:xfrm>
            <a:off x="2120442"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4" name="Google Shape;754;p42"/>
          <p:cNvSpPr/>
          <p:nvPr/>
        </p:nvSpPr>
        <p:spPr>
          <a:xfrm rot="1595518">
            <a:off x="2265100"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5" name="Google Shape;755;p42"/>
          <p:cNvSpPr txBox="1">
            <a:spLocks noGrp="1"/>
          </p:cNvSpPr>
          <p:nvPr>
            <p:ph type="body" idx="4"/>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6" name="Google Shape;756;p42"/>
          <p:cNvSpPr txBox="1">
            <a:spLocks noGrp="1"/>
          </p:cNvSpPr>
          <p:nvPr>
            <p:ph type="body" idx="5"/>
          </p:nvPr>
        </p:nvSpPr>
        <p:spPr>
          <a:xfrm>
            <a:off x="1758492"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7" name="Google Shape;757;p42"/>
          <p:cNvSpPr/>
          <p:nvPr/>
        </p:nvSpPr>
        <p:spPr>
          <a:xfrm rot="1595518">
            <a:off x="2627050"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58" name="Google Shape;758;p42"/>
          <p:cNvSpPr txBox="1">
            <a:spLocks noGrp="1"/>
          </p:cNvSpPr>
          <p:nvPr>
            <p:ph type="body" idx="6"/>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9" name="Google Shape;759;p42"/>
          <p:cNvSpPr txBox="1">
            <a:spLocks noGrp="1"/>
          </p:cNvSpPr>
          <p:nvPr>
            <p:ph type="body" idx="7"/>
          </p:nvPr>
        </p:nvSpPr>
        <p:spPr>
          <a:xfrm>
            <a:off x="2120442"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0" name="Google Shape;760;p42"/>
          <p:cNvSpPr/>
          <p:nvPr/>
        </p:nvSpPr>
        <p:spPr>
          <a:xfrm rot="1595518">
            <a:off x="2265100"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1" name="Google Shape;761;p42"/>
          <p:cNvSpPr txBox="1">
            <a:spLocks noGrp="1"/>
          </p:cNvSpPr>
          <p:nvPr>
            <p:ph type="body" idx="8"/>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2" name="Google Shape;762;p42"/>
          <p:cNvSpPr txBox="1">
            <a:spLocks noGrp="1"/>
          </p:cNvSpPr>
          <p:nvPr>
            <p:ph type="body" idx="9"/>
          </p:nvPr>
        </p:nvSpPr>
        <p:spPr>
          <a:xfrm>
            <a:off x="1758492"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3" name="Google Shape;763;p42"/>
          <p:cNvSpPr/>
          <p:nvPr/>
        </p:nvSpPr>
        <p:spPr>
          <a:xfrm rot="1595518">
            <a:off x="2627050"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4" name="Google Shape;764;p42"/>
          <p:cNvSpPr txBox="1">
            <a:spLocks noGrp="1"/>
          </p:cNvSpPr>
          <p:nvPr>
            <p:ph type="body" idx="13"/>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5" name="Google Shape;765;p42"/>
          <p:cNvSpPr txBox="1">
            <a:spLocks noGrp="1"/>
          </p:cNvSpPr>
          <p:nvPr>
            <p:ph type="body" idx="14"/>
          </p:nvPr>
        </p:nvSpPr>
        <p:spPr>
          <a:xfrm>
            <a:off x="2120442"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6" name="Google Shape;766;p42"/>
          <p:cNvSpPr/>
          <p:nvPr/>
        </p:nvSpPr>
        <p:spPr>
          <a:xfrm rot="1595518">
            <a:off x="7208575" y="2166912"/>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7" name="Google Shape;767;p42"/>
          <p:cNvSpPr txBox="1">
            <a:spLocks noGrp="1"/>
          </p:cNvSpPr>
          <p:nvPr>
            <p:ph type="body" idx="15"/>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8" name="Google Shape;768;p42"/>
          <p:cNvSpPr txBox="1">
            <a:spLocks noGrp="1"/>
          </p:cNvSpPr>
          <p:nvPr>
            <p:ph type="body" idx="16"/>
          </p:nvPr>
        </p:nvSpPr>
        <p:spPr>
          <a:xfrm>
            <a:off x="6701967" y="2273459"/>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9" name="Google Shape;769;p42"/>
          <p:cNvSpPr/>
          <p:nvPr/>
        </p:nvSpPr>
        <p:spPr>
          <a:xfrm rot="1595518">
            <a:off x="6846625" y="302978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0" name="Google Shape;770;p42"/>
          <p:cNvSpPr txBox="1">
            <a:spLocks noGrp="1"/>
          </p:cNvSpPr>
          <p:nvPr>
            <p:ph type="body" idx="17"/>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1" name="Google Shape;771;p42"/>
          <p:cNvSpPr txBox="1">
            <a:spLocks noGrp="1"/>
          </p:cNvSpPr>
          <p:nvPr>
            <p:ph type="body" idx="18"/>
          </p:nvPr>
        </p:nvSpPr>
        <p:spPr>
          <a:xfrm>
            <a:off x="6340017" y="313633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2" name="Google Shape;772;p42"/>
          <p:cNvSpPr/>
          <p:nvPr/>
        </p:nvSpPr>
        <p:spPr>
          <a:xfrm rot="1595518">
            <a:off x="7208575" y="398971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3" name="Google Shape;773;p42"/>
          <p:cNvSpPr txBox="1">
            <a:spLocks noGrp="1"/>
          </p:cNvSpPr>
          <p:nvPr>
            <p:ph type="body" idx="1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4" name="Google Shape;774;p42"/>
          <p:cNvSpPr txBox="1">
            <a:spLocks noGrp="1"/>
          </p:cNvSpPr>
          <p:nvPr>
            <p:ph type="body" idx="20"/>
          </p:nvPr>
        </p:nvSpPr>
        <p:spPr>
          <a:xfrm>
            <a:off x="6701967" y="409626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5" name="Google Shape;775;p42"/>
          <p:cNvSpPr/>
          <p:nvPr/>
        </p:nvSpPr>
        <p:spPr>
          <a:xfrm rot="1595518">
            <a:off x="6846625" y="4852585"/>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6" name="Google Shape;776;p42"/>
          <p:cNvSpPr txBox="1">
            <a:spLocks noGrp="1"/>
          </p:cNvSpPr>
          <p:nvPr>
            <p:ph type="body" idx="21"/>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7" name="Google Shape;777;p42"/>
          <p:cNvSpPr txBox="1">
            <a:spLocks noGrp="1"/>
          </p:cNvSpPr>
          <p:nvPr>
            <p:ph type="body" idx="22"/>
          </p:nvPr>
        </p:nvSpPr>
        <p:spPr>
          <a:xfrm>
            <a:off x="6340017" y="4959132"/>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8" name="Google Shape;778;p42"/>
          <p:cNvSpPr/>
          <p:nvPr/>
        </p:nvSpPr>
        <p:spPr>
          <a:xfrm rot="1595518">
            <a:off x="7208575" y="571545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79" name="Google Shape;779;p42"/>
          <p:cNvSpPr txBox="1">
            <a:spLocks noGrp="1"/>
          </p:cNvSpPr>
          <p:nvPr>
            <p:ph type="body" idx="23"/>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0" name="Google Shape;780;p42"/>
          <p:cNvSpPr txBox="1">
            <a:spLocks noGrp="1"/>
          </p:cNvSpPr>
          <p:nvPr>
            <p:ph type="body" idx="24"/>
          </p:nvPr>
        </p:nvSpPr>
        <p:spPr>
          <a:xfrm>
            <a:off x="6701967" y="582200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1" name="Google Shape;781;p42"/>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8_Term Explanation">
  <p:cSld name="8_Term Explanation">
    <p:bg>
      <p:bgPr>
        <a:gradFill>
          <a:gsLst>
            <a:gs pos="0">
              <a:srgbClr val="F2F2F2"/>
            </a:gs>
            <a:gs pos="37000">
              <a:schemeClr val="lt1"/>
            </a:gs>
            <a:gs pos="100000">
              <a:schemeClr val="lt1"/>
            </a:gs>
          </a:gsLst>
          <a:lin ang="5400000" scaled="0"/>
        </a:gradFill>
        <a:effectLst/>
      </p:bgPr>
    </p:bg>
    <p:spTree>
      <p:nvGrpSpPr>
        <p:cNvPr id="1" name="Shape 782"/>
        <p:cNvGrpSpPr/>
        <p:nvPr/>
      </p:nvGrpSpPr>
      <p:grpSpPr>
        <a:xfrm>
          <a:off x="0" y="0"/>
          <a:ext cx="0" cy="0"/>
          <a:chOff x="0" y="0"/>
          <a:chExt cx="0" cy="0"/>
        </a:xfrm>
      </p:grpSpPr>
      <p:sp>
        <p:nvSpPr>
          <p:cNvPr id="783" name="Google Shape;783;p43"/>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4" name="Google Shape;784;p43"/>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5" name="Google Shape;785;p43"/>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6" name="Google Shape;786;p43"/>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87" name="Google Shape;787;p43"/>
          <p:cNvSpPr txBox="1">
            <a:spLocks noGrp="1"/>
          </p:cNvSpPr>
          <p:nvPr>
            <p:ph type="body" idx="1"/>
          </p:nvPr>
        </p:nvSpPr>
        <p:spPr>
          <a:xfrm>
            <a:off x="3315051"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8" name="Google Shape;788;p43"/>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9" name="Google Shape;789;p43"/>
          <p:cNvSpPr txBox="1">
            <a:spLocks noGrp="1"/>
          </p:cNvSpPr>
          <p:nvPr>
            <p:ph type="body" idx="3"/>
          </p:nvPr>
        </p:nvSpPr>
        <p:spPr>
          <a:xfrm>
            <a:off x="2953101"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0" name="Google Shape;790;p43"/>
          <p:cNvSpPr txBox="1">
            <a:spLocks noGrp="1"/>
          </p:cNvSpPr>
          <p:nvPr>
            <p:ph type="body" idx="4"/>
          </p:nvPr>
        </p:nvSpPr>
        <p:spPr>
          <a:xfrm>
            <a:off x="3315051"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1" name="Google Shape;791;p43"/>
          <p:cNvSpPr txBox="1">
            <a:spLocks noGrp="1"/>
          </p:cNvSpPr>
          <p:nvPr>
            <p:ph type="body" idx="5"/>
          </p:nvPr>
        </p:nvSpPr>
        <p:spPr>
          <a:xfrm>
            <a:off x="2953101"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2" name="Google Shape;792;p43"/>
          <p:cNvSpPr txBox="1">
            <a:spLocks noGrp="1"/>
          </p:cNvSpPr>
          <p:nvPr>
            <p:ph type="body" idx="6"/>
          </p:nvPr>
        </p:nvSpPr>
        <p:spPr>
          <a:xfrm>
            <a:off x="3315051"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3" name="Google Shape;793;p43"/>
          <p:cNvSpPr txBox="1">
            <a:spLocks noGrp="1"/>
          </p:cNvSpPr>
          <p:nvPr>
            <p:ph type="body" idx="7"/>
          </p:nvPr>
        </p:nvSpPr>
        <p:spPr>
          <a:xfrm>
            <a:off x="7896576" y="2273459"/>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4" name="Google Shape;794;p43"/>
          <p:cNvSpPr txBox="1">
            <a:spLocks noGrp="1"/>
          </p:cNvSpPr>
          <p:nvPr>
            <p:ph type="body" idx="8"/>
          </p:nvPr>
        </p:nvSpPr>
        <p:spPr>
          <a:xfrm>
            <a:off x="7534626" y="313633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5" name="Google Shape;795;p43"/>
          <p:cNvSpPr txBox="1">
            <a:spLocks noGrp="1"/>
          </p:cNvSpPr>
          <p:nvPr>
            <p:ph type="body" idx="9"/>
          </p:nvPr>
        </p:nvSpPr>
        <p:spPr>
          <a:xfrm>
            <a:off x="7896576" y="409626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6" name="Google Shape;796;p43"/>
          <p:cNvSpPr txBox="1">
            <a:spLocks noGrp="1"/>
          </p:cNvSpPr>
          <p:nvPr>
            <p:ph type="body" idx="13"/>
          </p:nvPr>
        </p:nvSpPr>
        <p:spPr>
          <a:xfrm>
            <a:off x="7534626" y="4959132"/>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7" name="Google Shape;797;p43"/>
          <p:cNvSpPr txBox="1">
            <a:spLocks noGrp="1"/>
          </p:cNvSpPr>
          <p:nvPr>
            <p:ph type="body" idx="14"/>
          </p:nvPr>
        </p:nvSpPr>
        <p:spPr>
          <a:xfrm>
            <a:off x="7896576" y="582200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98" name="Google Shape;798;p43"/>
          <p:cNvGrpSpPr/>
          <p:nvPr/>
        </p:nvGrpSpPr>
        <p:grpSpPr>
          <a:xfrm>
            <a:off x="2493694" y="2025347"/>
            <a:ext cx="978579" cy="943805"/>
            <a:chOff x="2676405" y="2083967"/>
            <a:chExt cx="978579" cy="943805"/>
          </a:xfrm>
        </p:grpSpPr>
        <p:sp>
          <p:nvSpPr>
            <p:cNvPr id="799" name="Google Shape;799;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0" name="Google Shape;800;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801" name="Google Shape;801;p43"/>
          <p:cNvGrpSpPr/>
          <p:nvPr/>
        </p:nvGrpSpPr>
        <p:grpSpPr>
          <a:xfrm>
            <a:off x="2137132" y="2888219"/>
            <a:ext cx="978579" cy="943805"/>
            <a:chOff x="2676405" y="2083967"/>
            <a:chExt cx="978579" cy="943805"/>
          </a:xfrm>
        </p:grpSpPr>
        <p:sp>
          <p:nvSpPr>
            <p:cNvPr id="802" name="Google Shape;802;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3" name="Google Shape;803;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804" name="Google Shape;804;p43"/>
          <p:cNvGrpSpPr/>
          <p:nvPr/>
        </p:nvGrpSpPr>
        <p:grpSpPr>
          <a:xfrm>
            <a:off x="2493694" y="3848148"/>
            <a:ext cx="978579" cy="943805"/>
            <a:chOff x="2676405" y="2083967"/>
            <a:chExt cx="978579" cy="943805"/>
          </a:xfrm>
        </p:grpSpPr>
        <p:sp>
          <p:nvSpPr>
            <p:cNvPr id="805" name="Google Shape;805;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6" name="Google Shape;806;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807" name="Google Shape;807;p43"/>
          <p:cNvGrpSpPr/>
          <p:nvPr/>
        </p:nvGrpSpPr>
        <p:grpSpPr>
          <a:xfrm>
            <a:off x="2137132" y="4711020"/>
            <a:ext cx="978579" cy="943805"/>
            <a:chOff x="2676405" y="2083967"/>
            <a:chExt cx="978579" cy="943805"/>
          </a:xfrm>
        </p:grpSpPr>
        <p:sp>
          <p:nvSpPr>
            <p:cNvPr id="808" name="Google Shape;808;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9" name="Google Shape;809;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810" name="Google Shape;810;p43"/>
          <p:cNvGrpSpPr/>
          <p:nvPr/>
        </p:nvGrpSpPr>
        <p:grpSpPr>
          <a:xfrm>
            <a:off x="2493694" y="5582844"/>
            <a:ext cx="978579" cy="943805"/>
            <a:chOff x="2676405" y="2083967"/>
            <a:chExt cx="978579" cy="943805"/>
          </a:xfrm>
        </p:grpSpPr>
        <p:sp>
          <p:nvSpPr>
            <p:cNvPr id="811" name="Google Shape;811;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2" name="Google Shape;812;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813" name="Google Shape;813;p43"/>
          <p:cNvGrpSpPr/>
          <p:nvPr/>
        </p:nvGrpSpPr>
        <p:grpSpPr>
          <a:xfrm>
            <a:off x="7073912" y="2014940"/>
            <a:ext cx="978579" cy="943805"/>
            <a:chOff x="2676405" y="2083967"/>
            <a:chExt cx="978579" cy="943805"/>
          </a:xfrm>
        </p:grpSpPr>
        <p:sp>
          <p:nvSpPr>
            <p:cNvPr id="814" name="Google Shape;814;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5" name="Google Shape;815;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816" name="Google Shape;816;p43"/>
          <p:cNvGrpSpPr/>
          <p:nvPr/>
        </p:nvGrpSpPr>
        <p:grpSpPr>
          <a:xfrm>
            <a:off x="6717351" y="2877812"/>
            <a:ext cx="978579" cy="943805"/>
            <a:chOff x="2676405" y="2083967"/>
            <a:chExt cx="978579" cy="943805"/>
          </a:xfrm>
        </p:grpSpPr>
        <p:sp>
          <p:nvSpPr>
            <p:cNvPr id="817" name="Google Shape;817;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8" name="Google Shape;818;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19" name="Google Shape;819;p43"/>
          <p:cNvGrpSpPr/>
          <p:nvPr/>
        </p:nvGrpSpPr>
        <p:grpSpPr>
          <a:xfrm>
            <a:off x="7073912" y="3837741"/>
            <a:ext cx="978579" cy="943805"/>
            <a:chOff x="2676405" y="2083967"/>
            <a:chExt cx="978579" cy="943805"/>
          </a:xfrm>
        </p:grpSpPr>
        <p:sp>
          <p:nvSpPr>
            <p:cNvPr id="820" name="Google Shape;820;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1" name="Google Shape;821;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grpSp>
        <p:nvGrpSpPr>
          <p:cNvPr id="822" name="Google Shape;822;p43"/>
          <p:cNvGrpSpPr/>
          <p:nvPr/>
        </p:nvGrpSpPr>
        <p:grpSpPr>
          <a:xfrm>
            <a:off x="6717351" y="4700613"/>
            <a:ext cx="978579" cy="943805"/>
            <a:chOff x="2676405" y="2083967"/>
            <a:chExt cx="978579" cy="943805"/>
          </a:xfrm>
        </p:grpSpPr>
        <p:sp>
          <p:nvSpPr>
            <p:cNvPr id="823" name="Google Shape;823;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4" name="Google Shape;824;p43"/>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9</a:t>
              </a:r>
              <a:endParaRPr/>
            </a:p>
          </p:txBody>
        </p:sp>
      </p:grpSp>
      <p:grpSp>
        <p:nvGrpSpPr>
          <p:cNvPr id="825" name="Google Shape;825;p43"/>
          <p:cNvGrpSpPr/>
          <p:nvPr/>
        </p:nvGrpSpPr>
        <p:grpSpPr>
          <a:xfrm>
            <a:off x="7073912" y="5572437"/>
            <a:ext cx="978579" cy="943805"/>
            <a:chOff x="2676405" y="2083967"/>
            <a:chExt cx="978579" cy="943805"/>
          </a:xfrm>
        </p:grpSpPr>
        <p:sp>
          <p:nvSpPr>
            <p:cNvPr id="826" name="Google Shape;826;p43"/>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7" name="Google Shape;827;p43"/>
            <p:cNvSpPr/>
            <p:nvPr/>
          </p:nvSpPr>
          <p:spPr>
            <a:xfrm>
              <a:off x="2831968" y="2294259"/>
              <a:ext cx="667101"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rgbClr val="2979FF"/>
                  </a:solidFill>
                  <a:latin typeface="Calibri"/>
                  <a:ea typeface="Calibri"/>
                  <a:cs typeface="Calibri"/>
                  <a:sym typeface="Calibri"/>
                </a:rPr>
                <a:t>10</a:t>
              </a:r>
              <a:endParaRPr/>
            </a:p>
          </p:txBody>
        </p:sp>
      </p:grpSp>
      <p:pic>
        <p:nvPicPr>
          <p:cNvPr id="828" name="Google Shape;828;p43"/>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29" name="Google Shape;829;p43"/>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7_Term Explanation">
  <p:cSld name="7_Term Explanation">
    <p:bg>
      <p:bgPr>
        <a:gradFill>
          <a:gsLst>
            <a:gs pos="0">
              <a:srgbClr val="F2F2F2"/>
            </a:gs>
            <a:gs pos="37000">
              <a:schemeClr val="lt1"/>
            </a:gs>
            <a:gs pos="100000">
              <a:schemeClr val="lt1"/>
            </a:gs>
          </a:gsLst>
          <a:lin ang="5400000" scaled="0"/>
        </a:gradFill>
        <a:effectLst/>
      </p:bgPr>
    </p:bg>
    <p:spTree>
      <p:nvGrpSpPr>
        <p:cNvPr id="1" name="Shape 830"/>
        <p:cNvGrpSpPr/>
        <p:nvPr/>
      </p:nvGrpSpPr>
      <p:grpSpPr>
        <a:xfrm>
          <a:off x="0" y="0"/>
          <a:ext cx="0" cy="0"/>
          <a:chOff x="0" y="0"/>
          <a:chExt cx="0" cy="0"/>
        </a:xfrm>
      </p:grpSpPr>
      <p:sp>
        <p:nvSpPr>
          <p:cNvPr id="831" name="Google Shape;831;p44"/>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2" name="Google Shape;832;p44"/>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3" name="Google Shape;833;p44"/>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4" name="Google Shape;834;p44"/>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5" name="Google Shape;835;p44"/>
          <p:cNvSpPr/>
          <p:nvPr/>
        </p:nvSpPr>
        <p:spPr>
          <a:xfrm rot="1595518">
            <a:off x="2627050"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36" name="Google Shape;836;p44"/>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7" name="Google Shape;837;p44"/>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8" name="Google Shape;838;p44"/>
          <p:cNvSpPr txBox="1">
            <a:spLocks noGrp="1"/>
          </p:cNvSpPr>
          <p:nvPr>
            <p:ph type="body" idx="3"/>
          </p:nvPr>
        </p:nvSpPr>
        <p:spPr>
          <a:xfrm>
            <a:off x="2120442"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9" name="Google Shape;839;p44"/>
          <p:cNvSpPr/>
          <p:nvPr/>
        </p:nvSpPr>
        <p:spPr>
          <a:xfrm rot="1595518">
            <a:off x="2265100"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0" name="Google Shape;840;p44"/>
          <p:cNvSpPr txBox="1">
            <a:spLocks noGrp="1"/>
          </p:cNvSpPr>
          <p:nvPr>
            <p:ph type="body" idx="4"/>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1" name="Google Shape;841;p44"/>
          <p:cNvSpPr txBox="1">
            <a:spLocks noGrp="1"/>
          </p:cNvSpPr>
          <p:nvPr>
            <p:ph type="body" idx="5"/>
          </p:nvPr>
        </p:nvSpPr>
        <p:spPr>
          <a:xfrm>
            <a:off x="1758492"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2" name="Google Shape;842;p44"/>
          <p:cNvSpPr/>
          <p:nvPr/>
        </p:nvSpPr>
        <p:spPr>
          <a:xfrm rot="1595518">
            <a:off x="2627050"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3" name="Google Shape;843;p44"/>
          <p:cNvSpPr txBox="1">
            <a:spLocks noGrp="1"/>
          </p:cNvSpPr>
          <p:nvPr>
            <p:ph type="body" idx="6"/>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4" name="Google Shape;844;p44"/>
          <p:cNvSpPr txBox="1">
            <a:spLocks noGrp="1"/>
          </p:cNvSpPr>
          <p:nvPr>
            <p:ph type="body" idx="7"/>
          </p:nvPr>
        </p:nvSpPr>
        <p:spPr>
          <a:xfrm>
            <a:off x="2120442"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5" name="Google Shape;845;p44"/>
          <p:cNvSpPr/>
          <p:nvPr/>
        </p:nvSpPr>
        <p:spPr>
          <a:xfrm rot="1595518">
            <a:off x="2265100"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6" name="Google Shape;846;p44"/>
          <p:cNvSpPr txBox="1">
            <a:spLocks noGrp="1"/>
          </p:cNvSpPr>
          <p:nvPr>
            <p:ph type="body" idx="8"/>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7" name="Google Shape;847;p44"/>
          <p:cNvSpPr txBox="1">
            <a:spLocks noGrp="1"/>
          </p:cNvSpPr>
          <p:nvPr>
            <p:ph type="body" idx="9"/>
          </p:nvPr>
        </p:nvSpPr>
        <p:spPr>
          <a:xfrm>
            <a:off x="1758492"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8" name="Google Shape;848;p44"/>
          <p:cNvSpPr/>
          <p:nvPr/>
        </p:nvSpPr>
        <p:spPr>
          <a:xfrm rot="1595518">
            <a:off x="7208575" y="2309787"/>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49" name="Google Shape;849;p44"/>
          <p:cNvSpPr txBox="1">
            <a:spLocks noGrp="1"/>
          </p:cNvSpPr>
          <p:nvPr>
            <p:ph type="body" idx="13"/>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0" name="Google Shape;850;p44"/>
          <p:cNvSpPr txBox="1">
            <a:spLocks noGrp="1"/>
          </p:cNvSpPr>
          <p:nvPr>
            <p:ph type="body" idx="14"/>
          </p:nvPr>
        </p:nvSpPr>
        <p:spPr>
          <a:xfrm>
            <a:off x="6701967" y="2416334"/>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1" name="Google Shape;851;p44"/>
          <p:cNvSpPr/>
          <p:nvPr/>
        </p:nvSpPr>
        <p:spPr>
          <a:xfrm rot="1595518">
            <a:off x="6846625" y="3315534"/>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2" name="Google Shape;852;p44"/>
          <p:cNvSpPr txBox="1">
            <a:spLocks noGrp="1"/>
          </p:cNvSpPr>
          <p:nvPr>
            <p:ph type="body" idx="15"/>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3" name="Google Shape;853;p44"/>
          <p:cNvSpPr txBox="1">
            <a:spLocks noGrp="1"/>
          </p:cNvSpPr>
          <p:nvPr>
            <p:ph type="body" idx="16"/>
          </p:nvPr>
        </p:nvSpPr>
        <p:spPr>
          <a:xfrm>
            <a:off x="6340017" y="3422081"/>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4" name="Google Shape;854;p44"/>
          <p:cNvSpPr/>
          <p:nvPr/>
        </p:nvSpPr>
        <p:spPr>
          <a:xfrm rot="1595518">
            <a:off x="7208575" y="4427863"/>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5" name="Google Shape;855;p44"/>
          <p:cNvSpPr txBox="1">
            <a:spLocks noGrp="1"/>
          </p:cNvSpPr>
          <p:nvPr>
            <p:ph type="body" idx="17"/>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6" name="Google Shape;856;p44"/>
          <p:cNvSpPr txBox="1">
            <a:spLocks noGrp="1"/>
          </p:cNvSpPr>
          <p:nvPr>
            <p:ph type="body" idx="18"/>
          </p:nvPr>
        </p:nvSpPr>
        <p:spPr>
          <a:xfrm>
            <a:off x="6701967" y="4534410"/>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7" name="Google Shape;857;p44"/>
          <p:cNvSpPr/>
          <p:nvPr/>
        </p:nvSpPr>
        <p:spPr>
          <a:xfrm rot="1595518">
            <a:off x="6846625" y="5433610"/>
            <a:ext cx="744301" cy="678578"/>
          </a:xfrm>
          <a:custGeom>
            <a:avLst/>
            <a:gdLst/>
            <a:ahLst/>
            <a:cxnLst/>
            <a:rect l="l" t="t" r="r" b="b"/>
            <a:pathLst>
              <a:path w="3163673" h="2884321" extrusionOk="0">
                <a:moveTo>
                  <a:pt x="1" y="1112004"/>
                </a:moveTo>
                <a:lnTo>
                  <a:pt x="753682" y="107861"/>
                </a:lnTo>
                <a:cubicBezTo>
                  <a:pt x="775539" y="78739"/>
                  <a:pt x="802265" y="55426"/>
                  <a:pt x="831878" y="38203"/>
                </a:cubicBezTo>
                <a:lnTo>
                  <a:pt x="859321" y="25629"/>
                </a:lnTo>
                <a:lnTo>
                  <a:pt x="868356" y="20725"/>
                </a:lnTo>
                <a:lnTo>
                  <a:pt x="873528" y="19119"/>
                </a:lnTo>
                <a:lnTo>
                  <a:pt x="878215" y="16971"/>
                </a:lnTo>
                <a:lnTo>
                  <a:pt x="888285" y="14538"/>
                </a:lnTo>
                <a:lnTo>
                  <a:pt x="917859" y="5358"/>
                </a:lnTo>
                <a:cubicBezTo>
                  <a:pt x="935027" y="1845"/>
                  <a:pt x="952802" y="0"/>
                  <a:pt x="971008" y="0"/>
                </a:cubicBezTo>
                <a:lnTo>
                  <a:pt x="2223687" y="0"/>
                </a:lnTo>
                <a:cubicBezTo>
                  <a:pt x="2278306" y="0"/>
                  <a:pt x="2329046" y="16604"/>
                  <a:pt x="2371136" y="45039"/>
                </a:cubicBezTo>
                <a:lnTo>
                  <a:pt x="2395420" y="65075"/>
                </a:lnTo>
                <a:lnTo>
                  <a:pt x="2397093" y="66243"/>
                </a:lnTo>
                <a:lnTo>
                  <a:pt x="2398080" y="67271"/>
                </a:lnTo>
                <a:lnTo>
                  <a:pt x="2410165" y="77241"/>
                </a:lnTo>
                <a:lnTo>
                  <a:pt x="2425414" y="95723"/>
                </a:lnTo>
                <a:lnTo>
                  <a:pt x="2433002" y="103622"/>
                </a:lnTo>
                <a:lnTo>
                  <a:pt x="2436548" y="109218"/>
                </a:lnTo>
                <a:lnTo>
                  <a:pt x="2442368" y="116272"/>
                </a:lnTo>
                <a:lnTo>
                  <a:pt x="2450427" y="131119"/>
                </a:lnTo>
                <a:lnTo>
                  <a:pt x="2461595" y="148743"/>
                </a:lnTo>
                <a:lnTo>
                  <a:pt x="3136120" y="1495404"/>
                </a:lnTo>
                <a:lnTo>
                  <a:pt x="3145013" y="1517907"/>
                </a:lnTo>
                <a:lnTo>
                  <a:pt x="3149464" y="1527621"/>
                </a:lnTo>
                <a:lnTo>
                  <a:pt x="3150427" y="1531608"/>
                </a:lnTo>
                <a:lnTo>
                  <a:pt x="3153344" y="1538989"/>
                </a:lnTo>
                <a:lnTo>
                  <a:pt x="3159349" y="1568534"/>
                </a:lnTo>
                <a:lnTo>
                  <a:pt x="3161348" y="1576806"/>
                </a:lnTo>
                <a:cubicBezTo>
                  <a:pt x="3161379" y="1577479"/>
                  <a:pt x="3161410" y="1578151"/>
                  <a:pt x="3161441" y="1578824"/>
                </a:cubicBezTo>
                <a:lnTo>
                  <a:pt x="3162421" y="1583645"/>
                </a:lnTo>
                <a:cubicBezTo>
                  <a:pt x="3162282" y="1586109"/>
                  <a:pt x="3162142" y="1588573"/>
                  <a:pt x="3162003" y="1591037"/>
                </a:cubicBezTo>
                <a:cubicBezTo>
                  <a:pt x="3162560" y="1603142"/>
                  <a:pt x="3163116" y="1615247"/>
                  <a:pt x="3163673" y="1627352"/>
                </a:cubicBezTo>
                <a:lnTo>
                  <a:pt x="3157635" y="1668250"/>
                </a:lnTo>
                <a:cubicBezTo>
                  <a:pt x="3157558" y="1669620"/>
                  <a:pt x="3157480" y="1670991"/>
                  <a:pt x="3157403" y="1672361"/>
                </a:cubicBezTo>
                <a:lnTo>
                  <a:pt x="3156821" y="1673765"/>
                </a:lnTo>
                <a:cubicBezTo>
                  <a:pt x="3156624" y="1675102"/>
                  <a:pt x="3156426" y="1676438"/>
                  <a:pt x="3156229" y="1677775"/>
                </a:cubicBezTo>
                <a:cubicBezTo>
                  <a:pt x="3152095" y="1694398"/>
                  <a:pt x="3146298" y="1710752"/>
                  <a:pt x="3138803" y="1726591"/>
                </a:cubicBezTo>
                <a:lnTo>
                  <a:pt x="3126466" y="1747015"/>
                </a:lnTo>
                <a:lnTo>
                  <a:pt x="3123601" y="1753926"/>
                </a:lnTo>
                <a:lnTo>
                  <a:pt x="3119607" y="1758368"/>
                </a:lnTo>
                <a:lnTo>
                  <a:pt x="3111183" y="1772315"/>
                </a:lnTo>
                <a:lnTo>
                  <a:pt x="2371259" y="2758130"/>
                </a:lnTo>
                <a:lnTo>
                  <a:pt x="2365874" y="2768050"/>
                </a:lnTo>
                <a:cubicBezTo>
                  <a:pt x="2337439" y="2810140"/>
                  <a:pt x="2297172" y="2843579"/>
                  <a:pt x="2249845" y="2863597"/>
                </a:cubicBezTo>
                <a:lnTo>
                  <a:pt x="2208215" y="2876519"/>
                </a:lnTo>
                <a:lnTo>
                  <a:pt x="2206572" y="2877226"/>
                </a:lnTo>
                <a:lnTo>
                  <a:pt x="2205755" y="2877283"/>
                </a:lnTo>
                <a:lnTo>
                  <a:pt x="2200342" y="2878963"/>
                </a:lnTo>
                <a:cubicBezTo>
                  <a:pt x="2183175" y="2882476"/>
                  <a:pt x="2165400" y="2884321"/>
                  <a:pt x="2147193" y="2884321"/>
                </a:cubicBezTo>
                <a:lnTo>
                  <a:pt x="887498" y="2884320"/>
                </a:lnTo>
                <a:lnTo>
                  <a:pt x="878811" y="2883444"/>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8" name="Google Shape;858;p44"/>
          <p:cNvSpPr txBox="1">
            <a:spLocks noGrp="1"/>
          </p:cNvSpPr>
          <p:nvPr>
            <p:ph type="body" idx="1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9" name="Google Shape;859;p44"/>
          <p:cNvSpPr txBox="1">
            <a:spLocks noGrp="1"/>
          </p:cNvSpPr>
          <p:nvPr>
            <p:ph type="body" idx="20"/>
          </p:nvPr>
        </p:nvSpPr>
        <p:spPr>
          <a:xfrm>
            <a:off x="6340017" y="5540157"/>
            <a:ext cx="1091563" cy="447580"/>
          </a:xfrm>
          <a:prstGeom prst="rect">
            <a:avLst/>
          </a:prstGeom>
          <a:noFill/>
          <a:ln>
            <a:noFill/>
          </a:ln>
        </p:spPr>
        <p:txBody>
          <a:bodyPr spcFirstLastPara="1" wrap="square" lIns="91425" tIns="45700" rIns="91425" bIns="45700" anchor="ctr" anchorCtr="0">
            <a:noAutofit/>
          </a:bodyPr>
          <a:lstStyle>
            <a:lvl1pPr marL="457200" lvl="0" indent="-228600" algn="ctr" rtl="1">
              <a:spcBef>
                <a:spcPts val="480"/>
              </a:spcBef>
              <a:spcAft>
                <a:spcPts val="0"/>
              </a:spcAft>
              <a:buClr>
                <a:schemeClr val="accent1"/>
              </a:buClr>
              <a:buSzPts val="2400"/>
              <a:buNone/>
              <a:defRPr sz="2400" b="1">
                <a:solidFill>
                  <a:schemeClr val="accen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60" name="Google Shape;860;p44"/>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861" name="Google Shape;861;p44"/>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9_Term Explanation">
  <p:cSld name="9_Term Explanation">
    <p:bg>
      <p:bgPr>
        <a:gradFill>
          <a:gsLst>
            <a:gs pos="0">
              <a:srgbClr val="F2F2F2"/>
            </a:gs>
            <a:gs pos="37000">
              <a:schemeClr val="lt1"/>
            </a:gs>
            <a:gs pos="100000">
              <a:schemeClr val="lt1"/>
            </a:gs>
          </a:gsLst>
          <a:lin ang="5400000" scaled="0"/>
        </a:gradFill>
        <a:effectLst/>
      </p:bgPr>
    </p:bg>
    <p:spTree>
      <p:nvGrpSpPr>
        <p:cNvPr id="1" name="Shape 862"/>
        <p:cNvGrpSpPr/>
        <p:nvPr/>
      </p:nvGrpSpPr>
      <p:grpSpPr>
        <a:xfrm>
          <a:off x="0" y="0"/>
          <a:ext cx="0" cy="0"/>
          <a:chOff x="0" y="0"/>
          <a:chExt cx="0" cy="0"/>
        </a:xfrm>
      </p:grpSpPr>
      <p:sp>
        <p:nvSpPr>
          <p:cNvPr id="863" name="Google Shape;863;p45"/>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4" name="Google Shape;864;p45"/>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5" name="Google Shape;865;p45"/>
          <p:cNvSpPr txBox="1">
            <a:spLocks noGrp="1"/>
          </p:cNvSpPr>
          <p:nvPr>
            <p:ph type="title"/>
          </p:nvPr>
        </p:nvSpPr>
        <p:spPr>
          <a:xfrm>
            <a:off x="631824" y="294694"/>
            <a:ext cx="10450481"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6" name="Google Shape;866;p45"/>
          <p:cNvSpPr/>
          <p:nvPr/>
        </p:nvSpPr>
        <p:spPr>
          <a:xfrm rot="1595518">
            <a:off x="943221" y="1300537"/>
            <a:ext cx="992118" cy="889830"/>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67" name="Google Shape;867;p45"/>
          <p:cNvSpPr txBox="1">
            <a:spLocks noGrp="1"/>
          </p:cNvSpPr>
          <p:nvPr>
            <p:ph type="body" idx="1"/>
          </p:nvPr>
        </p:nvSpPr>
        <p:spPr>
          <a:xfrm>
            <a:off x="3315051"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8" name="Google Shape;868;p45"/>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9" name="Google Shape;869;p45"/>
          <p:cNvSpPr txBox="1">
            <a:spLocks noGrp="1"/>
          </p:cNvSpPr>
          <p:nvPr>
            <p:ph type="body" idx="3"/>
          </p:nvPr>
        </p:nvSpPr>
        <p:spPr>
          <a:xfrm>
            <a:off x="2953101"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0" name="Google Shape;870;p45"/>
          <p:cNvSpPr txBox="1">
            <a:spLocks noGrp="1"/>
          </p:cNvSpPr>
          <p:nvPr>
            <p:ph type="body" idx="4"/>
          </p:nvPr>
        </p:nvSpPr>
        <p:spPr>
          <a:xfrm>
            <a:off x="3315051"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1" name="Google Shape;871;p45"/>
          <p:cNvSpPr txBox="1">
            <a:spLocks noGrp="1"/>
          </p:cNvSpPr>
          <p:nvPr>
            <p:ph type="body" idx="5"/>
          </p:nvPr>
        </p:nvSpPr>
        <p:spPr>
          <a:xfrm>
            <a:off x="2953101"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2" name="Google Shape;872;p45"/>
          <p:cNvSpPr txBox="1">
            <a:spLocks noGrp="1"/>
          </p:cNvSpPr>
          <p:nvPr>
            <p:ph type="body" idx="6"/>
          </p:nvPr>
        </p:nvSpPr>
        <p:spPr>
          <a:xfrm>
            <a:off x="7896576" y="2416334"/>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3" name="Google Shape;873;p45"/>
          <p:cNvSpPr txBox="1">
            <a:spLocks noGrp="1"/>
          </p:cNvSpPr>
          <p:nvPr>
            <p:ph type="body" idx="7"/>
          </p:nvPr>
        </p:nvSpPr>
        <p:spPr>
          <a:xfrm>
            <a:off x="7534626" y="3422081"/>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4" name="Google Shape;874;p45"/>
          <p:cNvSpPr txBox="1">
            <a:spLocks noGrp="1"/>
          </p:cNvSpPr>
          <p:nvPr>
            <p:ph type="body" idx="8"/>
          </p:nvPr>
        </p:nvSpPr>
        <p:spPr>
          <a:xfrm>
            <a:off x="7896576" y="4534410"/>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5" name="Google Shape;875;p45"/>
          <p:cNvSpPr txBox="1">
            <a:spLocks noGrp="1"/>
          </p:cNvSpPr>
          <p:nvPr>
            <p:ph type="body" idx="9"/>
          </p:nvPr>
        </p:nvSpPr>
        <p:spPr>
          <a:xfrm>
            <a:off x="7534626" y="5540157"/>
            <a:ext cx="3185730" cy="4475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876" name="Google Shape;876;p45"/>
          <p:cNvGrpSpPr/>
          <p:nvPr/>
        </p:nvGrpSpPr>
        <p:grpSpPr>
          <a:xfrm>
            <a:off x="2492387" y="2167649"/>
            <a:ext cx="978579" cy="943805"/>
            <a:chOff x="2676405" y="2083967"/>
            <a:chExt cx="978579" cy="943805"/>
          </a:xfrm>
        </p:grpSpPr>
        <p:sp>
          <p:nvSpPr>
            <p:cNvPr id="877" name="Google Shape;877;p45"/>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8" name="Google Shape;878;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1</a:t>
              </a:r>
              <a:endParaRPr/>
            </a:p>
          </p:txBody>
        </p:sp>
      </p:grpSp>
      <p:grpSp>
        <p:nvGrpSpPr>
          <p:cNvPr id="879" name="Google Shape;879;p45"/>
          <p:cNvGrpSpPr/>
          <p:nvPr/>
        </p:nvGrpSpPr>
        <p:grpSpPr>
          <a:xfrm>
            <a:off x="2129974" y="3173969"/>
            <a:ext cx="978579" cy="943805"/>
            <a:chOff x="2676405" y="2083967"/>
            <a:chExt cx="978579" cy="943805"/>
          </a:xfrm>
        </p:grpSpPr>
        <p:sp>
          <p:nvSpPr>
            <p:cNvPr id="880" name="Google Shape;880;p45"/>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1" name="Google Shape;881;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2</a:t>
              </a:r>
              <a:endParaRPr/>
            </a:p>
          </p:txBody>
        </p:sp>
      </p:grpSp>
      <p:grpSp>
        <p:nvGrpSpPr>
          <p:cNvPr id="882" name="Google Shape;882;p45"/>
          <p:cNvGrpSpPr/>
          <p:nvPr/>
        </p:nvGrpSpPr>
        <p:grpSpPr>
          <a:xfrm>
            <a:off x="2489142" y="4294822"/>
            <a:ext cx="978579" cy="943805"/>
            <a:chOff x="2676405" y="2083967"/>
            <a:chExt cx="978579" cy="943805"/>
          </a:xfrm>
        </p:grpSpPr>
        <p:sp>
          <p:nvSpPr>
            <p:cNvPr id="883" name="Google Shape;883;p45"/>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4" name="Google Shape;884;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3</a:t>
              </a:r>
              <a:endParaRPr/>
            </a:p>
          </p:txBody>
        </p:sp>
      </p:grpSp>
      <p:grpSp>
        <p:nvGrpSpPr>
          <p:cNvPr id="885" name="Google Shape;885;p45"/>
          <p:cNvGrpSpPr/>
          <p:nvPr/>
        </p:nvGrpSpPr>
        <p:grpSpPr>
          <a:xfrm>
            <a:off x="2126729" y="5282092"/>
            <a:ext cx="978579" cy="943805"/>
            <a:chOff x="2685930" y="2064917"/>
            <a:chExt cx="978579" cy="943805"/>
          </a:xfrm>
        </p:grpSpPr>
        <p:sp>
          <p:nvSpPr>
            <p:cNvPr id="886" name="Google Shape;886;p45"/>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87" name="Google Shape;887;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4</a:t>
              </a:r>
              <a:endParaRPr/>
            </a:p>
          </p:txBody>
        </p:sp>
      </p:grpSp>
      <p:grpSp>
        <p:nvGrpSpPr>
          <p:cNvPr id="888" name="Google Shape;888;p45"/>
          <p:cNvGrpSpPr/>
          <p:nvPr/>
        </p:nvGrpSpPr>
        <p:grpSpPr>
          <a:xfrm>
            <a:off x="7077156" y="2166767"/>
            <a:ext cx="978579" cy="943805"/>
            <a:chOff x="2676405" y="2083967"/>
            <a:chExt cx="978579" cy="943805"/>
          </a:xfrm>
        </p:grpSpPr>
        <p:sp>
          <p:nvSpPr>
            <p:cNvPr id="889" name="Google Shape;889;p45"/>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0" name="Google Shape;890;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5</a:t>
              </a:r>
              <a:endParaRPr/>
            </a:p>
          </p:txBody>
        </p:sp>
      </p:grpSp>
      <p:grpSp>
        <p:nvGrpSpPr>
          <p:cNvPr id="891" name="Google Shape;891;p45"/>
          <p:cNvGrpSpPr/>
          <p:nvPr/>
        </p:nvGrpSpPr>
        <p:grpSpPr>
          <a:xfrm>
            <a:off x="6714744" y="3173087"/>
            <a:ext cx="978579" cy="943805"/>
            <a:chOff x="2676405" y="2083967"/>
            <a:chExt cx="978579" cy="943805"/>
          </a:xfrm>
        </p:grpSpPr>
        <p:sp>
          <p:nvSpPr>
            <p:cNvPr id="892" name="Google Shape;892;p45"/>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3" name="Google Shape;893;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6</a:t>
              </a:r>
              <a:endParaRPr/>
            </a:p>
          </p:txBody>
        </p:sp>
      </p:grpSp>
      <p:grpSp>
        <p:nvGrpSpPr>
          <p:cNvPr id="894" name="Google Shape;894;p45"/>
          <p:cNvGrpSpPr/>
          <p:nvPr/>
        </p:nvGrpSpPr>
        <p:grpSpPr>
          <a:xfrm>
            <a:off x="7073912" y="4293940"/>
            <a:ext cx="978579" cy="943805"/>
            <a:chOff x="2676405" y="2083967"/>
            <a:chExt cx="978579" cy="943805"/>
          </a:xfrm>
        </p:grpSpPr>
        <p:sp>
          <p:nvSpPr>
            <p:cNvPr id="895" name="Google Shape;895;p45"/>
            <p:cNvSpPr/>
            <p:nvPr/>
          </p:nvSpPr>
          <p:spPr>
            <a:xfrm rot="1595518">
              <a:off x="2788068" y="221717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6" name="Google Shape;896;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7</a:t>
              </a:r>
              <a:endParaRPr/>
            </a:p>
          </p:txBody>
        </p:sp>
      </p:grpSp>
      <p:grpSp>
        <p:nvGrpSpPr>
          <p:cNvPr id="897" name="Google Shape;897;p45"/>
          <p:cNvGrpSpPr/>
          <p:nvPr/>
        </p:nvGrpSpPr>
        <p:grpSpPr>
          <a:xfrm>
            <a:off x="6711499" y="5281210"/>
            <a:ext cx="978579" cy="943805"/>
            <a:chOff x="2685930" y="2064917"/>
            <a:chExt cx="978579" cy="943805"/>
          </a:xfrm>
        </p:grpSpPr>
        <p:sp>
          <p:nvSpPr>
            <p:cNvPr id="898" name="Google Shape;898;p45"/>
            <p:cNvSpPr/>
            <p:nvPr/>
          </p:nvSpPr>
          <p:spPr>
            <a:xfrm rot="1595518">
              <a:off x="2797593" y="2198127"/>
              <a:ext cx="755252" cy="677384"/>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9" name="Google Shape;899;p45"/>
            <p:cNvSpPr/>
            <p:nvPr/>
          </p:nvSpPr>
          <p:spPr>
            <a:xfrm>
              <a:off x="2981990" y="2294259"/>
              <a:ext cx="367408"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2979FF"/>
                  </a:solidFill>
                  <a:latin typeface="Calibri"/>
                  <a:ea typeface="Calibri"/>
                  <a:cs typeface="Calibri"/>
                  <a:sym typeface="Calibri"/>
                </a:rPr>
                <a:t>8</a:t>
              </a:r>
              <a:endParaRPr/>
            </a:p>
          </p:txBody>
        </p:sp>
      </p:grpSp>
      <p:pic>
        <p:nvPicPr>
          <p:cNvPr id="900" name="Google Shape;900;p45"/>
          <p:cNvPicPr preferRelativeResize="0"/>
          <p:nvPr/>
        </p:nvPicPr>
        <p:blipFill rotWithShape="1">
          <a:blip r:embed="rId2">
            <a:alphaModFix/>
          </a:blip>
          <a:srcRect/>
          <a:stretch/>
        </p:blipFill>
        <p:spPr>
          <a:xfrm>
            <a:off x="1162502" y="1419480"/>
            <a:ext cx="567709" cy="567709"/>
          </a:xfrm>
          <a:prstGeom prst="rect">
            <a:avLst/>
          </a:prstGeom>
          <a:noFill/>
          <a:ln>
            <a:noFill/>
          </a:ln>
        </p:spPr>
      </p:pic>
      <p:sp>
        <p:nvSpPr>
          <p:cNvPr id="901" name="Google Shape;901;p45"/>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5_Title Slide">
  <p:cSld name="5_Title Slide">
    <p:spTree>
      <p:nvGrpSpPr>
        <p:cNvPr id="1" name="Shape 902"/>
        <p:cNvGrpSpPr/>
        <p:nvPr/>
      </p:nvGrpSpPr>
      <p:grpSpPr>
        <a:xfrm>
          <a:off x="0" y="0"/>
          <a:ext cx="0" cy="0"/>
          <a:chOff x="0" y="0"/>
          <a:chExt cx="0" cy="0"/>
        </a:xfrm>
      </p:grpSpPr>
      <p:pic>
        <p:nvPicPr>
          <p:cNvPr id="903" name="Google Shape;903;p46" descr="A person sitting at a desk with a computer&#10;&#10;Description automatically generated"/>
          <p:cNvPicPr preferRelativeResize="0"/>
          <p:nvPr/>
        </p:nvPicPr>
        <p:blipFill rotWithShape="1">
          <a:blip r:embed="rId2">
            <a:alphaModFix/>
          </a:blip>
          <a:srcRect/>
          <a:stretch/>
        </p:blipFill>
        <p:spPr>
          <a:xfrm>
            <a:off x="1" y="0"/>
            <a:ext cx="12191997" cy="5184742"/>
          </a:xfrm>
          <a:custGeom>
            <a:avLst/>
            <a:gdLst/>
            <a:ahLst/>
            <a:cxnLst/>
            <a:rect l="l" t="t" r="r" b="b"/>
            <a:pathLst>
              <a:path w="12191997" h="5184742" extrusionOk="0">
                <a:moveTo>
                  <a:pt x="4713565" y="2798588"/>
                </a:moveTo>
                <a:lnTo>
                  <a:pt x="4712868" y="2807013"/>
                </a:lnTo>
                <a:lnTo>
                  <a:pt x="4711973" y="2809903"/>
                </a:lnTo>
                <a:lnTo>
                  <a:pt x="4712869" y="2807013"/>
                </a:lnTo>
                <a:close/>
                <a:moveTo>
                  <a:pt x="4852810" y="2621858"/>
                </a:moveTo>
                <a:cubicBezTo>
                  <a:pt x="4803936" y="2646243"/>
                  <a:pt x="4765947" y="2683754"/>
                  <a:pt x="4740981" y="2727991"/>
                </a:cubicBezTo>
                <a:lnTo>
                  <a:pt x="4731091" y="2753455"/>
                </a:lnTo>
                <a:lnTo>
                  <a:pt x="4728375" y="2758464"/>
                </a:lnTo>
                <a:lnTo>
                  <a:pt x="4731092" y="2753455"/>
                </a:lnTo>
                <a:lnTo>
                  <a:pt x="4740981" y="2727991"/>
                </a:lnTo>
                <a:cubicBezTo>
                  <a:pt x="4765947" y="2683754"/>
                  <a:pt x="4803937" y="2646244"/>
                  <a:pt x="4852810" y="2621858"/>
                </a:cubicBezTo>
                <a:close/>
                <a:moveTo>
                  <a:pt x="0" y="0"/>
                </a:moveTo>
                <a:lnTo>
                  <a:pt x="12191996" y="0"/>
                </a:lnTo>
                <a:lnTo>
                  <a:pt x="12191997" y="4157221"/>
                </a:lnTo>
                <a:lnTo>
                  <a:pt x="7485507" y="4157221"/>
                </a:lnTo>
                <a:lnTo>
                  <a:pt x="7485420" y="3795021"/>
                </a:lnTo>
                <a:lnTo>
                  <a:pt x="7485558" y="4368534"/>
                </a:lnTo>
                <a:lnTo>
                  <a:pt x="7483437" y="4392637"/>
                </a:lnTo>
                <a:lnTo>
                  <a:pt x="7483069" y="4403316"/>
                </a:lnTo>
                <a:lnTo>
                  <a:pt x="7482145" y="4407312"/>
                </a:lnTo>
                <a:lnTo>
                  <a:pt x="7481450" y="4415218"/>
                </a:lnTo>
                <a:lnTo>
                  <a:pt x="7473594" y="4444326"/>
                </a:lnTo>
                <a:lnTo>
                  <a:pt x="7471679" y="4452618"/>
                </a:lnTo>
                <a:lnTo>
                  <a:pt x="7470859" y="4454464"/>
                </a:lnTo>
                <a:lnTo>
                  <a:pt x="7469577" y="4459214"/>
                </a:lnTo>
                <a:lnTo>
                  <a:pt x="7465894" y="4465637"/>
                </a:lnTo>
                <a:lnTo>
                  <a:pt x="7451132" y="4498858"/>
                </a:lnTo>
                <a:lnTo>
                  <a:pt x="7427425" y="4532727"/>
                </a:lnTo>
                <a:lnTo>
                  <a:pt x="7425378" y="4536299"/>
                </a:lnTo>
                <a:lnTo>
                  <a:pt x="7424229" y="4537294"/>
                </a:lnTo>
                <a:lnTo>
                  <a:pt x="7421904" y="4540615"/>
                </a:lnTo>
                <a:cubicBezTo>
                  <a:pt x="7410767" y="4553629"/>
                  <a:pt x="7398262" y="4565658"/>
                  <a:pt x="7384470" y="4576466"/>
                </a:cubicBezTo>
                <a:lnTo>
                  <a:pt x="7364296" y="4589207"/>
                </a:lnTo>
                <a:lnTo>
                  <a:pt x="7358640" y="4594105"/>
                </a:lnTo>
                <a:lnTo>
                  <a:pt x="7353080" y="4596289"/>
                </a:lnTo>
                <a:lnTo>
                  <a:pt x="7339304" y="4604990"/>
                </a:lnTo>
                <a:lnTo>
                  <a:pt x="6236368" y="5155307"/>
                </a:lnTo>
                <a:lnTo>
                  <a:pt x="6227112" y="5161768"/>
                </a:lnTo>
                <a:lnTo>
                  <a:pt x="6167721" y="5184742"/>
                </a:lnTo>
                <a:lnTo>
                  <a:pt x="6023903" y="5184742"/>
                </a:lnTo>
                <a:lnTo>
                  <a:pt x="5979517" y="5167850"/>
                </a:lnTo>
                <a:lnTo>
                  <a:pt x="4853076" y="4603967"/>
                </a:lnTo>
                <a:lnTo>
                  <a:pt x="4845700" y="4599295"/>
                </a:lnTo>
                <a:lnTo>
                  <a:pt x="4834014" y="4594711"/>
                </a:lnTo>
                <a:lnTo>
                  <a:pt x="4821873" y="4584204"/>
                </a:lnTo>
                <a:lnTo>
                  <a:pt x="4807948" y="4575385"/>
                </a:lnTo>
                <a:lnTo>
                  <a:pt x="4773903" y="4542695"/>
                </a:lnTo>
                <a:lnTo>
                  <a:pt x="4767249" y="4536937"/>
                </a:lnTo>
                <a:lnTo>
                  <a:pt x="4760156" y="4524579"/>
                </a:lnTo>
                <a:lnTo>
                  <a:pt x="4741388" y="4497690"/>
                </a:lnTo>
                <a:lnTo>
                  <a:pt x="4730138" y="4472286"/>
                </a:lnTo>
                <a:lnTo>
                  <a:pt x="4723013" y="4459873"/>
                </a:lnTo>
                <a:cubicBezTo>
                  <a:pt x="4717833" y="4445738"/>
                  <a:pt x="4713829" y="4431034"/>
                  <a:pt x="4711119" y="4415883"/>
                </a:cubicBezTo>
                <a:lnTo>
                  <a:pt x="4710103" y="4404407"/>
                </a:lnTo>
                <a:lnTo>
                  <a:pt x="4709576" y="4402107"/>
                </a:lnTo>
                <a:lnTo>
                  <a:pt x="4709381" y="4396235"/>
                </a:lnTo>
                <a:lnTo>
                  <a:pt x="4706989" y="4369201"/>
                </a:lnTo>
                <a:lnTo>
                  <a:pt x="4706628" y="2863053"/>
                </a:lnTo>
                <a:lnTo>
                  <a:pt x="4706937" y="4157220"/>
                </a:lnTo>
                <a:lnTo>
                  <a:pt x="0" y="4157220"/>
                </a:lnTo>
                <a:close/>
              </a:path>
            </a:pathLst>
          </a:custGeom>
          <a:noFill/>
          <a:ln>
            <a:noFill/>
          </a:ln>
        </p:spPr>
      </p:pic>
      <p:sp>
        <p:nvSpPr>
          <p:cNvPr id="904" name="Google Shape;904;p46"/>
          <p:cNvSpPr/>
          <p:nvPr/>
        </p:nvSpPr>
        <p:spPr>
          <a:xfrm rot="10800000">
            <a:off x="-4" y="-1"/>
            <a:ext cx="12192001" cy="4157222"/>
          </a:xfrm>
          <a:custGeom>
            <a:avLst/>
            <a:gdLst/>
            <a:ahLst/>
            <a:cxnLst/>
            <a:rect l="l" t="t" r="r" b="b"/>
            <a:pathLst>
              <a:path w="12192001" h="4157222" extrusionOk="0">
                <a:moveTo>
                  <a:pt x="12192001" y="4157222"/>
                </a:moveTo>
                <a:lnTo>
                  <a:pt x="0" y="4157222"/>
                </a:lnTo>
                <a:lnTo>
                  <a:pt x="0" y="0"/>
                </a:lnTo>
                <a:lnTo>
                  <a:pt x="4706489" y="0"/>
                </a:lnTo>
                <a:lnTo>
                  <a:pt x="4706800" y="1294834"/>
                </a:lnTo>
                <a:lnTo>
                  <a:pt x="4708897" y="1315593"/>
                </a:lnTo>
                <a:lnTo>
                  <a:pt x="4709458" y="1332477"/>
                </a:lnTo>
                <a:lnTo>
                  <a:pt x="4711504" y="1341390"/>
                </a:lnTo>
                <a:lnTo>
                  <a:pt x="4712170" y="1347981"/>
                </a:lnTo>
                <a:lnTo>
                  <a:pt x="4715420" y="1358441"/>
                </a:lnTo>
                <a:lnTo>
                  <a:pt x="4720783" y="1381794"/>
                </a:lnTo>
                <a:lnTo>
                  <a:pt x="4727126" y="1396119"/>
                </a:lnTo>
                <a:lnTo>
                  <a:pt x="4727549" y="1397480"/>
                </a:lnTo>
                <a:lnTo>
                  <a:pt x="4728522" y="1399274"/>
                </a:lnTo>
                <a:lnTo>
                  <a:pt x="4741268" y="1428060"/>
                </a:lnTo>
                <a:cubicBezTo>
                  <a:pt x="4766177" y="1472328"/>
                  <a:pt x="4804117" y="1509889"/>
                  <a:pt x="4852959" y="1534338"/>
                </a:cubicBezTo>
                <a:lnTo>
                  <a:pt x="5973126" y="2095080"/>
                </a:lnTo>
                <a:cubicBezTo>
                  <a:pt x="5989406" y="2103229"/>
                  <a:pt x="6006126" y="2109536"/>
                  <a:pt x="6023051" y="2114080"/>
                </a:cubicBezTo>
                <a:lnTo>
                  <a:pt x="6053606" y="2119109"/>
                </a:lnTo>
                <a:lnTo>
                  <a:pt x="6063699" y="2121441"/>
                </a:lnTo>
                <a:lnTo>
                  <a:pt x="6068852" y="2121618"/>
                </a:lnTo>
                <a:lnTo>
                  <a:pt x="6074196" y="2122498"/>
                </a:lnTo>
                <a:lnTo>
                  <a:pt x="6084470" y="2122157"/>
                </a:lnTo>
                <a:lnTo>
                  <a:pt x="6114639" y="2123197"/>
                </a:lnTo>
                <a:cubicBezTo>
                  <a:pt x="6148829" y="2121052"/>
                  <a:pt x="6183163" y="2112168"/>
                  <a:pt x="6215744" y="2095911"/>
                </a:cubicBezTo>
                <a:lnTo>
                  <a:pt x="7339187" y="1535362"/>
                </a:lnTo>
                <a:cubicBezTo>
                  <a:pt x="7388060" y="1510977"/>
                  <a:pt x="7426049" y="1473466"/>
                  <a:pt x="7451016" y="1429230"/>
                </a:cubicBezTo>
                <a:lnTo>
                  <a:pt x="7460905" y="1403766"/>
                </a:lnTo>
                <a:lnTo>
                  <a:pt x="7464669" y="1396825"/>
                </a:lnTo>
                <a:lnTo>
                  <a:pt x="7468913" y="1383142"/>
                </a:lnTo>
                <a:lnTo>
                  <a:pt x="7478432" y="1358633"/>
                </a:lnTo>
                <a:lnTo>
                  <a:pt x="7479128" y="1350208"/>
                </a:lnTo>
                <a:lnTo>
                  <a:pt x="7480024" y="1347318"/>
                </a:lnTo>
                <a:cubicBezTo>
                  <a:pt x="7483533" y="1330150"/>
                  <a:pt x="7485374" y="1312374"/>
                  <a:pt x="7485369" y="1294168"/>
                </a:cubicBezTo>
                <a:lnTo>
                  <a:pt x="7485059" y="0"/>
                </a:lnTo>
                <a:lnTo>
                  <a:pt x="12192001" y="0"/>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905" name="Google Shape;905;p46"/>
          <p:cNvSpPr/>
          <p:nvPr/>
        </p:nvSpPr>
        <p:spPr>
          <a:xfrm rot="1595518">
            <a:off x="4487918" y="217125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906" name="Google Shape;906;p46"/>
          <p:cNvPicPr preferRelativeResize="0"/>
          <p:nvPr/>
        </p:nvPicPr>
        <p:blipFill rotWithShape="1">
          <a:blip r:embed="rId3">
            <a:alphaModFix/>
          </a:blip>
          <a:srcRect/>
          <a:stretch/>
        </p:blipFill>
        <p:spPr>
          <a:xfrm>
            <a:off x="5169861" y="2687402"/>
            <a:ext cx="1852275" cy="1852275"/>
          </a:xfrm>
          <a:prstGeom prst="rect">
            <a:avLst/>
          </a:prstGeom>
          <a:noFill/>
          <a:ln>
            <a:noFill/>
          </a:ln>
          <a:effectLst>
            <a:outerShdw blurRad="50800" dist="38100" dir="5400000" algn="t" rotWithShape="0">
              <a:srgbClr val="000000">
                <a:alpha val="40000"/>
              </a:srgbClr>
            </a:outerShdw>
          </a:effectLst>
        </p:spPr>
      </p:pic>
      <p:sp>
        <p:nvSpPr>
          <p:cNvPr id="907" name="Google Shape;907;p46"/>
          <p:cNvSpPr txBox="1">
            <a:spLocks noGrp="1"/>
          </p:cNvSpPr>
          <p:nvPr>
            <p:ph type="title"/>
          </p:nvPr>
        </p:nvSpPr>
        <p:spPr>
          <a:xfrm>
            <a:off x="2885675" y="500151"/>
            <a:ext cx="6420642" cy="941624"/>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8" name="Google Shape;908;p46"/>
          <p:cNvSpPr txBox="1">
            <a:spLocks noGrp="1"/>
          </p:cNvSpPr>
          <p:nvPr>
            <p:ph type="body" idx="1"/>
          </p:nvPr>
        </p:nvSpPr>
        <p:spPr>
          <a:xfrm>
            <a:off x="981066" y="1532532"/>
            <a:ext cx="10229860" cy="463550"/>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b="0">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909" name="Google Shape;909;p46"/>
          <p:cNvSpPr/>
          <p:nvPr/>
        </p:nvSpPr>
        <p:spPr>
          <a:xfrm>
            <a:off x="4876795" y="1437599"/>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0" name="Google Shape;910;p46"/>
          <p:cNvSpPr txBox="1">
            <a:spLocks noGrp="1"/>
          </p:cNvSpPr>
          <p:nvPr>
            <p:ph type="body" idx="2"/>
          </p:nvPr>
        </p:nvSpPr>
        <p:spPr>
          <a:xfrm>
            <a:off x="1329179" y="5466875"/>
            <a:ext cx="9728462" cy="801280"/>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1" name="Google Shape;911;p46"/>
          <p:cNvSpPr txBox="1">
            <a:spLocks noGrp="1"/>
          </p:cNvSpPr>
          <p:nvPr>
            <p:ph type="body" idx="3"/>
          </p:nvPr>
        </p:nvSpPr>
        <p:spPr>
          <a:xfrm>
            <a:off x="981065" y="134730"/>
            <a:ext cx="10229860"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912"/>
        <p:cNvGrpSpPr/>
        <p:nvPr/>
      </p:nvGrpSpPr>
      <p:grpSpPr>
        <a:xfrm>
          <a:off x="0" y="0"/>
          <a:ext cx="0" cy="0"/>
          <a:chOff x="0" y="0"/>
          <a:chExt cx="0" cy="0"/>
        </a:xfrm>
      </p:grpSpPr>
      <p:pic>
        <p:nvPicPr>
          <p:cNvPr id="913" name="Google Shape;913;p47" descr="A picture containing book, indoor, text, table&#10;&#10;Description automatically generated"/>
          <p:cNvPicPr preferRelativeResize="0"/>
          <p:nvPr/>
        </p:nvPicPr>
        <p:blipFill rotWithShape="1">
          <a:blip r:embed="rId2">
            <a:alphaModFix/>
          </a:blip>
          <a:srcRect/>
          <a:stretch/>
        </p:blipFill>
        <p:spPr>
          <a:xfrm>
            <a:off x="5337919" y="2795"/>
            <a:ext cx="6854081" cy="6852413"/>
          </a:xfrm>
          <a:custGeom>
            <a:avLst/>
            <a:gdLst/>
            <a:ahLst/>
            <a:cxnLst/>
            <a:rect l="l" t="t" r="r" b="b"/>
            <a:pathLst>
              <a:path w="6854081" h="6852413" extrusionOk="0">
                <a:moveTo>
                  <a:pt x="1359048" y="1844581"/>
                </a:moveTo>
                <a:lnTo>
                  <a:pt x="1360613" y="1844839"/>
                </a:lnTo>
                <a:lnTo>
                  <a:pt x="1365766" y="1845016"/>
                </a:lnTo>
                <a:lnTo>
                  <a:pt x="1375859" y="1847348"/>
                </a:lnTo>
                <a:lnTo>
                  <a:pt x="1406414" y="1852377"/>
                </a:lnTo>
                <a:cubicBezTo>
                  <a:pt x="1423339" y="1856921"/>
                  <a:pt x="1440059" y="1863228"/>
                  <a:pt x="1456339" y="1871377"/>
                </a:cubicBezTo>
                <a:lnTo>
                  <a:pt x="2576506" y="2432119"/>
                </a:lnTo>
                <a:cubicBezTo>
                  <a:pt x="2625348" y="2456568"/>
                  <a:pt x="2663288" y="2494129"/>
                  <a:pt x="2688197" y="2538396"/>
                </a:cubicBezTo>
                <a:lnTo>
                  <a:pt x="2700943" y="2567183"/>
                </a:lnTo>
                <a:lnTo>
                  <a:pt x="2701916" y="2568977"/>
                </a:lnTo>
                <a:lnTo>
                  <a:pt x="2702339" y="2570338"/>
                </a:lnTo>
                <a:lnTo>
                  <a:pt x="2708682" y="2584663"/>
                </a:lnTo>
                <a:lnTo>
                  <a:pt x="2714045" y="2608015"/>
                </a:lnTo>
                <a:lnTo>
                  <a:pt x="2717295" y="2618475"/>
                </a:lnTo>
                <a:lnTo>
                  <a:pt x="2717961" y="2625067"/>
                </a:lnTo>
                <a:lnTo>
                  <a:pt x="2720007" y="2633980"/>
                </a:lnTo>
                <a:lnTo>
                  <a:pt x="2720568" y="2650864"/>
                </a:lnTo>
                <a:lnTo>
                  <a:pt x="2722665" y="2671623"/>
                </a:lnTo>
                <a:lnTo>
                  <a:pt x="2723026" y="4177770"/>
                </a:lnTo>
                <a:lnTo>
                  <a:pt x="2720905" y="4201873"/>
                </a:lnTo>
                <a:lnTo>
                  <a:pt x="2720537" y="4212552"/>
                </a:lnTo>
                <a:lnTo>
                  <a:pt x="2719614" y="4216548"/>
                </a:lnTo>
                <a:lnTo>
                  <a:pt x="2718918" y="4224454"/>
                </a:lnTo>
                <a:lnTo>
                  <a:pt x="2711063" y="4253562"/>
                </a:lnTo>
                <a:lnTo>
                  <a:pt x="2709147" y="4261854"/>
                </a:lnTo>
                <a:lnTo>
                  <a:pt x="2708327" y="4263700"/>
                </a:lnTo>
                <a:lnTo>
                  <a:pt x="2707045" y="4268450"/>
                </a:lnTo>
                <a:lnTo>
                  <a:pt x="2703363" y="4274873"/>
                </a:lnTo>
                <a:lnTo>
                  <a:pt x="2688600" y="4308094"/>
                </a:lnTo>
                <a:lnTo>
                  <a:pt x="2664894" y="4341962"/>
                </a:lnTo>
                <a:lnTo>
                  <a:pt x="2662846" y="4345535"/>
                </a:lnTo>
                <a:lnTo>
                  <a:pt x="2661697" y="4346530"/>
                </a:lnTo>
                <a:lnTo>
                  <a:pt x="2659373" y="4349851"/>
                </a:lnTo>
                <a:cubicBezTo>
                  <a:pt x="2648235" y="4362865"/>
                  <a:pt x="2635731" y="4374894"/>
                  <a:pt x="2621938" y="4385702"/>
                </a:cubicBezTo>
                <a:lnTo>
                  <a:pt x="2601764" y="4398443"/>
                </a:lnTo>
                <a:lnTo>
                  <a:pt x="2596108" y="4403341"/>
                </a:lnTo>
                <a:lnTo>
                  <a:pt x="2590548" y="4405525"/>
                </a:lnTo>
                <a:lnTo>
                  <a:pt x="2576772" y="4414226"/>
                </a:lnTo>
                <a:lnTo>
                  <a:pt x="1473836" y="4964543"/>
                </a:lnTo>
                <a:lnTo>
                  <a:pt x="1464580" y="4971003"/>
                </a:lnTo>
                <a:cubicBezTo>
                  <a:pt x="1442446" y="4983458"/>
                  <a:pt x="1418635" y="4992654"/>
                  <a:pt x="1393947" y="4998327"/>
                </a:cubicBezTo>
                <a:lnTo>
                  <a:pt x="1331794" y="5003386"/>
                </a:lnTo>
                <a:lnTo>
                  <a:pt x="1342464" y="5005143"/>
                </a:lnTo>
                <a:cubicBezTo>
                  <a:pt x="1393745" y="5008427"/>
                  <a:pt x="1444721" y="4996551"/>
                  <a:pt x="1488989" y="4971641"/>
                </a:cubicBezTo>
                <a:lnTo>
                  <a:pt x="1498245" y="4965181"/>
                </a:lnTo>
                <a:lnTo>
                  <a:pt x="2601182" y="4414864"/>
                </a:lnTo>
                <a:lnTo>
                  <a:pt x="2614958" y="4406163"/>
                </a:lnTo>
                <a:lnTo>
                  <a:pt x="2620518" y="4403979"/>
                </a:lnTo>
                <a:lnTo>
                  <a:pt x="2626173" y="4399081"/>
                </a:lnTo>
                <a:lnTo>
                  <a:pt x="2646348" y="4386340"/>
                </a:lnTo>
                <a:cubicBezTo>
                  <a:pt x="2660140" y="4375532"/>
                  <a:pt x="2672644" y="4363503"/>
                  <a:pt x="2683782" y="4350489"/>
                </a:cubicBezTo>
                <a:lnTo>
                  <a:pt x="2686106" y="4347168"/>
                </a:lnTo>
                <a:lnTo>
                  <a:pt x="2687255" y="4346173"/>
                </a:lnTo>
                <a:lnTo>
                  <a:pt x="2689303" y="4342600"/>
                </a:lnTo>
                <a:lnTo>
                  <a:pt x="2713010" y="4308732"/>
                </a:lnTo>
                <a:lnTo>
                  <a:pt x="2727772" y="4275511"/>
                </a:lnTo>
                <a:lnTo>
                  <a:pt x="2731455" y="4269088"/>
                </a:lnTo>
                <a:lnTo>
                  <a:pt x="2732736" y="4264338"/>
                </a:lnTo>
                <a:lnTo>
                  <a:pt x="2733556" y="4262492"/>
                </a:lnTo>
                <a:lnTo>
                  <a:pt x="2735472" y="4254200"/>
                </a:lnTo>
                <a:lnTo>
                  <a:pt x="2743327" y="4225092"/>
                </a:lnTo>
                <a:lnTo>
                  <a:pt x="2744023" y="4217186"/>
                </a:lnTo>
                <a:lnTo>
                  <a:pt x="2744947" y="4213190"/>
                </a:lnTo>
                <a:lnTo>
                  <a:pt x="2745315" y="4202511"/>
                </a:lnTo>
                <a:lnTo>
                  <a:pt x="2747436" y="4178408"/>
                </a:lnTo>
                <a:lnTo>
                  <a:pt x="2747075" y="2672261"/>
                </a:lnTo>
                <a:lnTo>
                  <a:pt x="2744977" y="2651502"/>
                </a:lnTo>
                <a:lnTo>
                  <a:pt x="2744417" y="2634618"/>
                </a:lnTo>
                <a:lnTo>
                  <a:pt x="2742370" y="2625705"/>
                </a:lnTo>
                <a:lnTo>
                  <a:pt x="2741704" y="2619113"/>
                </a:lnTo>
                <a:lnTo>
                  <a:pt x="2738455" y="2608653"/>
                </a:lnTo>
                <a:lnTo>
                  <a:pt x="2733092" y="2585301"/>
                </a:lnTo>
                <a:lnTo>
                  <a:pt x="2726748" y="2570976"/>
                </a:lnTo>
                <a:lnTo>
                  <a:pt x="2726326" y="2569615"/>
                </a:lnTo>
                <a:lnTo>
                  <a:pt x="2725352" y="2567821"/>
                </a:lnTo>
                <a:lnTo>
                  <a:pt x="2712606" y="2539034"/>
                </a:lnTo>
                <a:cubicBezTo>
                  <a:pt x="2687697" y="2494767"/>
                  <a:pt x="2649757" y="2457206"/>
                  <a:pt x="2600916" y="2432757"/>
                </a:cubicBezTo>
                <a:lnTo>
                  <a:pt x="1480749" y="1872015"/>
                </a:lnTo>
                <a:cubicBezTo>
                  <a:pt x="1464469" y="1863866"/>
                  <a:pt x="1447748" y="1857559"/>
                  <a:pt x="1430824" y="1853015"/>
                </a:cubicBezTo>
                <a:lnTo>
                  <a:pt x="1400269" y="1847986"/>
                </a:lnTo>
                <a:lnTo>
                  <a:pt x="1390175" y="1845654"/>
                </a:lnTo>
                <a:lnTo>
                  <a:pt x="1385022" y="1845477"/>
                </a:lnTo>
                <a:lnTo>
                  <a:pt x="1379678" y="1844597"/>
                </a:lnTo>
                <a:lnTo>
                  <a:pt x="1369404" y="1844938"/>
                </a:lnTo>
                <a:close/>
                <a:moveTo>
                  <a:pt x="1339235" y="1843898"/>
                </a:moveTo>
                <a:lnTo>
                  <a:pt x="1338205" y="1844066"/>
                </a:lnTo>
                <a:lnTo>
                  <a:pt x="1344995" y="1844300"/>
                </a:lnTo>
                <a:lnTo>
                  <a:pt x="1348006" y="1844200"/>
                </a:lnTo>
                <a:close/>
                <a:moveTo>
                  <a:pt x="1317399" y="0"/>
                </a:moveTo>
                <a:lnTo>
                  <a:pt x="6854081" y="0"/>
                </a:lnTo>
                <a:lnTo>
                  <a:pt x="6854081" y="6852413"/>
                </a:lnTo>
                <a:lnTo>
                  <a:pt x="1317399" y="6852413"/>
                </a:lnTo>
                <a:lnTo>
                  <a:pt x="1317399" y="5004397"/>
                </a:lnTo>
                <a:lnTo>
                  <a:pt x="1275044" y="4997425"/>
                </a:lnTo>
                <a:lnTo>
                  <a:pt x="1273258" y="4997322"/>
                </a:lnTo>
                <a:lnTo>
                  <a:pt x="1272502" y="4997007"/>
                </a:lnTo>
                <a:lnTo>
                  <a:pt x="1266910" y="4996086"/>
                </a:lnTo>
                <a:cubicBezTo>
                  <a:pt x="1249986" y="4991543"/>
                  <a:pt x="1233266" y="4985236"/>
                  <a:pt x="1216985" y="4977086"/>
                </a:cubicBezTo>
                <a:lnTo>
                  <a:pt x="90545" y="4413203"/>
                </a:lnTo>
                <a:lnTo>
                  <a:pt x="83169" y="4408531"/>
                </a:lnTo>
                <a:lnTo>
                  <a:pt x="71482" y="4403947"/>
                </a:lnTo>
                <a:lnTo>
                  <a:pt x="59341" y="4393440"/>
                </a:lnTo>
                <a:lnTo>
                  <a:pt x="45416" y="4384621"/>
                </a:lnTo>
                <a:lnTo>
                  <a:pt x="11371" y="4351931"/>
                </a:lnTo>
                <a:lnTo>
                  <a:pt x="4718" y="4346172"/>
                </a:lnTo>
                <a:lnTo>
                  <a:pt x="0" y="4337954"/>
                </a:lnTo>
                <a:lnTo>
                  <a:pt x="0" y="2509452"/>
                </a:lnTo>
                <a:lnTo>
                  <a:pt x="25399" y="2476717"/>
                </a:lnTo>
                <a:cubicBezTo>
                  <a:pt x="44126" y="2458762"/>
                  <a:pt x="65842" y="2443288"/>
                  <a:pt x="90278" y="2431095"/>
                </a:cubicBezTo>
                <a:lnTo>
                  <a:pt x="1213721" y="1870546"/>
                </a:lnTo>
                <a:cubicBezTo>
                  <a:pt x="1246302" y="1854289"/>
                  <a:pt x="1280636" y="1845405"/>
                  <a:pt x="1314826" y="1843260"/>
                </a:cubicBezTo>
                <a:lnTo>
                  <a:pt x="1317399" y="1843348"/>
                </a:lnTo>
                <a:close/>
              </a:path>
            </a:pathLst>
          </a:custGeom>
          <a:noFill/>
          <a:ln>
            <a:noFill/>
          </a:ln>
        </p:spPr>
      </p:pic>
      <p:sp>
        <p:nvSpPr>
          <p:cNvPr id="914" name="Google Shape;914;p47"/>
          <p:cNvSpPr/>
          <p:nvPr/>
        </p:nvSpPr>
        <p:spPr>
          <a:xfrm rot="10800000">
            <a:off x="6645793" y="-2793"/>
            <a:ext cx="5545693" cy="6858000"/>
          </a:xfrm>
          <a:custGeom>
            <a:avLst/>
            <a:gdLst/>
            <a:ahLst/>
            <a:cxnLst/>
            <a:rect l="l" t="t" r="r" b="b"/>
            <a:pathLst>
              <a:path w="5545693" h="6858000" extrusionOk="0">
                <a:moveTo>
                  <a:pt x="5545693" y="6858000"/>
                </a:moveTo>
                <a:lnTo>
                  <a:pt x="0" y="6858000"/>
                </a:lnTo>
                <a:lnTo>
                  <a:pt x="0" y="0"/>
                </a:lnTo>
                <a:lnTo>
                  <a:pt x="5545693" y="0"/>
                </a:lnTo>
                <a:lnTo>
                  <a:pt x="5545693" y="1851396"/>
                </a:lnTo>
                <a:lnTo>
                  <a:pt x="5520628" y="1847270"/>
                </a:lnTo>
                <a:cubicBezTo>
                  <a:pt x="5469347" y="1843986"/>
                  <a:pt x="5418371" y="1855862"/>
                  <a:pt x="5374103" y="1880772"/>
                </a:cubicBezTo>
                <a:lnTo>
                  <a:pt x="5364847" y="1887232"/>
                </a:lnTo>
                <a:lnTo>
                  <a:pt x="4261910" y="2437549"/>
                </a:lnTo>
                <a:lnTo>
                  <a:pt x="4248134" y="2446250"/>
                </a:lnTo>
                <a:lnTo>
                  <a:pt x="4242574" y="2448434"/>
                </a:lnTo>
                <a:lnTo>
                  <a:pt x="4236919" y="2453332"/>
                </a:lnTo>
                <a:lnTo>
                  <a:pt x="4216744" y="2466073"/>
                </a:lnTo>
                <a:cubicBezTo>
                  <a:pt x="4202952" y="2476881"/>
                  <a:pt x="4190448" y="2488910"/>
                  <a:pt x="4179310" y="2501924"/>
                </a:cubicBezTo>
                <a:lnTo>
                  <a:pt x="4176986" y="2505245"/>
                </a:lnTo>
                <a:lnTo>
                  <a:pt x="4175837" y="2506240"/>
                </a:lnTo>
                <a:lnTo>
                  <a:pt x="4173789" y="2509813"/>
                </a:lnTo>
                <a:lnTo>
                  <a:pt x="4150082" y="2543681"/>
                </a:lnTo>
                <a:lnTo>
                  <a:pt x="4135320" y="2576902"/>
                </a:lnTo>
                <a:lnTo>
                  <a:pt x="4131637" y="2583325"/>
                </a:lnTo>
                <a:lnTo>
                  <a:pt x="4130356" y="2588075"/>
                </a:lnTo>
                <a:lnTo>
                  <a:pt x="4129536" y="2589921"/>
                </a:lnTo>
                <a:lnTo>
                  <a:pt x="4127620" y="2598213"/>
                </a:lnTo>
                <a:lnTo>
                  <a:pt x="4119765" y="2627321"/>
                </a:lnTo>
                <a:lnTo>
                  <a:pt x="4119069" y="2635227"/>
                </a:lnTo>
                <a:lnTo>
                  <a:pt x="4118145" y="2639223"/>
                </a:lnTo>
                <a:lnTo>
                  <a:pt x="4117777" y="2649902"/>
                </a:lnTo>
                <a:lnTo>
                  <a:pt x="4115656" y="2674005"/>
                </a:lnTo>
                <a:lnTo>
                  <a:pt x="4116017" y="4180152"/>
                </a:lnTo>
                <a:lnTo>
                  <a:pt x="4118115" y="4200911"/>
                </a:lnTo>
                <a:lnTo>
                  <a:pt x="4118675" y="4217795"/>
                </a:lnTo>
                <a:lnTo>
                  <a:pt x="4120722" y="4226708"/>
                </a:lnTo>
                <a:lnTo>
                  <a:pt x="4121388" y="4233300"/>
                </a:lnTo>
                <a:lnTo>
                  <a:pt x="4124637" y="4243760"/>
                </a:lnTo>
                <a:lnTo>
                  <a:pt x="4130000" y="4267112"/>
                </a:lnTo>
                <a:lnTo>
                  <a:pt x="4136344" y="4281437"/>
                </a:lnTo>
                <a:lnTo>
                  <a:pt x="4136766" y="4282798"/>
                </a:lnTo>
                <a:lnTo>
                  <a:pt x="4137740" y="4284592"/>
                </a:lnTo>
                <a:lnTo>
                  <a:pt x="4150486" y="4313379"/>
                </a:lnTo>
                <a:cubicBezTo>
                  <a:pt x="4175395" y="4357646"/>
                  <a:pt x="4213335" y="4395207"/>
                  <a:pt x="4262176" y="4419656"/>
                </a:cubicBezTo>
                <a:lnTo>
                  <a:pt x="5382343" y="4980398"/>
                </a:lnTo>
                <a:cubicBezTo>
                  <a:pt x="5398623" y="4988547"/>
                  <a:pt x="5415344" y="4994854"/>
                  <a:pt x="5432268" y="4999398"/>
                </a:cubicBezTo>
                <a:lnTo>
                  <a:pt x="5462823" y="5004427"/>
                </a:lnTo>
                <a:lnTo>
                  <a:pt x="5472917" y="5006759"/>
                </a:lnTo>
                <a:lnTo>
                  <a:pt x="5478070" y="5006936"/>
                </a:lnTo>
                <a:lnTo>
                  <a:pt x="5483414" y="5007816"/>
                </a:lnTo>
                <a:lnTo>
                  <a:pt x="5493688" y="5007475"/>
                </a:lnTo>
                <a:lnTo>
                  <a:pt x="5523857" y="5008515"/>
                </a:lnTo>
                <a:lnTo>
                  <a:pt x="5545693" y="5004951"/>
                </a:lnTo>
                <a:close/>
              </a:path>
            </a:pathLst>
          </a:custGeom>
          <a:gradFill>
            <a:gsLst>
              <a:gs pos="0">
                <a:srgbClr val="00B0F0">
                  <a:alpha val="84705"/>
                </a:srgbClr>
              </a:gs>
              <a:gs pos="17000">
                <a:srgbClr val="00B0F0">
                  <a:alpha val="84705"/>
                </a:srgbClr>
              </a:gs>
              <a:gs pos="100000">
                <a:srgbClr val="7030A0">
                  <a:alpha val="74901"/>
                </a:srgbClr>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a:solidFill>
                <a:srgbClr val="FFFFFF"/>
              </a:solidFill>
              <a:latin typeface="Calibri"/>
              <a:ea typeface="Calibri"/>
              <a:cs typeface="Calibri"/>
              <a:sym typeface="Calibri"/>
            </a:endParaRPr>
          </a:p>
        </p:txBody>
      </p:sp>
      <p:sp>
        <p:nvSpPr>
          <p:cNvPr id="915" name="Google Shape;915;p47"/>
          <p:cNvSpPr/>
          <p:nvPr/>
        </p:nvSpPr>
        <p:spPr>
          <a:xfrm rot="1595518">
            <a:off x="5063305" y="1983281"/>
            <a:ext cx="3216163" cy="2884576"/>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16" name="Google Shape;916;p47"/>
          <p:cNvSpPr txBox="1"/>
          <p:nvPr/>
        </p:nvSpPr>
        <p:spPr>
          <a:xfrm>
            <a:off x="618979" y="887391"/>
            <a:ext cx="50322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Mission</a:t>
            </a:r>
            <a:endParaRPr sz="2400" b="1">
              <a:solidFill>
                <a:srgbClr val="2979FF"/>
              </a:solidFill>
              <a:latin typeface="Calibri"/>
              <a:ea typeface="Calibri"/>
              <a:cs typeface="Calibri"/>
              <a:sym typeface="Calibri"/>
            </a:endParaRPr>
          </a:p>
        </p:txBody>
      </p:sp>
      <p:pic>
        <p:nvPicPr>
          <p:cNvPr id="917" name="Google Shape;917;p47"/>
          <p:cNvPicPr preferRelativeResize="0"/>
          <p:nvPr/>
        </p:nvPicPr>
        <p:blipFill rotWithShape="1">
          <a:blip r:embed="rId3">
            <a:alphaModFix/>
          </a:blip>
          <a:srcRect/>
          <a:stretch/>
        </p:blipFill>
        <p:spPr>
          <a:xfrm>
            <a:off x="5964670" y="3588426"/>
            <a:ext cx="974910" cy="974910"/>
          </a:xfrm>
          <a:prstGeom prst="rect">
            <a:avLst/>
          </a:prstGeom>
          <a:noFill/>
          <a:ln>
            <a:noFill/>
          </a:ln>
          <a:effectLst>
            <a:outerShdw blurRad="50800" dist="38100" dir="5400000" algn="t" rotWithShape="0">
              <a:srgbClr val="000000">
                <a:alpha val="40000"/>
              </a:srgbClr>
            </a:outerShdw>
          </a:effectLst>
        </p:spPr>
      </p:pic>
      <p:sp>
        <p:nvSpPr>
          <p:cNvPr id="918" name="Google Shape;918;p47"/>
          <p:cNvSpPr txBox="1">
            <a:spLocks noGrp="1"/>
          </p:cNvSpPr>
          <p:nvPr>
            <p:ph type="title"/>
          </p:nvPr>
        </p:nvSpPr>
        <p:spPr>
          <a:xfrm>
            <a:off x="7190604" y="529934"/>
            <a:ext cx="4724400" cy="912067"/>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Clr>
                <a:schemeClr val="lt1"/>
              </a:buClr>
              <a:buSzPts val="5400"/>
              <a:buFont typeface="Calibri"/>
              <a:buNone/>
              <a:defRPr sz="5400" b="1"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9" name="Google Shape;919;p47"/>
          <p:cNvSpPr txBox="1">
            <a:spLocks noGrp="1"/>
          </p:cNvSpPr>
          <p:nvPr>
            <p:ph type="body" idx="1"/>
          </p:nvPr>
        </p:nvSpPr>
        <p:spPr>
          <a:xfrm>
            <a:off x="7181593" y="1547840"/>
            <a:ext cx="4724399" cy="974909"/>
          </a:xfrm>
          <a:prstGeom prst="rect">
            <a:avLst/>
          </a:prstGeom>
          <a:noFill/>
          <a:ln>
            <a:noFill/>
          </a:ln>
        </p:spPr>
        <p:txBody>
          <a:bodyPr spcFirstLastPara="1" wrap="square" lIns="91425" tIns="45700" rIns="91425" bIns="45700" anchor="b" anchorCtr="0">
            <a:normAutofit/>
          </a:bodyPr>
          <a:lstStyle>
            <a:lvl1pPr marL="457200" lvl="0" indent="-228600" algn="ctr">
              <a:spcBef>
                <a:spcPts val="533"/>
              </a:spcBef>
              <a:spcAft>
                <a:spcPts val="0"/>
              </a:spcAft>
              <a:buClr>
                <a:schemeClr val="lt1"/>
              </a:buClr>
              <a:buSzPts val="2667"/>
              <a:buNone/>
              <a:defRPr sz="2667">
                <a:solidFill>
                  <a:schemeClr val="lt1"/>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
        <p:nvSpPr>
          <p:cNvPr id="920" name="Google Shape;920;p47"/>
          <p:cNvSpPr/>
          <p:nvPr/>
        </p:nvSpPr>
        <p:spPr>
          <a:xfrm>
            <a:off x="8324592" y="1445657"/>
            <a:ext cx="2438400" cy="923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1" name="Google Shape;921;p47"/>
          <p:cNvSpPr txBox="1">
            <a:spLocks noGrp="1"/>
          </p:cNvSpPr>
          <p:nvPr>
            <p:ph type="body" idx="2"/>
          </p:nvPr>
        </p:nvSpPr>
        <p:spPr>
          <a:xfrm>
            <a:off x="769424" y="1347511"/>
            <a:ext cx="5032206" cy="78388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2" name="Google Shape;922;p47"/>
          <p:cNvSpPr txBox="1">
            <a:spLocks noGrp="1"/>
          </p:cNvSpPr>
          <p:nvPr>
            <p:ph type="body" idx="3"/>
          </p:nvPr>
        </p:nvSpPr>
        <p:spPr>
          <a:xfrm>
            <a:off x="595323" y="2677132"/>
            <a:ext cx="4388265" cy="1541836"/>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Calibri"/>
              <a:buChar char="•"/>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3" name="Google Shape;923;p47"/>
          <p:cNvSpPr txBox="1"/>
          <p:nvPr/>
        </p:nvSpPr>
        <p:spPr>
          <a:xfrm>
            <a:off x="618979" y="2259792"/>
            <a:ext cx="43882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979FF"/>
                </a:solidFill>
                <a:latin typeface="Calibri"/>
                <a:ea typeface="Calibri"/>
                <a:cs typeface="Calibri"/>
                <a:sym typeface="Calibri"/>
              </a:rPr>
              <a:t>Steps</a:t>
            </a:r>
            <a:endParaRPr sz="2400" b="1">
              <a:solidFill>
                <a:srgbClr val="2979FF"/>
              </a:solidFill>
              <a:latin typeface="Calibri"/>
              <a:ea typeface="Calibri"/>
              <a:cs typeface="Calibri"/>
              <a:sym typeface="Calibri"/>
            </a:endParaRPr>
          </a:p>
        </p:txBody>
      </p:sp>
      <p:pic>
        <p:nvPicPr>
          <p:cNvPr id="924" name="Google Shape;924;p47"/>
          <p:cNvPicPr preferRelativeResize="0"/>
          <p:nvPr/>
        </p:nvPicPr>
        <p:blipFill rotWithShape="1">
          <a:blip r:embed="rId4">
            <a:alphaModFix/>
          </a:blip>
          <a:srcRect/>
          <a:stretch/>
        </p:blipFill>
        <p:spPr>
          <a:xfrm>
            <a:off x="5801629" y="2479872"/>
            <a:ext cx="974910" cy="974910"/>
          </a:xfrm>
          <a:prstGeom prst="rect">
            <a:avLst/>
          </a:prstGeom>
          <a:noFill/>
          <a:ln>
            <a:noFill/>
          </a:ln>
          <a:effectLst>
            <a:outerShdw blurRad="50800" dist="38100" dir="5400000" algn="t" rotWithShape="0">
              <a:srgbClr val="000000">
                <a:alpha val="40000"/>
              </a:srgbClr>
            </a:outerShdw>
          </a:effectLst>
        </p:spPr>
      </p:pic>
      <p:pic>
        <p:nvPicPr>
          <p:cNvPr id="925" name="Google Shape;925;p47"/>
          <p:cNvPicPr preferRelativeResize="0"/>
          <p:nvPr/>
        </p:nvPicPr>
        <p:blipFill rotWithShape="1">
          <a:blip r:embed="rId5">
            <a:alphaModFix/>
          </a:blip>
          <a:srcRect/>
          <a:stretch/>
        </p:blipFill>
        <p:spPr>
          <a:xfrm>
            <a:off x="6773108" y="2967327"/>
            <a:ext cx="974910" cy="974910"/>
          </a:xfrm>
          <a:prstGeom prst="rect">
            <a:avLst/>
          </a:prstGeom>
          <a:noFill/>
          <a:ln>
            <a:noFill/>
          </a:ln>
          <a:effectLst>
            <a:outerShdw blurRad="50800" dist="38100" dir="5400000" algn="t" rotWithShape="0">
              <a:srgbClr val="000000">
                <a:alpha val="40000"/>
              </a:srgbClr>
            </a:outerShdw>
          </a:effectLst>
        </p:spPr>
      </p:pic>
      <p:sp>
        <p:nvSpPr>
          <p:cNvPr id="926" name="Google Shape;926;p47"/>
          <p:cNvSpPr/>
          <p:nvPr/>
        </p:nvSpPr>
        <p:spPr>
          <a:xfrm>
            <a:off x="746050" y="1338645"/>
            <a:ext cx="45719" cy="79274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7" name="Google Shape;927;p47"/>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lvl1pPr marL="457200" lvl="0" indent="-228600" algn="ctr">
              <a:spcBef>
                <a:spcPts val="400"/>
              </a:spcBef>
              <a:spcAft>
                <a:spcPts val="0"/>
              </a:spcAft>
              <a:buClr>
                <a:srgbClr val="D8D8D8"/>
              </a:buClr>
              <a:buSzPts val="2000"/>
              <a:buNone/>
              <a:defRPr sz="2000" b="0">
                <a:solidFill>
                  <a:srgbClr val="D8D8D8"/>
                </a:solidFill>
                <a:latin typeface="Calibri"/>
                <a:ea typeface="Calibri"/>
                <a:cs typeface="Calibri"/>
                <a:sym typeface="Calibri"/>
              </a:defRPr>
            </a:lvl1pPr>
            <a:lvl2pPr marL="914400" lvl="1" indent="-228600" algn="l">
              <a:spcBef>
                <a:spcPts val="480"/>
              </a:spcBef>
              <a:spcAft>
                <a:spcPts val="0"/>
              </a:spcAft>
              <a:buClr>
                <a:srgbClr val="8A8A8A"/>
              </a:buClr>
              <a:buSzPts val="2400"/>
              <a:buNone/>
              <a:defRPr sz="2400">
                <a:solidFill>
                  <a:srgbClr val="8A8A8A"/>
                </a:solidFill>
              </a:defRPr>
            </a:lvl2pPr>
            <a:lvl3pPr marL="1371600" lvl="2" indent="-228600" algn="l">
              <a:spcBef>
                <a:spcPts val="427"/>
              </a:spcBef>
              <a:spcAft>
                <a:spcPts val="0"/>
              </a:spcAft>
              <a:buClr>
                <a:srgbClr val="8A8A8A"/>
              </a:buClr>
              <a:buSzPts val="2133"/>
              <a:buNone/>
              <a:defRPr sz="2133">
                <a:solidFill>
                  <a:srgbClr val="8A8A8A"/>
                </a:solidFill>
              </a:defRPr>
            </a:lvl3pPr>
            <a:lvl4pPr marL="1828800" lvl="3" indent="-228600" algn="l">
              <a:spcBef>
                <a:spcPts val="373"/>
              </a:spcBef>
              <a:spcAft>
                <a:spcPts val="0"/>
              </a:spcAft>
              <a:buClr>
                <a:srgbClr val="8A8A8A"/>
              </a:buClr>
              <a:buSzPts val="1867"/>
              <a:buNone/>
              <a:defRPr sz="1867">
                <a:solidFill>
                  <a:srgbClr val="8A8A8A"/>
                </a:solidFill>
              </a:defRPr>
            </a:lvl4pPr>
            <a:lvl5pPr marL="2286000" lvl="4" indent="-228600" algn="l">
              <a:spcBef>
                <a:spcPts val="373"/>
              </a:spcBef>
              <a:spcAft>
                <a:spcPts val="0"/>
              </a:spcAft>
              <a:buClr>
                <a:srgbClr val="8A8A8A"/>
              </a:buClr>
              <a:buSzPts val="1867"/>
              <a:buNone/>
              <a:defRPr sz="1867">
                <a:solidFill>
                  <a:srgbClr val="8A8A8A"/>
                </a:solidFill>
              </a:defRPr>
            </a:lvl5pPr>
            <a:lvl6pPr marL="2743200" lvl="5" indent="-228600" algn="l">
              <a:spcBef>
                <a:spcPts val="373"/>
              </a:spcBef>
              <a:spcAft>
                <a:spcPts val="0"/>
              </a:spcAft>
              <a:buClr>
                <a:srgbClr val="8A8A8A"/>
              </a:buClr>
              <a:buSzPts val="1867"/>
              <a:buNone/>
              <a:defRPr sz="1867">
                <a:solidFill>
                  <a:srgbClr val="8A8A8A"/>
                </a:solidFill>
              </a:defRPr>
            </a:lvl6pPr>
            <a:lvl7pPr marL="3200400" lvl="6" indent="-228600" algn="l">
              <a:spcBef>
                <a:spcPts val="373"/>
              </a:spcBef>
              <a:spcAft>
                <a:spcPts val="0"/>
              </a:spcAft>
              <a:buClr>
                <a:srgbClr val="8A8A8A"/>
              </a:buClr>
              <a:buSzPts val="1867"/>
              <a:buNone/>
              <a:defRPr sz="1867">
                <a:solidFill>
                  <a:srgbClr val="8A8A8A"/>
                </a:solidFill>
              </a:defRPr>
            </a:lvl7pPr>
            <a:lvl8pPr marL="3657600" lvl="7" indent="-228600" algn="l">
              <a:spcBef>
                <a:spcPts val="373"/>
              </a:spcBef>
              <a:spcAft>
                <a:spcPts val="0"/>
              </a:spcAft>
              <a:buClr>
                <a:srgbClr val="8A8A8A"/>
              </a:buClr>
              <a:buSzPts val="1867"/>
              <a:buNone/>
              <a:defRPr sz="1867">
                <a:solidFill>
                  <a:srgbClr val="8A8A8A"/>
                </a:solidFill>
              </a:defRPr>
            </a:lvl8pPr>
            <a:lvl9pPr marL="4114800" lvl="8" indent="-228600" algn="l">
              <a:spcBef>
                <a:spcPts val="373"/>
              </a:spcBef>
              <a:spcAft>
                <a:spcPts val="0"/>
              </a:spcAft>
              <a:buClr>
                <a:srgbClr val="8A8A8A"/>
              </a:buClr>
              <a:buSzPts val="1867"/>
              <a:buNone/>
              <a:defRPr sz="1867">
                <a:solidFill>
                  <a:srgbClr val="8A8A8A"/>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rm Explanation">
  <p:cSld name="Term Explanation">
    <p:bg>
      <p:bgPr>
        <a:gradFill>
          <a:gsLst>
            <a:gs pos="0">
              <a:srgbClr val="F2F2F2"/>
            </a:gs>
            <a:gs pos="37000">
              <a:schemeClr val="lt1"/>
            </a:gs>
            <a:gs pos="100000">
              <a:schemeClr val="lt1"/>
            </a:gs>
          </a:gsLst>
          <a:lin ang="5400000" scaled="0"/>
        </a:gradFill>
        <a:effectLst/>
      </p:bgPr>
    </p:bg>
    <p:spTree>
      <p:nvGrpSpPr>
        <p:cNvPr id="1" name="Shape 57"/>
        <p:cNvGrpSpPr/>
        <p:nvPr/>
      </p:nvGrpSpPr>
      <p:grpSpPr>
        <a:xfrm>
          <a:off x="0" y="0"/>
          <a:ext cx="0" cy="0"/>
          <a:chOff x="0" y="0"/>
          <a:chExt cx="0" cy="0"/>
        </a:xfrm>
      </p:grpSpPr>
      <p:pic>
        <p:nvPicPr>
          <p:cNvPr id="58" name="Google Shape;58;p6" descr="A person sitting at a table using a computer&#10;&#10;Description automatically generated"/>
          <p:cNvPicPr preferRelativeResize="0"/>
          <p:nvPr/>
        </p:nvPicPr>
        <p:blipFill rotWithShape="1">
          <a:blip r:embed="rId2">
            <a:alphaModFix/>
          </a:blip>
          <a:srcRect/>
          <a:stretch/>
        </p:blipFill>
        <p:spPr>
          <a:xfrm>
            <a:off x="8189676" y="6056152"/>
            <a:ext cx="1013558" cy="819287"/>
          </a:xfrm>
          <a:custGeom>
            <a:avLst/>
            <a:gdLst/>
            <a:ahLst/>
            <a:cxnLst/>
            <a:rect l="l" t="t" r="r" b="b"/>
            <a:pathLst>
              <a:path w="1013558" h="819287" extrusionOk="0">
                <a:moveTo>
                  <a:pt x="499951" y="0"/>
                </a:moveTo>
                <a:lnTo>
                  <a:pt x="510953" y="380"/>
                </a:lnTo>
                <a:lnTo>
                  <a:pt x="514700" y="256"/>
                </a:lnTo>
                <a:lnTo>
                  <a:pt x="516650" y="576"/>
                </a:lnTo>
                <a:lnTo>
                  <a:pt x="518529" y="641"/>
                </a:lnTo>
                <a:lnTo>
                  <a:pt x="522210" y="1492"/>
                </a:lnTo>
                <a:lnTo>
                  <a:pt x="533355" y="3326"/>
                </a:lnTo>
                <a:cubicBezTo>
                  <a:pt x="539528" y="4984"/>
                  <a:pt x="545626" y="7283"/>
                  <a:pt x="551564" y="10256"/>
                </a:cubicBezTo>
                <a:lnTo>
                  <a:pt x="960125" y="214776"/>
                </a:lnTo>
                <a:cubicBezTo>
                  <a:pt x="977939" y="223694"/>
                  <a:pt x="991777" y="237393"/>
                  <a:pt x="1000862" y="253539"/>
                </a:cubicBezTo>
                <a:lnTo>
                  <a:pt x="1005511" y="264038"/>
                </a:lnTo>
                <a:lnTo>
                  <a:pt x="1005866" y="264693"/>
                </a:lnTo>
                <a:lnTo>
                  <a:pt x="1006020" y="265189"/>
                </a:lnTo>
                <a:lnTo>
                  <a:pt x="1008334" y="270414"/>
                </a:lnTo>
                <a:lnTo>
                  <a:pt x="1010290" y="278931"/>
                </a:lnTo>
                <a:lnTo>
                  <a:pt x="1011475" y="282746"/>
                </a:lnTo>
                <a:lnTo>
                  <a:pt x="1011718" y="285150"/>
                </a:lnTo>
                <a:lnTo>
                  <a:pt x="1012465" y="288401"/>
                </a:lnTo>
                <a:lnTo>
                  <a:pt x="1012669" y="294559"/>
                </a:lnTo>
                <a:lnTo>
                  <a:pt x="1013434" y="302131"/>
                </a:lnTo>
                <a:lnTo>
                  <a:pt x="1013558" y="819287"/>
                </a:lnTo>
                <a:lnTo>
                  <a:pt x="125" y="819287"/>
                </a:lnTo>
                <a:lnTo>
                  <a:pt x="1" y="302374"/>
                </a:lnTo>
                <a:cubicBezTo>
                  <a:pt x="-1" y="295733"/>
                  <a:pt x="670" y="289250"/>
                  <a:pt x="1950" y="282987"/>
                </a:cubicBezTo>
                <a:lnTo>
                  <a:pt x="2277" y="281934"/>
                </a:lnTo>
                <a:lnTo>
                  <a:pt x="2531" y="278861"/>
                </a:lnTo>
                <a:lnTo>
                  <a:pt x="6003" y="269921"/>
                </a:lnTo>
                <a:lnTo>
                  <a:pt x="7550" y="264931"/>
                </a:lnTo>
                <a:lnTo>
                  <a:pt x="8923" y="262400"/>
                </a:lnTo>
                <a:lnTo>
                  <a:pt x="12530" y="253112"/>
                </a:lnTo>
                <a:cubicBezTo>
                  <a:pt x="21637" y="236978"/>
                  <a:pt x="35493" y="223296"/>
                  <a:pt x="53318" y="214402"/>
                </a:cubicBezTo>
                <a:lnTo>
                  <a:pt x="463073" y="9953"/>
                </a:lnTo>
                <a:cubicBezTo>
                  <a:pt x="474957" y="4023"/>
                  <a:pt x="487479" y="783"/>
                  <a:pt x="499951" y="0"/>
                </a:cubicBezTo>
                <a:close/>
              </a:path>
            </a:pathLst>
          </a:custGeom>
          <a:noFill/>
          <a:ln>
            <a:noFill/>
          </a:ln>
        </p:spPr>
      </p:pic>
      <p:pic>
        <p:nvPicPr>
          <p:cNvPr id="59" name="Google Shape;59;p6" descr="A person sitting at a table using a computer&#10;&#10;Description automatically generated"/>
          <p:cNvPicPr preferRelativeResize="0"/>
          <p:nvPr/>
        </p:nvPicPr>
        <p:blipFill rotWithShape="1">
          <a:blip r:embed="rId3">
            <a:alphaModFix/>
          </a:blip>
          <a:srcRect/>
          <a:stretch/>
        </p:blipFill>
        <p:spPr>
          <a:xfrm>
            <a:off x="9612240" y="6247444"/>
            <a:ext cx="560139" cy="627994"/>
          </a:xfrm>
          <a:custGeom>
            <a:avLst/>
            <a:gdLst/>
            <a:ahLst/>
            <a:cxnLst/>
            <a:rect l="l" t="t" r="r" b="b"/>
            <a:pathLst>
              <a:path w="560139" h="627994" extrusionOk="0">
                <a:moveTo>
                  <a:pt x="276292" y="0"/>
                </a:moveTo>
                <a:lnTo>
                  <a:pt x="282374" y="209"/>
                </a:lnTo>
                <a:lnTo>
                  <a:pt x="284445" y="141"/>
                </a:lnTo>
                <a:lnTo>
                  <a:pt x="285522" y="318"/>
                </a:lnTo>
                <a:lnTo>
                  <a:pt x="286561" y="354"/>
                </a:lnTo>
                <a:lnTo>
                  <a:pt x="288596" y="824"/>
                </a:lnTo>
                <a:lnTo>
                  <a:pt x="294754" y="1837"/>
                </a:lnTo>
                <a:cubicBezTo>
                  <a:pt x="298166" y="2753"/>
                  <a:pt x="301536" y="4025"/>
                  <a:pt x="304818" y="5667"/>
                </a:cubicBezTo>
                <a:lnTo>
                  <a:pt x="530605" y="118694"/>
                </a:lnTo>
                <a:cubicBezTo>
                  <a:pt x="540450" y="123622"/>
                  <a:pt x="548099" y="131193"/>
                  <a:pt x="553119" y="140116"/>
                </a:cubicBezTo>
                <a:lnTo>
                  <a:pt x="555688" y="145918"/>
                </a:lnTo>
                <a:lnTo>
                  <a:pt x="555884" y="146279"/>
                </a:lnTo>
                <a:lnTo>
                  <a:pt x="555969" y="146554"/>
                </a:lnTo>
                <a:lnTo>
                  <a:pt x="557248" y="149441"/>
                </a:lnTo>
                <a:lnTo>
                  <a:pt x="558329" y="154148"/>
                </a:lnTo>
                <a:lnTo>
                  <a:pt x="558984" y="156258"/>
                </a:lnTo>
                <a:lnTo>
                  <a:pt x="559118" y="157586"/>
                </a:lnTo>
                <a:lnTo>
                  <a:pt x="559530" y="159383"/>
                </a:lnTo>
                <a:lnTo>
                  <a:pt x="559642" y="162786"/>
                </a:lnTo>
                <a:lnTo>
                  <a:pt x="560066" y="166970"/>
                </a:lnTo>
                <a:lnTo>
                  <a:pt x="560139" y="470557"/>
                </a:lnTo>
                <a:lnTo>
                  <a:pt x="559712" y="475416"/>
                </a:lnTo>
                <a:lnTo>
                  <a:pt x="559638" y="477569"/>
                </a:lnTo>
                <a:lnTo>
                  <a:pt x="559451" y="478374"/>
                </a:lnTo>
                <a:lnTo>
                  <a:pt x="559311" y="479968"/>
                </a:lnTo>
                <a:lnTo>
                  <a:pt x="557728" y="485835"/>
                </a:lnTo>
                <a:lnTo>
                  <a:pt x="557342" y="487506"/>
                </a:lnTo>
                <a:lnTo>
                  <a:pt x="557176" y="487878"/>
                </a:lnTo>
                <a:lnTo>
                  <a:pt x="556918" y="488836"/>
                </a:lnTo>
                <a:lnTo>
                  <a:pt x="556177" y="490130"/>
                </a:lnTo>
                <a:lnTo>
                  <a:pt x="553200" y="496827"/>
                </a:lnTo>
                <a:lnTo>
                  <a:pt x="548422" y="503653"/>
                </a:lnTo>
                <a:lnTo>
                  <a:pt x="548009" y="504374"/>
                </a:lnTo>
                <a:lnTo>
                  <a:pt x="547777" y="504574"/>
                </a:lnTo>
                <a:lnTo>
                  <a:pt x="547309" y="505243"/>
                </a:lnTo>
                <a:cubicBezTo>
                  <a:pt x="545064" y="507867"/>
                  <a:pt x="542543" y="510291"/>
                  <a:pt x="539763" y="512470"/>
                </a:cubicBezTo>
                <a:lnTo>
                  <a:pt x="535697" y="515037"/>
                </a:lnTo>
                <a:lnTo>
                  <a:pt x="534557" y="516026"/>
                </a:lnTo>
                <a:lnTo>
                  <a:pt x="533436" y="516465"/>
                </a:lnTo>
                <a:lnTo>
                  <a:pt x="530659" y="518219"/>
                </a:lnTo>
                <a:lnTo>
                  <a:pt x="310652" y="627994"/>
                </a:lnTo>
                <a:lnTo>
                  <a:pt x="249223" y="627993"/>
                </a:lnTo>
                <a:lnTo>
                  <a:pt x="29520" y="518012"/>
                </a:lnTo>
                <a:lnTo>
                  <a:pt x="28033" y="517071"/>
                </a:lnTo>
                <a:lnTo>
                  <a:pt x="25678" y="516147"/>
                </a:lnTo>
                <a:lnTo>
                  <a:pt x="23230" y="514029"/>
                </a:lnTo>
                <a:lnTo>
                  <a:pt x="20424" y="512251"/>
                </a:lnTo>
                <a:lnTo>
                  <a:pt x="13561" y="505662"/>
                </a:lnTo>
                <a:lnTo>
                  <a:pt x="12220" y="504502"/>
                </a:lnTo>
                <a:lnTo>
                  <a:pt x="10790" y="502010"/>
                </a:lnTo>
                <a:lnTo>
                  <a:pt x="7007" y="496591"/>
                </a:lnTo>
                <a:lnTo>
                  <a:pt x="4740" y="491470"/>
                </a:lnTo>
                <a:lnTo>
                  <a:pt x="3304" y="488969"/>
                </a:lnTo>
                <a:cubicBezTo>
                  <a:pt x="2259" y="486119"/>
                  <a:pt x="1453" y="483155"/>
                  <a:pt x="906" y="480101"/>
                </a:cubicBezTo>
                <a:lnTo>
                  <a:pt x="701" y="477788"/>
                </a:lnTo>
                <a:lnTo>
                  <a:pt x="595" y="477324"/>
                </a:lnTo>
                <a:lnTo>
                  <a:pt x="556" y="476141"/>
                </a:lnTo>
                <a:lnTo>
                  <a:pt x="74" y="470691"/>
                </a:lnTo>
                <a:lnTo>
                  <a:pt x="1" y="167103"/>
                </a:lnTo>
                <a:cubicBezTo>
                  <a:pt x="0" y="163434"/>
                  <a:pt x="371" y="159851"/>
                  <a:pt x="1078" y="156390"/>
                </a:cubicBezTo>
                <a:lnTo>
                  <a:pt x="1259" y="155807"/>
                </a:lnTo>
                <a:lnTo>
                  <a:pt x="1399" y="154109"/>
                </a:lnTo>
                <a:lnTo>
                  <a:pt x="3318" y="149170"/>
                </a:lnTo>
                <a:lnTo>
                  <a:pt x="4173" y="146411"/>
                </a:lnTo>
                <a:lnTo>
                  <a:pt x="4931" y="145013"/>
                </a:lnTo>
                <a:lnTo>
                  <a:pt x="6925" y="139880"/>
                </a:lnTo>
                <a:cubicBezTo>
                  <a:pt x="11957" y="130963"/>
                  <a:pt x="19615" y="123402"/>
                  <a:pt x="29466" y="118487"/>
                </a:cubicBezTo>
                <a:lnTo>
                  <a:pt x="255914" y="5500"/>
                </a:lnTo>
                <a:cubicBezTo>
                  <a:pt x="262481" y="2223"/>
                  <a:pt x="269402" y="432"/>
                  <a:pt x="276292" y="0"/>
                </a:cubicBezTo>
                <a:close/>
              </a:path>
            </a:pathLst>
          </a:custGeom>
          <a:noFill/>
          <a:ln>
            <a:noFill/>
          </a:ln>
        </p:spPr>
      </p:pic>
      <p:pic>
        <p:nvPicPr>
          <p:cNvPr id="60" name="Google Shape;60;p6" descr="A person sitting at a table using a computer&#10;&#10;Description automatically generated"/>
          <p:cNvPicPr preferRelativeResize="0"/>
          <p:nvPr/>
        </p:nvPicPr>
        <p:blipFill rotWithShape="1">
          <a:blip r:embed="rId4">
            <a:alphaModFix/>
          </a:blip>
          <a:srcRect/>
          <a:stretch/>
        </p:blipFill>
        <p:spPr>
          <a:xfrm>
            <a:off x="8764853" y="4643386"/>
            <a:ext cx="1383132" cy="1573681"/>
          </a:xfrm>
          <a:custGeom>
            <a:avLst/>
            <a:gdLst/>
            <a:ahLst/>
            <a:cxnLst/>
            <a:rect l="l" t="t" r="r" b="b"/>
            <a:pathLst>
              <a:path w="1383132" h="1573681" extrusionOk="0">
                <a:moveTo>
                  <a:pt x="682241" y="0"/>
                </a:moveTo>
                <a:lnTo>
                  <a:pt x="697257" y="518"/>
                </a:lnTo>
                <a:lnTo>
                  <a:pt x="702371" y="349"/>
                </a:lnTo>
                <a:lnTo>
                  <a:pt x="705030" y="786"/>
                </a:lnTo>
                <a:lnTo>
                  <a:pt x="707595" y="874"/>
                </a:lnTo>
                <a:lnTo>
                  <a:pt x="712619" y="2035"/>
                </a:lnTo>
                <a:lnTo>
                  <a:pt x="727827" y="4538"/>
                </a:lnTo>
                <a:cubicBezTo>
                  <a:pt x="736250" y="6800"/>
                  <a:pt x="744573" y="9939"/>
                  <a:pt x="752675" y="13995"/>
                </a:cubicBezTo>
                <a:lnTo>
                  <a:pt x="1310205" y="293087"/>
                </a:lnTo>
                <a:cubicBezTo>
                  <a:pt x="1334515" y="305256"/>
                  <a:pt x="1353398" y="323951"/>
                  <a:pt x="1365796" y="345984"/>
                </a:cubicBezTo>
                <a:lnTo>
                  <a:pt x="1372140" y="360312"/>
                </a:lnTo>
                <a:lnTo>
                  <a:pt x="1372625" y="361204"/>
                </a:lnTo>
                <a:lnTo>
                  <a:pt x="1372835" y="361882"/>
                </a:lnTo>
                <a:lnTo>
                  <a:pt x="1375992" y="369012"/>
                </a:lnTo>
                <a:lnTo>
                  <a:pt x="1378661" y="380635"/>
                </a:lnTo>
                <a:lnTo>
                  <a:pt x="1380279" y="385841"/>
                </a:lnTo>
                <a:lnTo>
                  <a:pt x="1380610" y="389122"/>
                </a:lnTo>
                <a:lnTo>
                  <a:pt x="1381629" y="393558"/>
                </a:lnTo>
                <a:lnTo>
                  <a:pt x="1381908" y="401961"/>
                </a:lnTo>
                <a:lnTo>
                  <a:pt x="1382952" y="412293"/>
                </a:lnTo>
                <a:lnTo>
                  <a:pt x="1383132" y="1161933"/>
                </a:lnTo>
                <a:lnTo>
                  <a:pt x="1382076" y="1173929"/>
                </a:lnTo>
                <a:lnTo>
                  <a:pt x="1381893" y="1179244"/>
                </a:lnTo>
                <a:lnTo>
                  <a:pt x="1381433" y="1181234"/>
                </a:lnTo>
                <a:lnTo>
                  <a:pt x="1381087" y="1185168"/>
                </a:lnTo>
                <a:lnTo>
                  <a:pt x="1377177" y="1199656"/>
                </a:lnTo>
                <a:lnTo>
                  <a:pt x="1376224" y="1203783"/>
                </a:lnTo>
                <a:lnTo>
                  <a:pt x="1375816" y="1204702"/>
                </a:lnTo>
                <a:lnTo>
                  <a:pt x="1375178" y="1207066"/>
                </a:lnTo>
                <a:lnTo>
                  <a:pt x="1373345" y="1210263"/>
                </a:lnTo>
                <a:lnTo>
                  <a:pt x="1365997" y="1226797"/>
                </a:lnTo>
                <a:lnTo>
                  <a:pt x="1354198" y="1243655"/>
                </a:lnTo>
                <a:lnTo>
                  <a:pt x="1353179" y="1245433"/>
                </a:lnTo>
                <a:lnTo>
                  <a:pt x="1352607" y="1245928"/>
                </a:lnTo>
                <a:lnTo>
                  <a:pt x="1351450" y="1247581"/>
                </a:lnTo>
                <a:cubicBezTo>
                  <a:pt x="1345907" y="1254058"/>
                  <a:pt x="1339683" y="1260045"/>
                  <a:pt x="1332818" y="1265425"/>
                </a:cubicBezTo>
                <a:lnTo>
                  <a:pt x="1322777" y="1271766"/>
                </a:lnTo>
                <a:lnTo>
                  <a:pt x="1319962" y="1274204"/>
                </a:lnTo>
                <a:lnTo>
                  <a:pt x="1317195" y="1275291"/>
                </a:lnTo>
                <a:lnTo>
                  <a:pt x="1310338" y="1279621"/>
                </a:lnTo>
                <a:lnTo>
                  <a:pt x="761385" y="1553525"/>
                </a:lnTo>
                <a:lnTo>
                  <a:pt x="756778" y="1556740"/>
                </a:lnTo>
                <a:cubicBezTo>
                  <a:pt x="734745" y="1569138"/>
                  <a:pt x="709373" y="1575049"/>
                  <a:pt x="683849" y="1573415"/>
                </a:cubicBezTo>
                <a:lnTo>
                  <a:pt x="662442" y="1569891"/>
                </a:lnTo>
                <a:lnTo>
                  <a:pt x="661553" y="1569839"/>
                </a:lnTo>
                <a:lnTo>
                  <a:pt x="661177" y="1569683"/>
                </a:lnTo>
                <a:lnTo>
                  <a:pt x="658394" y="1569224"/>
                </a:lnTo>
                <a:cubicBezTo>
                  <a:pt x="649970" y="1566963"/>
                  <a:pt x="641648" y="1563824"/>
                  <a:pt x="633545" y="1559768"/>
                </a:cubicBezTo>
                <a:lnTo>
                  <a:pt x="72892" y="1279112"/>
                </a:lnTo>
                <a:lnTo>
                  <a:pt x="69221" y="1276786"/>
                </a:lnTo>
                <a:lnTo>
                  <a:pt x="63405" y="1274505"/>
                </a:lnTo>
                <a:lnTo>
                  <a:pt x="57362" y="1269275"/>
                </a:lnTo>
                <a:lnTo>
                  <a:pt x="50431" y="1264885"/>
                </a:lnTo>
                <a:lnTo>
                  <a:pt x="33486" y="1248615"/>
                </a:lnTo>
                <a:lnTo>
                  <a:pt x="30175" y="1245749"/>
                </a:lnTo>
                <a:lnTo>
                  <a:pt x="26644" y="1239598"/>
                </a:lnTo>
                <a:lnTo>
                  <a:pt x="17302" y="1226215"/>
                </a:lnTo>
                <a:lnTo>
                  <a:pt x="11704" y="1213571"/>
                </a:lnTo>
                <a:lnTo>
                  <a:pt x="8157" y="1207393"/>
                </a:lnTo>
                <a:cubicBezTo>
                  <a:pt x="5579" y="1200358"/>
                  <a:pt x="3586" y="1193039"/>
                  <a:pt x="2237" y="1185498"/>
                </a:cubicBezTo>
                <a:lnTo>
                  <a:pt x="1732" y="1179786"/>
                </a:lnTo>
                <a:lnTo>
                  <a:pt x="1469" y="1178642"/>
                </a:lnTo>
                <a:lnTo>
                  <a:pt x="1372" y="1175719"/>
                </a:lnTo>
                <a:lnTo>
                  <a:pt x="182" y="1162264"/>
                </a:lnTo>
                <a:lnTo>
                  <a:pt x="1" y="412624"/>
                </a:lnTo>
                <a:cubicBezTo>
                  <a:pt x="-1" y="403562"/>
                  <a:pt x="915" y="394715"/>
                  <a:pt x="2662" y="386170"/>
                </a:cubicBezTo>
                <a:lnTo>
                  <a:pt x="3108" y="384732"/>
                </a:lnTo>
                <a:lnTo>
                  <a:pt x="3454" y="380539"/>
                </a:lnTo>
                <a:lnTo>
                  <a:pt x="8192" y="368340"/>
                </a:lnTo>
                <a:lnTo>
                  <a:pt x="10304" y="361530"/>
                </a:lnTo>
                <a:lnTo>
                  <a:pt x="12178" y="358075"/>
                </a:lnTo>
                <a:lnTo>
                  <a:pt x="17100" y="345401"/>
                </a:lnTo>
                <a:cubicBezTo>
                  <a:pt x="29526" y="323384"/>
                  <a:pt x="48434" y="304714"/>
                  <a:pt x="72759" y="292577"/>
                </a:cubicBezTo>
                <a:lnTo>
                  <a:pt x="631919" y="13581"/>
                </a:lnTo>
                <a:cubicBezTo>
                  <a:pt x="648135" y="5489"/>
                  <a:pt x="665224" y="1068"/>
                  <a:pt x="682241" y="0"/>
                </a:cubicBezTo>
                <a:close/>
              </a:path>
            </a:pathLst>
          </a:custGeom>
          <a:noFill/>
          <a:ln>
            <a:noFill/>
          </a:ln>
        </p:spPr>
      </p:pic>
      <p:pic>
        <p:nvPicPr>
          <p:cNvPr id="61" name="Google Shape;61;p6" descr="A person sitting at a table using a computer&#10;&#10;Description automatically generated"/>
          <p:cNvPicPr preferRelativeResize="0"/>
          <p:nvPr/>
        </p:nvPicPr>
        <p:blipFill rotWithShape="1">
          <a:blip r:embed="rId5">
            <a:alphaModFix/>
          </a:blip>
          <a:srcRect/>
          <a:stretch/>
        </p:blipFill>
        <p:spPr>
          <a:xfrm>
            <a:off x="10312033" y="4594494"/>
            <a:ext cx="1879967" cy="2280944"/>
          </a:xfrm>
          <a:custGeom>
            <a:avLst/>
            <a:gdLst/>
            <a:ahLst/>
            <a:cxnLst/>
            <a:rect l="l" t="t" r="r" b="b"/>
            <a:pathLst>
              <a:path w="1879967" h="2280944" extrusionOk="0">
                <a:moveTo>
                  <a:pt x="1422717" y="0"/>
                </a:moveTo>
                <a:lnTo>
                  <a:pt x="1453995" y="1055"/>
                </a:lnTo>
                <a:lnTo>
                  <a:pt x="1464648" y="692"/>
                </a:lnTo>
                <a:lnTo>
                  <a:pt x="1470188" y="1600"/>
                </a:lnTo>
                <a:lnTo>
                  <a:pt x="1475530" y="1779"/>
                </a:lnTo>
                <a:lnTo>
                  <a:pt x="1485993" y="4192"/>
                </a:lnTo>
                <a:lnTo>
                  <a:pt x="1517669" y="9387"/>
                </a:lnTo>
                <a:cubicBezTo>
                  <a:pt x="1535212" y="14089"/>
                  <a:pt x="1552543" y="20622"/>
                  <a:pt x="1569415" y="29068"/>
                </a:cubicBezTo>
                <a:lnTo>
                  <a:pt x="1879967" y="184526"/>
                </a:lnTo>
                <a:lnTo>
                  <a:pt x="1879966" y="2280944"/>
                </a:lnTo>
                <a:lnTo>
                  <a:pt x="0" y="2280944"/>
                </a:lnTo>
                <a:lnTo>
                  <a:pt x="822" y="861768"/>
                </a:lnTo>
                <a:cubicBezTo>
                  <a:pt x="832" y="842869"/>
                  <a:pt x="2756" y="824415"/>
                  <a:pt x="6409" y="806590"/>
                </a:cubicBezTo>
                <a:lnTo>
                  <a:pt x="7342" y="803589"/>
                </a:lnTo>
                <a:lnTo>
                  <a:pt x="8070" y="794842"/>
                </a:lnTo>
                <a:lnTo>
                  <a:pt x="17961" y="769392"/>
                </a:lnTo>
                <a:lnTo>
                  <a:pt x="22370" y="755184"/>
                </a:lnTo>
                <a:lnTo>
                  <a:pt x="26280" y="747976"/>
                </a:lnTo>
                <a:lnTo>
                  <a:pt x="36555" y="721534"/>
                </a:lnTo>
                <a:cubicBezTo>
                  <a:pt x="62478" y="675591"/>
                  <a:pt x="101898" y="636619"/>
                  <a:pt x="152591" y="611264"/>
                </a:cubicBezTo>
                <a:lnTo>
                  <a:pt x="1317866" y="28412"/>
                </a:lnTo>
                <a:cubicBezTo>
                  <a:pt x="1351660" y="11507"/>
                  <a:pt x="1387267" y="2257"/>
                  <a:pt x="1422717" y="0"/>
                </a:cubicBezTo>
                <a:close/>
              </a:path>
            </a:pathLst>
          </a:custGeom>
          <a:noFill/>
          <a:ln>
            <a:noFill/>
          </a:ln>
        </p:spPr>
      </p:pic>
      <p:sp>
        <p:nvSpPr>
          <p:cNvPr id="62" name="Google Shape;62;p6"/>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 name="Google Shape;63;p6"/>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4" name="Google Shape;64;p6"/>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5" name="Google Shape;65;p6"/>
          <p:cNvGrpSpPr/>
          <p:nvPr/>
        </p:nvGrpSpPr>
        <p:grpSpPr>
          <a:xfrm>
            <a:off x="796537" y="1125549"/>
            <a:ext cx="1285487" cy="1239807"/>
            <a:chOff x="1174587" y="1209675"/>
            <a:chExt cx="1332658" cy="1285301"/>
          </a:xfrm>
        </p:grpSpPr>
        <p:sp>
          <p:nvSpPr>
            <p:cNvPr id="66" name="Google Shape;66;p6"/>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67" name="Google Shape;67;p6"/>
            <p:cNvPicPr preferRelativeResize="0"/>
            <p:nvPr/>
          </p:nvPicPr>
          <p:blipFill rotWithShape="1">
            <a:blip r:embed="rId6">
              <a:alphaModFix/>
            </a:blip>
            <a:srcRect/>
            <a:stretch/>
          </p:blipFill>
          <p:spPr>
            <a:xfrm>
              <a:off x="1583300" y="1533938"/>
              <a:ext cx="588541" cy="588541"/>
            </a:xfrm>
            <a:prstGeom prst="rect">
              <a:avLst/>
            </a:prstGeom>
            <a:noFill/>
            <a:ln>
              <a:noFill/>
            </a:ln>
          </p:spPr>
        </p:pic>
      </p:grpSp>
      <p:sp>
        <p:nvSpPr>
          <p:cNvPr id="68" name="Google Shape;68;p6"/>
          <p:cNvSpPr/>
          <p:nvPr/>
        </p:nvSpPr>
        <p:spPr>
          <a:xfrm rot="1595518">
            <a:off x="2306288" y="2299925"/>
            <a:ext cx="3001467" cy="2692011"/>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 name="Google Shape;69;p6"/>
          <p:cNvSpPr/>
          <p:nvPr/>
        </p:nvSpPr>
        <p:spPr>
          <a:xfrm rot="1595518">
            <a:off x="10201158" y="4527344"/>
            <a:ext cx="2347008" cy="2715516"/>
          </a:xfrm>
          <a:custGeom>
            <a:avLst/>
            <a:gdLst/>
            <a:ahLst/>
            <a:cxnLst/>
            <a:rect l="l" t="t" r="r" b="b"/>
            <a:pathLst>
              <a:path w="2347008" h="2715516" extrusionOk="0">
                <a:moveTo>
                  <a:pt x="918004" y="39656"/>
                </a:moveTo>
                <a:lnTo>
                  <a:pt x="946491" y="26604"/>
                </a:lnTo>
                <a:lnTo>
                  <a:pt x="955869" y="21513"/>
                </a:lnTo>
                <a:lnTo>
                  <a:pt x="961238" y="19846"/>
                </a:lnTo>
                <a:lnTo>
                  <a:pt x="966103" y="17616"/>
                </a:lnTo>
                <a:lnTo>
                  <a:pt x="976556" y="15091"/>
                </a:lnTo>
                <a:lnTo>
                  <a:pt x="1007255" y="5562"/>
                </a:lnTo>
                <a:cubicBezTo>
                  <a:pt x="1025076" y="1915"/>
                  <a:pt x="1043527" y="0"/>
                  <a:pt x="1062425" y="0"/>
                </a:cubicBezTo>
                <a:lnTo>
                  <a:pt x="1408719" y="0"/>
                </a:lnTo>
                <a:lnTo>
                  <a:pt x="2347008" y="1874376"/>
                </a:lnTo>
                <a:lnTo>
                  <a:pt x="666702" y="2715516"/>
                </a:lnTo>
                <a:lnTo>
                  <a:pt x="30870" y="1446106"/>
                </a:lnTo>
                <a:cubicBezTo>
                  <a:pt x="22406" y="1429209"/>
                  <a:pt x="15855" y="1411853"/>
                  <a:pt x="11135" y="1394287"/>
                </a:cubicBezTo>
                <a:lnTo>
                  <a:pt x="10624" y="1391188"/>
                </a:lnTo>
                <a:lnTo>
                  <a:pt x="7356" y="1383044"/>
                </a:lnTo>
                <a:lnTo>
                  <a:pt x="4803" y="1355871"/>
                </a:lnTo>
                <a:lnTo>
                  <a:pt x="2383" y="1341199"/>
                </a:lnTo>
                <a:lnTo>
                  <a:pt x="2653" y="1333007"/>
                </a:lnTo>
                <a:lnTo>
                  <a:pt x="0" y="1304775"/>
                </a:lnTo>
                <a:cubicBezTo>
                  <a:pt x="2620" y="1252112"/>
                  <a:pt x="20453" y="1199642"/>
                  <a:pt x="54487" y="1154298"/>
                </a:cubicBezTo>
                <a:lnTo>
                  <a:pt x="836834" y="111963"/>
                </a:lnTo>
                <a:cubicBezTo>
                  <a:pt x="859522" y="81734"/>
                  <a:pt x="887264" y="57534"/>
                  <a:pt x="918004" y="39656"/>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 name="Google Shape;70;p6"/>
          <p:cNvSpPr/>
          <p:nvPr/>
        </p:nvSpPr>
        <p:spPr>
          <a:xfrm rot="1595518">
            <a:off x="8655647" y="4713652"/>
            <a:ext cx="1598688" cy="143386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1" name="Google Shape;71;p6"/>
          <p:cNvSpPr/>
          <p:nvPr/>
        </p:nvSpPr>
        <p:spPr>
          <a:xfrm rot="1595518">
            <a:off x="8125721" y="6102166"/>
            <a:ext cx="1151453" cy="972377"/>
          </a:xfrm>
          <a:custGeom>
            <a:avLst/>
            <a:gdLst/>
            <a:ahLst/>
            <a:cxnLst/>
            <a:rect l="l" t="t" r="r" b="b"/>
            <a:pathLst>
              <a:path w="1151453" h="972377" extrusionOk="0">
                <a:moveTo>
                  <a:pt x="323450" y="13973"/>
                </a:moveTo>
                <a:lnTo>
                  <a:pt x="333488" y="9374"/>
                </a:lnTo>
                <a:lnTo>
                  <a:pt x="336792" y="7580"/>
                </a:lnTo>
                <a:lnTo>
                  <a:pt x="338683" y="6993"/>
                </a:lnTo>
                <a:lnTo>
                  <a:pt x="340398" y="6207"/>
                </a:lnTo>
                <a:lnTo>
                  <a:pt x="344081" y="5317"/>
                </a:lnTo>
                <a:lnTo>
                  <a:pt x="354898" y="1960"/>
                </a:lnTo>
                <a:cubicBezTo>
                  <a:pt x="361177" y="675"/>
                  <a:pt x="367677" y="0"/>
                  <a:pt x="374337" y="0"/>
                </a:cubicBezTo>
                <a:lnTo>
                  <a:pt x="832494" y="0"/>
                </a:lnTo>
                <a:cubicBezTo>
                  <a:pt x="852470" y="0"/>
                  <a:pt x="871028" y="6073"/>
                  <a:pt x="886422" y="16473"/>
                </a:cubicBezTo>
                <a:lnTo>
                  <a:pt x="895303" y="23801"/>
                </a:lnTo>
                <a:lnTo>
                  <a:pt x="895915" y="24228"/>
                </a:lnTo>
                <a:lnTo>
                  <a:pt x="896276" y="24604"/>
                </a:lnTo>
                <a:lnTo>
                  <a:pt x="900696" y="28250"/>
                </a:lnTo>
                <a:lnTo>
                  <a:pt x="906273" y="35010"/>
                </a:lnTo>
                <a:lnTo>
                  <a:pt x="909049" y="37899"/>
                </a:lnTo>
                <a:lnTo>
                  <a:pt x="910345" y="39946"/>
                </a:lnTo>
                <a:lnTo>
                  <a:pt x="912474" y="42526"/>
                </a:lnTo>
                <a:lnTo>
                  <a:pt x="915422" y="47956"/>
                </a:lnTo>
                <a:lnTo>
                  <a:pt x="919506" y="54402"/>
                </a:lnTo>
                <a:lnTo>
                  <a:pt x="1151453" y="517474"/>
                </a:lnTo>
                <a:lnTo>
                  <a:pt x="242715" y="972377"/>
                </a:lnTo>
                <a:lnTo>
                  <a:pt x="10877" y="509523"/>
                </a:lnTo>
                <a:cubicBezTo>
                  <a:pt x="7894" y="503569"/>
                  <a:pt x="5586" y="497454"/>
                  <a:pt x="3923" y="491265"/>
                </a:cubicBezTo>
                <a:lnTo>
                  <a:pt x="3743" y="490173"/>
                </a:lnTo>
                <a:lnTo>
                  <a:pt x="2592" y="487303"/>
                </a:lnTo>
                <a:lnTo>
                  <a:pt x="1692" y="477730"/>
                </a:lnTo>
                <a:lnTo>
                  <a:pt x="840" y="472560"/>
                </a:lnTo>
                <a:lnTo>
                  <a:pt x="935" y="469673"/>
                </a:lnTo>
                <a:lnTo>
                  <a:pt x="0" y="459726"/>
                </a:lnTo>
                <a:cubicBezTo>
                  <a:pt x="923" y="441171"/>
                  <a:pt x="7206" y="422683"/>
                  <a:pt x="19198" y="406707"/>
                </a:cubicBezTo>
                <a:lnTo>
                  <a:pt x="294851" y="39449"/>
                </a:lnTo>
                <a:cubicBezTo>
                  <a:pt x="302845" y="28798"/>
                  <a:pt x="312619" y="20272"/>
                  <a:pt x="323450" y="13973"/>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2" name="Google Shape;72;p6"/>
          <p:cNvSpPr/>
          <p:nvPr/>
        </p:nvSpPr>
        <p:spPr>
          <a:xfrm rot="1595518">
            <a:off x="9568401" y="6271460"/>
            <a:ext cx="651434" cy="589356"/>
          </a:xfrm>
          <a:custGeom>
            <a:avLst/>
            <a:gdLst/>
            <a:ahLst/>
            <a:cxnLst/>
            <a:rect l="l" t="t" r="r" b="b"/>
            <a:pathLst>
              <a:path w="657103" h="589356" extrusionOk="0">
                <a:moveTo>
                  <a:pt x="180688" y="7806"/>
                </a:moveTo>
                <a:lnTo>
                  <a:pt x="186295" y="5236"/>
                </a:lnTo>
                <a:lnTo>
                  <a:pt x="188140" y="4234"/>
                </a:lnTo>
                <a:lnTo>
                  <a:pt x="189198" y="3906"/>
                </a:lnTo>
                <a:lnTo>
                  <a:pt x="190155" y="3467"/>
                </a:lnTo>
                <a:lnTo>
                  <a:pt x="192212" y="2970"/>
                </a:lnTo>
                <a:lnTo>
                  <a:pt x="198255" y="1094"/>
                </a:lnTo>
                <a:cubicBezTo>
                  <a:pt x="201762" y="377"/>
                  <a:pt x="205394" y="0"/>
                  <a:pt x="209114" y="0"/>
                </a:cubicBezTo>
                <a:lnTo>
                  <a:pt x="465052" y="0"/>
                </a:lnTo>
                <a:cubicBezTo>
                  <a:pt x="476211" y="0"/>
                  <a:pt x="486578" y="3392"/>
                  <a:pt x="495178" y="9202"/>
                </a:cubicBezTo>
                <a:lnTo>
                  <a:pt x="500139" y="13296"/>
                </a:lnTo>
                <a:lnTo>
                  <a:pt x="500481" y="13534"/>
                </a:lnTo>
                <a:lnTo>
                  <a:pt x="500682" y="13745"/>
                </a:lnTo>
                <a:lnTo>
                  <a:pt x="503152" y="15781"/>
                </a:lnTo>
                <a:lnTo>
                  <a:pt x="506267" y="19557"/>
                </a:lnTo>
                <a:lnTo>
                  <a:pt x="507817" y="21171"/>
                </a:lnTo>
                <a:lnTo>
                  <a:pt x="508542" y="22315"/>
                </a:lnTo>
                <a:lnTo>
                  <a:pt x="509731" y="23756"/>
                </a:lnTo>
                <a:lnTo>
                  <a:pt x="511378" y="26789"/>
                </a:lnTo>
                <a:lnTo>
                  <a:pt x="513659" y="30390"/>
                </a:lnTo>
                <a:lnTo>
                  <a:pt x="651473" y="305530"/>
                </a:lnTo>
                <a:lnTo>
                  <a:pt x="653291" y="310128"/>
                </a:lnTo>
                <a:lnTo>
                  <a:pt x="654200" y="312112"/>
                </a:lnTo>
                <a:lnTo>
                  <a:pt x="654397" y="312927"/>
                </a:lnTo>
                <a:lnTo>
                  <a:pt x="654993" y="314435"/>
                </a:lnTo>
                <a:lnTo>
                  <a:pt x="656220" y="320472"/>
                </a:lnTo>
                <a:lnTo>
                  <a:pt x="656628" y="322162"/>
                </a:lnTo>
                <a:lnTo>
                  <a:pt x="656647" y="322574"/>
                </a:lnTo>
                <a:lnTo>
                  <a:pt x="656847" y="323559"/>
                </a:lnTo>
                <a:lnTo>
                  <a:pt x="656762" y="325069"/>
                </a:lnTo>
                <a:lnTo>
                  <a:pt x="657103" y="332489"/>
                </a:lnTo>
                <a:lnTo>
                  <a:pt x="655870" y="340845"/>
                </a:lnTo>
                <a:lnTo>
                  <a:pt x="655821" y="341685"/>
                </a:lnTo>
                <a:lnTo>
                  <a:pt x="655703" y="341972"/>
                </a:lnTo>
                <a:lnTo>
                  <a:pt x="655582" y="342791"/>
                </a:lnTo>
                <a:cubicBezTo>
                  <a:pt x="654737" y="346188"/>
                  <a:pt x="653553" y="349529"/>
                  <a:pt x="652022" y="352765"/>
                </a:cubicBezTo>
                <a:lnTo>
                  <a:pt x="649501" y="356937"/>
                </a:lnTo>
                <a:lnTo>
                  <a:pt x="648916" y="358350"/>
                </a:lnTo>
                <a:lnTo>
                  <a:pt x="648100" y="359257"/>
                </a:lnTo>
                <a:lnTo>
                  <a:pt x="646379" y="362106"/>
                </a:lnTo>
                <a:lnTo>
                  <a:pt x="509866" y="543985"/>
                </a:lnTo>
                <a:lnTo>
                  <a:pt x="419336" y="589303"/>
                </a:lnTo>
                <a:lnTo>
                  <a:pt x="192051" y="589304"/>
                </a:lnTo>
                <a:lnTo>
                  <a:pt x="190277" y="589124"/>
                </a:lnTo>
                <a:lnTo>
                  <a:pt x="187722" y="589356"/>
                </a:lnTo>
                <a:lnTo>
                  <a:pt x="184543" y="588547"/>
                </a:lnTo>
                <a:lnTo>
                  <a:pt x="181192" y="588209"/>
                </a:lnTo>
                <a:lnTo>
                  <a:pt x="171982" y="585350"/>
                </a:lnTo>
                <a:lnTo>
                  <a:pt x="170240" y="584907"/>
                </a:lnTo>
                <a:lnTo>
                  <a:pt x="167814" y="583297"/>
                </a:lnTo>
                <a:lnTo>
                  <a:pt x="161926" y="580102"/>
                </a:lnTo>
                <a:lnTo>
                  <a:pt x="157548" y="576489"/>
                </a:lnTo>
                <a:lnTo>
                  <a:pt x="155111" y="574873"/>
                </a:lnTo>
                <a:cubicBezTo>
                  <a:pt x="152871" y="572764"/>
                  <a:pt x="150795" y="570444"/>
                  <a:pt x="148915" y="567924"/>
                </a:cubicBezTo>
                <a:lnTo>
                  <a:pt x="147679" y="565920"/>
                </a:lnTo>
                <a:lnTo>
                  <a:pt x="147372" y="565548"/>
                </a:lnTo>
                <a:lnTo>
                  <a:pt x="146800" y="564493"/>
                </a:lnTo>
                <a:lnTo>
                  <a:pt x="143890" y="559773"/>
                </a:lnTo>
                <a:lnTo>
                  <a:pt x="6076" y="284632"/>
                </a:lnTo>
                <a:cubicBezTo>
                  <a:pt x="4410" y="281307"/>
                  <a:pt x="3120" y="277891"/>
                  <a:pt x="2191" y="274433"/>
                </a:cubicBezTo>
                <a:lnTo>
                  <a:pt x="2091" y="273823"/>
                </a:lnTo>
                <a:lnTo>
                  <a:pt x="1448" y="272220"/>
                </a:lnTo>
                <a:lnTo>
                  <a:pt x="945" y="266872"/>
                </a:lnTo>
                <a:lnTo>
                  <a:pt x="469" y="263984"/>
                </a:lnTo>
                <a:lnTo>
                  <a:pt x="523" y="262371"/>
                </a:lnTo>
                <a:lnTo>
                  <a:pt x="0" y="256815"/>
                </a:lnTo>
                <a:cubicBezTo>
                  <a:pt x="516" y="246449"/>
                  <a:pt x="4026" y="236122"/>
                  <a:pt x="10724" y="227197"/>
                </a:cubicBezTo>
                <a:lnTo>
                  <a:pt x="164711" y="22037"/>
                </a:lnTo>
                <a:cubicBezTo>
                  <a:pt x="169177" y="16087"/>
                  <a:pt x="174638" y="11324"/>
                  <a:pt x="180688" y="7806"/>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6"/>
          <p:cNvSpPr txBox="1">
            <a:spLocks noGrp="1"/>
          </p:cNvSpPr>
          <p:nvPr>
            <p:ph type="body" idx="1"/>
          </p:nvPr>
        </p:nvSpPr>
        <p:spPr>
          <a:xfrm>
            <a:off x="5298193" y="2744175"/>
            <a:ext cx="5969882" cy="1730702"/>
          </a:xfrm>
          <a:prstGeom prst="rect">
            <a:avLst/>
          </a:prstGeom>
          <a:noFill/>
          <a:ln>
            <a:noFill/>
          </a:ln>
        </p:spPr>
        <p:txBody>
          <a:bodyPr spcFirstLastPara="1" wrap="square" lIns="91425" tIns="45700" rIns="91425" bIns="45700" anchor="ctr" anchorCtr="0">
            <a:noAutofit/>
          </a:bodyPr>
          <a:lstStyle>
            <a:lvl1pPr marL="457200" lvl="0" indent="-368300" algn="l">
              <a:spcBef>
                <a:spcPts val="440"/>
              </a:spcBef>
              <a:spcAft>
                <a:spcPts val="0"/>
              </a:spcAft>
              <a:buClr>
                <a:schemeClr val="dk1"/>
              </a:buClr>
              <a:buSzPts val="2200"/>
              <a:buFont typeface="Calibri"/>
              <a:buChar char="•"/>
              <a:defRPr sz="22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6"/>
          <p:cNvSpPr>
            <a:spLocks noGrp="1"/>
          </p:cNvSpPr>
          <p:nvPr>
            <p:ph type="pic" idx="2"/>
          </p:nvPr>
        </p:nvSpPr>
        <p:spPr>
          <a:xfrm>
            <a:off x="2807489" y="2610602"/>
            <a:ext cx="1999064" cy="1997757"/>
          </a:xfrm>
          <a:prstGeom prst="rect">
            <a:avLst/>
          </a:prstGeom>
          <a:noFill/>
          <a:ln>
            <a:noFill/>
          </a:ln>
          <a:effectLst>
            <a:outerShdw blurRad="50800" dist="38100" dir="2700000" algn="tl" rotWithShape="0">
              <a:srgbClr val="000000">
                <a:alpha val="40000"/>
              </a:srgbClr>
            </a:outerShdw>
          </a:effectLst>
        </p:spPr>
      </p:sp>
      <p:sp>
        <p:nvSpPr>
          <p:cNvPr id="75" name="Google Shape;75;p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6"/>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FFFFFF"/>
                </a:solidFill>
                <a:latin typeface="Calibri"/>
                <a:ea typeface="Calibri"/>
                <a:cs typeface="Calibri"/>
                <a:sym typeface="Calibri"/>
              </a:rPr>
              <a:t>‹#›</a:t>
            </a:fld>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Command Prompt 1">
  <p:cSld name="5_Command Prompt 1">
    <p:bg>
      <p:bgPr>
        <a:gradFill>
          <a:gsLst>
            <a:gs pos="0">
              <a:srgbClr val="F2F2F2"/>
            </a:gs>
            <a:gs pos="37000">
              <a:schemeClr val="lt1"/>
            </a:gs>
            <a:gs pos="100000">
              <a:schemeClr val="lt1"/>
            </a:gs>
          </a:gsLst>
          <a:lin ang="5400000" scaled="0"/>
        </a:gradFill>
        <a:effectLst/>
      </p:bgPr>
    </p:bg>
    <p:spTree>
      <p:nvGrpSpPr>
        <p:cNvPr id="1" name="Shape 77"/>
        <p:cNvGrpSpPr/>
        <p:nvPr/>
      </p:nvGrpSpPr>
      <p:grpSpPr>
        <a:xfrm>
          <a:off x="0" y="0"/>
          <a:ext cx="0" cy="0"/>
          <a:chOff x="0" y="0"/>
          <a:chExt cx="0" cy="0"/>
        </a:xfrm>
      </p:grpSpPr>
      <p:sp>
        <p:nvSpPr>
          <p:cNvPr id="78" name="Google Shape;78;p7"/>
          <p:cNvSpPr/>
          <p:nvPr/>
        </p:nvSpPr>
        <p:spPr>
          <a:xfrm>
            <a:off x="2246736" y="1764720"/>
            <a:ext cx="3390739" cy="813888"/>
          </a:xfrm>
          <a:prstGeom prst="roundRect">
            <a:avLst>
              <a:gd name="adj" fmla="val 7439"/>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 name="Google Shape;79;p7"/>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0" name="Google Shape;80;p7"/>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 name="Google Shape;81;p7"/>
          <p:cNvSpPr txBox="1">
            <a:spLocks noGrp="1"/>
          </p:cNvSpPr>
          <p:nvPr>
            <p:ph type="title"/>
          </p:nvPr>
        </p:nvSpPr>
        <p:spPr>
          <a:xfrm>
            <a:off x="631824" y="294694"/>
            <a:ext cx="10507873"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82" name="Google Shape;82;p7"/>
          <p:cNvGrpSpPr/>
          <p:nvPr/>
        </p:nvGrpSpPr>
        <p:grpSpPr>
          <a:xfrm>
            <a:off x="796537" y="1125549"/>
            <a:ext cx="1285487" cy="1239807"/>
            <a:chOff x="1174587" y="1209675"/>
            <a:chExt cx="1332658" cy="1285301"/>
          </a:xfrm>
        </p:grpSpPr>
        <p:sp>
          <p:nvSpPr>
            <p:cNvPr id="83" name="Google Shape;83;p7"/>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84" name="Google Shape;84;p7"/>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85" name="Google Shape;85;p7"/>
          <p:cNvSpPr txBox="1">
            <a:spLocks noGrp="1"/>
          </p:cNvSpPr>
          <p:nvPr>
            <p:ph type="body" idx="1"/>
          </p:nvPr>
        </p:nvSpPr>
        <p:spPr>
          <a:xfrm>
            <a:off x="2246736" y="1801296"/>
            <a:ext cx="3390739" cy="850464"/>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20"/>
              </a:spcBef>
              <a:spcAft>
                <a:spcPts val="0"/>
              </a:spcAft>
              <a:buClr>
                <a:schemeClr val="lt1"/>
              </a:buClr>
              <a:buSzPts val="1600"/>
              <a:buFont typeface="Arial"/>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86" name="Google Shape;86;p7"/>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7"/>
          <p:cNvSpPr txBox="1">
            <a:spLocks noGrp="1"/>
          </p:cNvSpPr>
          <p:nvPr>
            <p:ph type="body" idx="3"/>
          </p:nvPr>
        </p:nvSpPr>
        <p:spPr>
          <a:xfrm>
            <a:off x="1036046" y="2856778"/>
            <a:ext cx="5590997" cy="3315076"/>
          </a:xfrm>
          <a:prstGeom prst="rect">
            <a:avLst/>
          </a:prstGeom>
          <a:noFill/>
          <a:ln>
            <a:noFill/>
          </a:ln>
        </p:spPr>
        <p:txBody>
          <a:bodyPr spcFirstLastPara="1" wrap="square" lIns="91425" tIns="45700" rIns="91425" bIns="45700" anchor="ctr" anchorCtr="0">
            <a:noAutofit/>
          </a:bodyPr>
          <a:lstStyle>
            <a:lvl1pPr marL="457200" lvl="0" indent="-355600" algn="l">
              <a:spcBef>
                <a:spcPts val="400"/>
              </a:spcBef>
              <a:spcAft>
                <a:spcPts val="0"/>
              </a:spcAft>
              <a:buClr>
                <a:schemeClr val="accent1"/>
              </a:buClr>
              <a:buSzPts val="2000"/>
              <a:buFont typeface="Calibri"/>
              <a:buAutoNum type="arabicPeriod"/>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7"/>
          <p:cNvSpPr>
            <a:spLocks noGrp="1"/>
          </p:cNvSpPr>
          <p:nvPr>
            <p:ph type="pic" idx="4"/>
          </p:nvPr>
        </p:nvSpPr>
        <p:spPr>
          <a:xfrm>
            <a:off x="6787299" y="2676824"/>
            <a:ext cx="4635203" cy="3650552"/>
          </a:xfrm>
          <a:prstGeom prst="rect">
            <a:avLst/>
          </a:prstGeom>
          <a:noFill/>
          <a:ln>
            <a:noFill/>
          </a:ln>
          <a:effectLst>
            <a:outerShdw blurRad="50800" dist="38100" dir="2700000" algn="tl" rotWithShape="0">
              <a:srgbClr val="000000">
                <a:alpha val="40000"/>
              </a:srgbClr>
            </a:outerShdw>
          </a:effectLst>
        </p:spPr>
      </p:sp>
      <p:sp>
        <p:nvSpPr>
          <p:cNvPr id="89" name="Google Shape;89;p7"/>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mand Prompt 1">
  <p:cSld name="Command Prompt 1">
    <p:bg>
      <p:bgPr>
        <a:gradFill>
          <a:gsLst>
            <a:gs pos="0">
              <a:srgbClr val="F2F2F2"/>
            </a:gs>
            <a:gs pos="37000">
              <a:schemeClr val="lt1"/>
            </a:gs>
            <a:gs pos="100000">
              <a:schemeClr val="lt1"/>
            </a:gs>
          </a:gsLst>
          <a:lin ang="5400000" scaled="0"/>
        </a:gradFill>
        <a:effectLst/>
      </p:bgPr>
    </p:bg>
    <p:spTree>
      <p:nvGrpSpPr>
        <p:cNvPr id="1" name="Shape 90"/>
        <p:cNvGrpSpPr/>
        <p:nvPr/>
      </p:nvGrpSpPr>
      <p:grpSpPr>
        <a:xfrm>
          <a:off x="0" y="0"/>
          <a:ext cx="0" cy="0"/>
          <a:chOff x="0" y="0"/>
          <a:chExt cx="0" cy="0"/>
        </a:xfrm>
      </p:grpSpPr>
      <p:sp>
        <p:nvSpPr>
          <p:cNvPr id="91" name="Google Shape;91;p8"/>
          <p:cNvSpPr/>
          <p:nvPr/>
        </p:nvSpPr>
        <p:spPr>
          <a:xfrm>
            <a:off x="3402470" y="1704976"/>
            <a:ext cx="8355453" cy="4700764"/>
          </a:xfrm>
          <a:prstGeom prst="roundRect">
            <a:avLst>
              <a:gd name="adj" fmla="val 1065"/>
            </a:avLst>
          </a:prstGeom>
          <a:solidFill>
            <a:schemeClr val="dk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 name="Google Shape;92;p8"/>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3" name="Google Shape;93;p8"/>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4" name="Google Shape;94;p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5" name="Google Shape;95;p8"/>
          <p:cNvGrpSpPr/>
          <p:nvPr/>
        </p:nvGrpSpPr>
        <p:grpSpPr>
          <a:xfrm>
            <a:off x="796537" y="1125549"/>
            <a:ext cx="1285487" cy="1239807"/>
            <a:chOff x="1174587" y="1209675"/>
            <a:chExt cx="1332658" cy="1285301"/>
          </a:xfrm>
        </p:grpSpPr>
        <p:sp>
          <p:nvSpPr>
            <p:cNvPr id="96" name="Google Shape;96;p8"/>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97" name="Google Shape;97;p8"/>
            <p:cNvPicPr preferRelativeResize="0"/>
            <p:nvPr/>
          </p:nvPicPr>
          <p:blipFill rotWithShape="1">
            <a:blip r:embed="rId2">
              <a:alphaModFix/>
            </a:blip>
            <a:srcRect/>
            <a:stretch/>
          </p:blipFill>
          <p:spPr>
            <a:xfrm>
              <a:off x="1544209" y="1563257"/>
              <a:ext cx="588541" cy="588541"/>
            </a:xfrm>
            <a:prstGeom prst="rect">
              <a:avLst/>
            </a:prstGeom>
            <a:noFill/>
            <a:ln>
              <a:noFill/>
            </a:ln>
          </p:spPr>
        </p:pic>
      </p:grpSp>
      <p:sp>
        <p:nvSpPr>
          <p:cNvPr id="98" name="Google Shape;98;p8"/>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8"/>
          <p:cNvSpPr txBox="1">
            <a:spLocks noGrp="1"/>
          </p:cNvSpPr>
          <p:nvPr>
            <p:ph type="body" idx="2"/>
          </p:nvPr>
        </p:nvSpPr>
        <p:spPr>
          <a:xfrm>
            <a:off x="3402469" y="1704976"/>
            <a:ext cx="8355453" cy="47007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lt1"/>
              </a:buClr>
              <a:buSzPts val="1600"/>
              <a:buNone/>
              <a:defRPr sz="1600">
                <a:solidFill>
                  <a:schemeClr val="lt1"/>
                </a:solidFill>
                <a:latin typeface="Consolas"/>
                <a:ea typeface="Consolas"/>
                <a:cs typeface="Consolas"/>
                <a:sym typeface="Consolas"/>
              </a:defRPr>
            </a:lvl1pPr>
            <a:lvl2pPr marL="914400" lvl="1"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2pPr>
            <a:lvl3pPr marL="1371600" lvl="2"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3pPr>
            <a:lvl4pPr marL="1828800" lvl="3"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4pPr>
            <a:lvl5pPr marL="2286000" lvl="4" indent="-317500" algn="l">
              <a:spcBef>
                <a:spcPts val="280"/>
              </a:spcBef>
              <a:spcAft>
                <a:spcPts val="0"/>
              </a:spcAft>
              <a:buClr>
                <a:schemeClr val="lt1"/>
              </a:buClr>
              <a:buSzPts val="1400"/>
              <a:buChar char="»"/>
              <a:defRPr sz="1400">
                <a:solidFill>
                  <a:schemeClr val="lt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8"/>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mmand Prompt 1">
  <p:cSld name="1_Command Prompt 1">
    <p:bg>
      <p:bgPr>
        <a:gradFill>
          <a:gsLst>
            <a:gs pos="0">
              <a:srgbClr val="F2F2F2"/>
            </a:gs>
            <a:gs pos="37000">
              <a:schemeClr val="lt1"/>
            </a:gs>
            <a:gs pos="100000">
              <a:schemeClr val="lt1"/>
            </a:gs>
          </a:gsLst>
          <a:lin ang="5400000" scaled="0"/>
        </a:gradFill>
        <a:effectLst/>
      </p:bgPr>
    </p:bg>
    <p:spTree>
      <p:nvGrpSpPr>
        <p:cNvPr id="1" name="Shape 102"/>
        <p:cNvGrpSpPr/>
        <p:nvPr/>
      </p:nvGrpSpPr>
      <p:grpSpPr>
        <a:xfrm>
          <a:off x="0" y="0"/>
          <a:ext cx="0" cy="0"/>
          <a:chOff x="0" y="0"/>
          <a:chExt cx="0" cy="0"/>
        </a:xfrm>
      </p:grpSpPr>
      <p:sp>
        <p:nvSpPr>
          <p:cNvPr id="103" name="Google Shape;103;p9"/>
          <p:cNvSpPr/>
          <p:nvPr/>
        </p:nvSpPr>
        <p:spPr>
          <a:xfrm>
            <a:off x="3402470" y="1704976"/>
            <a:ext cx="8355453" cy="4700764"/>
          </a:xfrm>
          <a:prstGeom prst="roundRect">
            <a:avLst>
              <a:gd name="adj" fmla="val 1065"/>
            </a:avLst>
          </a:prstGeom>
          <a:gradFill>
            <a:gsLst>
              <a:gs pos="0">
                <a:srgbClr val="F2F2F2"/>
              </a:gs>
              <a:gs pos="37000">
                <a:schemeClr val="lt1"/>
              </a:gs>
              <a:gs pos="100000">
                <a:schemeClr val="lt1"/>
              </a:gs>
            </a:gsLst>
            <a:lin ang="54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4" name="Google Shape;104;p9"/>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9"/>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7" name="Google Shape;107;p9"/>
          <p:cNvGrpSpPr/>
          <p:nvPr/>
        </p:nvGrpSpPr>
        <p:grpSpPr>
          <a:xfrm>
            <a:off x="796537" y="1125549"/>
            <a:ext cx="1285487" cy="1239807"/>
            <a:chOff x="1174587" y="1209675"/>
            <a:chExt cx="1332658" cy="1285301"/>
          </a:xfrm>
        </p:grpSpPr>
        <p:sp>
          <p:nvSpPr>
            <p:cNvPr id="108" name="Google Shape;108;p9"/>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09" name="Google Shape;109;p9"/>
            <p:cNvPicPr preferRelativeResize="0"/>
            <p:nvPr/>
          </p:nvPicPr>
          <p:blipFill rotWithShape="1">
            <a:blip r:embed="rId2">
              <a:alphaModFix/>
            </a:blip>
            <a:srcRect/>
            <a:stretch/>
          </p:blipFill>
          <p:spPr>
            <a:xfrm>
              <a:off x="1544209" y="1543508"/>
              <a:ext cx="588541" cy="588541"/>
            </a:xfrm>
            <a:prstGeom prst="rect">
              <a:avLst/>
            </a:prstGeom>
            <a:noFill/>
            <a:ln>
              <a:noFill/>
            </a:ln>
          </p:spPr>
        </p:pic>
      </p:grpSp>
      <p:sp>
        <p:nvSpPr>
          <p:cNvPr id="110" name="Google Shape;110;p9"/>
          <p:cNvSpPr txBox="1">
            <a:spLocks noGrp="1"/>
          </p:cNvSpPr>
          <p:nvPr>
            <p:ph type="body" idx="1"/>
          </p:nvPr>
        </p:nvSpPr>
        <p:spPr>
          <a:xfrm>
            <a:off x="603601" y="2503330"/>
            <a:ext cx="2643903" cy="365474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accent1"/>
              </a:buClr>
              <a:buSzPts val="2000"/>
              <a:buFont typeface="Source Sans Pro"/>
              <a:buNone/>
              <a:defRPr sz="2000">
                <a:latin typeface="Calibri"/>
                <a:ea typeface="Calibri"/>
                <a:cs typeface="Calibri"/>
                <a:sym typeface="Calibri"/>
              </a:defRPr>
            </a:lvl1pPr>
            <a:lvl2pPr marL="914400" lvl="1" indent="-342900" algn="l">
              <a:spcBef>
                <a:spcPts val="120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111" name="Google Shape;111;p9"/>
          <p:cNvCxnSpPr/>
          <p:nvPr/>
        </p:nvCxnSpPr>
        <p:spPr>
          <a:xfrm>
            <a:off x="3949700"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112" name="Google Shape;112;p9"/>
          <p:cNvCxnSpPr/>
          <p:nvPr/>
        </p:nvCxnSpPr>
        <p:spPr>
          <a:xfrm>
            <a:off x="3997325" y="1704976"/>
            <a:ext cx="0" cy="4700764"/>
          </a:xfrm>
          <a:prstGeom prst="straightConnector1">
            <a:avLst/>
          </a:prstGeom>
          <a:noFill/>
          <a:ln w="9525" cap="flat" cmpd="sng">
            <a:solidFill>
              <a:srgbClr val="CB1925">
                <a:alpha val="60000"/>
              </a:srgbClr>
            </a:solidFill>
            <a:prstDash val="solid"/>
            <a:round/>
            <a:headEnd type="none" w="sm" len="sm"/>
            <a:tailEnd type="none" w="sm" len="sm"/>
          </a:ln>
        </p:spPr>
      </p:cxnSp>
      <p:cxnSp>
        <p:nvCxnSpPr>
          <p:cNvPr id="113" name="Google Shape;113;p9"/>
          <p:cNvCxnSpPr/>
          <p:nvPr/>
        </p:nvCxnSpPr>
        <p:spPr>
          <a:xfrm>
            <a:off x="3402470" y="19678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14" name="Google Shape;114;p9"/>
          <p:cNvCxnSpPr/>
          <p:nvPr/>
        </p:nvCxnSpPr>
        <p:spPr>
          <a:xfrm>
            <a:off x="3402469" y="2158315"/>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15" name="Google Shape;115;p9"/>
          <p:cNvCxnSpPr/>
          <p:nvPr/>
        </p:nvCxnSpPr>
        <p:spPr>
          <a:xfrm>
            <a:off x="3402469" y="236149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16" name="Google Shape;116;p9"/>
          <p:cNvCxnSpPr/>
          <p:nvPr/>
        </p:nvCxnSpPr>
        <p:spPr>
          <a:xfrm>
            <a:off x="3402468" y="25576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17" name="Google Shape;117;p9"/>
          <p:cNvCxnSpPr/>
          <p:nvPr/>
        </p:nvCxnSpPr>
        <p:spPr>
          <a:xfrm>
            <a:off x="3402468" y="27520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18" name="Google Shape;118;p9"/>
          <p:cNvCxnSpPr/>
          <p:nvPr/>
        </p:nvCxnSpPr>
        <p:spPr>
          <a:xfrm>
            <a:off x="3402467" y="29481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19" name="Google Shape;119;p9"/>
          <p:cNvCxnSpPr/>
          <p:nvPr/>
        </p:nvCxnSpPr>
        <p:spPr>
          <a:xfrm>
            <a:off x="3402467" y="31482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0" name="Google Shape;120;p9"/>
          <p:cNvCxnSpPr/>
          <p:nvPr/>
        </p:nvCxnSpPr>
        <p:spPr>
          <a:xfrm>
            <a:off x="3402467" y="33425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1" name="Google Shape;121;p9"/>
          <p:cNvCxnSpPr/>
          <p:nvPr/>
        </p:nvCxnSpPr>
        <p:spPr>
          <a:xfrm>
            <a:off x="3402466" y="35387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2" name="Google Shape;122;p9"/>
          <p:cNvCxnSpPr/>
          <p:nvPr/>
        </p:nvCxnSpPr>
        <p:spPr>
          <a:xfrm>
            <a:off x="3402467" y="37387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3" name="Google Shape;123;p9"/>
          <p:cNvCxnSpPr/>
          <p:nvPr/>
        </p:nvCxnSpPr>
        <p:spPr>
          <a:xfrm>
            <a:off x="3402467" y="39331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4" name="Google Shape;124;p9"/>
          <p:cNvCxnSpPr/>
          <p:nvPr/>
        </p:nvCxnSpPr>
        <p:spPr>
          <a:xfrm>
            <a:off x="3402466" y="41292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5" name="Google Shape;125;p9"/>
          <p:cNvCxnSpPr/>
          <p:nvPr/>
        </p:nvCxnSpPr>
        <p:spPr>
          <a:xfrm>
            <a:off x="3402468" y="43293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6" name="Google Shape;126;p9"/>
          <p:cNvCxnSpPr/>
          <p:nvPr/>
        </p:nvCxnSpPr>
        <p:spPr>
          <a:xfrm>
            <a:off x="3402468" y="45236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7" name="Google Shape;127;p9"/>
          <p:cNvCxnSpPr/>
          <p:nvPr/>
        </p:nvCxnSpPr>
        <p:spPr>
          <a:xfrm>
            <a:off x="3402467" y="47198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8" name="Google Shape;128;p9"/>
          <p:cNvCxnSpPr/>
          <p:nvPr/>
        </p:nvCxnSpPr>
        <p:spPr>
          <a:xfrm>
            <a:off x="3402467" y="491986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29" name="Google Shape;129;p9"/>
          <p:cNvCxnSpPr/>
          <p:nvPr/>
        </p:nvCxnSpPr>
        <p:spPr>
          <a:xfrm>
            <a:off x="3402467" y="511422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30" name="Google Shape;130;p9"/>
          <p:cNvCxnSpPr/>
          <p:nvPr/>
        </p:nvCxnSpPr>
        <p:spPr>
          <a:xfrm>
            <a:off x="3402466" y="531038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31" name="Google Shape;131;p9"/>
          <p:cNvCxnSpPr/>
          <p:nvPr/>
        </p:nvCxnSpPr>
        <p:spPr>
          <a:xfrm>
            <a:off x="3402467" y="551041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32" name="Google Shape;132;p9"/>
          <p:cNvCxnSpPr/>
          <p:nvPr/>
        </p:nvCxnSpPr>
        <p:spPr>
          <a:xfrm>
            <a:off x="3402467" y="5704771"/>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33" name="Google Shape;133;p9"/>
          <p:cNvCxnSpPr/>
          <p:nvPr/>
        </p:nvCxnSpPr>
        <p:spPr>
          <a:xfrm>
            <a:off x="3402466" y="5900936"/>
            <a:ext cx="8355453" cy="0"/>
          </a:xfrm>
          <a:prstGeom prst="straightConnector1">
            <a:avLst/>
          </a:prstGeom>
          <a:noFill/>
          <a:ln w="9525" cap="flat" cmpd="sng">
            <a:solidFill>
              <a:srgbClr val="2274FE">
                <a:alpha val="20000"/>
              </a:srgbClr>
            </a:solidFill>
            <a:prstDash val="solid"/>
            <a:round/>
            <a:headEnd type="none" w="sm" len="sm"/>
            <a:tailEnd type="none" w="sm" len="sm"/>
          </a:ln>
        </p:spPr>
      </p:cxnSp>
      <p:cxnSp>
        <p:nvCxnSpPr>
          <p:cNvPr id="134" name="Google Shape;134;p9"/>
          <p:cNvCxnSpPr/>
          <p:nvPr/>
        </p:nvCxnSpPr>
        <p:spPr>
          <a:xfrm>
            <a:off x="3402466" y="6081911"/>
            <a:ext cx="8355453" cy="0"/>
          </a:xfrm>
          <a:prstGeom prst="straightConnector1">
            <a:avLst/>
          </a:prstGeom>
          <a:noFill/>
          <a:ln w="9525" cap="flat" cmpd="sng">
            <a:solidFill>
              <a:srgbClr val="2274FE">
                <a:alpha val="20000"/>
              </a:srgbClr>
            </a:solidFill>
            <a:prstDash val="solid"/>
            <a:round/>
            <a:headEnd type="none" w="sm" len="sm"/>
            <a:tailEnd type="none" w="sm" len="sm"/>
          </a:ln>
        </p:spPr>
      </p:cxnSp>
      <p:sp>
        <p:nvSpPr>
          <p:cNvPr id="135" name="Google Shape;135;p9"/>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9"/>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Graph Demo Alt">
  <p:cSld name="3_Graph Demo Alt">
    <p:bg>
      <p:bgPr>
        <a:gradFill>
          <a:gsLst>
            <a:gs pos="0">
              <a:srgbClr val="F2F2F2"/>
            </a:gs>
            <a:gs pos="37000">
              <a:schemeClr val="lt1"/>
            </a:gs>
            <a:gs pos="100000">
              <a:schemeClr val="lt1"/>
            </a:gs>
          </a:gsLst>
          <a:lin ang="5400000" scaled="0"/>
        </a:gradFill>
        <a:effectLst/>
      </p:bgPr>
    </p:bg>
    <p:spTree>
      <p:nvGrpSpPr>
        <p:cNvPr id="1" name="Shape 137"/>
        <p:cNvGrpSpPr/>
        <p:nvPr/>
      </p:nvGrpSpPr>
      <p:grpSpPr>
        <a:xfrm>
          <a:off x="0" y="0"/>
          <a:ext cx="0" cy="0"/>
          <a:chOff x="0" y="0"/>
          <a:chExt cx="0" cy="0"/>
        </a:xfrm>
      </p:grpSpPr>
      <p:pic>
        <p:nvPicPr>
          <p:cNvPr id="138" name="Google Shape;138;p10" descr="A screen shot of a computer&#10;&#10;Description automatically generated"/>
          <p:cNvPicPr preferRelativeResize="0"/>
          <p:nvPr/>
        </p:nvPicPr>
        <p:blipFill rotWithShape="1">
          <a:blip r:embed="rId2">
            <a:alphaModFix/>
          </a:blip>
          <a:srcRect/>
          <a:stretch/>
        </p:blipFill>
        <p:spPr>
          <a:xfrm>
            <a:off x="11954835" y="5645098"/>
            <a:ext cx="237164" cy="693114"/>
          </a:xfrm>
          <a:custGeom>
            <a:avLst/>
            <a:gdLst/>
            <a:ahLst/>
            <a:cxnLst/>
            <a:rect l="l" t="t" r="r" b="b"/>
            <a:pathLst>
              <a:path w="237164" h="693114" extrusionOk="0">
                <a:moveTo>
                  <a:pt x="237164" y="0"/>
                </a:moveTo>
                <a:lnTo>
                  <a:pt x="237164" y="693114"/>
                </a:lnTo>
                <a:lnTo>
                  <a:pt x="36381" y="592604"/>
                </a:lnTo>
                <a:lnTo>
                  <a:pt x="34549" y="591444"/>
                </a:lnTo>
                <a:lnTo>
                  <a:pt x="31646" y="590305"/>
                </a:lnTo>
                <a:lnTo>
                  <a:pt x="28630" y="587695"/>
                </a:lnTo>
                <a:lnTo>
                  <a:pt x="25171" y="585504"/>
                </a:lnTo>
                <a:lnTo>
                  <a:pt x="16714" y="577384"/>
                </a:lnTo>
                <a:lnTo>
                  <a:pt x="15061" y="575953"/>
                </a:lnTo>
                <a:lnTo>
                  <a:pt x="13298" y="572883"/>
                </a:lnTo>
                <a:lnTo>
                  <a:pt x="8635" y="566203"/>
                </a:lnTo>
                <a:lnTo>
                  <a:pt x="5841" y="559893"/>
                </a:lnTo>
                <a:lnTo>
                  <a:pt x="4071" y="556810"/>
                </a:lnTo>
                <a:cubicBezTo>
                  <a:pt x="2784" y="553298"/>
                  <a:pt x="1790" y="549646"/>
                  <a:pt x="1117" y="545881"/>
                </a:cubicBezTo>
                <a:lnTo>
                  <a:pt x="864" y="543031"/>
                </a:lnTo>
                <a:lnTo>
                  <a:pt x="734" y="542460"/>
                </a:lnTo>
                <a:lnTo>
                  <a:pt x="685" y="541001"/>
                </a:lnTo>
                <a:lnTo>
                  <a:pt x="90" y="534285"/>
                </a:lnTo>
                <a:lnTo>
                  <a:pt x="0" y="160132"/>
                </a:lnTo>
                <a:cubicBezTo>
                  <a:pt x="0" y="155609"/>
                  <a:pt x="457" y="151193"/>
                  <a:pt x="1329" y="146929"/>
                </a:cubicBezTo>
                <a:lnTo>
                  <a:pt x="1552" y="146211"/>
                </a:lnTo>
                <a:lnTo>
                  <a:pt x="1724" y="144117"/>
                </a:lnTo>
                <a:lnTo>
                  <a:pt x="4088" y="138030"/>
                </a:lnTo>
                <a:lnTo>
                  <a:pt x="5143" y="134630"/>
                </a:lnTo>
                <a:lnTo>
                  <a:pt x="6079" y="132905"/>
                </a:lnTo>
                <a:lnTo>
                  <a:pt x="8534" y="126581"/>
                </a:lnTo>
                <a:cubicBezTo>
                  <a:pt x="14737" y="115591"/>
                  <a:pt x="24175" y="106273"/>
                  <a:pt x="36314" y="100215"/>
                </a:cubicBezTo>
                <a:close/>
              </a:path>
            </a:pathLst>
          </a:custGeom>
          <a:noFill/>
          <a:ln>
            <a:noFill/>
          </a:ln>
        </p:spPr>
      </p:pic>
      <p:pic>
        <p:nvPicPr>
          <p:cNvPr id="139" name="Google Shape;139;p10" descr="A screen shot of a computer&#10;&#10;Description automatically generated"/>
          <p:cNvPicPr preferRelativeResize="0"/>
          <p:nvPr/>
        </p:nvPicPr>
        <p:blipFill rotWithShape="1">
          <a:blip r:embed="rId3">
            <a:alphaModFix/>
          </a:blip>
          <a:srcRect/>
          <a:stretch/>
        </p:blipFill>
        <p:spPr>
          <a:xfrm>
            <a:off x="10842057" y="4202551"/>
            <a:ext cx="1349943" cy="1618109"/>
          </a:xfrm>
          <a:custGeom>
            <a:avLst/>
            <a:gdLst/>
            <a:ahLst/>
            <a:cxnLst/>
            <a:rect l="l" t="t" r="r" b="b"/>
            <a:pathLst>
              <a:path w="1349943" h="1618109" extrusionOk="0">
                <a:moveTo>
                  <a:pt x="701501" y="0"/>
                </a:moveTo>
                <a:lnTo>
                  <a:pt x="716940" y="532"/>
                </a:lnTo>
                <a:lnTo>
                  <a:pt x="722197" y="358"/>
                </a:lnTo>
                <a:lnTo>
                  <a:pt x="724932" y="808"/>
                </a:lnTo>
                <a:lnTo>
                  <a:pt x="727570" y="898"/>
                </a:lnTo>
                <a:lnTo>
                  <a:pt x="732736" y="2092"/>
                </a:lnTo>
                <a:lnTo>
                  <a:pt x="748373" y="4666"/>
                </a:lnTo>
                <a:cubicBezTo>
                  <a:pt x="757035" y="6991"/>
                  <a:pt x="765592" y="10219"/>
                  <a:pt x="773923" y="14390"/>
                </a:cubicBezTo>
                <a:lnTo>
                  <a:pt x="1347192" y="301361"/>
                </a:lnTo>
                <a:lnTo>
                  <a:pt x="1349942" y="303300"/>
                </a:lnTo>
                <a:lnTo>
                  <a:pt x="1349943" y="1314095"/>
                </a:lnTo>
                <a:lnTo>
                  <a:pt x="1347329" y="1315747"/>
                </a:lnTo>
                <a:lnTo>
                  <a:pt x="782878" y="1597384"/>
                </a:lnTo>
                <a:lnTo>
                  <a:pt x="778141" y="1600689"/>
                </a:lnTo>
                <a:cubicBezTo>
                  <a:pt x="755486" y="1613436"/>
                  <a:pt x="729398" y="1619515"/>
                  <a:pt x="703153" y="1617835"/>
                </a:cubicBezTo>
                <a:lnTo>
                  <a:pt x="681142" y="1614210"/>
                </a:lnTo>
                <a:lnTo>
                  <a:pt x="680227" y="1614158"/>
                </a:lnTo>
                <a:lnTo>
                  <a:pt x="679841" y="1613996"/>
                </a:lnTo>
                <a:lnTo>
                  <a:pt x="676979" y="1613525"/>
                </a:lnTo>
                <a:cubicBezTo>
                  <a:pt x="668318" y="1611200"/>
                  <a:pt x="659761" y="1607974"/>
                  <a:pt x="651428" y="1603803"/>
                </a:cubicBezTo>
                <a:lnTo>
                  <a:pt x="74949" y="1315223"/>
                </a:lnTo>
                <a:lnTo>
                  <a:pt x="71174" y="1312831"/>
                </a:lnTo>
                <a:lnTo>
                  <a:pt x="65193" y="1310486"/>
                </a:lnTo>
                <a:lnTo>
                  <a:pt x="58980" y="1305109"/>
                </a:lnTo>
                <a:lnTo>
                  <a:pt x="51853" y="1300595"/>
                </a:lnTo>
                <a:lnTo>
                  <a:pt x="34430" y="1283865"/>
                </a:lnTo>
                <a:lnTo>
                  <a:pt x="31025" y="1280919"/>
                </a:lnTo>
                <a:lnTo>
                  <a:pt x="27395" y="1274595"/>
                </a:lnTo>
                <a:lnTo>
                  <a:pt x="17789" y="1260833"/>
                </a:lnTo>
                <a:lnTo>
                  <a:pt x="12032" y="1247833"/>
                </a:lnTo>
                <a:lnTo>
                  <a:pt x="8386" y="1241479"/>
                </a:lnTo>
                <a:cubicBezTo>
                  <a:pt x="5735" y="1234246"/>
                  <a:pt x="3686" y="1226720"/>
                  <a:pt x="2299" y="1218967"/>
                </a:cubicBezTo>
                <a:lnTo>
                  <a:pt x="1779" y="1213094"/>
                </a:lnTo>
                <a:lnTo>
                  <a:pt x="1508" y="1211917"/>
                </a:lnTo>
                <a:lnTo>
                  <a:pt x="1409" y="1208911"/>
                </a:lnTo>
                <a:lnTo>
                  <a:pt x="184" y="1195077"/>
                </a:lnTo>
                <a:lnTo>
                  <a:pt x="1" y="424272"/>
                </a:lnTo>
                <a:cubicBezTo>
                  <a:pt x="-2" y="414956"/>
                  <a:pt x="940" y="405859"/>
                  <a:pt x="2736" y="397072"/>
                </a:cubicBezTo>
                <a:lnTo>
                  <a:pt x="3195" y="395593"/>
                </a:lnTo>
                <a:lnTo>
                  <a:pt x="3550" y="391281"/>
                </a:lnTo>
                <a:lnTo>
                  <a:pt x="8422" y="378739"/>
                </a:lnTo>
                <a:lnTo>
                  <a:pt x="10593" y="371737"/>
                </a:lnTo>
                <a:lnTo>
                  <a:pt x="12520" y="368184"/>
                </a:lnTo>
                <a:lnTo>
                  <a:pt x="17581" y="355152"/>
                </a:lnTo>
                <a:cubicBezTo>
                  <a:pt x="30359" y="332513"/>
                  <a:pt x="49801" y="313316"/>
                  <a:pt x="74812" y="300837"/>
                </a:cubicBezTo>
                <a:lnTo>
                  <a:pt x="649758" y="13964"/>
                </a:lnTo>
                <a:cubicBezTo>
                  <a:pt x="666431" y="5643"/>
                  <a:pt x="684003" y="1098"/>
                  <a:pt x="701501" y="0"/>
                </a:cubicBezTo>
                <a:close/>
              </a:path>
            </a:pathLst>
          </a:custGeom>
          <a:noFill/>
          <a:ln>
            <a:noFill/>
          </a:ln>
        </p:spPr>
      </p:pic>
      <p:pic>
        <p:nvPicPr>
          <p:cNvPr id="140" name="Google Shape;140;p10" descr="A screen shot of a computer&#10;&#10;Description automatically generated"/>
          <p:cNvPicPr preferRelativeResize="0"/>
          <p:nvPr/>
        </p:nvPicPr>
        <p:blipFill rotWithShape="1">
          <a:blip r:embed="rId4">
            <a:alphaModFix/>
          </a:blip>
          <a:srcRect/>
          <a:stretch/>
        </p:blipFill>
        <p:spPr>
          <a:xfrm>
            <a:off x="11807490" y="3277050"/>
            <a:ext cx="384511" cy="1119558"/>
          </a:xfrm>
          <a:custGeom>
            <a:avLst/>
            <a:gdLst/>
            <a:ahLst/>
            <a:cxnLst/>
            <a:rect l="l" t="t" r="r" b="b"/>
            <a:pathLst>
              <a:path w="384511" h="1119558" extrusionOk="0">
                <a:moveTo>
                  <a:pt x="384511" y="0"/>
                </a:moveTo>
                <a:lnTo>
                  <a:pt x="384510" y="1119558"/>
                </a:lnTo>
                <a:lnTo>
                  <a:pt x="58651" y="956436"/>
                </a:lnTo>
                <a:lnTo>
                  <a:pt x="55697" y="954566"/>
                </a:lnTo>
                <a:lnTo>
                  <a:pt x="51017" y="952729"/>
                </a:lnTo>
                <a:lnTo>
                  <a:pt x="46154" y="948522"/>
                </a:lnTo>
                <a:lnTo>
                  <a:pt x="40578" y="944990"/>
                </a:lnTo>
                <a:lnTo>
                  <a:pt x="26943" y="931898"/>
                </a:lnTo>
                <a:lnTo>
                  <a:pt x="24279" y="929592"/>
                </a:lnTo>
                <a:lnTo>
                  <a:pt x="21438" y="924643"/>
                </a:lnTo>
                <a:lnTo>
                  <a:pt x="13922" y="913874"/>
                </a:lnTo>
                <a:lnTo>
                  <a:pt x="9416" y="903701"/>
                </a:lnTo>
                <a:lnTo>
                  <a:pt x="6564" y="898729"/>
                </a:lnTo>
                <a:cubicBezTo>
                  <a:pt x="4488" y="893068"/>
                  <a:pt x="2885" y="887180"/>
                  <a:pt x="1800" y="881112"/>
                </a:cubicBezTo>
                <a:lnTo>
                  <a:pt x="1393" y="876516"/>
                </a:lnTo>
                <a:lnTo>
                  <a:pt x="1182" y="875595"/>
                </a:lnTo>
                <a:lnTo>
                  <a:pt x="1104" y="873244"/>
                </a:lnTo>
                <a:lnTo>
                  <a:pt x="146" y="862417"/>
                </a:lnTo>
                <a:lnTo>
                  <a:pt x="1" y="259236"/>
                </a:lnTo>
                <a:cubicBezTo>
                  <a:pt x="-1" y="251945"/>
                  <a:pt x="736" y="244826"/>
                  <a:pt x="2142" y="237951"/>
                </a:cubicBezTo>
                <a:lnTo>
                  <a:pt x="2500" y="236794"/>
                </a:lnTo>
                <a:lnTo>
                  <a:pt x="2780" y="233419"/>
                </a:lnTo>
                <a:lnTo>
                  <a:pt x="6591" y="223604"/>
                </a:lnTo>
                <a:lnTo>
                  <a:pt x="8290" y="218124"/>
                </a:lnTo>
                <a:lnTo>
                  <a:pt x="9798" y="215344"/>
                </a:lnTo>
                <a:lnTo>
                  <a:pt x="13760" y="205147"/>
                </a:lnTo>
                <a:cubicBezTo>
                  <a:pt x="23758" y="187431"/>
                  <a:pt x="38971" y="172409"/>
                  <a:pt x="58544" y="162643"/>
                </a:cubicBezTo>
                <a:close/>
              </a:path>
            </a:pathLst>
          </a:custGeom>
          <a:noFill/>
          <a:ln>
            <a:noFill/>
          </a:ln>
        </p:spPr>
      </p:pic>
      <p:pic>
        <p:nvPicPr>
          <p:cNvPr id="141" name="Google Shape;141;p10" descr="A screen shot of a computer&#10;&#10;Description automatically generated"/>
          <p:cNvPicPr preferRelativeResize="0"/>
          <p:nvPr/>
        </p:nvPicPr>
        <p:blipFill rotWithShape="1">
          <a:blip r:embed="rId5">
            <a:alphaModFix/>
          </a:blip>
          <a:srcRect/>
          <a:stretch/>
        </p:blipFill>
        <p:spPr>
          <a:xfrm>
            <a:off x="10581010" y="3023598"/>
            <a:ext cx="1112905" cy="1266228"/>
          </a:xfrm>
          <a:custGeom>
            <a:avLst/>
            <a:gdLst/>
            <a:ahLst/>
            <a:cxnLst/>
            <a:rect l="l" t="t" r="r" b="b"/>
            <a:pathLst>
              <a:path w="1112905" h="1266228" extrusionOk="0">
                <a:moveTo>
                  <a:pt x="548950" y="0"/>
                </a:moveTo>
                <a:lnTo>
                  <a:pt x="561032" y="417"/>
                </a:lnTo>
                <a:lnTo>
                  <a:pt x="565147" y="281"/>
                </a:lnTo>
                <a:lnTo>
                  <a:pt x="567287" y="633"/>
                </a:lnTo>
                <a:lnTo>
                  <a:pt x="569350" y="704"/>
                </a:lnTo>
                <a:lnTo>
                  <a:pt x="573393" y="1638"/>
                </a:lnTo>
                <a:lnTo>
                  <a:pt x="585629" y="3652"/>
                </a:lnTo>
                <a:cubicBezTo>
                  <a:pt x="592407" y="5471"/>
                  <a:pt x="599103" y="7997"/>
                  <a:pt x="605623" y="11261"/>
                </a:cubicBezTo>
                <a:lnTo>
                  <a:pt x="1054227" y="235826"/>
                </a:lnTo>
                <a:cubicBezTo>
                  <a:pt x="1073787" y="245618"/>
                  <a:pt x="1088981" y="260660"/>
                  <a:pt x="1098957" y="278388"/>
                </a:cubicBezTo>
                <a:lnTo>
                  <a:pt x="1104061" y="289917"/>
                </a:lnTo>
                <a:lnTo>
                  <a:pt x="1104451" y="290635"/>
                </a:lnTo>
                <a:lnTo>
                  <a:pt x="1104620" y="291180"/>
                </a:lnTo>
                <a:lnTo>
                  <a:pt x="1107161" y="296917"/>
                </a:lnTo>
                <a:lnTo>
                  <a:pt x="1109308" y="306269"/>
                </a:lnTo>
                <a:lnTo>
                  <a:pt x="1110610" y="310458"/>
                </a:lnTo>
                <a:lnTo>
                  <a:pt x="1110877" y="313098"/>
                </a:lnTo>
                <a:lnTo>
                  <a:pt x="1111696" y="316668"/>
                </a:lnTo>
                <a:lnTo>
                  <a:pt x="1111921" y="323429"/>
                </a:lnTo>
                <a:lnTo>
                  <a:pt x="1112761" y="331743"/>
                </a:lnTo>
                <a:lnTo>
                  <a:pt x="1112905" y="934924"/>
                </a:lnTo>
                <a:lnTo>
                  <a:pt x="1112056" y="944576"/>
                </a:lnTo>
                <a:lnTo>
                  <a:pt x="1111908" y="948853"/>
                </a:lnTo>
                <a:lnTo>
                  <a:pt x="1111539" y="950454"/>
                </a:lnTo>
                <a:lnTo>
                  <a:pt x="1111260" y="953620"/>
                </a:lnTo>
                <a:lnTo>
                  <a:pt x="1108114" y="965277"/>
                </a:lnTo>
                <a:lnTo>
                  <a:pt x="1107347" y="968597"/>
                </a:lnTo>
                <a:lnTo>
                  <a:pt x="1107019" y="969337"/>
                </a:lnTo>
                <a:lnTo>
                  <a:pt x="1106505" y="971239"/>
                </a:lnTo>
                <a:lnTo>
                  <a:pt x="1105030" y="973811"/>
                </a:lnTo>
                <a:lnTo>
                  <a:pt x="1099118" y="987116"/>
                </a:lnTo>
                <a:lnTo>
                  <a:pt x="1089624" y="1000679"/>
                </a:lnTo>
                <a:lnTo>
                  <a:pt x="1088804" y="1002110"/>
                </a:lnTo>
                <a:lnTo>
                  <a:pt x="1088344" y="1002508"/>
                </a:lnTo>
                <a:lnTo>
                  <a:pt x="1087413" y="1003838"/>
                </a:lnTo>
                <a:cubicBezTo>
                  <a:pt x="1082953" y="1009050"/>
                  <a:pt x="1077945" y="1013868"/>
                  <a:pt x="1072422" y="1018196"/>
                </a:cubicBezTo>
                <a:lnTo>
                  <a:pt x="1064342" y="1023299"/>
                </a:lnTo>
                <a:lnTo>
                  <a:pt x="1062077" y="1025260"/>
                </a:lnTo>
                <a:lnTo>
                  <a:pt x="1059851" y="1026135"/>
                </a:lnTo>
                <a:lnTo>
                  <a:pt x="1054334" y="1029619"/>
                </a:lnTo>
                <a:lnTo>
                  <a:pt x="612630" y="1250010"/>
                </a:lnTo>
                <a:lnTo>
                  <a:pt x="608923" y="1252597"/>
                </a:lnTo>
                <a:cubicBezTo>
                  <a:pt x="591195" y="1262573"/>
                  <a:pt x="570780" y="1267329"/>
                  <a:pt x="550243" y="1266014"/>
                </a:cubicBezTo>
                <a:lnTo>
                  <a:pt x="533018" y="1263179"/>
                </a:lnTo>
                <a:lnTo>
                  <a:pt x="532303" y="1263137"/>
                </a:lnTo>
                <a:lnTo>
                  <a:pt x="532000" y="1263011"/>
                </a:lnTo>
                <a:lnTo>
                  <a:pt x="529761" y="1262642"/>
                </a:lnTo>
                <a:cubicBezTo>
                  <a:pt x="522983" y="1260823"/>
                  <a:pt x="516287" y="1258297"/>
                  <a:pt x="509767" y="1255033"/>
                </a:cubicBezTo>
                <a:lnTo>
                  <a:pt x="58651" y="1029210"/>
                </a:lnTo>
                <a:lnTo>
                  <a:pt x="55697" y="1027339"/>
                </a:lnTo>
                <a:lnTo>
                  <a:pt x="51017" y="1025503"/>
                </a:lnTo>
                <a:lnTo>
                  <a:pt x="46154" y="1021295"/>
                </a:lnTo>
                <a:lnTo>
                  <a:pt x="40578" y="1017763"/>
                </a:lnTo>
                <a:lnTo>
                  <a:pt x="26943" y="1004671"/>
                </a:lnTo>
                <a:lnTo>
                  <a:pt x="24279" y="1002365"/>
                </a:lnTo>
                <a:lnTo>
                  <a:pt x="21438" y="997416"/>
                </a:lnTo>
                <a:lnTo>
                  <a:pt x="13921" y="986648"/>
                </a:lnTo>
                <a:lnTo>
                  <a:pt x="9416" y="976474"/>
                </a:lnTo>
                <a:lnTo>
                  <a:pt x="6563" y="971503"/>
                </a:lnTo>
                <a:cubicBezTo>
                  <a:pt x="4488" y="965842"/>
                  <a:pt x="2885" y="959953"/>
                  <a:pt x="1799" y="953886"/>
                </a:cubicBezTo>
                <a:lnTo>
                  <a:pt x="1393" y="949290"/>
                </a:lnTo>
                <a:lnTo>
                  <a:pt x="1182" y="948369"/>
                </a:lnTo>
                <a:lnTo>
                  <a:pt x="1104" y="946017"/>
                </a:lnTo>
                <a:lnTo>
                  <a:pt x="146" y="935191"/>
                </a:lnTo>
                <a:lnTo>
                  <a:pt x="1" y="332009"/>
                </a:lnTo>
                <a:cubicBezTo>
                  <a:pt x="-1" y="324718"/>
                  <a:pt x="736" y="317600"/>
                  <a:pt x="2141" y="310724"/>
                </a:cubicBezTo>
                <a:lnTo>
                  <a:pt x="2500" y="309567"/>
                </a:lnTo>
                <a:lnTo>
                  <a:pt x="2779" y="306193"/>
                </a:lnTo>
                <a:lnTo>
                  <a:pt x="6591" y="296377"/>
                </a:lnTo>
                <a:lnTo>
                  <a:pt x="8290" y="290898"/>
                </a:lnTo>
                <a:lnTo>
                  <a:pt x="9798" y="288118"/>
                </a:lnTo>
                <a:lnTo>
                  <a:pt x="13759" y="277920"/>
                </a:lnTo>
                <a:cubicBezTo>
                  <a:pt x="23757" y="260204"/>
                  <a:pt x="38971" y="245182"/>
                  <a:pt x="58544" y="235416"/>
                </a:cubicBezTo>
                <a:lnTo>
                  <a:pt x="508459" y="10928"/>
                </a:lnTo>
                <a:cubicBezTo>
                  <a:pt x="521507" y="4417"/>
                  <a:pt x="535258" y="860"/>
                  <a:pt x="548950" y="0"/>
                </a:cubicBezTo>
                <a:close/>
              </a:path>
            </a:pathLst>
          </a:custGeom>
          <a:noFill/>
          <a:ln>
            <a:noFill/>
          </a:ln>
        </p:spPr>
      </p:pic>
      <p:pic>
        <p:nvPicPr>
          <p:cNvPr id="142" name="Google Shape;142;p10" descr="A screen shot of a computer&#10;&#10;Description automatically generated"/>
          <p:cNvPicPr preferRelativeResize="0"/>
          <p:nvPr/>
        </p:nvPicPr>
        <p:blipFill rotWithShape="1">
          <a:blip r:embed="rId6">
            <a:alphaModFix/>
          </a:blip>
          <a:srcRect/>
          <a:stretch/>
        </p:blipFill>
        <p:spPr>
          <a:xfrm>
            <a:off x="10938544" y="1029285"/>
            <a:ext cx="1253457" cy="2222793"/>
          </a:xfrm>
          <a:custGeom>
            <a:avLst/>
            <a:gdLst/>
            <a:ahLst/>
            <a:cxnLst/>
            <a:rect l="l" t="t" r="r" b="b"/>
            <a:pathLst>
              <a:path w="1253457" h="2222793" extrusionOk="0">
                <a:moveTo>
                  <a:pt x="963651" y="0"/>
                </a:moveTo>
                <a:lnTo>
                  <a:pt x="984860" y="732"/>
                </a:lnTo>
                <a:lnTo>
                  <a:pt x="992083" y="492"/>
                </a:lnTo>
                <a:lnTo>
                  <a:pt x="995839" y="1110"/>
                </a:lnTo>
                <a:lnTo>
                  <a:pt x="999462" y="1235"/>
                </a:lnTo>
                <a:lnTo>
                  <a:pt x="1006559" y="2874"/>
                </a:lnTo>
                <a:lnTo>
                  <a:pt x="1028039" y="6410"/>
                </a:lnTo>
                <a:cubicBezTo>
                  <a:pt x="1039937" y="9604"/>
                  <a:pt x="1051692" y="14038"/>
                  <a:pt x="1063138" y="19768"/>
                </a:cubicBezTo>
                <a:lnTo>
                  <a:pt x="1253457" y="115039"/>
                </a:lnTo>
                <a:lnTo>
                  <a:pt x="1253457" y="2105499"/>
                </a:lnTo>
                <a:lnTo>
                  <a:pt x="1075438" y="2194322"/>
                </a:lnTo>
                <a:lnTo>
                  <a:pt x="1068930" y="2198864"/>
                </a:lnTo>
                <a:cubicBezTo>
                  <a:pt x="1037809" y="2216375"/>
                  <a:pt x="1001972" y="2224725"/>
                  <a:pt x="965921" y="2222416"/>
                </a:cubicBezTo>
                <a:lnTo>
                  <a:pt x="935682" y="2217439"/>
                </a:lnTo>
                <a:lnTo>
                  <a:pt x="934428" y="2217366"/>
                </a:lnTo>
                <a:lnTo>
                  <a:pt x="933897" y="2217145"/>
                </a:lnTo>
                <a:lnTo>
                  <a:pt x="929965" y="2216498"/>
                </a:lnTo>
                <a:cubicBezTo>
                  <a:pt x="918067" y="2213304"/>
                  <a:pt x="906312" y="2208870"/>
                  <a:pt x="894867" y="2203141"/>
                </a:cubicBezTo>
                <a:lnTo>
                  <a:pt x="102958" y="1806720"/>
                </a:lnTo>
                <a:lnTo>
                  <a:pt x="97772" y="1803435"/>
                </a:lnTo>
                <a:lnTo>
                  <a:pt x="89557" y="1800213"/>
                </a:lnTo>
                <a:lnTo>
                  <a:pt x="81021" y="1792825"/>
                </a:lnTo>
                <a:lnTo>
                  <a:pt x="71232" y="1786626"/>
                </a:lnTo>
                <a:lnTo>
                  <a:pt x="47297" y="1763645"/>
                </a:lnTo>
                <a:lnTo>
                  <a:pt x="42620" y="1759596"/>
                </a:lnTo>
                <a:lnTo>
                  <a:pt x="37633" y="1750908"/>
                </a:lnTo>
                <a:lnTo>
                  <a:pt x="24438" y="1732005"/>
                </a:lnTo>
                <a:lnTo>
                  <a:pt x="16529" y="1714146"/>
                </a:lnTo>
                <a:lnTo>
                  <a:pt x="11521" y="1705419"/>
                </a:lnTo>
                <a:cubicBezTo>
                  <a:pt x="7879" y="1695481"/>
                  <a:pt x="5064" y="1685145"/>
                  <a:pt x="3159" y="1674493"/>
                </a:cubicBezTo>
                <a:lnTo>
                  <a:pt x="2445" y="1666425"/>
                </a:lnTo>
                <a:lnTo>
                  <a:pt x="2074" y="1664808"/>
                </a:lnTo>
                <a:lnTo>
                  <a:pt x="1937" y="1660680"/>
                </a:lnTo>
                <a:lnTo>
                  <a:pt x="254" y="1641674"/>
                </a:lnTo>
                <a:lnTo>
                  <a:pt x="1" y="582824"/>
                </a:lnTo>
                <a:cubicBezTo>
                  <a:pt x="-2" y="570024"/>
                  <a:pt x="1291" y="557529"/>
                  <a:pt x="3759" y="545458"/>
                </a:cubicBezTo>
                <a:lnTo>
                  <a:pt x="4388" y="543427"/>
                </a:lnTo>
                <a:lnTo>
                  <a:pt x="4879" y="537504"/>
                </a:lnTo>
                <a:lnTo>
                  <a:pt x="11570" y="520274"/>
                </a:lnTo>
                <a:lnTo>
                  <a:pt x="14553" y="510654"/>
                </a:lnTo>
                <a:lnTo>
                  <a:pt x="17200" y="505775"/>
                </a:lnTo>
                <a:lnTo>
                  <a:pt x="24152" y="487873"/>
                </a:lnTo>
                <a:cubicBezTo>
                  <a:pt x="41704" y="456773"/>
                  <a:pt x="68412" y="430403"/>
                  <a:pt x="102770" y="413259"/>
                </a:cubicBezTo>
                <a:lnTo>
                  <a:pt x="892572" y="19183"/>
                </a:lnTo>
                <a:cubicBezTo>
                  <a:pt x="915476" y="7754"/>
                  <a:pt x="939615" y="1508"/>
                  <a:pt x="963651" y="0"/>
                </a:cubicBezTo>
                <a:close/>
              </a:path>
            </a:pathLst>
          </a:custGeom>
          <a:noFill/>
          <a:ln>
            <a:noFill/>
          </a:ln>
        </p:spPr>
      </p:pic>
      <p:sp>
        <p:nvSpPr>
          <p:cNvPr id="143" name="Google Shape;143;p10"/>
          <p:cNvSpPr/>
          <p:nvPr/>
        </p:nvSpPr>
        <p:spPr>
          <a:xfrm rot="1595518">
            <a:off x="404317" y="356572"/>
            <a:ext cx="1069321" cy="971173"/>
          </a:xfrm>
          <a:custGeom>
            <a:avLst/>
            <a:gdLst/>
            <a:ahLst/>
            <a:cxnLst/>
            <a:rect l="l" t="t" r="r" b="b"/>
            <a:pathLst>
              <a:path w="3176091" h="2884576" extrusionOk="0">
                <a:moveTo>
                  <a:pt x="3176091" y="1753926"/>
                </a:move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lnTo>
                  <a:pt x="704265" y="2739782"/>
                </a:lnTo>
                <a:lnTo>
                  <a:pt x="29739" y="1393120"/>
                </a:lnTo>
                <a:cubicBezTo>
                  <a:pt x="21585" y="1376842"/>
                  <a:pt x="15274" y="1360123"/>
                  <a:pt x="10727" y="1343200"/>
                </a:cubicBezTo>
                <a:lnTo>
                  <a:pt x="10235" y="1340215"/>
                </a:lnTo>
                <a:lnTo>
                  <a:pt x="7086" y="1332369"/>
                </a:lnTo>
                <a:lnTo>
                  <a:pt x="4627" y="1306192"/>
                </a:lnTo>
                <a:lnTo>
                  <a:pt x="2296" y="1292057"/>
                </a:lnTo>
                <a:cubicBezTo>
                  <a:pt x="2383" y="1289426"/>
                  <a:pt x="2469" y="1286796"/>
                  <a:pt x="2556" y="1284165"/>
                </a:cubicBez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4" name="Google Shape;144;p10"/>
          <p:cNvSpPr/>
          <p:nvPr/>
        </p:nvSpPr>
        <p:spPr>
          <a:xfrm rot="1595518">
            <a:off x="387358" y="1363200"/>
            <a:ext cx="565133" cy="506867"/>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5" name="Google Shape;145;p1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36DEE"/>
              </a:buClr>
              <a:buSzPts val="5400"/>
              <a:buFont typeface="Calibri"/>
              <a:buNone/>
              <a:defRPr sz="5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46" name="Google Shape;146;p10"/>
          <p:cNvGrpSpPr/>
          <p:nvPr/>
        </p:nvGrpSpPr>
        <p:grpSpPr>
          <a:xfrm>
            <a:off x="796537" y="1125549"/>
            <a:ext cx="1285487" cy="1239807"/>
            <a:chOff x="1174587" y="1209675"/>
            <a:chExt cx="1332658" cy="1285301"/>
          </a:xfrm>
        </p:grpSpPr>
        <p:sp>
          <p:nvSpPr>
            <p:cNvPr id="147" name="Google Shape;147;p10"/>
            <p:cNvSpPr/>
            <p:nvPr/>
          </p:nvSpPr>
          <p:spPr>
            <a:xfrm rot="1595518">
              <a:off x="1326654" y="1391085"/>
              <a:ext cx="1028524" cy="922482"/>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48" name="Google Shape;148;p10"/>
            <p:cNvPicPr preferRelativeResize="0"/>
            <p:nvPr/>
          </p:nvPicPr>
          <p:blipFill rotWithShape="1">
            <a:blip r:embed="rId7">
              <a:alphaModFix/>
            </a:blip>
            <a:srcRect/>
            <a:stretch/>
          </p:blipFill>
          <p:spPr>
            <a:xfrm>
              <a:off x="1553982" y="1553281"/>
              <a:ext cx="588541" cy="588541"/>
            </a:xfrm>
            <a:prstGeom prst="rect">
              <a:avLst/>
            </a:prstGeom>
            <a:noFill/>
            <a:ln>
              <a:noFill/>
            </a:ln>
          </p:spPr>
        </p:pic>
      </p:grpSp>
      <p:sp>
        <p:nvSpPr>
          <p:cNvPr id="149" name="Google Shape;149;p10"/>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8F8F8F"/>
              </a:buClr>
              <a:buSzPts val="2000"/>
              <a:buNone/>
              <a:defRPr sz="2000">
                <a:solidFill>
                  <a:srgbClr val="8F8F8F"/>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0"/>
          <p:cNvSpPr/>
          <p:nvPr/>
        </p:nvSpPr>
        <p:spPr>
          <a:xfrm rot="1595518">
            <a:off x="10806717" y="1028199"/>
            <a:ext cx="1823370" cy="2027912"/>
          </a:xfrm>
          <a:custGeom>
            <a:avLst/>
            <a:gdLst/>
            <a:ahLst/>
            <a:cxnLst/>
            <a:rect l="l" t="t" r="r" b="b"/>
            <a:pathLst>
              <a:path w="1823370" h="2027912" extrusionOk="0">
                <a:moveTo>
                  <a:pt x="621728" y="26857"/>
                </a:moveTo>
                <a:lnTo>
                  <a:pt x="641021" y="18018"/>
                </a:lnTo>
                <a:lnTo>
                  <a:pt x="647372" y="14570"/>
                </a:lnTo>
                <a:lnTo>
                  <a:pt x="651008" y="13441"/>
                </a:lnTo>
                <a:lnTo>
                  <a:pt x="654303" y="11931"/>
                </a:lnTo>
                <a:lnTo>
                  <a:pt x="661383" y="10220"/>
                </a:lnTo>
                <a:lnTo>
                  <a:pt x="682174" y="3767"/>
                </a:lnTo>
                <a:cubicBezTo>
                  <a:pt x="694243" y="1297"/>
                  <a:pt x="706739" y="0"/>
                  <a:pt x="719539" y="0"/>
                </a:cubicBezTo>
                <a:lnTo>
                  <a:pt x="932373" y="0"/>
                </a:lnTo>
                <a:lnTo>
                  <a:pt x="1823370" y="1779902"/>
                </a:lnTo>
                <a:lnTo>
                  <a:pt x="1703942" y="1939018"/>
                </a:lnTo>
                <a:lnTo>
                  <a:pt x="1700156" y="1945992"/>
                </a:lnTo>
                <a:cubicBezTo>
                  <a:pt x="1680165" y="1975582"/>
                  <a:pt x="1651857" y="1999090"/>
                  <a:pt x="1618586" y="2013163"/>
                </a:cubicBezTo>
                <a:lnTo>
                  <a:pt x="1589318" y="2022248"/>
                </a:lnTo>
                <a:lnTo>
                  <a:pt x="1588164" y="2022745"/>
                </a:lnTo>
                <a:lnTo>
                  <a:pt x="1587590" y="2022785"/>
                </a:lnTo>
                <a:lnTo>
                  <a:pt x="1583784" y="2023966"/>
                </a:lnTo>
                <a:cubicBezTo>
                  <a:pt x="1571715" y="2026436"/>
                  <a:pt x="1559219" y="2027733"/>
                  <a:pt x="1546420" y="2027733"/>
                </a:cubicBezTo>
                <a:lnTo>
                  <a:pt x="660830" y="2027732"/>
                </a:lnTo>
                <a:lnTo>
                  <a:pt x="654722" y="2027116"/>
                </a:lnTo>
                <a:lnTo>
                  <a:pt x="645934" y="2027912"/>
                </a:lnTo>
                <a:lnTo>
                  <a:pt x="634994" y="2025127"/>
                </a:lnTo>
                <a:lnTo>
                  <a:pt x="623465" y="2023965"/>
                </a:lnTo>
                <a:lnTo>
                  <a:pt x="591775" y="2014129"/>
                </a:lnTo>
                <a:lnTo>
                  <a:pt x="585781" y="2012602"/>
                </a:lnTo>
                <a:lnTo>
                  <a:pt x="577432" y="2007066"/>
                </a:lnTo>
                <a:lnTo>
                  <a:pt x="557171" y="1996069"/>
                </a:lnTo>
                <a:lnTo>
                  <a:pt x="542105" y="1983639"/>
                </a:lnTo>
                <a:lnTo>
                  <a:pt x="533720" y="1978077"/>
                </a:lnTo>
                <a:cubicBezTo>
                  <a:pt x="526015" y="1970821"/>
                  <a:pt x="518870" y="1962838"/>
                  <a:pt x="512399" y="1954166"/>
                </a:cubicBezTo>
                <a:lnTo>
                  <a:pt x="508149" y="1947271"/>
                </a:lnTo>
                <a:lnTo>
                  <a:pt x="507093" y="1945991"/>
                </a:lnTo>
                <a:lnTo>
                  <a:pt x="505123" y="1942361"/>
                </a:lnTo>
                <a:lnTo>
                  <a:pt x="495111" y="1926119"/>
                </a:lnTo>
                <a:lnTo>
                  <a:pt x="20907" y="979390"/>
                </a:lnTo>
                <a:cubicBezTo>
                  <a:pt x="15175" y="967946"/>
                  <a:pt x="10738" y="956193"/>
                  <a:pt x="7541" y="944295"/>
                </a:cubicBezTo>
                <a:lnTo>
                  <a:pt x="7195" y="942197"/>
                </a:lnTo>
                <a:lnTo>
                  <a:pt x="4982" y="936681"/>
                </a:lnTo>
                <a:lnTo>
                  <a:pt x="3253" y="918278"/>
                </a:lnTo>
                <a:lnTo>
                  <a:pt x="1614" y="908341"/>
                </a:lnTo>
                <a:lnTo>
                  <a:pt x="1797" y="902793"/>
                </a:lnTo>
                <a:lnTo>
                  <a:pt x="0" y="883673"/>
                </a:lnTo>
                <a:cubicBezTo>
                  <a:pt x="1774" y="848006"/>
                  <a:pt x="13853" y="812470"/>
                  <a:pt x="36902" y="781760"/>
                </a:cubicBezTo>
                <a:lnTo>
                  <a:pt x="566755" y="75828"/>
                </a:lnTo>
                <a:cubicBezTo>
                  <a:pt x="582120" y="55355"/>
                  <a:pt x="600909" y="38965"/>
                  <a:pt x="621728" y="26857"/>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1" name="Google Shape;151;p10"/>
          <p:cNvSpPr txBox="1">
            <a:spLocks noGrp="1"/>
          </p:cNvSpPr>
          <p:nvPr>
            <p:ph type="body" idx="2"/>
          </p:nvPr>
        </p:nvSpPr>
        <p:spPr>
          <a:xfrm>
            <a:off x="2894302" y="1320841"/>
            <a:ext cx="6403396" cy="752761"/>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chemeClr val="dk1"/>
              </a:buClr>
              <a:buSzPts val="2000"/>
              <a:buNone/>
              <a:defRPr sz="2000">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152" name="Google Shape;152;p10"/>
          <p:cNvSpPr/>
          <p:nvPr/>
        </p:nvSpPr>
        <p:spPr>
          <a:xfrm rot="1595518">
            <a:off x="10492204" y="3078950"/>
            <a:ext cx="1288007" cy="1155213"/>
          </a:xfrm>
          <a:custGeom>
            <a:avLst/>
            <a:gdLst/>
            <a:ahLst/>
            <a:cxnLst/>
            <a:rect l="l" t="t" r="r" b="b"/>
            <a:pathLst>
              <a:path w="3216163" h="2884576" extrusionOk="0">
                <a:moveTo>
                  <a:pt x="704265" y="2739782"/>
                </a:moveTo>
                <a:lnTo>
                  <a:pt x="29739" y="1393120"/>
                </a:lnTo>
                <a:cubicBezTo>
                  <a:pt x="21585" y="1376842"/>
                  <a:pt x="15274" y="1360123"/>
                  <a:pt x="10727" y="1343200"/>
                </a:cubicBezTo>
                <a:lnTo>
                  <a:pt x="10235" y="1340215"/>
                </a:lnTo>
                <a:lnTo>
                  <a:pt x="7086" y="1332369"/>
                </a:lnTo>
                <a:lnTo>
                  <a:pt x="4627" y="1306192"/>
                </a:lnTo>
                <a:lnTo>
                  <a:pt x="2296" y="1292057"/>
                </a:lnTo>
                <a:lnTo>
                  <a:pt x="2556" y="1284165"/>
                </a:lnTo>
                <a:lnTo>
                  <a:pt x="0" y="1256968"/>
                </a:lnTo>
                <a:cubicBezTo>
                  <a:pt x="2524" y="1206235"/>
                  <a:pt x="19704" y="1155687"/>
                  <a:pt x="52491" y="1112004"/>
                </a:cubicBezTo>
                <a:lnTo>
                  <a:pt x="806172" y="107861"/>
                </a:lnTo>
                <a:cubicBezTo>
                  <a:pt x="828029" y="78739"/>
                  <a:pt x="854755" y="55426"/>
                  <a:pt x="884368" y="38203"/>
                </a:cubicBezTo>
                <a:lnTo>
                  <a:pt x="911811" y="25629"/>
                </a:lnTo>
                <a:lnTo>
                  <a:pt x="920846" y="20725"/>
                </a:lnTo>
                <a:lnTo>
                  <a:pt x="926018" y="19119"/>
                </a:lnTo>
                <a:lnTo>
                  <a:pt x="930705" y="16971"/>
                </a:lnTo>
                <a:lnTo>
                  <a:pt x="940775" y="14538"/>
                </a:lnTo>
                <a:lnTo>
                  <a:pt x="970349" y="5358"/>
                </a:lnTo>
                <a:cubicBezTo>
                  <a:pt x="987517" y="1845"/>
                  <a:pt x="1005292" y="0"/>
                  <a:pt x="1023498" y="0"/>
                </a:cubicBezTo>
                <a:lnTo>
                  <a:pt x="2276177" y="0"/>
                </a:lnTo>
                <a:cubicBezTo>
                  <a:pt x="2330796" y="0"/>
                  <a:pt x="2381536" y="16604"/>
                  <a:pt x="2423626" y="45039"/>
                </a:cubicBezTo>
                <a:lnTo>
                  <a:pt x="2447910" y="65075"/>
                </a:lnTo>
                <a:lnTo>
                  <a:pt x="2449583" y="66243"/>
                </a:lnTo>
                <a:lnTo>
                  <a:pt x="2450570" y="67271"/>
                </a:lnTo>
                <a:lnTo>
                  <a:pt x="2462655" y="77241"/>
                </a:lnTo>
                <a:lnTo>
                  <a:pt x="2477904" y="95723"/>
                </a:lnTo>
                <a:lnTo>
                  <a:pt x="2485492" y="103622"/>
                </a:lnTo>
                <a:lnTo>
                  <a:pt x="2489038" y="109218"/>
                </a:lnTo>
                <a:lnTo>
                  <a:pt x="2494858" y="116272"/>
                </a:lnTo>
                <a:lnTo>
                  <a:pt x="2502917" y="131119"/>
                </a:lnTo>
                <a:lnTo>
                  <a:pt x="2514085" y="148743"/>
                </a:lnTo>
                <a:lnTo>
                  <a:pt x="3188610" y="1495404"/>
                </a:lnTo>
                <a:lnTo>
                  <a:pt x="3197503" y="1517907"/>
                </a:lnTo>
                <a:lnTo>
                  <a:pt x="3201954" y="1527621"/>
                </a:lnTo>
                <a:lnTo>
                  <a:pt x="3202917" y="1531608"/>
                </a:lnTo>
                <a:lnTo>
                  <a:pt x="3205834" y="1538989"/>
                </a:lnTo>
                <a:lnTo>
                  <a:pt x="3211839" y="1568534"/>
                </a:lnTo>
                <a:lnTo>
                  <a:pt x="3213838" y="1576806"/>
                </a:lnTo>
                <a:lnTo>
                  <a:pt x="3213931" y="1578824"/>
                </a:lnTo>
                <a:lnTo>
                  <a:pt x="3214911" y="1583645"/>
                </a:lnTo>
                <a:lnTo>
                  <a:pt x="3214493" y="1591037"/>
                </a:lnTo>
                <a:lnTo>
                  <a:pt x="3216163" y="1627352"/>
                </a:lnTo>
                <a:lnTo>
                  <a:pt x="3210125" y="1668250"/>
                </a:lnTo>
                <a:lnTo>
                  <a:pt x="3209893" y="1672361"/>
                </a:lnTo>
                <a:lnTo>
                  <a:pt x="3209311" y="1673765"/>
                </a:lnTo>
                <a:lnTo>
                  <a:pt x="3208719" y="1677775"/>
                </a:lnTo>
                <a:cubicBezTo>
                  <a:pt x="3204585" y="1694398"/>
                  <a:pt x="3198788" y="1710752"/>
                  <a:pt x="3191293" y="1726591"/>
                </a:cubicBezTo>
                <a:lnTo>
                  <a:pt x="3178956" y="1747015"/>
                </a:lnTo>
                <a:lnTo>
                  <a:pt x="3176091" y="1753926"/>
                </a:lnTo>
                <a:lnTo>
                  <a:pt x="3172097" y="1758368"/>
                </a:lnTo>
                <a:lnTo>
                  <a:pt x="3163673" y="1772315"/>
                </a:lnTo>
                <a:lnTo>
                  <a:pt x="2423749" y="2758130"/>
                </a:lnTo>
                <a:lnTo>
                  <a:pt x="2418364" y="2768050"/>
                </a:lnTo>
                <a:cubicBezTo>
                  <a:pt x="2389929" y="2810140"/>
                  <a:pt x="2349662" y="2843579"/>
                  <a:pt x="2302335" y="2863597"/>
                </a:cubicBezTo>
                <a:lnTo>
                  <a:pt x="2260705" y="2876519"/>
                </a:lnTo>
                <a:lnTo>
                  <a:pt x="2259062" y="2877226"/>
                </a:lnTo>
                <a:lnTo>
                  <a:pt x="2258245" y="2877283"/>
                </a:lnTo>
                <a:lnTo>
                  <a:pt x="2252832" y="2878963"/>
                </a:lnTo>
                <a:cubicBezTo>
                  <a:pt x="2235665" y="2882476"/>
                  <a:pt x="2217890" y="2884321"/>
                  <a:pt x="2199683" y="2884321"/>
                </a:cubicBezTo>
                <a:lnTo>
                  <a:pt x="939988" y="2884320"/>
                </a:lnTo>
                <a:lnTo>
                  <a:pt x="931301" y="2883444"/>
                </a:lnTo>
                <a:lnTo>
                  <a:pt x="918799" y="2884576"/>
                </a:lnTo>
                <a:lnTo>
                  <a:pt x="903238" y="2880615"/>
                </a:lnTo>
                <a:lnTo>
                  <a:pt x="886839" y="2878962"/>
                </a:lnTo>
                <a:lnTo>
                  <a:pt x="841762" y="2864970"/>
                </a:lnTo>
                <a:lnTo>
                  <a:pt x="833235" y="2862799"/>
                </a:lnTo>
                <a:lnTo>
                  <a:pt x="821360" y="2854924"/>
                </a:lnTo>
                <a:lnTo>
                  <a:pt x="792540" y="2839281"/>
                </a:lnTo>
                <a:lnTo>
                  <a:pt x="771110" y="2821600"/>
                </a:lnTo>
                <a:lnTo>
                  <a:pt x="759182" y="2813689"/>
                </a:lnTo>
                <a:cubicBezTo>
                  <a:pt x="748222" y="2803368"/>
                  <a:pt x="738060" y="2792012"/>
                  <a:pt x="728854" y="2779677"/>
                </a:cubicBezTo>
                <a:lnTo>
                  <a:pt x="722809" y="2769869"/>
                </a:lnTo>
                <a:lnTo>
                  <a:pt x="721308" y="2768049"/>
                </a:lnTo>
                <a:lnTo>
                  <a:pt x="718505" y="2762885"/>
                </a:ln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3" name="Google Shape;153;p10"/>
          <p:cNvSpPr/>
          <p:nvPr/>
        </p:nvSpPr>
        <p:spPr>
          <a:xfrm rot="1595518">
            <a:off x="11713160" y="3283004"/>
            <a:ext cx="740854" cy="1001231"/>
          </a:xfrm>
          <a:custGeom>
            <a:avLst/>
            <a:gdLst/>
            <a:ahLst/>
            <a:cxnLst/>
            <a:rect l="l" t="t" r="r" b="b"/>
            <a:pathLst>
              <a:path w="740854" h="1001231" extrusionOk="0">
                <a:moveTo>
                  <a:pt x="239701" y="0"/>
                </a:moveTo>
                <a:lnTo>
                  <a:pt x="740854" y="1001129"/>
                </a:lnTo>
                <a:lnTo>
                  <a:pt x="376445" y="1001128"/>
                </a:lnTo>
                <a:lnTo>
                  <a:pt x="372966" y="1000778"/>
                </a:lnTo>
                <a:lnTo>
                  <a:pt x="367959" y="1001231"/>
                </a:lnTo>
                <a:lnTo>
                  <a:pt x="361727" y="999645"/>
                </a:lnTo>
                <a:lnTo>
                  <a:pt x="355160" y="998983"/>
                </a:lnTo>
                <a:lnTo>
                  <a:pt x="337107" y="993380"/>
                </a:lnTo>
                <a:lnTo>
                  <a:pt x="333693" y="992510"/>
                </a:lnTo>
                <a:lnTo>
                  <a:pt x="328937" y="989356"/>
                </a:lnTo>
                <a:lnTo>
                  <a:pt x="317395" y="983091"/>
                </a:lnTo>
                <a:lnTo>
                  <a:pt x="308812" y="976011"/>
                </a:lnTo>
                <a:lnTo>
                  <a:pt x="304036" y="972842"/>
                </a:lnTo>
                <a:cubicBezTo>
                  <a:pt x="299646" y="968709"/>
                  <a:pt x="295577" y="964161"/>
                  <a:pt x="291890" y="959221"/>
                </a:cubicBezTo>
                <a:lnTo>
                  <a:pt x="289469" y="955293"/>
                </a:lnTo>
                <a:lnTo>
                  <a:pt x="288868" y="954564"/>
                </a:lnTo>
                <a:lnTo>
                  <a:pt x="287746" y="952496"/>
                </a:lnTo>
                <a:lnTo>
                  <a:pt x="282043" y="943244"/>
                </a:lnTo>
                <a:lnTo>
                  <a:pt x="11909" y="403934"/>
                </a:lnTo>
                <a:cubicBezTo>
                  <a:pt x="8643" y="397415"/>
                  <a:pt x="6116" y="390719"/>
                  <a:pt x="4295" y="383942"/>
                </a:cubicBezTo>
                <a:lnTo>
                  <a:pt x="4098" y="382747"/>
                </a:lnTo>
                <a:lnTo>
                  <a:pt x="2837" y="379605"/>
                </a:lnTo>
                <a:lnTo>
                  <a:pt x="1852" y="369121"/>
                </a:lnTo>
                <a:lnTo>
                  <a:pt x="918" y="363460"/>
                </a:lnTo>
                <a:lnTo>
                  <a:pt x="1022" y="360300"/>
                </a:lnTo>
                <a:lnTo>
                  <a:pt x="0" y="349408"/>
                </a:lnTo>
                <a:cubicBezTo>
                  <a:pt x="1010" y="329090"/>
                  <a:pt x="7890" y="308847"/>
                  <a:pt x="21021" y="291353"/>
                </a:cubicBezTo>
                <a:close/>
              </a:path>
            </a:pathLst>
          </a:custGeom>
          <a:gradFill>
            <a:gsLst>
              <a:gs pos="0">
                <a:srgbClr val="00B0F0">
                  <a:alpha val="84705"/>
                </a:srgbClr>
              </a:gs>
              <a:gs pos="20000">
                <a:srgbClr val="00B0F0">
                  <a:alpha val="84705"/>
                </a:srgbClr>
              </a:gs>
              <a:gs pos="100000">
                <a:srgbClr val="7E57C2">
                  <a:alpha val="74901"/>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4" name="Google Shape;154;p10"/>
          <p:cNvSpPr/>
          <p:nvPr/>
        </p:nvSpPr>
        <p:spPr>
          <a:xfrm rot="1595518">
            <a:off x="10730246" y="4267520"/>
            <a:ext cx="1620676" cy="1476243"/>
          </a:xfrm>
          <a:custGeom>
            <a:avLst/>
            <a:gdLst/>
            <a:ahLst/>
            <a:cxnLst/>
            <a:rect l="l" t="t" r="r" b="b"/>
            <a:pathLst>
              <a:path w="1620676" h="1476243" extrusionOk="0">
                <a:moveTo>
                  <a:pt x="452594" y="19551"/>
                </a:moveTo>
                <a:lnTo>
                  <a:pt x="466638" y="13116"/>
                </a:lnTo>
                <a:lnTo>
                  <a:pt x="471262" y="10607"/>
                </a:lnTo>
                <a:lnTo>
                  <a:pt x="473909" y="9785"/>
                </a:lnTo>
                <a:lnTo>
                  <a:pt x="476308" y="8685"/>
                </a:lnTo>
                <a:lnTo>
                  <a:pt x="481462" y="7440"/>
                </a:lnTo>
                <a:lnTo>
                  <a:pt x="496597" y="2742"/>
                </a:lnTo>
                <a:cubicBezTo>
                  <a:pt x="505383" y="944"/>
                  <a:pt x="514480" y="0"/>
                  <a:pt x="523797" y="0"/>
                </a:cubicBezTo>
                <a:lnTo>
                  <a:pt x="1164882" y="0"/>
                </a:lnTo>
                <a:lnTo>
                  <a:pt x="1168211" y="503"/>
                </a:lnTo>
                <a:lnTo>
                  <a:pt x="1620676" y="904372"/>
                </a:lnTo>
                <a:lnTo>
                  <a:pt x="1619077" y="907020"/>
                </a:lnTo>
                <a:lnTo>
                  <a:pt x="1240406" y="1411532"/>
                </a:lnTo>
                <a:lnTo>
                  <a:pt x="1237650" y="1416608"/>
                </a:lnTo>
                <a:cubicBezTo>
                  <a:pt x="1223097" y="1438148"/>
                  <a:pt x="1202490" y="1455262"/>
                  <a:pt x="1178269" y="1465507"/>
                </a:cubicBezTo>
                <a:lnTo>
                  <a:pt x="1156964" y="1472119"/>
                </a:lnTo>
                <a:lnTo>
                  <a:pt x="1156123" y="1472482"/>
                </a:lnTo>
                <a:lnTo>
                  <a:pt x="1155705" y="1472510"/>
                </a:lnTo>
                <a:lnTo>
                  <a:pt x="1152935" y="1473370"/>
                </a:lnTo>
                <a:cubicBezTo>
                  <a:pt x="1144149" y="1475168"/>
                  <a:pt x="1135053" y="1476113"/>
                  <a:pt x="1125735" y="1476113"/>
                </a:cubicBezTo>
                <a:lnTo>
                  <a:pt x="481059" y="1476112"/>
                </a:lnTo>
                <a:lnTo>
                  <a:pt x="476613" y="1475663"/>
                </a:lnTo>
                <a:lnTo>
                  <a:pt x="470215" y="1476243"/>
                </a:lnTo>
                <a:lnTo>
                  <a:pt x="462252" y="1474216"/>
                </a:lnTo>
                <a:lnTo>
                  <a:pt x="453859" y="1473370"/>
                </a:lnTo>
                <a:lnTo>
                  <a:pt x="430790" y="1466209"/>
                </a:lnTo>
                <a:lnTo>
                  <a:pt x="426426" y="1465098"/>
                </a:lnTo>
                <a:lnTo>
                  <a:pt x="420349" y="1461068"/>
                </a:lnTo>
                <a:lnTo>
                  <a:pt x="405599" y="1453062"/>
                </a:lnTo>
                <a:lnTo>
                  <a:pt x="394632" y="1444014"/>
                </a:lnTo>
                <a:lnTo>
                  <a:pt x="388527" y="1439965"/>
                </a:lnTo>
                <a:cubicBezTo>
                  <a:pt x="382919" y="1434683"/>
                  <a:pt x="377718" y="1428871"/>
                  <a:pt x="373007" y="1422559"/>
                </a:cubicBezTo>
                <a:lnTo>
                  <a:pt x="369913" y="1417540"/>
                </a:lnTo>
                <a:lnTo>
                  <a:pt x="369144" y="1416608"/>
                </a:lnTo>
                <a:lnTo>
                  <a:pt x="367710" y="1413965"/>
                </a:lnTo>
                <a:lnTo>
                  <a:pt x="360422" y="1402142"/>
                </a:lnTo>
                <a:lnTo>
                  <a:pt x="15220" y="712958"/>
                </a:lnTo>
                <a:cubicBezTo>
                  <a:pt x="11047" y="704628"/>
                  <a:pt x="7817" y="696072"/>
                  <a:pt x="5490" y="687411"/>
                </a:cubicBezTo>
                <a:lnTo>
                  <a:pt x="5238" y="685883"/>
                </a:lnTo>
                <a:lnTo>
                  <a:pt x="3626" y="681868"/>
                </a:lnTo>
                <a:lnTo>
                  <a:pt x="2368" y="668472"/>
                </a:lnTo>
                <a:lnTo>
                  <a:pt x="1175" y="661238"/>
                </a:lnTo>
                <a:lnTo>
                  <a:pt x="1308" y="657199"/>
                </a:lnTo>
                <a:lnTo>
                  <a:pt x="0" y="643280"/>
                </a:lnTo>
                <a:cubicBezTo>
                  <a:pt x="1292" y="617316"/>
                  <a:pt x="10084" y="591447"/>
                  <a:pt x="26863" y="569092"/>
                </a:cubicBezTo>
                <a:lnTo>
                  <a:pt x="412576" y="55200"/>
                </a:lnTo>
                <a:cubicBezTo>
                  <a:pt x="423761" y="40296"/>
                  <a:pt x="437439" y="28366"/>
                  <a:pt x="452594" y="19551"/>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5" name="Google Shape;155;p10"/>
          <p:cNvSpPr/>
          <p:nvPr/>
        </p:nvSpPr>
        <p:spPr>
          <a:xfrm rot="1595518">
            <a:off x="11895670" y="5649073"/>
            <a:ext cx="458046" cy="619859"/>
          </a:xfrm>
          <a:custGeom>
            <a:avLst/>
            <a:gdLst/>
            <a:ahLst/>
            <a:cxnLst/>
            <a:rect l="l" t="t" r="r" b="b"/>
            <a:pathLst>
              <a:path w="458046" h="619859" extrusionOk="0">
                <a:moveTo>
                  <a:pt x="147784" y="0"/>
                </a:moveTo>
                <a:lnTo>
                  <a:pt x="458046" y="619795"/>
                </a:lnTo>
                <a:lnTo>
                  <a:pt x="233509" y="619795"/>
                </a:lnTo>
                <a:lnTo>
                  <a:pt x="231351" y="619578"/>
                </a:lnTo>
                <a:lnTo>
                  <a:pt x="228245" y="619859"/>
                </a:lnTo>
                <a:lnTo>
                  <a:pt x="224380" y="618875"/>
                </a:lnTo>
                <a:lnTo>
                  <a:pt x="220306" y="618464"/>
                </a:lnTo>
                <a:lnTo>
                  <a:pt x="209109" y="614989"/>
                </a:lnTo>
                <a:lnTo>
                  <a:pt x="206990" y="614449"/>
                </a:lnTo>
                <a:lnTo>
                  <a:pt x="204040" y="612493"/>
                </a:lnTo>
                <a:lnTo>
                  <a:pt x="196880" y="608607"/>
                </a:lnTo>
                <a:lnTo>
                  <a:pt x="191557" y="604215"/>
                </a:lnTo>
                <a:lnTo>
                  <a:pt x="188594" y="602250"/>
                </a:lnTo>
                <a:cubicBezTo>
                  <a:pt x="185871" y="599686"/>
                  <a:pt x="183347" y="596865"/>
                  <a:pt x="181060" y="593800"/>
                </a:cubicBezTo>
                <a:lnTo>
                  <a:pt x="179558" y="591364"/>
                </a:lnTo>
                <a:lnTo>
                  <a:pt x="179186" y="590912"/>
                </a:lnTo>
                <a:lnTo>
                  <a:pt x="178489" y="589629"/>
                </a:lnTo>
                <a:lnTo>
                  <a:pt x="174951" y="583890"/>
                </a:lnTo>
                <a:lnTo>
                  <a:pt x="7387" y="249356"/>
                </a:lnTo>
                <a:cubicBezTo>
                  <a:pt x="5362" y="245312"/>
                  <a:pt x="3794" y="241159"/>
                  <a:pt x="2665" y="236955"/>
                </a:cubicBezTo>
                <a:lnTo>
                  <a:pt x="2543" y="236213"/>
                </a:lnTo>
                <a:lnTo>
                  <a:pt x="1760" y="234264"/>
                </a:lnTo>
                <a:lnTo>
                  <a:pt x="1149" y="227762"/>
                </a:lnTo>
                <a:lnTo>
                  <a:pt x="570" y="224250"/>
                </a:lnTo>
                <a:lnTo>
                  <a:pt x="635" y="222289"/>
                </a:lnTo>
                <a:lnTo>
                  <a:pt x="0" y="215534"/>
                </a:lnTo>
                <a:cubicBezTo>
                  <a:pt x="627" y="202930"/>
                  <a:pt x="4895" y="190373"/>
                  <a:pt x="13039" y="179522"/>
                </a:cubicBezTo>
                <a:close/>
              </a:path>
            </a:pathLst>
          </a:custGeom>
          <a:gradFill>
            <a:gsLst>
              <a:gs pos="0">
                <a:srgbClr val="00B0F0">
                  <a:alpha val="84705"/>
                </a:srgbClr>
              </a:gs>
              <a:gs pos="20000">
                <a:srgbClr val="00B0F0">
                  <a:alpha val="84705"/>
                </a:srgbClr>
              </a:gs>
              <a:gs pos="100000">
                <a:srgbClr val="7E57C2">
                  <a:alpha val="74901"/>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6" name="Google Shape;156;p10"/>
          <p:cNvSpPr/>
          <p:nvPr/>
        </p:nvSpPr>
        <p:spPr>
          <a:xfrm>
            <a:off x="2786023" y="1309520"/>
            <a:ext cx="51279" cy="7527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7" name="Google Shape;157;p10"/>
          <p:cNvSpPr txBox="1"/>
          <p:nvPr/>
        </p:nvSpPr>
        <p:spPr>
          <a:xfrm>
            <a:off x="10584873" y="6488668"/>
            <a:ext cx="160712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800">
                <a:solidFill>
                  <a:srgbClr val="2979FF"/>
                </a:solidFill>
                <a:latin typeface="Calibri"/>
                <a:ea typeface="Calibri"/>
                <a:cs typeface="Calibri"/>
                <a:sym typeface="Calibri"/>
              </a:rPr>
              <a:t>‹#›</a:t>
            </a:fld>
            <a:endParaRPr sz="1800">
              <a:solidFill>
                <a:srgbClr val="2979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37000">
              <a:schemeClr val="lt1"/>
            </a:gs>
            <a:gs pos="100000">
              <a:schemeClr val="lt1"/>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2108202"/>
            <a:ext cx="10972800" cy="4165599"/>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Source Sans Pro"/>
                <a:ea typeface="Source Sans Pro"/>
                <a:cs typeface="Source Sans Pro"/>
                <a:sym typeface="Source Sans Pro"/>
              </a:defRPr>
            </a:lvl1pPr>
            <a:lvl2pPr marL="914400" marR="0" lvl="1" indent="-364045" algn="l" rtl="0">
              <a:spcBef>
                <a:spcPts val="427"/>
              </a:spcBef>
              <a:spcAft>
                <a:spcPts val="0"/>
              </a:spcAft>
              <a:buClr>
                <a:schemeClr val="dk1"/>
              </a:buClr>
              <a:buSzPts val="2133"/>
              <a:buFont typeface="Arial"/>
              <a:buChar char="–"/>
              <a:defRPr sz="2133" b="0" i="0" u="none" strike="noStrike" cap="none">
                <a:solidFill>
                  <a:schemeClr val="dk1"/>
                </a:solidFill>
                <a:latin typeface="Source Sans Pro"/>
                <a:ea typeface="Source Sans Pro"/>
                <a:cs typeface="Source Sans Pro"/>
                <a:sym typeface="Source Sans Pro"/>
              </a:defRPr>
            </a:lvl2pPr>
            <a:lvl3pPr marL="1371600" marR="0" lvl="2" indent="-347154" algn="l" rtl="0">
              <a:spcBef>
                <a:spcPts val="373"/>
              </a:spcBef>
              <a:spcAft>
                <a:spcPts val="0"/>
              </a:spcAft>
              <a:buClr>
                <a:schemeClr val="dk1"/>
              </a:buClr>
              <a:buSzPts val="1867"/>
              <a:buFont typeface="Arial"/>
              <a:buChar char="•"/>
              <a:defRPr sz="1867" b="0" i="0" u="none" strike="noStrike" cap="none">
                <a:solidFill>
                  <a:schemeClr val="dk1"/>
                </a:solidFill>
                <a:latin typeface="Source Sans Pro"/>
                <a:ea typeface="Source Sans Pro"/>
                <a:cs typeface="Source Sans Pro"/>
                <a:sym typeface="Source Sans Pro"/>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Source Sans Pro"/>
                <a:ea typeface="Source Sans Pro"/>
                <a:cs typeface="Source Sans Pro"/>
                <a:sym typeface="Source Sans Pro"/>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title"/>
          </p:nvPr>
        </p:nvSpPr>
        <p:spPr>
          <a:xfrm>
            <a:off x="609600" y="660400"/>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136DEE"/>
              </a:buClr>
              <a:buSzPts val="3733"/>
              <a:buFont typeface="Source Sans Pro"/>
              <a:buNone/>
              <a:defRPr sz="3733" b="0" i="0" u="none" strike="noStrike" cap="none">
                <a:solidFill>
                  <a:srgbClr val="136DEE"/>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8"/>
          <p:cNvSpPr txBox="1">
            <a:spLocks noGrp="1"/>
          </p:cNvSpPr>
          <p:nvPr>
            <p:ph type="title"/>
          </p:nvPr>
        </p:nvSpPr>
        <p:spPr>
          <a:xfrm>
            <a:off x="350830" y="2541679"/>
            <a:ext cx="7016632" cy="17746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Data Types</a:t>
            </a:r>
            <a:br>
              <a:rPr lang="en-US"/>
            </a:br>
            <a:r>
              <a:rPr lang="en-US"/>
              <a:t>&amp; Conditions</a:t>
            </a:r>
            <a:endParaRPr/>
          </a:p>
        </p:txBody>
      </p:sp>
      <p:sp>
        <p:nvSpPr>
          <p:cNvPr id="933" name="Google Shape;933;p48"/>
          <p:cNvSpPr txBox="1">
            <a:spLocks noGrp="1"/>
          </p:cNvSpPr>
          <p:nvPr>
            <p:ph type="body" idx="1"/>
          </p:nvPr>
        </p:nvSpPr>
        <p:spPr>
          <a:xfrm>
            <a:off x="333245" y="5023365"/>
            <a:ext cx="7016632"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Introduction to Python for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5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String Formatting</a:t>
            </a:r>
            <a:endParaRPr/>
          </a:p>
        </p:txBody>
      </p:sp>
      <p:sp>
        <p:nvSpPr>
          <p:cNvPr id="1022" name="Google Shape;1022;p5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Variables &amp; User Input</a:t>
            </a:r>
            <a:endParaRPr dirty="0"/>
          </a:p>
        </p:txBody>
      </p:sp>
      <p:graphicFrame>
        <p:nvGraphicFramePr>
          <p:cNvPr id="1023" name="Google Shape;1023;p57"/>
          <p:cNvGraphicFramePr/>
          <p:nvPr>
            <p:extLst>
              <p:ext uri="{D42A27DB-BD31-4B8C-83A1-F6EECF244321}">
                <p14:modId xmlns:p14="http://schemas.microsoft.com/office/powerpoint/2010/main" val="817097837"/>
              </p:ext>
            </p:extLst>
          </p:nvPr>
        </p:nvGraphicFramePr>
        <p:xfrm>
          <a:off x="518703" y="2581188"/>
          <a:ext cx="2643900" cy="320045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Content substitution and value formatting</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solidFill>
                            <a:schemeClr val="tx1"/>
                          </a:solidFill>
                          <a:latin typeface="Calibri" panose="020F0502020204030204" pitchFamily="34" charset="0"/>
                          <a:cs typeface="Calibri" panose="020F0502020204030204" pitchFamily="34" charset="0"/>
                        </a:rPr>
                        <a:t>There are multiple known methods:</a:t>
                      </a:r>
                      <a:r>
                        <a:rPr lang="en-US" sz="1800" b="1" u="none" strike="noStrike" cap="none" dirty="0">
                          <a:solidFill>
                            <a:srgbClr val="136DEE"/>
                          </a:solidFill>
                          <a:latin typeface="Calibri" panose="020F0502020204030204" pitchFamily="34" charset="0"/>
                          <a:cs typeface="Calibri" panose="020F0502020204030204" pitchFamily="34" charset="0"/>
                        </a:rPr>
                        <a:t> </a:t>
                      </a:r>
                      <a:r>
                        <a:rPr lang="en-US" sz="1800" b="1" i="1" u="none" strike="noStrike" cap="none" dirty="0">
                          <a:solidFill>
                            <a:srgbClr val="136DEE"/>
                          </a:solidFill>
                          <a:latin typeface="Calibri" panose="020F0502020204030204" pitchFamily="34" charset="0"/>
                          <a:cs typeface="Calibri" panose="020F0502020204030204" pitchFamily="34" charset="0"/>
                        </a:rPr>
                        <a:t>%</a:t>
                      </a:r>
                      <a:r>
                        <a:rPr lang="en-US" sz="1800" b="0" i="0" u="none" strike="noStrike" cap="none" dirty="0">
                          <a:solidFill>
                            <a:schemeClr val="tx1"/>
                          </a:solidFill>
                          <a:latin typeface="Calibri" panose="020F0502020204030204" pitchFamily="34" charset="0"/>
                          <a:cs typeface="Calibri" panose="020F0502020204030204" pitchFamily="34" charset="0"/>
                        </a:rPr>
                        <a:t>,</a:t>
                      </a:r>
                      <a:r>
                        <a:rPr lang="en-US" sz="1800" b="1" i="1" u="none" strike="noStrike" cap="none" dirty="0">
                          <a:solidFill>
                            <a:schemeClr val="tx1"/>
                          </a:solidFill>
                          <a:latin typeface="Calibri" panose="020F0502020204030204" pitchFamily="34" charset="0"/>
                          <a:cs typeface="Calibri" panose="020F0502020204030204" pitchFamily="34" charset="0"/>
                        </a:rPr>
                        <a:t> </a:t>
                      </a:r>
                      <a:r>
                        <a:rPr lang="en-US" sz="1800" b="1" i="1" u="none" strike="noStrike" cap="none" dirty="0">
                          <a:solidFill>
                            <a:srgbClr val="136DEE"/>
                          </a:solidFill>
                          <a:latin typeface="Calibri" panose="020F0502020204030204" pitchFamily="34" charset="0"/>
                          <a:cs typeface="Calibri" panose="020F0502020204030204" pitchFamily="34" charset="0"/>
                        </a:rPr>
                        <a:t>.format</a:t>
                      </a:r>
                      <a:r>
                        <a:rPr lang="en-US" sz="1800" b="0" i="1" u="none" strike="noStrike" cap="none" dirty="0">
                          <a:solidFill>
                            <a:schemeClr val="tx1"/>
                          </a:solidFill>
                          <a:latin typeface="Calibri" panose="020F0502020204030204" pitchFamily="34" charset="0"/>
                          <a:cs typeface="Calibri" panose="020F0502020204030204" pitchFamily="34" charset="0"/>
                        </a:rPr>
                        <a:t>,</a:t>
                      </a:r>
                      <a:r>
                        <a:rPr lang="en-US" sz="1800" b="0" i="0" u="none" strike="noStrike" cap="none" dirty="0">
                          <a:solidFill>
                            <a:schemeClr val="tx1"/>
                          </a:solidFill>
                          <a:latin typeface="Calibri" panose="020F0502020204030204" pitchFamily="34" charset="0"/>
                          <a:cs typeface="Calibri" panose="020F0502020204030204" pitchFamily="34" charset="0"/>
                        </a:rPr>
                        <a:t> and </a:t>
                      </a:r>
                      <a:r>
                        <a:rPr lang="en-US" sz="1800" b="1" i="1" u="none" strike="noStrike" cap="none" dirty="0">
                          <a:solidFill>
                            <a:srgbClr val="136DEE"/>
                          </a:solidFill>
                          <a:latin typeface="Calibri" panose="020F0502020204030204" pitchFamily="34" charset="0"/>
                          <a:cs typeface="Calibri" panose="020F0502020204030204" pitchFamily="34" charset="0"/>
                        </a:rPr>
                        <a:t>f string</a:t>
                      </a:r>
                      <a:endParaRPr sz="1800" b="1" i="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operation is similar in all methods but is used differently.</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24" name="Google Shape;1024;p57"/>
          <p:cNvSpPr txBox="1">
            <a:spLocks noGrp="1"/>
          </p:cNvSpPr>
          <p:nvPr>
            <p:ph type="body" idx="2"/>
          </p:nvPr>
        </p:nvSpPr>
        <p:spPr>
          <a:xfrm>
            <a:off x="3414224" y="1746030"/>
            <a:ext cx="8905382" cy="375483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1800"/>
              <a:buFont typeface="Consolas"/>
              <a:buNone/>
            </a:pPr>
            <a:r>
              <a:rPr lang="en-US" sz="1700" b="0" i="0" u="none" strike="noStrike" cap="none" dirty="0">
                <a:solidFill>
                  <a:srgbClr val="A9B7C6"/>
                </a:solidFill>
              </a:rPr>
              <a:t>item1 = </a:t>
            </a:r>
            <a:r>
              <a:rPr lang="en-US" sz="1700" b="0" i="0" u="none" strike="noStrike" cap="none" dirty="0">
                <a:solidFill>
                  <a:srgbClr val="6A8759"/>
                </a:solidFill>
              </a:rPr>
              <a:t>"Hi, my name is %s and I'm %d years old" </a:t>
            </a:r>
            <a:r>
              <a:rPr lang="en-US" sz="1700" b="0" i="0" u="none" strike="noStrike" cap="none" dirty="0">
                <a:solidFill>
                  <a:srgbClr val="A9B7C6"/>
                </a:solidFill>
              </a:rPr>
              <a:t>% (</a:t>
            </a:r>
            <a:r>
              <a:rPr lang="en-US" sz="1700" b="0" i="0" u="none" strike="noStrike" cap="none" dirty="0">
                <a:solidFill>
                  <a:srgbClr val="6A8759"/>
                </a:solidFill>
              </a:rPr>
              <a:t>"John"</a:t>
            </a:r>
            <a:r>
              <a:rPr lang="en-US" sz="1700" b="0" i="0" u="none" strike="noStrike" cap="none" dirty="0">
                <a:solidFill>
                  <a:srgbClr val="CC7832"/>
                </a:solidFill>
              </a:rPr>
              <a:t>, </a:t>
            </a:r>
            <a:r>
              <a:rPr lang="en-US" sz="1700" b="0" i="0" u="none" strike="noStrike" cap="none" dirty="0">
                <a:solidFill>
                  <a:srgbClr val="6897BB"/>
                </a:solidFill>
              </a:rPr>
              <a:t>24</a:t>
            </a:r>
            <a:r>
              <a:rPr lang="en-US" sz="1700" b="0" i="0" u="none" strike="noStrike" cap="none" dirty="0">
                <a:solidFill>
                  <a:srgbClr val="A9B7C6"/>
                </a:solidFill>
              </a:rPr>
              <a:t>)</a:t>
            </a:r>
            <a:br>
              <a:rPr lang="en-US" sz="1700" b="0" i="0" u="none" strike="noStrike" cap="none" dirty="0">
                <a:solidFill>
                  <a:srgbClr val="A9B7C6"/>
                </a:solidFill>
              </a:rPr>
            </a:br>
            <a:r>
              <a:rPr lang="en-US" sz="1700" b="0" i="0" u="none" strike="noStrike" cap="none" dirty="0">
                <a:solidFill>
                  <a:srgbClr val="8888C6"/>
                </a:solidFill>
              </a:rPr>
              <a:t>print</a:t>
            </a:r>
            <a:r>
              <a:rPr lang="en-US" sz="1700" b="0" i="0" u="none" strike="noStrike" cap="none" dirty="0">
                <a:solidFill>
                  <a:srgbClr val="A9B7C6"/>
                </a:solidFill>
              </a:rPr>
              <a:t>(item1)</a:t>
            </a:r>
            <a:br>
              <a:rPr lang="en-US" sz="1700" b="0" i="0" u="none" strike="noStrike" cap="none" dirty="0">
                <a:solidFill>
                  <a:srgbClr val="A9B7C6"/>
                </a:solidFill>
              </a:rPr>
            </a:br>
            <a:br>
              <a:rPr lang="en-US" sz="1700" b="0" i="0" u="none" strike="noStrike" cap="none" dirty="0">
                <a:solidFill>
                  <a:srgbClr val="A9B7C6"/>
                </a:solidFill>
              </a:rPr>
            </a:br>
            <a:r>
              <a:rPr lang="en-US" sz="1700" b="0" i="0" u="none" strike="noStrike" cap="none" dirty="0">
                <a:solidFill>
                  <a:srgbClr val="A9B7C6"/>
                </a:solidFill>
              </a:rPr>
              <a:t>item2 = </a:t>
            </a:r>
            <a:r>
              <a:rPr lang="en-US" sz="1700" b="0" i="0" u="none" strike="noStrike" cap="none" dirty="0">
                <a:solidFill>
                  <a:srgbClr val="6A8759"/>
                </a:solidFill>
              </a:rPr>
              <a:t>"Hi, my name is {} and I'm {} years old"</a:t>
            </a:r>
            <a:r>
              <a:rPr lang="en-US" sz="1700" b="0" i="0" u="none" strike="noStrike" cap="none" dirty="0">
                <a:solidFill>
                  <a:srgbClr val="A9B7C6"/>
                </a:solidFill>
              </a:rPr>
              <a:t>.format(</a:t>
            </a:r>
            <a:r>
              <a:rPr lang="en-US" sz="1700" b="0" i="0" u="none" strike="noStrike" cap="none" dirty="0">
                <a:solidFill>
                  <a:srgbClr val="6A8759"/>
                </a:solidFill>
              </a:rPr>
              <a:t>"John"</a:t>
            </a:r>
            <a:r>
              <a:rPr lang="en-US" sz="1700" b="0" i="0" u="none" strike="noStrike" cap="none" dirty="0">
                <a:solidFill>
                  <a:srgbClr val="CC7832"/>
                </a:solidFill>
              </a:rPr>
              <a:t>, </a:t>
            </a:r>
            <a:r>
              <a:rPr lang="en-US" sz="1700" b="0" i="0" u="none" strike="noStrike" cap="none" dirty="0">
                <a:solidFill>
                  <a:srgbClr val="6897BB"/>
                </a:solidFill>
              </a:rPr>
              <a:t>24</a:t>
            </a:r>
            <a:r>
              <a:rPr lang="en-US" sz="1700" b="0" i="0" u="none" strike="noStrike" cap="none" dirty="0">
                <a:solidFill>
                  <a:srgbClr val="A9B7C6"/>
                </a:solidFill>
              </a:rPr>
              <a:t>)</a:t>
            </a:r>
            <a:br>
              <a:rPr lang="en-US" sz="1700" b="0" i="0" u="none" strike="noStrike" cap="none" dirty="0">
                <a:solidFill>
                  <a:srgbClr val="A9B7C6"/>
                </a:solidFill>
              </a:rPr>
            </a:br>
            <a:r>
              <a:rPr lang="en-US" sz="1700" b="0" i="0" u="none" strike="noStrike" cap="none" dirty="0">
                <a:solidFill>
                  <a:srgbClr val="8888C6"/>
                </a:solidFill>
              </a:rPr>
              <a:t>print</a:t>
            </a:r>
            <a:r>
              <a:rPr lang="en-US" sz="1700" b="0" i="0" u="none" strike="noStrike" cap="none" dirty="0">
                <a:solidFill>
                  <a:srgbClr val="A9B7C6"/>
                </a:solidFill>
              </a:rPr>
              <a:t>(item2)</a:t>
            </a:r>
            <a:br>
              <a:rPr lang="en-US" sz="1700" b="0" i="0" u="none" strike="noStrike" cap="none" dirty="0">
                <a:solidFill>
                  <a:srgbClr val="A9B7C6"/>
                </a:solidFill>
              </a:rPr>
            </a:br>
            <a:br>
              <a:rPr lang="en-US" sz="1700" b="0" i="0" u="none" strike="noStrike" cap="none" dirty="0">
                <a:solidFill>
                  <a:srgbClr val="A9B7C6"/>
                </a:solidFill>
              </a:rPr>
            </a:br>
            <a:r>
              <a:rPr lang="en-US" sz="1700" b="0" i="0" u="none" strike="noStrike" cap="none" dirty="0">
                <a:solidFill>
                  <a:srgbClr val="A9B7C6"/>
                </a:solidFill>
              </a:rPr>
              <a:t>name = </a:t>
            </a:r>
            <a:r>
              <a:rPr lang="en-US" sz="1700" b="0" i="0" u="none" strike="noStrike" cap="none" dirty="0">
                <a:solidFill>
                  <a:srgbClr val="6A8759"/>
                </a:solidFill>
              </a:rPr>
              <a:t>"John"</a:t>
            </a:r>
            <a:br>
              <a:rPr lang="en-US" sz="1700" b="0" i="0" u="none" strike="noStrike" cap="none" dirty="0">
                <a:solidFill>
                  <a:srgbClr val="6A8759"/>
                </a:solidFill>
              </a:rPr>
            </a:br>
            <a:r>
              <a:rPr lang="en-US" sz="1700" b="0" i="0" u="none" strike="noStrike" cap="none" dirty="0">
                <a:solidFill>
                  <a:srgbClr val="A9B7C6"/>
                </a:solidFill>
              </a:rPr>
              <a:t>age = </a:t>
            </a:r>
            <a:r>
              <a:rPr lang="en-US" sz="1700" b="0" i="0" u="none" strike="noStrike" cap="none" dirty="0">
                <a:solidFill>
                  <a:srgbClr val="6897BB"/>
                </a:solidFill>
              </a:rPr>
              <a:t>24</a:t>
            </a:r>
            <a:br>
              <a:rPr lang="en-US" sz="1700" b="0" i="0" u="none" strike="noStrike" cap="none" dirty="0">
                <a:solidFill>
                  <a:srgbClr val="6897BB"/>
                </a:solidFill>
              </a:rPr>
            </a:br>
            <a:r>
              <a:rPr lang="en-US" sz="1700" b="0" i="0" u="none" strike="noStrike" cap="none" dirty="0">
                <a:solidFill>
                  <a:srgbClr val="A9B7C6"/>
                </a:solidFill>
              </a:rPr>
              <a:t>item3 = </a:t>
            </a:r>
            <a:r>
              <a:rPr lang="en-US" sz="1700" b="0" i="0" u="none" strike="noStrike" cap="none" dirty="0">
                <a:solidFill>
                  <a:srgbClr val="6A8759"/>
                </a:solidFill>
              </a:rPr>
              <a:t>f"Hi, my name is </a:t>
            </a:r>
            <a:r>
              <a:rPr lang="en-US" sz="1700" b="0" i="0" u="none" strike="noStrike" cap="none" dirty="0">
                <a:solidFill>
                  <a:srgbClr val="CC7832"/>
                </a:solidFill>
              </a:rPr>
              <a:t>{</a:t>
            </a:r>
            <a:r>
              <a:rPr lang="en-US" sz="1700" b="0" i="0" u="none" strike="noStrike" cap="none" dirty="0">
                <a:solidFill>
                  <a:srgbClr val="A9B7C6"/>
                </a:solidFill>
              </a:rPr>
              <a:t>name</a:t>
            </a:r>
            <a:r>
              <a:rPr lang="en-US" sz="1700" b="0" i="0" u="none" strike="noStrike" cap="none" dirty="0">
                <a:solidFill>
                  <a:srgbClr val="CC7832"/>
                </a:solidFill>
              </a:rPr>
              <a:t>}</a:t>
            </a:r>
            <a:r>
              <a:rPr lang="en-US" sz="1700" b="0" i="0" u="none" strike="noStrike" cap="none" dirty="0">
                <a:solidFill>
                  <a:srgbClr val="6A8759"/>
                </a:solidFill>
              </a:rPr>
              <a:t> and I'm </a:t>
            </a:r>
            <a:r>
              <a:rPr lang="en-US" sz="1700" b="0" i="0" u="none" strike="noStrike" cap="none" dirty="0">
                <a:solidFill>
                  <a:srgbClr val="CC7832"/>
                </a:solidFill>
              </a:rPr>
              <a:t>{</a:t>
            </a:r>
            <a:r>
              <a:rPr lang="en-US" sz="1700" b="0" i="0" u="none" strike="noStrike" cap="none" dirty="0">
                <a:solidFill>
                  <a:srgbClr val="A9B7C6"/>
                </a:solidFill>
              </a:rPr>
              <a:t>age</a:t>
            </a:r>
            <a:r>
              <a:rPr lang="en-US" sz="1700" b="0" i="0" u="none" strike="noStrike" cap="none" dirty="0">
                <a:solidFill>
                  <a:srgbClr val="CC7832"/>
                </a:solidFill>
              </a:rPr>
              <a:t>}</a:t>
            </a:r>
            <a:r>
              <a:rPr lang="en-US" sz="1700" b="0" i="0" u="none" strike="noStrike" cap="none" dirty="0">
                <a:solidFill>
                  <a:srgbClr val="6A8759"/>
                </a:solidFill>
              </a:rPr>
              <a:t> years old"</a:t>
            </a:r>
            <a:br>
              <a:rPr lang="en-US" sz="1700" b="0" i="0" u="none" strike="noStrike" cap="none" dirty="0">
                <a:solidFill>
                  <a:srgbClr val="6A8759"/>
                </a:solidFill>
              </a:rPr>
            </a:br>
            <a:r>
              <a:rPr lang="en-US" sz="1700" b="0" i="0" u="none" strike="noStrike" cap="none" dirty="0">
                <a:solidFill>
                  <a:srgbClr val="8888C6"/>
                </a:solidFill>
              </a:rPr>
              <a:t>print</a:t>
            </a:r>
            <a:r>
              <a:rPr lang="en-US" sz="1700" b="0" i="0" u="none" strike="noStrike" cap="none" dirty="0">
                <a:solidFill>
                  <a:srgbClr val="A9B7C6"/>
                </a:solidFill>
              </a:rPr>
              <a:t>(item3)</a:t>
            </a:r>
          </a:p>
          <a:p>
            <a:pPr marL="0" marR="0" lvl="0" indent="0" algn="l" rtl="0">
              <a:lnSpc>
                <a:spcPct val="100000"/>
              </a:lnSpc>
              <a:spcBef>
                <a:spcPts val="0"/>
              </a:spcBef>
              <a:spcAft>
                <a:spcPts val="0"/>
              </a:spcAft>
              <a:buClr>
                <a:srgbClr val="A9B7C6"/>
              </a:buClr>
              <a:buSzPts val="1800"/>
              <a:buFont typeface="Consolas"/>
              <a:buNone/>
            </a:pPr>
            <a:r>
              <a:rPr lang="en-US" sz="1700" dirty="0">
                <a:solidFill>
                  <a:srgbClr val="A9B7C6"/>
                </a:solidFill>
              </a:rPr>
              <a:t>================================================================</a:t>
            </a:r>
            <a:endParaRPr lang="en-US" sz="1700" dirty="0"/>
          </a:p>
          <a:p>
            <a:pPr marL="0" lvl="0" indent="0" algn="l" rtl="0">
              <a:spcBef>
                <a:spcPts val="0"/>
              </a:spcBef>
              <a:spcAft>
                <a:spcPts val="0"/>
              </a:spcAft>
              <a:buClr>
                <a:srgbClr val="A9B7C6"/>
              </a:buClr>
              <a:buSzPts val="1800"/>
              <a:buNone/>
            </a:pPr>
            <a:r>
              <a:rPr lang="en-US" sz="1700" dirty="0">
                <a:solidFill>
                  <a:srgbClr val="A9B7C6"/>
                </a:solidFill>
              </a:rPr>
              <a:t>Hi, my name is John and I'm 24 years old</a:t>
            </a:r>
            <a:endParaRPr lang="en-US" sz="1700" dirty="0"/>
          </a:p>
          <a:p>
            <a:pPr marL="0" lvl="0" indent="0" algn="l" rtl="0">
              <a:spcBef>
                <a:spcPts val="0"/>
              </a:spcBef>
              <a:spcAft>
                <a:spcPts val="0"/>
              </a:spcAft>
              <a:buClr>
                <a:srgbClr val="A9B7C6"/>
              </a:buClr>
              <a:buSzPts val="1800"/>
              <a:buNone/>
            </a:pPr>
            <a:r>
              <a:rPr lang="en-US" sz="1700" dirty="0">
                <a:solidFill>
                  <a:srgbClr val="A9B7C6"/>
                </a:solidFill>
              </a:rPr>
              <a:t>Hi, my name is John and I'm 24 years old</a:t>
            </a:r>
            <a:endParaRPr lang="en-US" sz="1700" dirty="0"/>
          </a:p>
          <a:p>
            <a:pPr marL="0" lvl="0" indent="0" algn="l" rtl="0">
              <a:spcBef>
                <a:spcPts val="0"/>
              </a:spcBef>
              <a:spcAft>
                <a:spcPts val="0"/>
              </a:spcAft>
              <a:buClr>
                <a:srgbClr val="A9B7C6"/>
              </a:buClr>
              <a:buSzPts val="1800"/>
              <a:buNone/>
            </a:pPr>
            <a:r>
              <a:rPr lang="en-US" sz="1700" dirty="0">
                <a:solidFill>
                  <a:srgbClr val="A9B7C6"/>
                </a:solidFill>
              </a:rPr>
              <a:t>Hi, my name is John and I'm 24 years old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58"/>
          <p:cNvSpPr txBox="1">
            <a:spLocks noGrp="1"/>
          </p:cNvSpPr>
          <p:nvPr>
            <p:ph type="title"/>
          </p:nvPr>
        </p:nvSpPr>
        <p:spPr>
          <a:xfrm>
            <a:off x="2876545" y="5008283"/>
            <a:ext cx="6438899" cy="17090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Operators</a:t>
            </a:r>
            <a:br>
              <a:rPr lang="en-US" dirty="0"/>
            </a:br>
            <a:r>
              <a:rPr lang="en-US" dirty="0"/>
              <a:t>&amp; Casting</a:t>
            </a:r>
            <a:endParaRPr dirty="0"/>
          </a:p>
        </p:txBody>
      </p:sp>
      <p:sp>
        <p:nvSpPr>
          <p:cNvPr id="1030" name="Google Shape;1030;p58"/>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Data Types &amp; Conditions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5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Logical Operations</a:t>
            </a:r>
            <a:endParaRPr/>
          </a:p>
        </p:txBody>
      </p:sp>
      <p:sp>
        <p:nvSpPr>
          <p:cNvPr id="1037" name="Google Shape;1037;p59"/>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Operators &amp; Casting</a:t>
            </a:r>
            <a:endParaRPr dirty="0"/>
          </a:p>
        </p:txBody>
      </p:sp>
      <p:graphicFrame>
        <p:nvGraphicFramePr>
          <p:cNvPr id="1038" name="Google Shape;1038;p59"/>
          <p:cNvGraphicFramePr/>
          <p:nvPr>
            <p:extLst>
              <p:ext uri="{D42A27DB-BD31-4B8C-83A1-F6EECF244321}">
                <p14:modId xmlns:p14="http://schemas.microsoft.com/office/powerpoint/2010/main" val="2346747785"/>
              </p:ext>
            </p:extLst>
          </p:nvPr>
        </p:nvGraphicFramePr>
        <p:xfrm>
          <a:off x="528228" y="2666913"/>
          <a:ext cx="2643900" cy="245688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Used with </a:t>
                      </a:r>
                      <a:r>
                        <a:rPr lang="en-US" sz="1800" b="0" i="0" u="none" strike="noStrike" cap="none">
                          <a:solidFill>
                            <a:srgbClr val="212121"/>
                          </a:solidFill>
                          <a:latin typeface="Calibri"/>
                          <a:ea typeface="Calibri"/>
                          <a:cs typeface="Calibri"/>
                          <a:sym typeface="Calibri"/>
                        </a:rPr>
                        <a:t>Boolean expressions</a:t>
                      </a:r>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u="none" strike="noStrike" cap="none" dirty="0">
                          <a:solidFill>
                            <a:schemeClr val="tx1"/>
                          </a:solidFill>
                          <a:latin typeface="Calibri"/>
                          <a:ea typeface="Calibri"/>
                          <a:cs typeface="Calibri"/>
                          <a:sym typeface="Calibri"/>
                        </a:rPr>
                        <a:t>Truth table: </a:t>
                      </a:r>
                      <a:r>
                        <a:rPr lang="en-US" sz="1800" u="none" strike="noStrike" cap="none" dirty="0">
                          <a:solidFill>
                            <a:schemeClr val="tx1"/>
                          </a:solidFill>
                          <a:latin typeface="Calibri"/>
                          <a:ea typeface="Calibri"/>
                          <a:cs typeface="Calibri"/>
                          <a:sym typeface="Calibri"/>
                        </a:rPr>
                        <a:t>A table that defines the results of a binary operation</a:t>
                      </a:r>
                      <a:endParaRPr sz="1800" u="none" strike="noStrike" cap="none" dirty="0">
                        <a:solidFill>
                          <a:schemeClr val="tx1"/>
                        </a:solidFill>
                        <a:latin typeface="Calibri"/>
                        <a:ea typeface="Calibri"/>
                        <a:cs typeface="Calibri"/>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tx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i="1" u="none" strike="noStrike" cap="none" dirty="0">
                          <a:solidFill>
                            <a:schemeClr val="tx1"/>
                          </a:solidFill>
                          <a:latin typeface="Calibri"/>
                          <a:ea typeface="Calibri"/>
                          <a:cs typeface="Calibri"/>
                          <a:sym typeface="Calibri"/>
                        </a:rPr>
                        <a:t>AND</a:t>
                      </a:r>
                      <a:r>
                        <a:rPr lang="en-US" sz="1800" b="1" u="none" strike="noStrike" cap="none" dirty="0">
                          <a:solidFill>
                            <a:schemeClr val="tx1"/>
                          </a:solidFill>
                          <a:latin typeface="Calibri"/>
                          <a:ea typeface="Calibri"/>
                          <a:cs typeface="Calibri"/>
                          <a:sym typeface="Calibri"/>
                        </a:rPr>
                        <a:t>: </a:t>
                      </a:r>
                      <a:r>
                        <a:rPr lang="en-US" sz="1800" u="none" strike="noStrike" cap="none" dirty="0">
                          <a:solidFill>
                            <a:schemeClr val="tx1"/>
                          </a:solidFill>
                          <a:latin typeface="Calibri"/>
                          <a:ea typeface="Calibri"/>
                          <a:cs typeface="Calibri"/>
                          <a:sym typeface="Calibri"/>
                        </a:rPr>
                        <a:t>Both conditions must be true.</a:t>
                      </a:r>
                      <a:endParaRPr sz="1800" u="none" strike="noStrike" cap="none" dirty="0">
                        <a:solidFill>
                          <a:schemeClr val="tx1"/>
                        </a:solidFill>
                        <a:latin typeface="Calibri"/>
                        <a:ea typeface="Calibri"/>
                        <a:cs typeface="Calibri"/>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039" name="Google Shape;1039;p59"/>
          <p:cNvGraphicFramePr/>
          <p:nvPr/>
        </p:nvGraphicFramePr>
        <p:xfrm>
          <a:off x="4969004" y="2544964"/>
          <a:ext cx="5926650" cy="3052800"/>
        </p:xfrm>
        <a:graphic>
          <a:graphicData uri="http://schemas.openxmlformats.org/drawingml/2006/table">
            <a:tbl>
              <a:tblPr firstRow="1" firstCol="1" bandRow="1">
                <a:noFill/>
                <a:tableStyleId>{97F41A5D-FA7F-4AD4-AB88-0D8E57182098}</a:tableStyleId>
              </a:tblPr>
              <a:tblGrid>
                <a:gridCol w="1975550">
                  <a:extLst>
                    <a:ext uri="{9D8B030D-6E8A-4147-A177-3AD203B41FA5}">
                      <a16:colId xmlns:a16="http://schemas.microsoft.com/office/drawing/2014/main" val="20000"/>
                    </a:ext>
                  </a:extLst>
                </a:gridCol>
                <a:gridCol w="1975550">
                  <a:extLst>
                    <a:ext uri="{9D8B030D-6E8A-4147-A177-3AD203B41FA5}">
                      <a16:colId xmlns:a16="http://schemas.microsoft.com/office/drawing/2014/main" val="20001"/>
                    </a:ext>
                  </a:extLst>
                </a:gridCol>
                <a:gridCol w="1975550">
                  <a:extLst>
                    <a:ext uri="{9D8B030D-6E8A-4147-A177-3AD203B41FA5}">
                      <a16:colId xmlns:a16="http://schemas.microsoft.com/office/drawing/2014/main" val="20002"/>
                    </a:ext>
                  </a:extLst>
                </a:gridCol>
              </a:tblGrid>
              <a:tr h="1017600">
                <a:tc>
                  <a:txBody>
                    <a:bodyPr/>
                    <a:lstStyle/>
                    <a:p>
                      <a:pPr marL="0" marR="0" lvl="0" indent="0" algn="ctr" rtl="0">
                        <a:spcBef>
                          <a:spcPts val="0"/>
                        </a:spcBef>
                        <a:spcAft>
                          <a:spcPts val="0"/>
                        </a:spcAft>
                        <a:buNone/>
                      </a:pPr>
                      <a:r>
                        <a:rPr lang="en-US" sz="2400" u="none" strike="noStrike" cap="none"/>
                        <a:t>AND</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True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False</a:t>
                      </a:r>
                      <a:endParaRPr/>
                    </a:p>
                  </a:txBody>
                  <a:tcPr marL="91450" marR="91450" marT="45725" marB="45725" anchor="ctr"/>
                </a:tc>
                <a:extLst>
                  <a:ext uri="{0D108BD9-81ED-4DB2-BD59-A6C34878D82A}">
                    <a16:rowId xmlns:a16="http://schemas.microsoft.com/office/drawing/2014/main" val="10000"/>
                  </a:ext>
                </a:extLst>
              </a:tr>
              <a:tr h="1017600">
                <a:tc>
                  <a:txBody>
                    <a:bodyPr/>
                    <a:lstStyle/>
                    <a:p>
                      <a:pPr marL="0" marR="0" lvl="0" indent="0" algn="ctr" rtl="0">
                        <a:spcBef>
                          <a:spcPts val="0"/>
                        </a:spcBef>
                        <a:spcAft>
                          <a:spcPts val="0"/>
                        </a:spcAft>
                        <a:buNone/>
                      </a:pPr>
                      <a:r>
                        <a:rPr lang="en-US" sz="2400" u="none" strike="noStrike" cap="none"/>
                        <a:t>True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True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False</a:t>
                      </a:r>
                      <a:endParaRPr/>
                    </a:p>
                  </a:txBody>
                  <a:tcPr marL="91450" marR="91450" marT="45725" marB="45725" anchor="ctr"/>
                </a:tc>
                <a:extLst>
                  <a:ext uri="{0D108BD9-81ED-4DB2-BD59-A6C34878D82A}">
                    <a16:rowId xmlns:a16="http://schemas.microsoft.com/office/drawing/2014/main" val="10001"/>
                  </a:ext>
                </a:extLst>
              </a:tr>
              <a:tr h="1017600">
                <a:tc>
                  <a:txBody>
                    <a:bodyPr/>
                    <a:lstStyle/>
                    <a:p>
                      <a:pPr marL="0" marR="0" lvl="0" indent="0" algn="ctr" rtl="0">
                        <a:spcBef>
                          <a:spcPts val="0"/>
                        </a:spcBef>
                        <a:spcAft>
                          <a:spcPts val="0"/>
                        </a:spcAft>
                        <a:buNone/>
                      </a:pPr>
                      <a:r>
                        <a:rPr lang="en-US" sz="2400" u="none" strike="noStrike" cap="none"/>
                        <a:t>False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False</a:t>
                      </a:r>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False</a:t>
                      </a:r>
                      <a:endParaRPr/>
                    </a:p>
                  </a:txBody>
                  <a:tcPr marL="91450" marR="91450" marT="45725" marB="457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Conditional Operations</a:t>
            </a:r>
            <a:endParaRPr/>
          </a:p>
        </p:txBody>
      </p:sp>
      <p:sp>
        <p:nvSpPr>
          <p:cNvPr id="1046" name="Google Shape;1046;p60"/>
          <p:cNvSpPr txBox="1">
            <a:spLocks noGrp="1"/>
          </p:cNvSpPr>
          <p:nvPr>
            <p:ph type="body" idx="2"/>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Operators &amp; Casting</a:t>
            </a:r>
            <a:endParaRPr dirty="0"/>
          </a:p>
        </p:txBody>
      </p:sp>
      <p:graphicFrame>
        <p:nvGraphicFramePr>
          <p:cNvPr id="1047" name="Google Shape;1047;p60"/>
          <p:cNvGraphicFramePr/>
          <p:nvPr>
            <p:extLst>
              <p:ext uri="{D42A27DB-BD31-4B8C-83A1-F6EECF244321}">
                <p14:modId xmlns:p14="http://schemas.microsoft.com/office/powerpoint/2010/main" val="755505706"/>
              </p:ext>
            </p:extLst>
          </p:nvPr>
        </p:nvGraphicFramePr>
        <p:xfrm>
          <a:off x="631825" y="2699601"/>
          <a:ext cx="2643900" cy="273120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i="1" u="none" strike="noStrike" cap="none" dirty="0">
                          <a:solidFill>
                            <a:schemeClr val="tx1"/>
                          </a:solidFill>
                          <a:latin typeface="Calibri"/>
                          <a:ea typeface="Calibri"/>
                          <a:cs typeface="Calibri"/>
                          <a:sym typeface="Calibri"/>
                        </a:rPr>
                        <a:t>OR: </a:t>
                      </a:r>
                      <a:r>
                        <a:rPr lang="en-US" sz="1800" b="0" i="0" u="none" strike="noStrike" cap="none" dirty="0">
                          <a:solidFill>
                            <a:schemeClr val="tx1"/>
                          </a:solidFill>
                          <a:latin typeface="Calibri"/>
                          <a:ea typeface="Calibri"/>
                          <a:cs typeface="Calibri"/>
                          <a:sym typeface="Calibri"/>
                        </a:rPr>
                        <a:t>Only one of the operations needs to be true</a:t>
                      </a:r>
                      <a:endParaRPr sz="1800" b="0" u="none" strike="noStrike" cap="none" dirty="0">
                        <a:solidFill>
                          <a:schemeClr val="tx1"/>
                        </a:solidFill>
                        <a:latin typeface="Calibri"/>
                        <a:ea typeface="Calibri"/>
                        <a:cs typeface="Calibri"/>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tx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i="1" u="none" strike="noStrike" cap="none" dirty="0">
                          <a:solidFill>
                            <a:schemeClr val="tx1"/>
                          </a:solidFill>
                          <a:latin typeface="Calibri"/>
                          <a:ea typeface="Calibri"/>
                          <a:cs typeface="Calibri"/>
                          <a:sym typeface="Calibri"/>
                        </a:rPr>
                        <a:t>NOT: </a:t>
                      </a:r>
                      <a:r>
                        <a:rPr lang="en-US" sz="1800" u="none" strike="noStrike" cap="none" dirty="0">
                          <a:solidFill>
                            <a:schemeClr val="tx1"/>
                          </a:solidFill>
                          <a:latin typeface="Calibri"/>
                          <a:ea typeface="Calibri"/>
                          <a:cs typeface="Calibri"/>
                          <a:sym typeface="Calibri"/>
                        </a:rPr>
                        <a:t>Reverses the result of the operation</a:t>
                      </a:r>
                      <a:endParaRPr sz="1800" u="none" strike="noStrike" cap="none" dirty="0">
                        <a:solidFill>
                          <a:schemeClr val="tx1"/>
                        </a:solidFill>
                        <a:latin typeface="Calibri"/>
                        <a:ea typeface="Calibri"/>
                        <a:cs typeface="Calibri"/>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tx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i="1" u="none" strike="noStrike" cap="none" dirty="0">
                          <a:solidFill>
                            <a:schemeClr val="tx1"/>
                          </a:solidFill>
                          <a:latin typeface="Calibri"/>
                          <a:ea typeface="Calibri"/>
                          <a:cs typeface="Calibri"/>
                          <a:sym typeface="Calibri"/>
                        </a:rPr>
                        <a:t>XOR: </a:t>
                      </a:r>
                      <a:r>
                        <a:rPr lang="en-US" sz="1800" b="0" i="0" u="none" strike="noStrike" cap="none" dirty="0">
                          <a:solidFill>
                            <a:schemeClr val="tx1"/>
                          </a:solidFill>
                          <a:latin typeface="Calibri"/>
                          <a:ea typeface="Calibri"/>
                          <a:cs typeface="Calibri"/>
                          <a:sym typeface="Calibri"/>
                        </a:rPr>
                        <a:t>Exclusive </a:t>
                      </a:r>
                      <a:r>
                        <a:rPr lang="en-US" sz="1800" b="1" i="1" u="none" strike="noStrike" cap="none" dirty="0">
                          <a:solidFill>
                            <a:schemeClr val="tx1"/>
                          </a:solidFill>
                          <a:latin typeface="Calibri"/>
                          <a:ea typeface="Calibri"/>
                          <a:cs typeface="Calibri"/>
                          <a:sym typeface="Calibri"/>
                        </a:rPr>
                        <a:t>OR</a:t>
                      </a:r>
                      <a:endParaRPr dirty="0">
                        <a:solidFill>
                          <a:schemeClr val="tx1"/>
                        </a:solidFill>
                      </a:endParaRPr>
                    </a:p>
                    <a:p>
                      <a:pPr marL="0" marR="0" lvl="0" indent="0" algn="l" rtl="0">
                        <a:lnSpc>
                          <a:spcPct val="100000"/>
                        </a:lnSpc>
                        <a:spcBef>
                          <a:spcPts val="0"/>
                        </a:spcBef>
                        <a:spcAft>
                          <a:spcPts val="0"/>
                        </a:spcAft>
                        <a:buClr>
                          <a:srgbClr val="212121"/>
                        </a:buClr>
                        <a:buSzPts val="1800"/>
                        <a:buFont typeface="Calibri"/>
                        <a:buNone/>
                      </a:pPr>
                      <a:r>
                        <a:rPr lang="en-US" sz="1800" b="0" i="0" u="none" strike="noStrike" cap="none" dirty="0">
                          <a:solidFill>
                            <a:schemeClr val="tx1"/>
                          </a:solidFill>
                          <a:latin typeface="Calibri"/>
                          <a:ea typeface="Calibri"/>
                          <a:cs typeface="Calibri"/>
                          <a:sym typeface="Calibri"/>
                        </a:rPr>
                        <a:t>True if the results of the operation aren’t similar</a:t>
                      </a:r>
                      <a:endParaRPr sz="1800" u="none" strike="noStrike" cap="none" dirty="0">
                        <a:solidFill>
                          <a:schemeClr val="tx1"/>
                        </a:solidFill>
                        <a:latin typeface="Calibri"/>
                        <a:ea typeface="Calibri"/>
                        <a:cs typeface="Calibri"/>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048" name="Google Shape;1048;p60"/>
          <p:cNvGraphicFramePr/>
          <p:nvPr/>
        </p:nvGraphicFramePr>
        <p:xfrm>
          <a:off x="4071916" y="2010579"/>
          <a:ext cx="3144150" cy="2054625"/>
        </p:xfrm>
        <a:graphic>
          <a:graphicData uri="http://schemas.openxmlformats.org/drawingml/2006/table">
            <a:tbl>
              <a:tblPr firstRow="1" firstCol="1" bandRow="1">
                <a:noFill/>
                <a:tableStyleId>{97F41A5D-FA7F-4AD4-AB88-0D8E57182098}</a:tableStyleId>
              </a:tblPr>
              <a:tblGrid>
                <a:gridCol w="1048050">
                  <a:extLst>
                    <a:ext uri="{9D8B030D-6E8A-4147-A177-3AD203B41FA5}">
                      <a16:colId xmlns:a16="http://schemas.microsoft.com/office/drawing/2014/main" val="20000"/>
                    </a:ext>
                  </a:extLst>
                </a:gridCol>
                <a:gridCol w="1048050">
                  <a:extLst>
                    <a:ext uri="{9D8B030D-6E8A-4147-A177-3AD203B41FA5}">
                      <a16:colId xmlns:a16="http://schemas.microsoft.com/office/drawing/2014/main" val="20001"/>
                    </a:ext>
                  </a:extLst>
                </a:gridCol>
                <a:gridCol w="1048050">
                  <a:extLst>
                    <a:ext uri="{9D8B030D-6E8A-4147-A177-3AD203B41FA5}">
                      <a16:colId xmlns:a16="http://schemas.microsoft.com/office/drawing/2014/main" val="20002"/>
                    </a:ext>
                  </a:extLst>
                </a:gridCol>
              </a:tblGrid>
              <a:tr h="684875">
                <a:tc>
                  <a:txBody>
                    <a:bodyPr/>
                    <a:lstStyle/>
                    <a:p>
                      <a:pPr marL="0" marR="0" lvl="0" indent="0" algn="ctr" rtl="0">
                        <a:spcBef>
                          <a:spcPts val="0"/>
                        </a:spcBef>
                        <a:spcAft>
                          <a:spcPts val="0"/>
                        </a:spcAft>
                        <a:buNone/>
                      </a:pPr>
                      <a:r>
                        <a:rPr lang="en-US" sz="1900" u="none" strike="noStrike" cap="none"/>
                        <a:t>OR</a:t>
                      </a:r>
                      <a:endParaRPr/>
                    </a:p>
                  </a:txBody>
                  <a:tcPr marL="70800" marR="70800" marT="35400" marB="35400" anchor="ctr"/>
                </a:tc>
                <a:tc>
                  <a:txBody>
                    <a:bodyPr/>
                    <a:lstStyle/>
                    <a:p>
                      <a:pPr marL="0" marR="0" lvl="0" indent="0" algn="ctr" rtl="0">
                        <a:spcBef>
                          <a:spcPts val="0"/>
                        </a:spcBef>
                        <a:spcAft>
                          <a:spcPts val="0"/>
                        </a:spcAft>
                        <a:buNone/>
                      </a:pPr>
                      <a:r>
                        <a:rPr lang="en-US" sz="1900" u="none" strike="noStrike" cap="none"/>
                        <a:t>True</a:t>
                      </a:r>
                      <a:endParaRPr/>
                    </a:p>
                  </a:txBody>
                  <a:tcPr marL="70800" marR="70800" marT="35400" marB="35400" anchor="ctr"/>
                </a:tc>
                <a:tc>
                  <a:txBody>
                    <a:bodyPr/>
                    <a:lstStyle/>
                    <a:p>
                      <a:pPr marL="0" marR="0" lvl="0" indent="0" algn="ctr" rtl="0">
                        <a:spcBef>
                          <a:spcPts val="0"/>
                        </a:spcBef>
                        <a:spcAft>
                          <a:spcPts val="0"/>
                        </a:spcAft>
                        <a:buNone/>
                      </a:pPr>
                      <a:r>
                        <a:rPr lang="en-US" sz="1900" u="none" strike="noStrike" cap="none"/>
                        <a:t>False</a:t>
                      </a:r>
                      <a:endParaRPr/>
                    </a:p>
                  </a:txBody>
                  <a:tcPr marL="70800" marR="70800" marT="35400" marB="35400" anchor="ctr"/>
                </a:tc>
                <a:extLst>
                  <a:ext uri="{0D108BD9-81ED-4DB2-BD59-A6C34878D82A}">
                    <a16:rowId xmlns:a16="http://schemas.microsoft.com/office/drawing/2014/main" val="10000"/>
                  </a:ext>
                </a:extLst>
              </a:tr>
              <a:tr h="684875">
                <a:tc>
                  <a:txBody>
                    <a:bodyPr/>
                    <a:lstStyle/>
                    <a:p>
                      <a:pPr marL="0" marR="0" lvl="0" indent="0" algn="ctr" rtl="0">
                        <a:spcBef>
                          <a:spcPts val="0"/>
                        </a:spcBef>
                        <a:spcAft>
                          <a:spcPts val="0"/>
                        </a:spcAft>
                        <a:buNone/>
                      </a:pPr>
                      <a:r>
                        <a:rPr lang="en-US" sz="1900" u="none" strike="noStrike" cap="none"/>
                        <a:t>True</a:t>
                      </a:r>
                      <a:endParaRPr/>
                    </a:p>
                  </a:txBody>
                  <a:tcPr marL="70800" marR="70800" marT="35400" marB="35400" anchor="ctr"/>
                </a:tc>
                <a:tc>
                  <a:txBody>
                    <a:bodyPr/>
                    <a:lstStyle/>
                    <a:p>
                      <a:pPr marL="0" marR="0" lvl="0" indent="0" algn="ctr" rtl="0">
                        <a:spcBef>
                          <a:spcPts val="0"/>
                        </a:spcBef>
                        <a:spcAft>
                          <a:spcPts val="0"/>
                        </a:spcAft>
                        <a:buNone/>
                      </a:pPr>
                      <a:r>
                        <a:rPr lang="en-US" sz="1900" u="none" strike="noStrike" cap="none"/>
                        <a:t>True</a:t>
                      </a:r>
                      <a:endParaRPr/>
                    </a:p>
                  </a:txBody>
                  <a:tcPr marL="70800" marR="70800" marT="35400" marB="35400" anchor="ctr"/>
                </a:tc>
                <a:tc>
                  <a:txBody>
                    <a:bodyPr/>
                    <a:lstStyle/>
                    <a:p>
                      <a:pPr marL="0" marR="0" lvl="0" indent="0" algn="ctr" rtl="0">
                        <a:spcBef>
                          <a:spcPts val="0"/>
                        </a:spcBef>
                        <a:spcAft>
                          <a:spcPts val="0"/>
                        </a:spcAft>
                        <a:buNone/>
                      </a:pPr>
                      <a:r>
                        <a:rPr lang="en-US" sz="1900" u="none" strike="noStrike" cap="none"/>
                        <a:t>True</a:t>
                      </a:r>
                      <a:endParaRPr/>
                    </a:p>
                  </a:txBody>
                  <a:tcPr marL="70800" marR="70800" marT="35400" marB="35400" anchor="ctr"/>
                </a:tc>
                <a:extLst>
                  <a:ext uri="{0D108BD9-81ED-4DB2-BD59-A6C34878D82A}">
                    <a16:rowId xmlns:a16="http://schemas.microsoft.com/office/drawing/2014/main" val="10001"/>
                  </a:ext>
                </a:extLst>
              </a:tr>
              <a:tr h="684875">
                <a:tc>
                  <a:txBody>
                    <a:bodyPr/>
                    <a:lstStyle/>
                    <a:p>
                      <a:pPr marL="0" marR="0" lvl="0" indent="0" algn="ctr" rtl="0">
                        <a:spcBef>
                          <a:spcPts val="0"/>
                        </a:spcBef>
                        <a:spcAft>
                          <a:spcPts val="0"/>
                        </a:spcAft>
                        <a:buNone/>
                      </a:pPr>
                      <a:r>
                        <a:rPr lang="en-US" sz="1900" u="none" strike="noStrike" cap="none"/>
                        <a:t>False</a:t>
                      </a:r>
                      <a:endParaRPr/>
                    </a:p>
                  </a:txBody>
                  <a:tcPr marL="70800" marR="70800" marT="35400" marB="35400" anchor="ctr"/>
                </a:tc>
                <a:tc>
                  <a:txBody>
                    <a:bodyPr/>
                    <a:lstStyle/>
                    <a:p>
                      <a:pPr marL="0" marR="0" lvl="0" indent="0" algn="ctr" rtl="0">
                        <a:spcBef>
                          <a:spcPts val="0"/>
                        </a:spcBef>
                        <a:spcAft>
                          <a:spcPts val="0"/>
                        </a:spcAft>
                        <a:buNone/>
                      </a:pPr>
                      <a:r>
                        <a:rPr lang="en-US" sz="1900" u="none" strike="noStrike" cap="none"/>
                        <a:t>True</a:t>
                      </a:r>
                      <a:endParaRPr/>
                    </a:p>
                  </a:txBody>
                  <a:tcPr marL="70800" marR="70800" marT="35400" marB="35400" anchor="ctr"/>
                </a:tc>
                <a:tc>
                  <a:txBody>
                    <a:bodyPr/>
                    <a:lstStyle/>
                    <a:p>
                      <a:pPr marL="0" marR="0" lvl="0" indent="0" algn="ctr" rtl="0">
                        <a:spcBef>
                          <a:spcPts val="0"/>
                        </a:spcBef>
                        <a:spcAft>
                          <a:spcPts val="0"/>
                        </a:spcAft>
                        <a:buNone/>
                      </a:pPr>
                      <a:r>
                        <a:rPr lang="en-US" sz="1900" u="none" strike="noStrike" cap="none"/>
                        <a:t>False</a:t>
                      </a:r>
                      <a:endParaRPr/>
                    </a:p>
                  </a:txBody>
                  <a:tcPr marL="70800" marR="70800" marT="35400" marB="35400" anchor="ctr"/>
                </a:tc>
                <a:extLst>
                  <a:ext uri="{0D108BD9-81ED-4DB2-BD59-A6C34878D82A}">
                    <a16:rowId xmlns:a16="http://schemas.microsoft.com/office/drawing/2014/main" val="10002"/>
                  </a:ext>
                </a:extLst>
              </a:tr>
            </a:tbl>
          </a:graphicData>
        </a:graphic>
      </p:graphicFrame>
      <p:graphicFrame>
        <p:nvGraphicFramePr>
          <p:cNvPr id="1049" name="Google Shape;1049;p60"/>
          <p:cNvGraphicFramePr/>
          <p:nvPr/>
        </p:nvGraphicFramePr>
        <p:xfrm>
          <a:off x="6096000" y="4275353"/>
          <a:ext cx="3144150" cy="2054625"/>
        </p:xfrm>
        <a:graphic>
          <a:graphicData uri="http://schemas.openxmlformats.org/drawingml/2006/table">
            <a:tbl>
              <a:tblPr firstRow="1" firstCol="1" bandRow="1">
                <a:noFill/>
                <a:tableStyleId>{97F41A5D-FA7F-4AD4-AB88-0D8E57182098}</a:tableStyleId>
              </a:tblPr>
              <a:tblGrid>
                <a:gridCol w="1048050">
                  <a:extLst>
                    <a:ext uri="{9D8B030D-6E8A-4147-A177-3AD203B41FA5}">
                      <a16:colId xmlns:a16="http://schemas.microsoft.com/office/drawing/2014/main" val="20000"/>
                    </a:ext>
                  </a:extLst>
                </a:gridCol>
                <a:gridCol w="2096100">
                  <a:extLst>
                    <a:ext uri="{9D8B030D-6E8A-4147-A177-3AD203B41FA5}">
                      <a16:colId xmlns:a16="http://schemas.microsoft.com/office/drawing/2014/main" val="20001"/>
                    </a:ext>
                  </a:extLst>
                </a:gridCol>
              </a:tblGrid>
              <a:tr h="684875">
                <a:tc gridSpan="2">
                  <a:txBody>
                    <a:bodyPr/>
                    <a:lstStyle/>
                    <a:p>
                      <a:pPr marL="0" marR="0" lvl="0" indent="0" algn="ctr" rtl="0">
                        <a:spcBef>
                          <a:spcPts val="0"/>
                        </a:spcBef>
                        <a:spcAft>
                          <a:spcPts val="0"/>
                        </a:spcAft>
                        <a:buNone/>
                      </a:pPr>
                      <a:r>
                        <a:rPr lang="en-US" sz="1900" u="none" strike="noStrike" cap="none"/>
                        <a:t>NOT</a:t>
                      </a:r>
                      <a:endParaRPr/>
                    </a:p>
                  </a:txBody>
                  <a:tcPr marL="70375" marR="70375" marT="35175" marB="35175" anchor="ctr"/>
                </a:tc>
                <a:tc hMerge="1">
                  <a:txBody>
                    <a:bodyPr/>
                    <a:lstStyle/>
                    <a:p>
                      <a:endParaRPr lang="en-US"/>
                    </a:p>
                  </a:txBody>
                  <a:tcPr/>
                </a:tc>
                <a:extLst>
                  <a:ext uri="{0D108BD9-81ED-4DB2-BD59-A6C34878D82A}">
                    <a16:rowId xmlns:a16="http://schemas.microsoft.com/office/drawing/2014/main" val="10000"/>
                  </a:ext>
                </a:extLst>
              </a:tr>
              <a:tr h="684875">
                <a:tc>
                  <a:txBody>
                    <a:bodyPr/>
                    <a:lstStyle/>
                    <a:p>
                      <a:pPr marL="0" marR="0" lvl="0" indent="0" algn="ctr" rtl="0">
                        <a:spcBef>
                          <a:spcPts val="0"/>
                        </a:spcBef>
                        <a:spcAft>
                          <a:spcPts val="0"/>
                        </a:spcAft>
                        <a:buNone/>
                      </a:pPr>
                      <a:r>
                        <a:rPr lang="en-US" sz="1900" u="none" strike="noStrike" cap="none"/>
                        <a:t>True</a:t>
                      </a:r>
                      <a:endParaRPr/>
                    </a:p>
                  </a:txBody>
                  <a:tcPr marL="70375" marR="70375" marT="35175" marB="35175" anchor="ctr"/>
                </a:tc>
                <a:tc>
                  <a:txBody>
                    <a:bodyPr/>
                    <a:lstStyle/>
                    <a:p>
                      <a:pPr marL="0" marR="0" lvl="0" indent="0" algn="ctr" rtl="0">
                        <a:spcBef>
                          <a:spcPts val="0"/>
                        </a:spcBef>
                        <a:spcAft>
                          <a:spcPts val="0"/>
                        </a:spcAft>
                        <a:buNone/>
                      </a:pPr>
                      <a:r>
                        <a:rPr lang="en-US" sz="1900" u="none" strike="noStrike" cap="none"/>
                        <a:t>False</a:t>
                      </a:r>
                      <a:endParaRPr/>
                    </a:p>
                  </a:txBody>
                  <a:tcPr marL="70375" marR="70375" marT="35175" marB="35175" anchor="ctr"/>
                </a:tc>
                <a:extLst>
                  <a:ext uri="{0D108BD9-81ED-4DB2-BD59-A6C34878D82A}">
                    <a16:rowId xmlns:a16="http://schemas.microsoft.com/office/drawing/2014/main" val="10001"/>
                  </a:ext>
                </a:extLst>
              </a:tr>
              <a:tr h="684875">
                <a:tc>
                  <a:txBody>
                    <a:bodyPr/>
                    <a:lstStyle/>
                    <a:p>
                      <a:pPr marL="0" marR="0" lvl="0" indent="0" algn="ctr" rtl="0">
                        <a:spcBef>
                          <a:spcPts val="0"/>
                        </a:spcBef>
                        <a:spcAft>
                          <a:spcPts val="0"/>
                        </a:spcAft>
                        <a:buNone/>
                      </a:pPr>
                      <a:r>
                        <a:rPr lang="en-US" sz="1900" u="none" strike="noStrike" cap="none"/>
                        <a:t>False</a:t>
                      </a:r>
                      <a:endParaRPr/>
                    </a:p>
                  </a:txBody>
                  <a:tcPr marL="70375" marR="70375" marT="35175" marB="35175" anchor="ctr"/>
                </a:tc>
                <a:tc>
                  <a:txBody>
                    <a:bodyPr/>
                    <a:lstStyle/>
                    <a:p>
                      <a:pPr marL="0" marR="0" lvl="0" indent="0" algn="ctr" rtl="0">
                        <a:spcBef>
                          <a:spcPts val="0"/>
                        </a:spcBef>
                        <a:spcAft>
                          <a:spcPts val="0"/>
                        </a:spcAft>
                        <a:buNone/>
                      </a:pPr>
                      <a:r>
                        <a:rPr lang="en-US" sz="1900" u="none" strike="noStrike" cap="none"/>
                        <a:t>True</a:t>
                      </a:r>
                      <a:endParaRPr/>
                    </a:p>
                  </a:txBody>
                  <a:tcPr marL="70375" marR="70375" marT="35175" marB="35175" anchor="ctr"/>
                </a:tc>
                <a:extLst>
                  <a:ext uri="{0D108BD9-81ED-4DB2-BD59-A6C34878D82A}">
                    <a16:rowId xmlns:a16="http://schemas.microsoft.com/office/drawing/2014/main" val="10002"/>
                  </a:ext>
                </a:extLst>
              </a:tr>
            </a:tbl>
          </a:graphicData>
        </a:graphic>
      </p:graphicFrame>
      <p:graphicFrame>
        <p:nvGraphicFramePr>
          <p:cNvPr id="1050" name="Google Shape;1050;p60"/>
          <p:cNvGraphicFramePr/>
          <p:nvPr/>
        </p:nvGraphicFramePr>
        <p:xfrm>
          <a:off x="8128885" y="2027103"/>
          <a:ext cx="3144150" cy="2038125"/>
        </p:xfrm>
        <a:graphic>
          <a:graphicData uri="http://schemas.openxmlformats.org/drawingml/2006/table">
            <a:tbl>
              <a:tblPr firstRow="1" firstCol="1" bandRow="1">
                <a:noFill/>
                <a:tableStyleId>{97F41A5D-FA7F-4AD4-AB88-0D8E57182098}</a:tableStyleId>
              </a:tblPr>
              <a:tblGrid>
                <a:gridCol w="1048050">
                  <a:extLst>
                    <a:ext uri="{9D8B030D-6E8A-4147-A177-3AD203B41FA5}">
                      <a16:colId xmlns:a16="http://schemas.microsoft.com/office/drawing/2014/main" val="20000"/>
                    </a:ext>
                  </a:extLst>
                </a:gridCol>
                <a:gridCol w="1048050">
                  <a:extLst>
                    <a:ext uri="{9D8B030D-6E8A-4147-A177-3AD203B41FA5}">
                      <a16:colId xmlns:a16="http://schemas.microsoft.com/office/drawing/2014/main" val="20001"/>
                    </a:ext>
                  </a:extLst>
                </a:gridCol>
                <a:gridCol w="1048050">
                  <a:extLst>
                    <a:ext uri="{9D8B030D-6E8A-4147-A177-3AD203B41FA5}">
                      <a16:colId xmlns:a16="http://schemas.microsoft.com/office/drawing/2014/main" val="20002"/>
                    </a:ext>
                  </a:extLst>
                </a:gridCol>
              </a:tblGrid>
              <a:tr h="679375">
                <a:tc>
                  <a:txBody>
                    <a:bodyPr/>
                    <a:lstStyle/>
                    <a:p>
                      <a:pPr marL="0" marR="0" lvl="0" indent="0" algn="ctr" rtl="0">
                        <a:spcBef>
                          <a:spcPts val="0"/>
                        </a:spcBef>
                        <a:spcAft>
                          <a:spcPts val="0"/>
                        </a:spcAft>
                        <a:buNone/>
                      </a:pPr>
                      <a:r>
                        <a:rPr lang="en-US" sz="1900" u="none" strike="noStrike" cap="none"/>
                        <a:t>XOR</a:t>
                      </a:r>
                      <a:endParaRPr/>
                    </a:p>
                  </a:txBody>
                  <a:tcPr marL="73375" marR="73375" marT="36675" marB="36675" anchor="ctr"/>
                </a:tc>
                <a:tc>
                  <a:txBody>
                    <a:bodyPr/>
                    <a:lstStyle/>
                    <a:p>
                      <a:pPr marL="0" marR="0" lvl="0" indent="0" algn="ctr" rtl="0">
                        <a:spcBef>
                          <a:spcPts val="0"/>
                        </a:spcBef>
                        <a:spcAft>
                          <a:spcPts val="0"/>
                        </a:spcAft>
                        <a:buNone/>
                      </a:pPr>
                      <a:r>
                        <a:rPr lang="en-US" sz="1900" u="none" strike="noStrike" cap="none"/>
                        <a:t>True</a:t>
                      </a:r>
                      <a:endParaRPr/>
                    </a:p>
                  </a:txBody>
                  <a:tcPr marL="73375" marR="73375" marT="36675" marB="36675" anchor="ctr"/>
                </a:tc>
                <a:tc>
                  <a:txBody>
                    <a:bodyPr/>
                    <a:lstStyle/>
                    <a:p>
                      <a:pPr marL="0" marR="0" lvl="0" indent="0" algn="ctr" rtl="0">
                        <a:spcBef>
                          <a:spcPts val="0"/>
                        </a:spcBef>
                        <a:spcAft>
                          <a:spcPts val="0"/>
                        </a:spcAft>
                        <a:buNone/>
                      </a:pPr>
                      <a:r>
                        <a:rPr lang="en-US" sz="1900" u="none" strike="noStrike" cap="none"/>
                        <a:t>False</a:t>
                      </a:r>
                      <a:endParaRPr/>
                    </a:p>
                  </a:txBody>
                  <a:tcPr marL="73375" marR="73375" marT="36675" marB="36675" anchor="ctr"/>
                </a:tc>
                <a:extLst>
                  <a:ext uri="{0D108BD9-81ED-4DB2-BD59-A6C34878D82A}">
                    <a16:rowId xmlns:a16="http://schemas.microsoft.com/office/drawing/2014/main" val="10000"/>
                  </a:ext>
                </a:extLst>
              </a:tr>
              <a:tr h="679375">
                <a:tc>
                  <a:txBody>
                    <a:bodyPr/>
                    <a:lstStyle/>
                    <a:p>
                      <a:pPr marL="0" marR="0" lvl="0" indent="0" algn="ctr" rtl="0">
                        <a:spcBef>
                          <a:spcPts val="0"/>
                        </a:spcBef>
                        <a:spcAft>
                          <a:spcPts val="0"/>
                        </a:spcAft>
                        <a:buNone/>
                      </a:pPr>
                      <a:r>
                        <a:rPr lang="en-US" sz="1900" u="none" strike="noStrike" cap="none"/>
                        <a:t>True</a:t>
                      </a:r>
                      <a:endParaRPr/>
                    </a:p>
                  </a:txBody>
                  <a:tcPr marL="73375" marR="73375" marT="36675" marB="36675" anchor="ctr"/>
                </a:tc>
                <a:tc>
                  <a:txBody>
                    <a:bodyPr/>
                    <a:lstStyle/>
                    <a:p>
                      <a:pPr marL="0" marR="0" lvl="0" indent="0" algn="ctr" rtl="0">
                        <a:spcBef>
                          <a:spcPts val="0"/>
                        </a:spcBef>
                        <a:spcAft>
                          <a:spcPts val="0"/>
                        </a:spcAft>
                        <a:buNone/>
                      </a:pPr>
                      <a:r>
                        <a:rPr lang="en-US" sz="1900" u="none" strike="noStrike" cap="none"/>
                        <a:t>False</a:t>
                      </a:r>
                      <a:endParaRPr/>
                    </a:p>
                  </a:txBody>
                  <a:tcPr marL="73375" marR="73375" marT="36675" marB="36675" anchor="ctr"/>
                </a:tc>
                <a:tc>
                  <a:txBody>
                    <a:bodyPr/>
                    <a:lstStyle/>
                    <a:p>
                      <a:pPr marL="0" marR="0" lvl="0" indent="0" algn="ctr" rtl="0">
                        <a:spcBef>
                          <a:spcPts val="0"/>
                        </a:spcBef>
                        <a:spcAft>
                          <a:spcPts val="0"/>
                        </a:spcAft>
                        <a:buNone/>
                      </a:pPr>
                      <a:r>
                        <a:rPr lang="en-US" sz="1900" u="none" strike="noStrike" cap="none"/>
                        <a:t>True</a:t>
                      </a:r>
                      <a:endParaRPr/>
                    </a:p>
                  </a:txBody>
                  <a:tcPr marL="73375" marR="73375" marT="36675" marB="36675" anchor="ctr"/>
                </a:tc>
                <a:extLst>
                  <a:ext uri="{0D108BD9-81ED-4DB2-BD59-A6C34878D82A}">
                    <a16:rowId xmlns:a16="http://schemas.microsoft.com/office/drawing/2014/main" val="10001"/>
                  </a:ext>
                </a:extLst>
              </a:tr>
              <a:tr h="679375">
                <a:tc>
                  <a:txBody>
                    <a:bodyPr/>
                    <a:lstStyle/>
                    <a:p>
                      <a:pPr marL="0" marR="0" lvl="0" indent="0" algn="ctr" rtl="0">
                        <a:spcBef>
                          <a:spcPts val="0"/>
                        </a:spcBef>
                        <a:spcAft>
                          <a:spcPts val="0"/>
                        </a:spcAft>
                        <a:buNone/>
                      </a:pPr>
                      <a:r>
                        <a:rPr lang="en-US" sz="1900" u="none" strike="noStrike" cap="none"/>
                        <a:t>False</a:t>
                      </a:r>
                      <a:endParaRPr/>
                    </a:p>
                  </a:txBody>
                  <a:tcPr marL="73375" marR="73375" marT="36675" marB="36675" anchor="ctr"/>
                </a:tc>
                <a:tc>
                  <a:txBody>
                    <a:bodyPr/>
                    <a:lstStyle/>
                    <a:p>
                      <a:pPr marL="0" marR="0" lvl="0" indent="0" algn="ctr" rtl="0">
                        <a:spcBef>
                          <a:spcPts val="0"/>
                        </a:spcBef>
                        <a:spcAft>
                          <a:spcPts val="0"/>
                        </a:spcAft>
                        <a:buNone/>
                      </a:pPr>
                      <a:r>
                        <a:rPr lang="en-US" sz="1900" u="none" strike="noStrike" cap="none"/>
                        <a:t>True</a:t>
                      </a:r>
                      <a:endParaRPr/>
                    </a:p>
                  </a:txBody>
                  <a:tcPr marL="73375" marR="73375" marT="36675" marB="36675" anchor="ctr"/>
                </a:tc>
                <a:tc>
                  <a:txBody>
                    <a:bodyPr/>
                    <a:lstStyle/>
                    <a:p>
                      <a:pPr marL="0" marR="0" lvl="0" indent="0" algn="ctr" rtl="0">
                        <a:spcBef>
                          <a:spcPts val="0"/>
                        </a:spcBef>
                        <a:spcAft>
                          <a:spcPts val="0"/>
                        </a:spcAft>
                        <a:buNone/>
                      </a:pPr>
                      <a:r>
                        <a:rPr lang="en-US" sz="1900" u="none" strike="noStrike" cap="none"/>
                        <a:t>False</a:t>
                      </a:r>
                      <a:endParaRPr/>
                    </a:p>
                  </a:txBody>
                  <a:tcPr marL="73375" marR="73375" marT="36675" marB="3667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6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Python Comparison Operators</a:t>
            </a:r>
            <a:endParaRPr dirty="0"/>
          </a:p>
        </p:txBody>
      </p:sp>
      <p:sp>
        <p:nvSpPr>
          <p:cNvPr id="1056" name="Google Shape;1056;p61"/>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Operators &amp; Casting</a:t>
            </a:r>
            <a:endParaRPr dirty="0"/>
          </a:p>
        </p:txBody>
      </p:sp>
      <p:sp>
        <p:nvSpPr>
          <p:cNvPr id="1057" name="Google Shape;1057;p61"/>
          <p:cNvSpPr txBox="1">
            <a:spLocks noGrp="1"/>
          </p:cNvSpPr>
          <p:nvPr>
            <p:ph type="body" idx="2"/>
          </p:nvPr>
        </p:nvSpPr>
        <p:spPr>
          <a:xfrm>
            <a:off x="2825828" y="1344804"/>
            <a:ext cx="7286894" cy="75697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Signs and symbols have specific meanings and perform comparisons.</a:t>
            </a:r>
            <a:endParaRPr dirty="0"/>
          </a:p>
        </p:txBody>
      </p:sp>
      <p:graphicFrame>
        <p:nvGraphicFramePr>
          <p:cNvPr id="1058" name="Google Shape;1058;p61"/>
          <p:cNvGraphicFramePr/>
          <p:nvPr>
            <p:extLst>
              <p:ext uri="{D42A27DB-BD31-4B8C-83A1-F6EECF244321}">
                <p14:modId xmlns:p14="http://schemas.microsoft.com/office/powerpoint/2010/main" val="907519510"/>
              </p:ext>
            </p:extLst>
          </p:nvPr>
        </p:nvGraphicFramePr>
        <p:xfrm>
          <a:off x="3387063" y="2251649"/>
          <a:ext cx="5690025" cy="3812515"/>
        </p:xfrm>
        <a:graphic>
          <a:graphicData uri="http://schemas.openxmlformats.org/drawingml/2006/table">
            <a:tbl>
              <a:tblPr firstRow="1" bandRow="1">
                <a:noFill/>
                <a:tableStyleId>{D04A29BF-F462-4F41-8DE9-9675F3D6B53C}</a:tableStyleId>
              </a:tblPr>
              <a:tblGrid>
                <a:gridCol w="1549200">
                  <a:extLst>
                    <a:ext uri="{9D8B030D-6E8A-4147-A177-3AD203B41FA5}">
                      <a16:colId xmlns:a16="http://schemas.microsoft.com/office/drawing/2014/main" val="20000"/>
                    </a:ext>
                  </a:extLst>
                </a:gridCol>
                <a:gridCol w="4140825">
                  <a:extLst>
                    <a:ext uri="{9D8B030D-6E8A-4147-A177-3AD203B41FA5}">
                      <a16:colId xmlns:a16="http://schemas.microsoft.com/office/drawing/2014/main" val="20001"/>
                    </a:ext>
                  </a:extLst>
                </a:gridCol>
              </a:tblGrid>
              <a:tr h="428625">
                <a:tc>
                  <a:txBody>
                    <a:bodyPr/>
                    <a:lstStyle/>
                    <a:p>
                      <a:pPr marL="180975" marR="0" lvl="1" indent="0" algn="l" rtl="0">
                        <a:spcBef>
                          <a:spcPts val="0"/>
                        </a:spcBef>
                        <a:spcAft>
                          <a:spcPts val="0"/>
                        </a:spcAft>
                        <a:buNone/>
                      </a:pPr>
                      <a:r>
                        <a:rPr lang="en-US" sz="2400" b="1" u="none" strike="noStrike" cap="none" dirty="0">
                          <a:solidFill>
                            <a:schemeClr val="dk1"/>
                          </a:solidFill>
                          <a:latin typeface="Calibri" panose="020F0502020204030204" pitchFamily="34" charset="0"/>
                          <a:cs typeface="Calibri" panose="020F0502020204030204" pitchFamily="34" charset="0"/>
                        </a:rPr>
                        <a:t>Sign</a:t>
                      </a:r>
                      <a:endParaRPr sz="2400" b="1" u="none" strike="noStrike" cap="none" dirty="0">
                        <a:solidFill>
                          <a:schemeClr val="dk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2400" b="1" u="none" strike="noStrike" cap="none" dirty="0">
                          <a:solidFill>
                            <a:schemeClr val="dk1"/>
                          </a:solidFill>
                          <a:latin typeface="Calibri" panose="020F0502020204030204" pitchFamily="34" charset="0"/>
                          <a:cs typeface="Calibri" panose="020F0502020204030204" pitchFamily="34" charset="0"/>
                        </a:rPr>
                        <a:t>Description</a:t>
                      </a:r>
                      <a:endParaRPr sz="2400" b="1" dirty="0">
                        <a:solidFill>
                          <a:schemeClr val="dk1"/>
                        </a:solidFill>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865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000000">
                          <a:alpha val="0"/>
                        </a:srgbClr>
                      </a:solidFill>
                      <a:prstDash val="solid"/>
                      <a:round/>
                      <a:headEnd type="none" w="sm" len="sm"/>
                      <a:tailEnd type="none" w="sm" len="sm"/>
                    </a:lnB>
                    <a:solidFill>
                      <a:schemeClr val="tx1"/>
                    </a:solidFill>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12700" cap="flat" cmpd="sng" algn="ctr">
                      <a:solidFill>
                        <a:schemeClr val="tx1"/>
                      </a:solidFill>
                      <a:prstDash val="solid"/>
                      <a:round/>
                      <a:headEnd type="none" w="med" len="med"/>
                      <a:tailEnd type="none" w="med" len="med"/>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&gt;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Greater than</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1865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latin typeface="Calibri" panose="020F0502020204030204" pitchFamily="34" charset="0"/>
                        <a:cs typeface="Calibri" panose="020F050202020403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1500">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&lt;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Less than</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18650">
                <a:tc>
                  <a:txBody>
                    <a:bodyPr/>
                    <a:lstStyle/>
                    <a:p>
                      <a:pPr marL="609585" marR="0" lvl="1" indent="0" algn="l" rtl="0">
                        <a:spcBef>
                          <a:spcPts val="0"/>
                        </a:spcBef>
                        <a:spcAft>
                          <a:spcPts val="0"/>
                        </a:spcAft>
                        <a:buNone/>
                      </a:pPr>
                      <a:endParaRPr sz="200" u="none" strike="noStrike" cap="none">
                        <a:latin typeface="Calibri" panose="020F0502020204030204" pitchFamily="34" charset="0"/>
                        <a:cs typeface="Calibri" panose="020F050202020403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latin typeface="Calibri" panose="020F0502020204030204" pitchFamily="34" charset="0"/>
                        <a:cs typeface="Calibri" panose="020F050202020403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777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&lt;=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Less than or equal to</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11865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&gt;=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Greater than or equal to</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11865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Equal to</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11865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Not equal to</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62"/>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Python Comparison Operators</a:t>
            </a:r>
            <a:endParaRPr/>
          </a:p>
        </p:txBody>
      </p:sp>
      <p:sp>
        <p:nvSpPr>
          <p:cNvPr id="1065" name="Google Shape;1065;p6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Operators &amp; Casting</a:t>
            </a:r>
            <a:endParaRPr dirty="0"/>
          </a:p>
          <a:p>
            <a:pPr marL="0" lvl="0" indent="0" algn="l" rtl="0">
              <a:spcBef>
                <a:spcPts val="400"/>
              </a:spcBef>
              <a:spcAft>
                <a:spcPts val="0"/>
              </a:spcAft>
              <a:buClr>
                <a:srgbClr val="8F8F8F"/>
              </a:buClr>
              <a:buSzPts val="2000"/>
              <a:buNone/>
            </a:pPr>
            <a:endParaRPr dirty="0"/>
          </a:p>
        </p:txBody>
      </p:sp>
      <p:graphicFrame>
        <p:nvGraphicFramePr>
          <p:cNvPr id="1066" name="Google Shape;1066;p62"/>
          <p:cNvGraphicFramePr/>
          <p:nvPr>
            <p:extLst>
              <p:ext uri="{D42A27DB-BD31-4B8C-83A1-F6EECF244321}">
                <p14:modId xmlns:p14="http://schemas.microsoft.com/office/powerpoint/2010/main" val="3851505679"/>
              </p:ext>
            </p:extLst>
          </p:nvPr>
        </p:nvGraphicFramePr>
        <p:xfrm>
          <a:off x="518703" y="2676438"/>
          <a:ext cx="2643900" cy="283468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Comparison operators compare values and determine their differences.</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They are included in condition statements and Boolean calculations.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67" name="Google Shape;1067;p62"/>
          <p:cNvSpPr txBox="1">
            <a:spLocks noGrp="1"/>
          </p:cNvSpPr>
          <p:nvPr>
            <p:ph type="body" idx="2"/>
          </p:nvPr>
        </p:nvSpPr>
        <p:spPr>
          <a:xfrm>
            <a:off x="3405169" y="1721167"/>
            <a:ext cx="8366393" cy="409338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000"/>
              <a:buFont typeface="Consolas"/>
              <a:buNone/>
            </a:pPr>
            <a:r>
              <a:rPr lang="en-US" sz="2000" b="0" i="0" u="none" strike="noStrike" cap="none" dirty="0">
                <a:solidFill>
                  <a:srgbClr val="A9B7C6"/>
                </a:solidFill>
              </a:rPr>
              <a:t>res1 = </a:t>
            </a:r>
            <a:r>
              <a:rPr lang="en-US" sz="2000" b="0" i="0" u="none" strike="noStrike" cap="none" dirty="0">
                <a:solidFill>
                  <a:srgbClr val="6897BB"/>
                </a:solidFill>
              </a:rPr>
              <a:t>18 </a:t>
            </a:r>
            <a:r>
              <a:rPr lang="en-US" sz="2000" b="0" i="0" u="none" strike="noStrike" cap="none" dirty="0">
                <a:solidFill>
                  <a:srgbClr val="A9B7C6"/>
                </a:solidFill>
              </a:rPr>
              <a:t>&lt; </a:t>
            </a:r>
            <a:r>
              <a:rPr lang="en-US" sz="2000" b="0" i="0" u="none" strike="noStrike" cap="none" dirty="0">
                <a:solidFill>
                  <a:srgbClr val="6897BB"/>
                </a:solidFill>
              </a:rPr>
              <a:t>15</a:t>
            </a:r>
            <a:br>
              <a:rPr lang="en-US" sz="2000" b="0" i="0" u="none" strike="noStrike" cap="none" dirty="0">
                <a:solidFill>
                  <a:srgbClr val="6897BB"/>
                </a:solidFill>
              </a:rPr>
            </a:b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f"Is 18 smaller than 15?: </a:t>
            </a:r>
            <a:r>
              <a:rPr lang="en-US" sz="2000" b="0" i="0" u="none" strike="noStrike" cap="none" dirty="0">
                <a:solidFill>
                  <a:srgbClr val="CC7832"/>
                </a:solidFill>
              </a:rPr>
              <a:t>{</a:t>
            </a:r>
            <a:r>
              <a:rPr lang="en-US" sz="2000" b="0" i="0" u="none" strike="noStrike" cap="none" dirty="0">
                <a:solidFill>
                  <a:srgbClr val="A9B7C6"/>
                </a:solidFill>
              </a:rPr>
              <a:t>res1</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res2 = </a:t>
            </a:r>
            <a:r>
              <a:rPr lang="en-US" sz="2000" b="0" i="0" u="none" strike="noStrike" cap="none" dirty="0">
                <a:solidFill>
                  <a:srgbClr val="6897BB"/>
                </a:solidFill>
              </a:rPr>
              <a:t>15 </a:t>
            </a:r>
            <a:r>
              <a:rPr lang="en-US" sz="2000" b="0" i="0" u="none" strike="noStrike" cap="none" dirty="0">
                <a:solidFill>
                  <a:srgbClr val="A9B7C6"/>
                </a:solidFill>
              </a:rPr>
              <a:t>&gt; </a:t>
            </a:r>
            <a:r>
              <a:rPr lang="en-US" sz="2000" b="0" i="0" u="none" strike="noStrike" cap="none" dirty="0">
                <a:solidFill>
                  <a:srgbClr val="6897BB"/>
                </a:solidFill>
              </a:rPr>
              <a:t>13</a:t>
            </a:r>
            <a:br>
              <a:rPr lang="en-US" sz="2000" b="0" i="0" u="none" strike="noStrike" cap="none" dirty="0">
                <a:solidFill>
                  <a:srgbClr val="6897BB"/>
                </a:solidFill>
              </a:rPr>
            </a:b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f"Is 15 greater than 13?: </a:t>
            </a:r>
            <a:r>
              <a:rPr lang="en-US" sz="2000" b="0" i="0" u="none" strike="noStrike" cap="none" dirty="0">
                <a:solidFill>
                  <a:srgbClr val="CC7832"/>
                </a:solidFill>
              </a:rPr>
              <a:t>{</a:t>
            </a:r>
            <a:r>
              <a:rPr lang="en-US" sz="2000" b="0" i="0" u="none" strike="noStrike" cap="none" dirty="0">
                <a:solidFill>
                  <a:srgbClr val="A9B7C6"/>
                </a:solidFill>
              </a:rPr>
              <a:t>res2</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res3 = </a:t>
            </a:r>
            <a:r>
              <a:rPr lang="en-US" sz="2000" b="0" i="0" u="none" strike="noStrike" cap="none" dirty="0">
                <a:solidFill>
                  <a:srgbClr val="6A8759"/>
                </a:solidFill>
              </a:rPr>
              <a:t>"John" </a:t>
            </a:r>
            <a:r>
              <a:rPr lang="en-US" sz="2000" b="0" i="0" u="none" strike="noStrike" cap="none" dirty="0">
                <a:solidFill>
                  <a:srgbClr val="A9B7C6"/>
                </a:solidFill>
              </a:rPr>
              <a:t>== </a:t>
            </a:r>
            <a:r>
              <a:rPr lang="en-US" sz="2000" b="0" i="0" u="none" strike="noStrike" cap="none" dirty="0">
                <a:solidFill>
                  <a:srgbClr val="6A8759"/>
                </a:solidFill>
              </a:rPr>
              <a:t>"John"</a:t>
            </a:r>
            <a:br>
              <a:rPr lang="en-US" sz="2000" b="0" i="0" u="none" strike="noStrike" cap="none" dirty="0">
                <a:solidFill>
                  <a:srgbClr val="6A8759"/>
                </a:solidFill>
              </a:rPr>
            </a:b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f"Are the strings identical?: </a:t>
            </a:r>
            <a:r>
              <a:rPr lang="en-US" sz="2000" b="0" i="0" u="none" strike="noStrike" cap="none" dirty="0">
                <a:solidFill>
                  <a:srgbClr val="CC7832"/>
                </a:solidFill>
              </a:rPr>
              <a:t>{</a:t>
            </a:r>
            <a:r>
              <a:rPr lang="en-US" sz="2000" b="0" i="0" u="none" strike="noStrike" cap="none" dirty="0">
                <a:solidFill>
                  <a:srgbClr val="A9B7C6"/>
                </a:solidFill>
              </a:rPr>
              <a:t>res3</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res4 = </a:t>
            </a:r>
            <a:r>
              <a:rPr lang="en-US" sz="2000" b="0" i="0" u="none" strike="noStrike" cap="none" dirty="0">
                <a:solidFill>
                  <a:srgbClr val="6A8759"/>
                </a:solidFill>
              </a:rPr>
              <a:t>"Cat" </a:t>
            </a:r>
            <a:r>
              <a:rPr lang="en-US" sz="2000" b="0" i="0" u="none" strike="noStrike" cap="none" dirty="0">
                <a:solidFill>
                  <a:srgbClr val="A9B7C6"/>
                </a:solidFill>
              </a:rPr>
              <a:t>!= </a:t>
            </a:r>
            <a:r>
              <a:rPr lang="en-US" sz="2000" b="0" i="0" u="none" strike="noStrike" cap="none" dirty="0">
                <a:solidFill>
                  <a:srgbClr val="6A8759"/>
                </a:solidFill>
              </a:rPr>
              <a:t>"Dog"</a:t>
            </a:r>
            <a:br>
              <a:rPr lang="en-US" sz="2000" b="0" i="0" u="none" strike="noStrike" cap="none" dirty="0">
                <a:solidFill>
                  <a:srgbClr val="6A8759"/>
                </a:solidFill>
              </a:rPr>
            </a:b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f"Are the strings not identical?: </a:t>
            </a:r>
            <a:r>
              <a:rPr lang="en-US" sz="2000" b="0" i="0" u="none" strike="noStrike" cap="none" dirty="0">
                <a:solidFill>
                  <a:srgbClr val="CC7832"/>
                </a:solidFill>
              </a:rPr>
              <a:t>{</a:t>
            </a:r>
            <a:r>
              <a:rPr lang="en-US" sz="2000" b="0" i="0" u="none" strike="noStrike" cap="none" dirty="0">
                <a:solidFill>
                  <a:srgbClr val="A9B7C6"/>
                </a:solidFill>
              </a:rPr>
              <a:t>res4</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2000"/>
              <a:buFont typeface="Consolas"/>
              <a:buNone/>
            </a:pPr>
            <a:r>
              <a:rPr lang="en-US" sz="2000" dirty="0">
                <a:solidFill>
                  <a:srgbClr val="A9B7C6"/>
                </a:solidFill>
              </a:rPr>
              <a:t>==========================================================</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Is 18 smaller than 15?: False</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Is 15 greater than 13?: True</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Are the strings identical?: True</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Are the strings not identical?: True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6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Python Mathematical Operators</a:t>
            </a:r>
            <a:endParaRPr/>
          </a:p>
        </p:txBody>
      </p:sp>
      <p:sp>
        <p:nvSpPr>
          <p:cNvPr id="1074" name="Google Shape;1074;p6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Operators &amp; Casting</a:t>
            </a:r>
            <a:endParaRPr dirty="0"/>
          </a:p>
        </p:txBody>
      </p:sp>
      <p:sp>
        <p:nvSpPr>
          <p:cNvPr id="1075" name="Google Shape;1075;p63"/>
          <p:cNvSpPr txBox="1">
            <a:spLocks noGrp="1"/>
          </p:cNvSpPr>
          <p:nvPr>
            <p:ph type="body" idx="2"/>
          </p:nvPr>
        </p:nvSpPr>
        <p:spPr>
          <a:xfrm>
            <a:off x="2894302" y="1320841"/>
            <a:ext cx="7336114" cy="75276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dirty="0"/>
              <a:t>Signs and symbols have specific meanings and perform comparisons.</a:t>
            </a:r>
          </a:p>
        </p:txBody>
      </p:sp>
      <p:graphicFrame>
        <p:nvGraphicFramePr>
          <p:cNvPr id="8" name="Google Shape;1058;p61">
            <a:extLst>
              <a:ext uri="{FF2B5EF4-FFF2-40B4-BE49-F238E27FC236}">
                <a16:creationId xmlns:a16="http://schemas.microsoft.com/office/drawing/2014/main" id="{CF0E6051-B1FB-43C3-A8B3-2779A3D58570}"/>
              </a:ext>
            </a:extLst>
          </p:cNvPr>
          <p:cNvGraphicFramePr/>
          <p:nvPr>
            <p:extLst>
              <p:ext uri="{D42A27DB-BD31-4B8C-83A1-F6EECF244321}">
                <p14:modId xmlns:p14="http://schemas.microsoft.com/office/powerpoint/2010/main" val="1663907675"/>
              </p:ext>
            </p:extLst>
          </p:nvPr>
        </p:nvGraphicFramePr>
        <p:xfrm>
          <a:off x="3368957" y="2073602"/>
          <a:ext cx="5690025" cy="4363070"/>
        </p:xfrm>
        <a:graphic>
          <a:graphicData uri="http://schemas.openxmlformats.org/drawingml/2006/table">
            <a:tbl>
              <a:tblPr firstRow="1" bandRow="1">
                <a:noFill/>
                <a:tableStyleId>{D04A29BF-F462-4F41-8DE9-9675F3D6B53C}</a:tableStyleId>
              </a:tblPr>
              <a:tblGrid>
                <a:gridCol w="1549200">
                  <a:extLst>
                    <a:ext uri="{9D8B030D-6E8A-4147-A177-3AD203B41FA5}">
                      <a16:colId xmlns:a16="http://schemas.microsoft.com/office/drawing/2014/main" val="20000"/>
                    </a:ext>
                  </a:extLst>
                </a:gridCol>
                <a:gridCol w="4140825">
                  <a:extLst>
                    <a:ext uri="{9D8B030D-6E8A-4147-A177-3AD203B41FA5}">
                      <a16:colId xmlns:a16="http://schemas.microsoft.com/office/drawing/2014/main" val="20001"/>
                    </a:ext>
                  </a:extLst>
                </a:gridCol>
              </a:tblGrid>
              <a:tr h="428625">
                <a:tc>
                  <a:txBody>
                    <a:bodyPr/>
                    <a:lstStyle/>
                    <a:p>
                      <a:pPr marL="180975" marR="0" lvl="1" indent="0" algn="l" rtl="0">
                        <a:spcBef>
                          <a:spcPts val="0"/>
                        </a:spcBef>
                        <a:spcAft>
                          <a:spcPts val="0"/>
                        </a:spcAft>
                        <a:buNone/>
                      </a:pPr>
                      <a:r>
                        <a:rPr lang="en-US" sz="2400" b="1" u="none" strike="noStrike" cap="none" dirty="0">
                          <a:solidFill>
                            <a:schemeClr val="dk1"/>
                          </a:solidFill>
                          <a:latin typeface="Calibri" panose="020F0502020204030204" pitchFamily="34" charset="0"/>
                          <a:cs typeface="Calibri" panose="020F0502020204030204" pitchFamily="34" charset="0"/>
                        </a:rPr>
                        <a:t>Sign</a:t>
                      </a:r>
                      <a:endParaRPr sz="2400" b="1" u="none" strike="noStrike" cap="none" dirty="0">
                        <a:solidFill>
                          <a:schemeClr val="dk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marR="0" lvl="0" indent="0" algn="l" rtl="0">
                        <a:spcBef>
                          <a:spcPts val="0"/>
                        </a:spcBef>
                        <a:spcAft>
                          <a:spcPts val="0"/>
                        </a:spcAft>
                        <a:buNone/>
                      </a:pPr>
                      <a:r>
                        <a:rPr lang="en-US" sz="2400" b="1" u="none" strike="noStrike" cap="none" dirty="0">
                          <a:solidFill>
                            <a:schemeClr val="dk1"/>
                          </a:solidFill>
                          <a:latin typeface="Calibri" panose="020F0502020204030204" pitchFamily="34" charset="0"/>
                          <a:cs typeface="Calibri" panose="020F0502020204030204" pitchFamily="34" charset="0"/>
                        </a:rPr>
                        <a:t>Description</a:t>
                      </a:r>
                      <a:endParaRPr sz="2400" b="1" dirty="0">
                        <a:solidFill>
                          <a:schemeClr val="dk1"/>
                        </a:solidFill>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865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000000">
                          <a:alpha val="0"/>
                        </a:srgbClr>
                      </a:solidFill>
                      <a:prstDash val="solid"/>
                      <a:round/>
                      <a:headEnd type="none" w="sm" len="sm"/>
                      <a:tailEnd type="none" w="sm" len="sm"/>
                    </a:lnB>
                    <a:solidFill>
                      <a:schemeClr val="tx1"/>
                    </a:solidFill>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12700" cap="flat" cmpd="sng" algn="ctr">
                      <a:solidFill>
                        <a:schemeClr val="tx1"/>
                      </a:solidFill>
                      <a:prstDash val="solid"/>
                      <a:round/>
                      <a:headEnd type="none" w="med" len="med"/>
                      <a:tailEnd type="none" w="med" len="med"/>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1"/>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Addition</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1865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latin typeface="Calibri" panose="020F0502020204030204" pitchFamily="34" charset="0"/>
                        <a:cs typeface="Calibri" panose="020F050202020403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1500">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Subtraction</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18650">
                <a:tc>
                  <a:txBody>
                    <a:bodyPr/>
                    <a:lstStyle/>
                    <a:p>
                      <a:pPr marL="609585" marR="0" lvl="1" indent="0" algn="l" rtl="0">
                        <a:spcBef>
                          <a:spcPts val="0"/>
                        </a:spcBef>
                        <a:spcAft>
                          <a:spcPts val="0"/>
                        </a:spcAft>
                        <a:buNone/>
                      </a:pPr>
                      <a:endParaRPr sz="200" u="none" strike="noStrike" cap="none">
                        <a:latin typeface="Calibri" panose="020F0502020204030204" pitchFamily="34" charset="0"/>
                        <a:cs typeface="Calibri" panose="020F050202020403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latin typeface="Calibri" panose="020F0502020204030204" pitchFamily="34" charset="0"/>
                        <a:cs typeface="Calibri" panose="020F0502020204030204" pitchFamily="34" charset="0"/>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777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Multiplication</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11865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00"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Exponent</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118650">
                <a:tc>
                  <a:txBody>
                    <a:bodyPr/>
                    <a:lstStyle/>
                    <a:p>
                      <a:pPr marL="609585" marR="0" lvl="1" indent="0" algn="l" rtl="0">
                        <a:lnSpc>
                          <a:spcPct val="100000"/>
                        </a:lnSpc>
                        <a:spcBef>
                          <a:spcPts val="0"/>
                        </a:spcBef>
                        <a:spcAft>
                          <a:spcPts val="0"/>
                        </a:spcAft>
                        <a:buClr>
                          <a:srgbClr val="000000"/>
                        </a:buClr>
                        <a:buFont typeface="Arial"/>
                        <a:buNone/>
                      </a:pPr>
                      <a:endParaRPr sz="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609585" marR="0" lvl="1" indent="0" algn="l" rtl="0">
                        <a:lnSpc>
                          <a:spcPct val="100000"/>
                        </a:lnSpc>
                        <a:spcBef>
                          <a:spcPts val="0"/>
                        </a:spcBef>
                        <a:spcAft>
                          <a:spcPts val="0"/>
                        </a:spcAft>
                        <a:buClr>
                          <a:srgbClr val="000000"/>
                        </a:buClr>
                        <a:buFont typeface="Arial"/>
                        <a:buNone/>
                      </a:pPr>
                      <a:endParaRPr sz="200" b="0" i="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Floating-Point Division</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118650">
                <a:tc>
                  <a:txBody>
                    <a:bodyPr/>
                    <a:lstStyle/>
                    <a:p>
                      <a:pPr marL="609585" marR="0" lvl="1" indent="0" algn="l" rtl="0">
                        <a:spcBef>
                          <a:spcPts val="0"/>
                        </a:spcBef>
                        <a:spcAft>
                          <a:spcPts val="0"/>
                        </a:spcAft>
                        <a:buNone/>
                      </a:pPr>
                      <a:endParaRPr sz="2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lgn="ctr">
                      <a:no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Floor Division</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lgn="ctr">
                      <a:noFill/>
                      <a:prstDash val="solid"/>
                      <a:round/>
                      <a:headEnd type="none" w="sm" len="sm"/>
                      <a:tailEnd type="none" w="sm" len="sm"/>
                    </a:lnB>
                  </a:tcPr>
                </a:tc>
                <a:extLst>
                  <a:ext uri="{0D108BD9-81ED-4DB2-BD59-A6C34878D82A}">
                    <a16:rowId xmlns:a16="http://schemas.microsoft.com/office/drawing/2014/main" val="2004712117"/>
                  </a:ext>
                </a:extLst>
              </a:tr>
              <a:tr h="0">
                <a:tc>
                  <a:txBody>
                    <a:bodyPr/>
                    <a:lstStyle/>
                    <a:p>
                      <a:pPr marL="180975" marR="0" lvl="1" indent="0" algn="l" rtl="0">
                        <a:spcBef>
                          <a:spcPts val="0"/>
                        </a:spcBef>
                        <a:spcAft>
                          <a:spcPts val="0"/>
                        </a:spcAft>
                        <a:buNone/>
                      </a:pPr>
                      <a:endParaRPr sz="2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noFill/>
                      <a:prstDash val="solid"/>
                      <a:round/>
                      <a:headEnd type="none" w="sm" len="sm"/>
                      <a:tailEnd type="none" w="sm" len="sm"/>
                    </a:lnL>
                    <a:lnR w="12700" cmpd="sng">
                      <a:noFill/>
                      <a:prstDash val="solid"/>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200" dirty="0">
                        <a:latin typeface="Calibri" panose="020F0502020204030204" pitchFamily="34" charset="0"/>
                        <a:cs typeface="Calibri" panose="020F0502020204030204" pitchFamily="34" charset="0"/>
                      </a:endParaRPr>
                    </a:p>
                  </a:txBody>
                  <a:tcPr marL="91450" marR="91450" marT="45725" marB="45725" anchor="ctr">
                    <a:lnL w="12700" cmpd="sng">
                      <a:noFill/>
                      <a:prstDash val="solid"/>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205058"/>
                  </a:ext>
                </a:extLst>
              </a:tr>
              <a:tr h="428625">
                <a:tc>
                  <a:txBody>
                    <a:bodyPr/>
                    <a:lstStyle/>
                    <a:p>
                      <a:pPr marL="180975" marR="0" lvl="1" indent="0" algn="l" rtl="0">
                        <a:spcBef>
                          <a:spcPts val="0"/>
                        </a:spcBef>
                        <a:spcAft>
                          <a:spcPts val="0"/>
                        </a:spcAft>
                        <a:buNone/>
                      </a:pPr>
                      <a:r>
                        <a:rPr lang="en-US" sz="2000" b="1" u="none" strike="noStrike" cap="none" dirty="0">
                          <a:solidFill>
                            <a:schemeClr val="accent1"/>
                          </a:solidFill>
                          <a:latin typeface="Calibri" panose="020F0502020204030204" pitchFamily="34" charset="0"/>
                          <a:cs typeface="Calibri" panose="020F0502020204030204" pitchFamily="34" charset="0"/>
                        </a:rPr>
                        <a:t>%</a:t>
                      </a:r>
                      <a:endParaRPr sz="2000" b="1" u="none" strike="noStrike" cap="none" dirty="0">
                        <a:solidFill>
                          <a:schemeClr val="accent1"/>
                        </a:solidFill>
                        <a:latin typeface="Calibri" panose="020F0502020204030204" pitchFamily="34" charset="0"/>
                        <a:cs typeface="Calibri" panose="020F0502020204030204" pitchFamily="34" charset="0"/>
                      </a:endParaRPr>
                    </a:p>
                  </a:txBody>
                  <a:tcPr marL="91450" marR="91450" marT="45725" marB="45725" anchor="ctr">
                    <a:lnL w="38100" cap="flat" cmpd="sng">
                      <a:solidFill>
                        <a:schemeClr val="accent1"/>
                      </a:solidFill>
                      <a:prstDash val="solid"/>
                      <a:round/>
                      <a:headEnd type="none" w="sm" len="sm"/>
                      <a:tailEnd type="none" w="sm" len="sm"/>
                    </a:lnL>
                    <a:lnT w="9525" cap="flat" cmpd="sng" algn="ctr">
                      <a:no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dirty="0">
                          <a:latin typeface="Calibri" panose="020F0502020204030204" pitchFamily="34" charset="0"/>
                          <a:cs typeface="Calibri" panose="020F0502020204030204" pitchFamily="34" charset="0"/>
                        </a:rPr>
                        <a:t>Modulo</a:t>
                      </a:r>
                      <a:endParaRPr sz="2000" dirty="0">
                        <a:latin typeface="Calibri" panose="020F0502020204030204" pitchFamily="34" charset="0"/>
                        <a:cs typeface="Calibri" panose="020F0502020204030204" pitchFamily="34" charset="0"/>
                      </a:endParaRPr>
                    </a:p>
                  </a:txBody>
                  <a:tcPr marL="91450" marR="91450" marT="45725" marB="45725" anchor="ctr">
                    <a:lnT w="9525" cap="flat" cmpd="sng" algn="ctr">
                      <a:no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6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Python Mathematical Operations</a:t>
            </a:r>
            <a:endParaRPr/>
          </a:p>
        </p:txBody>
      </p:sp>
      <p:sp>
        <p:nvSpPr>
          <p:cNvPr id="1084" name="Google Shape;1084;p6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Operators &amp; Casting</a:t>
            </a:r>
            <a:endParaRPr dirty="0"/>
          </a:p>
          <a:p>
            <a:pPr marL="0" lvl="0" indent="0" algn="l" rtl="0">
              <a:spcBef>
                <a:spcPts val="400"/>
              </a:spcBef>
              <a:spcAft>
                <a:spcPts val="0"/>
              </a:spcAft>
              <a:buClr>
                <a:srgbClr val="8F8F8F"/>
              </a:buClr>
              <a:buSzPts val="2000"/>
              <a:buNone/>
            </a:pPr>
            <a:endParaRPr dirty="0"/>
          </a:p>
        </p:txBody>
      </p:sp>
      <p:graphicFrame>
        <p:nvGraphicFramePr>
          <p:cNvPr id="1085" name="Google Shape;1085;p64"/>
          <p:cNvGraphicFramePr/>
          <p:nvPr>
            <p:extLst>
              <p:ext uri="{D42A27DB-BD31-4B8C-83A1-F6EECF244321}">
                <p14:modId xmlns:p14="http://schemas.microsoft.com/office/powerpoint/2010/main" val="637093505"/>
              </p:ext>
            </p:extLst>
          </p:nvPr>
        </p:nvGraphicFramePr>
        <p:xfrm>
          <a:off x="480603" y="2552613"/>
          <a:ext cx="2643900" cy="321888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tx1"/>
                          </a:solidFill>
                          <a:latin typeface="Calibri" panose="020F0502020204030204" pitchFamily="34" charset="0"/>
                          <a:cs typeface="Calibri" panose="020F0502020204030204" pitchFamily="34" charset="0"/>
                        </a:rPr>
                        <a:t>Python can perform mathematical operations using various operators.</a:t>
                      </a:r>
                      <a:endParaRPr sz="1800" b="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solidFill>
                            <a:schemeClr val="tx1"/>
                          </a:solidFill>
                          <a:latin typeface="Calibri" panose="020F0502020204030204" pitchFamily="34" charset="0"/>
                          <a:cs typeface="Calibri" panose="020F0502020204030204" pitchFamily="34" charset="0"/>
                        </a:rPr>
                        <a:t>Operators include </a:t>
                      </a:r>
                      <a:r>
                        <a:rPr lang="en-US" sz="1800" b="1" i="1" u="none" strike="noStrike" cap="none" dirty="0">
                          <a:solidFill>
                            <a:schemeClr val="tx1"/>
                          </a:solidFill>
                          <a:latin typeface="Calibri" panose="020F0502020204030204" pitchFamily="34" charset="0"/>
                          <a:cs typeface="Calibri" panose="020F0502020204030204" pitchFamily="34" charset="0"/>
                        </a:rPr>
                        <a:t>+</a:t>
                      </a:r>
                      <a:r>
                        <a:rPr lang="en-US" sz="1800" b="0" i="0" u="none" strike="noStrike" cap="none" dirty="0">
                          <a:solidFill>
                            <a:schemeClr val="tx1"/>
                          </a:solidFill>
                          <a:latin typeface="Calibri" panose="020F0502020204030204" pitchFamily="34" charset="0"/>
                          <a:cs typeface="Calibri" panose="020F0502020204030204" pitchFamily="34" charset="0"/>
                        </a:rPr>
                        <a:t>,</a:t>
                      </a:r>
                      <a:r>
                        <a:rPr lang="en-US" sz="1800" b="1" i="1" u="none" strike="noStrike" cap="none" dirty="0">
                          <a:solidFill>
                            <a:schemeClr val="tx1"/>
                          </a:solidFill>
                          <a:latin typeface="Calibri" panose="020F0502020204030204" pitchFamily="34" charset="0"/>
                          <a:cs typeface="Calibri" panose="020F0502020204030204" pitchFamily="34" charset="0"/>
                        </a:rPr>
                        <a:t> -</a:t>
                      </a:r>
                      <a:r>
                        <a:rPr lang="en-US" sz="1800" b="0" i="0" u="none" strike="noStrike" cap="none" dirty="0">
                          <a:solidFill>
                            <a:schemeClr val="tx1"/>
                          </a:solidFill>
                          <a:latin typeface="Calibri" panose="020F0502020204030204" pitchFamily="34" charset="0"/>
                          <a:cs typeface="Calibri" panose="020F0502020204030204" pitchFamily="34" charset="0"/>
                        </a:rPr>
                        <a:t>,</a:t>
                      </a:r>
                      <a:r>
                        <a:rPr lang="en-US" sz="1800" b="1" i="1" u="none" strike="noStrike" cap="none" dirty="0">
                          <a:solidFill>
                            <a:schemeClr val="tx1"/>
                          </a:solidFill>
                          <a:latin typeface="Calibri" panose="020F0502020204030204" pitchFamily="34" charset="0"/>
                          <a:cs typeface="Calibri" panose="020F0502020204030204" pitchFamily="34" charset="0"/>
                        </a:rPr>
                        <a:t> *</a:t>
                      </a:r>
                      <a:r>
                        <a:rPr lang="en-US" sz="1800" u="none" strike="noStrike" cap="none" dirty="0">
                          <a:solidFill>
                            <a:schemeClr val="tx1"/>
                          </a:solidFill>
                          <a:latin typeface="Calibri" panose="020F0502020204030204" pitchFamily="34" charset="0"/>
                          <a:cs typeface="Calibri" panose="020F0502020204030204" pitchFamily="34" charset="0"/>
                        </a:rPr>
                        <a:t>, and </a:t>
                      </a:r>
                      <a:r>
                        <a:rPr lang="en-US" sz="1800" b="1" i="1" u="none" strike="noStrike" cap="none" dirty="0">
                          <a:solidFill>
                            <a:schemeClr val="tx1"/>
                          </a:solidFill>
                          <a:latin typeface="Calibri" panose="020F0502020204030204" pitchFamily="34" charset="0"/>
                          <a:cs typeface="Calibri" panose="020F0502020204030204" pitchFamily="34" charset="0"/>
                        </a:rPr>
                        <a:t>/</a:t>
                      </a:r>
                      <a:r>
                        <a:rPr lang="en-US" sz="1800" b="0" i="0" u="none" strike="noStrike" cap="none" dirty="0">
                          <a:solidFill>
                            <a:schemeClr val="tx1"/>
                          </a:solidFill>
                          <a:latin typeface="Calibri" panose="020F0502020204030204" pitchFamily="34" charset="0"/>
                          <a:cs typeface="Calibri" panose="020F0502020204030204" pitchFamily="34" charset="0"/>
                        </a:rPr>
                        <a:t>.</a:t>
                      </a:r>
                      <a:endParaRPr sz="1800" b="0" i="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rgbClr val="002060"/>
                        </a:buClr>
                        <a:buSzPts val="1800"/>
                        <a:buFont typeface="Calibri"/>
                        <a:buNone/>
                      </a:pPr>
                      <a:r>
                        <a:rPr lang="en-US" sz="1800" b="1" i="1" u="none" strike="noStrike" cap="none" dirty="0">
                          <a:solidFill>
                            <a:schemeClr val="tx1"/>
                          </a:solidFill>
                          <a:latin typeface="Calibri" panose="020F0502020204030204" pitchFamily="34" charset="0"/>
                          <a:cs typeface="Calibri" panose="020F0502020204030204" pitchFamily="34" charset="0"/>
                        </a:rPr>
                        <a:t>%</a:t>
                      </a:r>
                      <a:r>
                        <a:rPr lang="en-US" sz="1800" b="0" u="none" strike="noStrike" cap="none" dirty="0">
                          <a:solidFill>
                            <a:schemeClr val="tx1"/>
                          </a:solidFill>
                          <a:latin typeface="Calibri" panose="020F0502020204030204" pitchFamily="34" charset="0"/>
                          <a:cs typeface="Calibri" panose="020F0502020204030204" pitchFamily="34" charset="0"/>
                        </a:rPr>
                        <a:t> (modulo) divides the operands and returns the remainder.</a:t>
                      </a:r>
                      <a:endParaRPr sz="1800" b="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86" name="Google Shape;1086;p64"/>
          <p:cNvSpPr txBox="1">
            <a:spLocks noGrp="1"/>
          </p:cNvSpPr>
          <p:nvPr>
            <p:ph type="body" idx="2"/>
          </p:nvPr>
        </p:nvSpPr>
        <p:spPr>
          <a:xfrm>
            <a:off x="3402469" y="1705950"/>
            <a:ext cx="8488221" cy="47705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1600"/>
              <a:buFont typeface="Consolas"/>
              <a:buNone/>
            </a:pPr>
            <a:r>
              <a:rPr lang="pt-BR" b="0" i="0" u="none" strike="noStrike" cap="none" dirty="0">
                <a:solidFill>
                  <a:srgbClr val="A9B7C6"/>
                </a:solidFill>
              </a:rPr>
              <a:t>num1 = </a:t>
            </a:r>
            <a:r>
              <a:rPr lang="pt-BR" b="0" i="0" u="none" strike="noStrike" cap="none" dirty="0">
                <a:solidFill>
                  <a:srgbClr val="6897BB"/>
                </a:solidFill>
              </a:rPr>
              <a:t>10</a:t>
            </a:r>
            <a:br>
              <a:rPr lang="pt-BR" b="0" i="0" u="none" strike="noStrike" cap="none" dirty="0">
                <a:solidFill>
                  <a:srgbClr val="6897BB"/>
                </a:solidFill>
              </a:rPr>
            </a:br>
            <a:r>
              <a:rPr lang="pt-BR" b="0" i="0" u="none" strike="noStrike" cap="none" dirty="0">
                <a:solidFill>
                  <a:srgbClr val="A9B7C6"/>
                </a:solidFill>
              </a:rPr>
              <a:t>num2 = </a:t>
            </a:r>
            <a:r>
              <a:rPr lang="pt-BR" b="0" i="0" u="none" strike="noStrike" cap="none" dirty="0">
                <a:solidFill>
                  <a:srgbClr val="6897BB"/>
                </a:solidFill>
              </a:rPr>
              <a:t>20</a:t>
            </a:r>
          </a:p>
          <a:p>
            <a:pPr marL="0" marR="0" lvl="0" indent="0" algn="l" rtl="0">
              <a:lnSpc>
                <a:spcPct val="100000"/>
              </a:lnSpc>
              <a:spcBef>
                <a:spcPts val="0"/>
              </a:spcBef>
              <a:spcAft>
                <a:spcPts val="0"/>
              </a:spcAft>
              <a:buClr>
                <a:srgbClr val="6897BB"/>
              </a:buClr>
              <a:buSzPts val="1600"/>
              <a:buFont typeface="Consolas"/>
              <a:buNone/>
            </a:pPr>
            <a:br>
              <a:rPr lang="pt-BR" b="0" i="0" u="none" strike="noStrike" cap="none" dirty="0">
                <a:solidFill>
                  <a:srgbClr val="6897BB"/>
                </a:solidFill>
              </a:rPr>
            </a:br>
            <a:r>
              <a:rPr lang="pt-BR" b="0" i="0" u="none" strike="noStrike" cap="none" dirty="0">
                <a:solidFill>
                  <a:srgbClr val="A9B7C6"/>
                </a:solidFill>
              </a:rPr>
              <a:t>addition = num1 + num2</a:t>
            </a:r>
            <a:br>
              <a:rPr lang="pt-BR" b="0" i="0" u="none" strike="noStrike" cap="none" dirty="0">
                <a:solidFill>
                  <a:srgbClr val="A9B7C6"/>
                </a:solidFill>
              </a:rPr>
            </a:br>
            <a:r>
              <a:rPr lang="pt-BR" b="0" i="0" u="none" strike="noStrike" cap="none" dirty="0">
                <a:solidFill>
                  <a:srgbClr val="8888C6"/>
                </a:solidFill>
              </a:rPr>
              <a:t>print</a:t>
            </a:r>
            <a:r>
              <a:rPr lang="pt-BR" b="0" i="0" u="none" strike="noStrike" cap="none" dirty="0">
                <a:solidFill>
                  <a:srgbClr val="A9B7C6"/>
                </a:solidFill>
              </a:rPr>
              <a:t>(addition)</a:t>
            </a:r>
            <a:br>
              <a:rPr lang="pt-BR" b="0" i="0" u="none" strike="noStrike" cap="none" dirty="0">
                <a:solidFill>
                  <a:srgbClr val="A9B7C6"/>
                </a:solidFill>
              </a:rPr>
            </a:br>
            <a:r>
              <a:rPr lang="pt-BR" b="0" i="0" u="none" strike="noStrike" cap="none" dirty="0">
                <a:solidFill>
                  <a:srgbClr val="A9B7C6"/>
                </a:solidFill>
              </a:rPr>
              <a:t>subtraction = num1 - num2</a:t>
            </a:r>
            <a:br>
              <a:rPr lang="pt-BR" b="0" i="0" u="none" strike="noStrike" cap="none" dirty="0">
                <a:solidFill>
                  <a:srgbClr val="A9B7C6"/>
                </a:solidFill>
              </a:rPr>
            </a:br>
            <a:r>
              <a:rPr lang="pt-BR" b="0" i="0" u="none" strike="noStrike" cap="none" dirty="0">
                <a:solidFill>
                  <a:srgbClr val="8888C6"/>
                </a:solidFill>
              </a:rPr>
              <a:t>print</a:t>
            </a:r>
            <a:r>
              <a:rPr lang="pt-BR" b="0" i="0" u="none" strike="noStrike" cap="none" dirty="0">
                <a:solidFill>
                  <a:srgbClr val="A9B7C6"/>
                </a:solidFill>
              </a:rPr>
              <a:t>(subtraction)</a:t>
            </a:r>
            <a:br>
              <a:rPr lang="pt-BR" b="0" i="0" u="none" strike="noStrike" cap="none" dirty="0">
                <a:solidFill>
                  <a:srgbClr val="A9B7C6"/>
                </a:solidFill>
              </a:rPr>
            </a:br>
            <a:r>
              <a:rPr lang="pt-BR" b="0" i="0" u="none" strike="noStrike" cap="none" dirty="0">
                <a:solidFill>
                  <a:srgbClr val="A9B7C6"/>
                </a:solidFill>
              </a:rPr>
              <a:t>multiplication = num1 * num2</a:t>
            </a:r>
            <a:br>
              <a:rPr lang="pt-BR" b="0" i="0" u="none" strike="noStrike" cap="none" dirty="0">
                <a:solidFill>
                  <a:srgbClr val="A9B7C6"/>
                </a:solidFill>
              </a:rPr>
            </a:br>
            <a:r>
              <a:rPr lang="pt-BR" b="0" i="0" u="none" strike="noStrike" cap="none" dirty="0">
                <a:solidFill>
                  <a:srgbClr val="8888C6"/>
                </a:solidFill>
              </a:rPr>
              <a:t>print</a:t>
            </a:r>
            <a:r>
              <a:rPr lang="pt-BR" b="0" i="0" u="none" strike="noStrike" cap="none" dirty="0">
                <a:solidFill>
                  <a:srgbClr val="A9B7C6"/>
                </a:solidFill>
              </a:rPr>
              <a:t>(multiplication)</a:t>
            </a:r>
            <a:br>
              <a:rPr lang="pt-BR" b="0" i="0" u="none" strike="noStrike" cap="none" dirty="0">
                <a:solidFill>
                  <a:srgbClr val="A9B7C6"/>
                </a:solidFill>
              </a:rPr>
            </a:br>
            <a:r>
              <a:rPr lang="pt-BR" b="0" i="0" u="none" strike="noStrike" cap="none" dirty="0">
                <a:solidFill>
                  <a:srgbClr val="A9B7C6"/>
                </a:solidFill>
              </a:rPr>
              <a:t>division = num1 / num2</a:t>
            </a:r>
            <a:br>
              <a:rPr lang="pt-BR" b="0" i="0" u="none" strike="noStrike" cap="none" dirty="0">
                <a:solidFill>
                  <a:srgbClr val="A9B7C6"/>
                </a:solidFill>
              </a:rPr>
            </a:br>
            <a:r>
              <a:rPr lang="pt-BR" b="0" i="0" u="none" strike="noStrike" cap="none" dirty="0">
                <a:solidFill>
                  <a:srgbClr val="8888C6"/>
                </a:solidFill>
              </a:rPr>
              <a:t>print</a:t>
            </a:r>
            <a:r>
              <a:rPr lang="pt-BR" b="0" i="0" u="none" strike="noStrike" cap="none" dirty="0">
                <a:solidFill>
                  <a:srgbClr val="A9B7C6"/>
                </a:solidFill>
              </a:rPr>
              <a:t>(division)</a:t>
            </a:r>
            <a:br>
              <a:rPr lang="pt-BR" b="0" i="0" u="none" strike="noStrike" cap="none" dirty="0">
                <a:solidFill>
                  <a:srgbClr val="A9B7C6"/>
                </a:solidFill>
              </a:rPr>
            </a:br>
            <a:r>
              <a:rPr lang="pt-BR" b="0" i="0" u="none" strike="noStrike" cap="none" dirty="0">
                <a:solidFill>
                  <a:srgbClr val="A9B7C6"/>
                </a:solidFill>
              </a:rPr>
              <a:t>modulus = num1 % num2</a:t>
            </a:r>
            <a:br>
              <a:rPr lang="pt-BR" b="0" i="0" u="none" strike="noStrike" cap="none" dirty="0">
                <a:solidFill>
                  <a:srgbClr val="A9B7C6"/>
                </a:solidFill>
              </a:rPr>
            </a:br>
            <a:r>
              <a:rPr lang="pt-BR" b="0" i="0" u="none" strike="noStrike" cap="none" dirty="0">
                <a:solidFill>
                  <a:srgbClr val="8888C6"/>
                </a:solidFill>
              </a:rPr>
              <a:t>print</a:t>
            </a:r>
            <a:r>
              <a:rPr lang="pt-BR" b="0" i="0" u="none" strike="noStrike" cap="none" dirty="0">
                <a:solidFill>
                  <a:srgbClr val="A9B7C6"/>
                </a:solidFill>
              </a:rPr>
              <a:t>(modulus)</a:t>
            </a:r>
          </a:p>
          <a:p>
            <a:pPr marL="0" marR="0" lvl="0" indent="0" algn="l" rtl="0">
              <a:lnSpc>
                <a:spcPct val="100000"/>
              </a:lnSpc>
              <a:spcBef>
                <a:spcPts val="0"/>
              </a:spcBef>
              <a:spcAft>
                <a:spcPts val="0"/>
              </a:spcAft>
              <a:buClr>
                <a:srgbClr val="A9B7C6"/>
              </a:buClr>
              <a:buSzPts val="1600"/>
              <a:buFont typeface="Consolas"/>
              <a:buNone/>
            </a:pPr>
            <a:r>
              <a:rPr lang="pt-BR" dirty="0">
                <a:solidFill>
                  <a:srgbClr val="A9B7C6"/>
                </a:solidFill>
              </a:rPr>
              <a:t>==========================================================================</a:t>
            </a:r>
            <a:endParaRPr lang="pt-BR" dirty="0"/>
          </a:p>
          <a:p>
            <a:pPr marL="0" lvl="0" indent="0" algn="l" rtl="0">
              <a:spcBef>
                <a:spcPts val="0"/>
              </a:spcBef>
              <a:spcAft>
                <a:spcPts val="0"/>
              </a:spcAft>
              <a:buClr>
                <a:srgbClr val="A9B7C6"/>
              </a:buClr>
              <a:buSzPts val="1600"/>
              <a:buNone/>
            </a:pPr>
            <a:r>
              <a:rPr lang="pt-BR" dirty="0">
                <a:solidFill>
                  <a:srgbClr val="A9B7C6"/>
                </a:solidFill>
              </a:rPr>
              <a:t>30</a:t>
            </a:r>
            <a:endParaRPr lang="pt-BR" dirty="0"/>
          </a:p>
          <a:p>
            <a:pPr marL="0" lvl="0" indent="0" algn="l" rtl="0">
              <a:spcBef>
                <a:spcPts val="0"/>
              </a:spcBef>
              <a:spcAft>
                <a:spcPts val="0"/>
              </a:spcAft>
              <a:buClr>
                <a:srgbClr val="A9B7C6"/>
              </a:buClr>
              <a:buSzPts val="1600"/>
              <a:buNone/>
            </a:pPr>
            <a:r>
              <a:rPr lang="pt-BR" dirty="0">
                <a:solidFill>
                  <a:srgbClr val="A9B7C6"/>
                </a:solidFill>
              </a:rPr>
              <a:t>-10</a:t>
            </a:r>
            <a:endParaRPr lang="pt-BR" dirty="0"/>
          </a:p>
          <a:p>
            <a:pPr marL="0" lvl="0" indent="0" algn="l" rtl="0">
              <a:spcBef>
                <a:spcPts val="0"/>
              </a:spcBef>
              <a:spcAft>
                <a:spcPts val="0"/>
              </a:spcAft>
              <a:buClr>
                <a:srgbClr val="A9B7C6"/>
              </a:buClr>
              <a:buSzPts val="1600"/>
              <a:buNone/>
            </a:pPr>
            <a:r>
              <a:rPr lang="pt-BR" dirty="0">
                <a:solidFill>
                  <a:srgbClr val="A9B7C6"/>
                </a:solidFill>
              </a:rPr>
              <a:t>200</a:t>
            </a:r>
            <a:endParaRPr lang="pt-BR" dirty="0"/>
          </a:p>
          <a:p>
            <a:pPr marL="0" lvl="0" indent="0" algn="l" rtl="0">
              <a:spcBef>
                <a:spcPts val="0"/>
              </a:spcBef>
              <a:spcAft>
                <a:spcPts val="0"/>
              </a:spcAft>
              <a:buClr>
                <a:srgbClr val="A9B7C6"/>
              </a:buClr>
              <a:buSzPts val="1600"/>
              <a:buNone/>
            </a:pPr>
            <a:r>
              <a:rPr lang="pt-BR" dirty="0">
                <a:solidFill>
                  <a:srgbClr val="A9B7C6"/>
                </a:solidFill>
              </a:rPr>
              <a:t>0.5</a:t>
            </a:r>
            <a:endParaRPr lang="pt-BR" dirty="0"/>
          </a:p>
          <a:p>
            <a:pPr marL="0" lvl="0" indent="0" algn="l" rtl="0">
              <a:spcBef>
                <a:spcPts val="0"/>
              </a:spcBef>
              <a:spcAft>
                <a:spcPts val="0"/>
              </a:spcAft>
              <a:buClr>
                <a:srgbClr val="A9B7C6"/>
              </a:buClr>
              <a:buSzPts val="1600"/>
              <a:buNone/>
            </a:pPr>
            <a:r>
              <a:rPr lang="pt-BR" dirty="0">
                <a:solidFill>
                  <a:srgbClr val="A9B7C6"/>
                </a:solidFill>
              </a:rPr>
              <a:t>10</a:t>
            </a:r>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6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Python Type Casting</a:t>
            </a:r>
            <a:endParaRPr/>
          </a:p>
        </p:txBody>
      </p:sp>
      <p:sp>
        <p:nvSpPr>
          <p:cNvPr id="1093" name="Google Shape;1093;p6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Operators &amp; Casting</a:t>
            </a:r>
            <a:endParaRPr dirty="0"/>
          </a:p>
          <a:p>
            <a:pPr marL="0" lvl="0" indent="0" algn="l" rtl="0">
              <a:spcBef>
                <a:spcPts val="400"/>
              </a:spcBef>
              <a:spcAft>
                <a:spcPts val="0"/>
              </a:spcAft>
              <a:buClr>
                <a:srgbClr val="8F8F8F"/>
              </a:buClr>
              <a:buSzPts val="2000"/>
              <a:buNone/>
            </a:pPr>
            <a:endParaRPr dirty="0"/>
          </a:p>
        </p:txBody>
      </p:sp>
      <p:graphicFrame>
        <p:nvGraphicFramePr>
          <p:cNvPr id="1094" name="Google Shape;1094;p65"/>
          <p:cNvGraphicFramePr/>
          <p:nvPr>
            <p:extLst>
              <p:ext uri="{D42A27DB-BD31-4B8C-83A1-F6EECF244321}">
                <p14:modId xmlns:p14="http://schemas.microsoft.com/office/powerpoint/2010/main" val="4099283327"/>
              </p:ext>
            </p:extLst>
          </p:nvPr>
        </p:nvGraphicFramePr>
        <p:xfrm>
          <a:off x="518703" y="2524038"/>
          <a:ext cx="2643900" cy="271277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Converting one data type to another data type:</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rgbClr val="002060"/>
                        </a:buClr>
                        <a:buSzPts val="1800"/>
                        <a:buFont typeface="Calibri"/>
                        <a:buNone/>
                      </a:pPr>
                      <a:r>
                        <a:rPr lang="en-US" sz="1800" b="1" i="1" u="none" strike="noStrike" cap="none" dirty="0">
                          <a:solidFill>
                            <a:srgbClr val="136DEE"/>
                          </a:solidFill>
                          <a:latin typeface="Calibri" panose="020F0502020204030204" pitchFamily="34" charset="0"/>
                          <a:cs typeface="Calibri" panose="020F0502020204030204" pitchFamily="34" charset="0"/>
                        </a:rPr>
                        <a:t>int()</a:t>
                      </a:r>
                      <a:r>
                        <a:rPr lang="en-US" sz="1800" b="1" i="1" u="none" strike="noStrike" cap="none" dirty="0">
                          <a:solidFill>
                            <a:schemeClr val="tx1"/>
                          </a:solidFill>
                          <a:latin typeface="Calibri" panose="020F0502020204030204" pitchFamily="34" charset="0"/>
                          <a:cs typeface="Calibri" panose="020F0502020204030204" pitchFamily="34" charset="0"/>
                        </a:rPr>
                        <a:t>:</a:t>
                      </a:r>
                      <a:r>
                        <a:rPr lang="en-US" sz="1800" b="1" i="1" u="none" strike="noStrike" cap="none" dirty="0">
                          <a:solidFill>
                            <a:srgbClr val="136DEE"/>
                          </a:solidFill>
                          <a:latin typeface="Calibri" panose="020F0502020204030204" pitchFamily="34" charset="0"/>
                          <a:cs typeface="Calibri" panose="020F0502020204030204" pitchFamily="34" charset="0"/>
                        </a:rPr>
                        <a:t> </a:t>
                      </a:r>
                      <a:r>
                        <a:rPr lang="en-US" sz="1800" u="none" strike="noStrike" cap="none" dirty="0">
                          <a:latin typeface="Calibri" panose="020F0502020204030204" pitchFamily="34" charset="0"/>
                          <a:cs typeface="Calibri" panose="020F0502020204030204" pitchFamily="34" charset="0"/>
                        </a:rPr>
                        <a:t>Constructs an integer number casted from a string or a float</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rgbClr val="002060"/>
                        </a:buClr>
                        <a:buSzPts val="1800"/>
                        <a:buFont typeface="Calibri"/>
                        <a:buNone/>
                      </a:pPr>
                      <a:r>
                        <a:rPr lang="en-US" sz="1800" b="1" i="1" u="none" strike="noStrike" cap="none" dirty="0">
                          <a:solidFill>
                            <a:srgbClr val="136DEE"/>
                          </a:solidFill>
                          <a:latin typeface="Calibri" panose="020F0502020204030204" pitchFamily="34" charset="0"/>
                          <a:cs typeface="Calibri" panose="020F0502020204030204" pitchFamily="34" charset="0"/>
                        </a:rPr>
                        <a:t>float()</a:t>
                      </a:r>
                      <a:r>
                        <a:rPr lang="en-US" sz="1800" b="0" i="1" u="none" strike="noStrike" cap="none" dirty="0">
                          <a:solidFill>
                            <a:schemeClr val="tx1"/>
                          </a:solidFill>
                          <a:latin typeface="Calibri" panose="020F0502020204030204" pitchFamily="34" charset="0"/>
                          <a:cs typeface="Calibri" panose="020F0502020204030204" pitchFamily="34" charset="0"/>
                        </a:rPr>
                        <a:t>:</a:t>
                      </a:r>
                      <a:r>
                        <a:rPr lang="en-US" sz="1800" b="0" i="1" u="none" strike="noStrike" cap="none" dirty="0">
                          <a:solidFill>
                            <a:srgbClr val="136DEE"/>
                          </a:solidFill>
                          <a:latin typeface="Calibri" panose="020F0502020204030204" pitchFamily="34" charset="0"/>
                          <a:cs typeface="Calibri" panose="020F0502020204030204" pitchFamily="34" charset="0"/>
                        </a:rPr>
                        <a:t> </a:t>
                      </a:r>
                      <a:r>
                        <a:rPr lang="en-US" sz="1800" b="0" u="none" strike="noStrike" cap="none" dirty="0">
                          <a:latin typeface="Calibri" panose="020F0502020204030204" pitchFamily="34" charset="0"/>
                          <a:cs typeface="Calibri" panose="020F0502020204030204" pitchFamily="34" charset="0"/>
                        </a:rPr>
                        <a:t>Constructs a floating number from an integer or a float</a:t>
                      </a:r>
                      <a:endParaRPr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095" name="Google Shape;1095;p65"/>
          <p:cNvGraphicFramePr/>
          <p:nvPr>
            <p:extLst>
              <p:ext uri="{D42A27DB-BD31-4B8C-83A1-F6EECF244321}">
                <p14:modId xmlns:p14="http://schemas.microsoft.com/office/powerpoint/2010/main" val="1847596111"/>
              </p:ext>
            </p:extLst>
          </p:nvPr>
        </p:nvGraphicFramePr>
        <p:xfrm>
          <a:off x="518703" y="5248924"/>
          <a:ext cx="2643900" cy="106682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0">
                <a:tc>
                  <a:txBody>
                    <a:bodyPr/>
                    <a:lstStyle/>
                    <a:p>
                      <a:pPr marL="609585" marR="0" lvl="1" indent="0" algn="l" rtl="0">
                        <a:spcBef>
                          <a:spcPts val="0"/>
                        </a:spcBef>
                        <a:spcAft>
                          <a:spcPts val="0"/>
                        </a:spcAft>
                        <a:buNone/>
                      </a:pPr>
                      <a:endParaRPr sz="4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58525">
                <a:tc>
                  <a:txBody>
                    <a:bodyPr/>
                    <a:lstStyle/>
                    <a:p>
                      <a:pPr marL="0" marR="0" lvl="1" indent="0" algn="l" rtl="0">
                        <a:lnSpc>
                          <a:spcPct val="100000"/>
                        </a:lnSpc>
                        <a:spcBef>
                          <a:spcPts val="0"/>
                        </a:spcBef>
                        <a:spcAft>
                          <a:spcPts val="0"/>
                        </a:spcAft>
                        <a:buClr>
                          <a:srgbClr val="002060"/>
                        </a:buClr>
                        <a:buSzPts val="1800"/>
                        <a:buFont typeface="Calibri"/>
                        <a:buNone/>
                      </a:pPr>
                      <a:r>
                        <a:rPr lang="en-US" sz="1800" b="1" i="1" u="none" strike="noStrike" cap="none" dirty="0">
                          <a:solidFill>
                            <a:srgbClr val="136DEE"/>
                          </a:solidFill>
                          <a:latin typeface="Calibri" panose="020F0502020204030204" pitchFamily="34" charset="0"/>
                          <a:cs typeface="Calibri" panose="020F0502020204030204" pitchFamily="34" charset="0"/>
                        </a:rPr>
                        <a:t>str()</a:t>
                      </a:r>
                      <a:r>
                        <a:rPr lang="en-US" sz="1800" b="1" i="1" u="none" strike="noStrike" cap="none" dirty="0">
                          <a:solidFill>
                            <a:schemeClr val="tx1"/>
                          </a:solidFill>
                          <a:latin typeface="Calibri" panose="020F0502020204030204" pitchFamily="34" charset="0"/>
                          <a:cs typeface="Calibri" panose="020F0502020204030204" pitchFamily="34" charset="0"/>
                        </a:rPr>
                        <a:t>:</a:t>
                      </a:r>
                      <a:r>
                        <a:rPr lang="en-US" sz="1800" b="0" i="1" u="none" strike="noStrike" cap="none" dirty="0">
                          <a:solidFill>
                            <a:srgbClr val="136DEE"/>
                          </a:solidFill>
                          <a:latin typeface="Calibri" panose="020F0502020204030204" pitchFamily="34" charset="0"/>
                          <a:cs typeface="Calibri" panose="020F0502020204030204" pitchFamily="34" charset="0"/>
                        </a:rPr>
                        <a:t> </a:t>
                      </a:r>
                      <a:r>
                        <a:rPr lang="en-US" sz="1800" b="0" u="none" strike="noStrike" cap="none" dirty="0">
                          <a:latin typeface="Calibri" panose="020F0502020204030204" pitchFamily="34" charset="0"/>
                          <a:cs typeface="Calibri" panose="020F0502020204030204" pitchFamily="34" charset="0"/>
                        </a:rPr>
                        <a:t>Constructs a string from a wide variety of data types</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096" name="Google Shape;1096;p65"/>
          <p:cNvSpPr txBox="1">
            <a:spLocks noGrp="1"/>
          </p:cNvSpPr>
          <p:nvPr>
            <p:ph type="body" idx="2"/>
          </p:nvPr>
        </p:nvSpPr>
        <p:spPr>
          <a:xfrm>
            <a:off x="3402469" y="1702209"/>
            <a:ext cx="8433719" cy="461664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1400"/>
              <a:buFont typeface="Consolas"/>
              <a:buNone/>
            </a:pPr>
            <a:r>
              <a:rPr lang="en-US" sz="1400" b="0" i="0" u="none" strike="noStrike" cap="none" dirty="0">
                <a:solidFill>
                  <a:srgbClr val="A9B7C6"/>
                </a:solidFill>
              </a:rPr>
              <a:t>age = </a:t>
            </a:r>
            <a:r>
              <a:rPr lang="en-US" sz="1400" b="0" i="0" u="none" strike="noStrike" cap="none" dirty="0">
                <a:solidFill>
                  <a:srgbClr val="6897BB"/>
                </a:solidFill>
              </a:rPr>
              <a:t>17</a:t>
            </a:r>
            <a:br>
              <a:rPr lang="en-US" sz="1400" b="0" i="0" u="none" strike="noStrike" cap="none" dirty="0">
                <a:solidFill>
                  <a:srgbClr val="6897BB"/>
                </a:solidFill>
              </a:rPr>
            </a:br>
            <a:r>
              <a:rPr lang="en-US" sz="1400" b="0" i="0" u="none" strike="noStrike" cap="none" dirty="0">
                <a:solidFill>
                  <a:srgbClr val="8888C6"/>
                </a:solidFill>
              </a:rPr>
              <a:t>print</a:t>
            </a:r>
            <a:r>
              <a:rPr lang="en-US" sz="1400" b="0" i="0" u="none" strike="noStrike" cap="none" dirty="0">
                <a:solidFill>
                  <a:srgbClr val="A9B7C6"/>
                </a:solidFill>
              </a:rPr>
              <a:t>(</a:t>
            </a:r>
            <a:r>
              <a:rPr lang="en-US" sz="1400" b="0" i="0" u="none" strike="noStrike" cap="none" dirty="0">
                <a:solidFill>
                  <a:srgbClr val="8888C6"/>
                </a:solidFill>
              </a:rPr>
              <a:t>type</a:t>
            </a:r>
            <a:r>
              <a:rPr lang="en-US" sz="1400" b="0" i="0" u="none" strike="noStrike" cap="none" dirty="0">
                <a:solidFill>
                  <a:srgbClr val="A9B7C6"/>
                </a:solidFill>
              </a:rPr>
              <a:t>(age))</a:t>
            </a:r>
            <a:br>
              <a:rPr lang="en-US" sz="1400" b="0" i="0" u="none" strike="noStrike" cap="none" dirty="0">
                <a:solidFill>
                  <a:srgbClr val="A9B7C6"/>
                </a:solidFill>
              </a:rPr>
            </a:br>
            <a:r>
              <a:rPr lang="en-US" sz="1400" b="0" i="0" u="none" strike="noStrike" cap="none" dirty="0">
                <a:solidFill>
                  <a:srgbClr val="A9B7C6"/>
                </a:solidFill>
              </a:rPr>
              <a:t>age = </a:t>
            </a:r>
            <a:r>
              <a:rPr lang="en-US" sz="1400" b="0" i="0" u="none" strike="noStrike" cap="none" dirty="0">
                <a:solidFill>
                  <a:srgbClr val="8888C6"/>
                </a:solidFill>
              </a:rPr>
              <a:t>str</a:t>
            </a:r>
            <a:r>
              <a:rPr lang="en-US" sz="1400" b="0" i="0" u="none" strike="noStrike" cap="none" dirty="0">
                <a:solidFill>
                  <a:srgbClr val="A9B7C6"/>
                </a:solidFill>
              </a:rPr>
              <a:t>(age)</a:t>
            </a:r>
            <a:br>
              <a:rPr lang="en-US" sz="1400" b="0" i="0" u="none" strike="noStrike" cap="none" dirty="0">
                <a:solidFill>
                  <a:srgbClr val="A9B7C6"/>
                </a:solidFill>
              </a:rPr>
            </a:br>
            <a:r>
              <a:rPr lang="en-US" sz="1400" b="0" i="0" u="none" strike="noStrike" cap="none" dirty="0">
                <a:solidFill>
                  <a:srgbClr val="8888C6"/>
                </a:solidFill>
              </a:rPr>
              <a:t>print</a:t>
            </a:r>
            <a:r>
              <a:rPr lang="en-US" sz="1400" b="0" i="0" u="none" strike="noStrike" cap="none" dirty="0">
                <a:solidFill>
                  <a:srgbClr val="A9B7C6"/>
                </a:solidFill>
              </a:rPr>
              <a:t>(age</a:t>
            </a:r>
            <a:r>
              <a:rPr lang="en-US" sz="1400" b="0" i="0" u="none" strike="noStrike" cap="none" dirty="0">
                <a:solidFill>
                  <a:srgbClr val="CC7832"/>
                </a:solidFill>
              </a:rPr>
              <a:t>, </a:t>
            </a:r>
            <a:r>
              <a:rPr lang="en-US" sz="1400" b="0" i="0" u="none" strike="noStrike" cap="none" dirty="0">
                <a:solidFill>
                  <a:srgbClr val="8888C6"/>
                </a:solidFill>
              </a:rPr>
              <a:t>type</a:t>
            </a:r>
            <a:r>
              <a:rPr lang="en-US" sz="1400" b="0" i="0" u="none" strike="noStrike" cap="none" dirty="0">
                <a:solidFill>
                  <a:srgbClr val="A9B7C6"/>
                </a:solidFill>
              </a:rPr>
              <a:t>(age))</a:t>
            </a:r>
            <a:br>
              <a:rPr lang="en-US" sz="1400" b="0" i="0" u="none" strike="noStrike" cap="none" dirty="0">
                <a:solidFill>
                  <a:srgbClr val="A9B7C6"/>
                </a:solidFill>
              </a:rPr>
            </a:br>
            <a:br>
              <a:rPr lang="en-US" sz="1400" b="0" i="0" u="none" strike="noStrike" cap="none" dirty="0">
                <a:solidFill>
                  <a:srgbClr val="A9B7C6"/>
                </a:solidFill>
              </a:rPr>
            </a:br>
            <a:r>
              <a:rPr lang="en-US" sz="1400" b="0" i="0" u="none" strike="noStrike" cap="none" dirty="0">
                <a:solidFill>
                  <a:srgbClr val="A9B7C6"/>
                </a:solidFill>
              </a:rPr>
              <a:t>num = </a:t>
            </a:r>
            <a:r>
              <a:rPr lang="en-US" sz="1400" b="0" i="0" u="none" strike="noStrike" cap="none" dirty="0">
                <a:solidFill>
                  <a:srgbClr val="6897BB"/>
                </a:solidFill>
              </a:rPr>
              <a:t>2</a:t>
            </a:r>
            <a:br>
              <a:rPr lang="en-US" sz="1400" b="0" i="0" u="none" strike="noStrike" cap="none" dirty="0">
                <a:solidFill>
                  <a:srgbClr val="6897BB"/>
                </a:solidFill>
              </a:rPr>
            </a:br>
            <a:r>
              <a:rPr lang="en-US" sz="1400" b="0" i="0" u="none" strike="noStrike" cap="none" dirty="0">
                <a:solidFill>
                  <a:srgbClr val="8888C6"/>
                </a:solidFill>
              </a:rPr>
              <a:t>print</a:t>
            </a:r>
            <a:r>
              <a:rPr lang="en-US" sz="1400" b="0" i="0" u="none" strike="noStrike" cap="none" dirty="0">
                <a:solidFill>
                  <a:srgbClr val="A9B7C6"/>
                </a:solidFill>
              </a:rPr>
              <a:t>(</a:t>
            </a:r>
            <a:r>
              <a:rPr lang="en-US" sz="1400" b="0" i="0" u="none" strike="noStrike" cap="none" dirty="0">
                <a:solidFill>
                  <a:srgbClr val="8888C6"/>
                </a:solidFill>
              </a:rPr>
              <a:t>type</a:t>
            </a:r>
            <a:r>
              <a:rPr lang="en-US" sz="1400" b="0" i="0" u="none" strike="noStrike" cap="none" dirty="0">
                <a:solidFill>
                  <a:srgbClr val="A9B7C6"/>
                </a:solidFill>
              </a:rPr>
              <a:t>(num))</a:t>
            </a:r>
            <a:br>
              <a:rPr lang="en-US" sz="1400" b="0" i="0" u="none" strike="noStrike" cap="none" dirty="0">
                <a:solidFill>
                  <a:srgbClr val="A9B7C6"/>
                </a:solidFill>
              </a:rPr>
            </a:br>
            <a:r>
              <a:rPr lang="en-US" sz="1400" b="0" i="0" u="none" strike="noStrike" cap="none" dirty="0">
                <a:solidFill>
                  <a:srgbClr val="A9B7C6"/>
                </a:solidFill>
              </a:rPr>
              <a:t>num = </a:t>
            </a:r>
            <a:r>
              <a:rPr lang="en-US" sz="1400" b="0" i="0" u="none" strike="noStrike" cap="none" dirty="0">
                <a:solidFill>
                  <a:srgbClr val="8888C6"/>
                </a:solidFill>
              </a:rPr>
              <a:t>float</a:t>
            </a:r>
            <a:r>
              <a:rPr lang="en-US" sz="1400" b="0" i="0" u="none" strike="noStrike" cap="none" dirty="0">
                <a:solidFill>
                  <a:srgbClr val="A9B7C6"/>
                </a:solidFill>
              </a:rPr>
              <a:t>(num)</a:t>
            </a:r>
            <a:br>
              <a:rPr lang="en-US" sz="1400" b="0" i="0" u="none" strike="noStrike" cap="none" dirty="0">
                <a:solidFill>
                  <a:srgbClr val="A9B7C6"/>
                </a:solidFill>
              </a:rPr>
            </a:br>
            <a:r>
              <a:rPr lang="en-US" sz="1400" b="0" i="0" u="none" strike="noStrike" cap="none" dirty="0">
                <a:solidFill>
                  <a:srgbClr val="8888C6"/>
                </a:solidFill>
              </a:rPr>
              <a:t>print</a:t>
            </a:r>
            <a:r>
              <a:rPr lang="en-US" sz="1400" b="0" i="0" u="none" strike="noStrike" cap="none" dirty="0">
                <a:solidFill>
                  <a:srgbClr val="A9B7C6"/>
                </a:solidFill>
              </a:rPr>
              <a:t>(num</a:t>
            </a:r>
            <a:r>
              <a:rPr lang="en-US" sz="1400" b="0" i="0" u="none" strike="noStrike" cap="none" dirty="0">
                <a:solidFill>
                  <a:srgbClr val="CC7832"/>
                </a:solidFill>
              </a:rPr>
              <a:t>, </a:t>
            </a:r>
            <a:r>
              <a:rPr lang="en-US" sz="1400" b="0" i="0" u="none" strike="noStrike" cap="none" dirty="0">
                <a:solidFill>
                  <a:srgbClr val="8888C6"/>
                </a:solidFill>
              </a:rPr>
              <a:t>type</a:t>
            </a:r>
            <a:r>
              <a:rPr lang="en-US" sz="1400" b="0" i="0" u="none" strike="noStrike" cap="none" dirty="0">
                <a:solidFill>
                  <a:srgbClr val="A9B7C6"/>
                </a:solidFill>
              </a:rPr>
              <a:t>(num))</a:t>
            </a:r>
            <a:br>
              <a:rPr lang="en-US" sz="1400" b="0" i="0" u="none" strike="noStrike" cap="none" dirty="0">
                <a:solidFill>
                  <a:srgbClr val="A9B7C6"/>
                </a:solidFill>
              </a:rPr>
            </a:br>
            <a:br>
              <a:rPr lang="en-US" sz="1400" b="0" i="0" u="none" strike="noStrike" cap="none" dirty="0">
                <a:solidFill>
                  <a:srgbClr val="A9B7C6"/>
                </a:solidFill>
              </a:rPr>
            </a:br>
            <a:r>
              <a:rPr lang="en-US" sz="1400" b="0" i="0" u="none" strike="noStrike" cap="none" dirty="0">
                <a:solidFill>
                  <a:srgbClr val="A9B7C6"/>
                </a:solidFill>
              </a:rPr>
              <a:t>string = </a:t>
            </a:r>
            <a:r>
              <a:rPr lang="en-US" sz="1400" b="0" i="0" u="none" strike="noStrike" cap="none" dirty="0">
                <a:solidFill>
                  <a:srgbClr val="6A8759"/>
                </a:solidFill>
              </a:rPr>
              <a:t>"44"</a:t>
            </a:r>
            <a:br>
              <a:rPr lang="en-US" sz="1400" b="0" i="0" u="none" strike="noStrike" cap="none" dirty="0">
                <a:solidFill>
                  <a:srgbClr val="6A8759"/>
                </a:solidFill>
              </a:rPr>
            </a:br>
            <a:r>
              <a:rPr lang="en-US" sz="1400" b="0" i="0" u="none" strike="noStrike" cap="none" dirty="0">
                <a:solidFill>
                  <a:srgbClr val="8888C6"/>
                </a:solidFill>
              </a:rPr>
              <a:t>print</a:t>
            </a:r>
            <a:r>
              <a:rPr lang="en-US" sz="1400" b="0" i="0" u="none" strike="noStrike" cap="none" dirty="0">
                <a:solidFill>
                  <a:srgbClr val="A9B7C6"/>
                </a:solidFill>
              </a:rPr>
              <a:t>(</a:t>
            </a:r>
            <a:r>
              <a:rPr lang="en-US" sz="1400" b="0" i="0" u="none" strike="noStrike" cap="none" dirty="0">
                <a:solidFill>
                  <a:srgbClr val="8888C6"/>
                </a:solidFill>
              </a:rPr>
              <a:t>type</a:t>
            </a:r>
            <a:r>
              <a:rPr lang="en-US" sz="1400" b="0" i="0" u="none" strike="noStrike" cap="none" dirty="0">
                <a:solidFill>
                  <a:srgbClr val="A9B7C6"/>
                </a:solidFill>
              </a:rPr>
              <a:t>(string))</a:t>
            </a:r>
            <a:br>
              <a:rPr lang="en-US" sz="1400" b="0" i="0" u="none" strike="noStrike" cap="none" dirty="0">
                <a:solidFill>
                  <a:srgbClr val="A9B7C6"/>
                </a:solidFill>
              </a:rPr>
            </a:br>
            <a:r>
              <a:rPr lang="en-US" sz="1400" b="0" i="0" u="none" strike="noStrike" cap="none" dirty="0">
                <a:solidFill>
                  <a:srgbClr val="A9B7C6"/>
                </a:solidFill>
              </a:rPr>
              <a:t>string = </a:t>
            </a:r>
            <a:r>
              <a:rPr lang="en-US" sz="1400" b="0" i="0" u="none" strike="noStrike" cap="none" dirty="0">
                <a:solidFill>
                  <a:srgbClr val="8888C6"/>
                </a:solidFill>
              </a:rPr>
              <a:t>int</a:t>
            </a:r>
            <a:r>
              <a:rPr lang="en-US" sz="1400" b="0" i="0" u="none" strike="noStrike" cap="none" dirty="0">
                <a:solidFill>
                  <a:srgbClr val="A9B7C6"/>
                </a:solidFill>
              </a:rPr>
              <a:t>(string)</a:t>
            </a:r>
            <a:br>
              <a:rPr lang="en-US" sz="1400" b="0" i="0" u="none" strike="noStrike" cap="none" dirty="0">
                <a:solidFill>
                  <a:srgbClr val="A9B7C6"/>
                </a:solidFill>
              </a:rPr>
            </a:br>
            <a:r>
              <a:rPr lang="en-US" sz="1400" b="0" i="0" u="none" strike="noStrike" cap="none" dirty="0">
                <a:solidFill>
                  <a:srgbClr val="8888C6"/>
                </a:solidFill>
              </a:rPr>
              <a:t>print</a:t>
            </a:r>
            <a:r>
              <a:rPr lang="en-US" sz="1400" b="0" i="0" u="none" strike="noStrike" cap="none" dirty="0">
                <a:solidFill>
                  <a:srgbClr val="A9B7C6"/>
                </a:solidFill>
              </a:rPr>
              <a:t>(string</a:t>
            </a:r>
            <a:r>
              <a:rPr lang="en-US" sz="1400" b="0" i="0" u="none" strike="noStrike" cap="none" dirty="0">
                <a:solidFill>
                  <a:srgbClr val="CC7832"/>
                </a:solidFill>
              </a:rPr>
              <a:t>, </a:t>
            </a:r>
            <a:r>
              <a:rPr lang="en-US" sz="1400" b="0" i="0" u="none" strike="noStrike" cap="none" dirty="0">
                <a:solidFill>
                  <a:srgbClr val="8888C6"/>
                </a:solidFill>
              </a:rPr>
              <a:t>type</a:t>
            </a:r>
            <a:r>
              <a:rPr lang="en-US" sz="1400" b="0" i="0" u="none" strike="noStrike" cap="none" dirty="0">
                <a:solidFill>
                  <a:srgbClr val="A9B7C6"/>
                </a:solidFill>
              </a:rPr>
              <a:t>(string))</a:t>
            </a:r>
          </a:p>
          <a:p>
            <a:pPr marL="0" marR="0" lvl="0" indent="0" algn="l" rtl="0">
              <a:lnSpc>
                <a:spcPct val="100000"/>
              </a:lnSpc>
              <a:spcBef>
                <a:spcPts val="0"/>
              </a:spcBef>
              <a:spcAft>
                <a:spcPts val="0"/>
              </a:spcAft>
              <a:buClr>
                <a:srgbClr val="A9B7C6"/>
              </a:buClr>
              <a:buSzPts val="1400"/>
              <a:buFont typeface="Consolas"/>
              <a:buNone/>
            </a:pPr>
            <a:r>
              <a:rPr lang="en-US" sz="1400" dirty="0">
                <a:solidFill>
                  <a:srgbClr val="A9B7C6"/>
                </a:solidFill>
              </a:rPr>
              <a:t>===================================================================================</a:t>
            </a:r>
            <a:endParaRPr lang="en-US" sz="1400" dirty="0"/>
          </a:p>
          <a:p>
            <a:pPr marL="0" lvl="0" indent="0" algn="l" rtl="0">
              <a:spcBef>
                <a:spcPts val="0"/>
              </a:spcBef>
              <a:spcAft>
                <a:spcPts val="0"/>
              </a:spcAft>
              <a:buClr>
                <a:srgbClr val="A9B7C6"/>
              </a:buClr>
              <a:buSzPts val="1400"/>
              <a:buNone/>
            </a:pPr>
            <a:r>
              <a:rPr lang="en-US" sz="1400" dirty="0">
                <a:solidFill>
                  <a:srgbClr val="A9B7C6"/>
                </a:solidFill>
                <a:latin typeface="JetBrains Mono"/>
                <a:ea typeface="JetBrains Mono"/>
                <a:cs typeface="JetBrains Mono"/>
                <a:sym typeface="JetBrains Mono"/>
              </a:rPr>
              <a:t>&lt;class 'int'&gt;</a:t>
            </a:r>
            <a:endParaRPr lang="en-US" sz="1400" dirty="0"/>
          </a:p>
          <a:p>
            <a:pPr marL="0" lvl="0" indent="0" algn="l" rtl="0">
              <a:spcBef>
                <a:spcPts val="0"/>
              </a:spcBef>
              <a:spcAft>
                <a:spcPts val="0"/>
              </a:spcAft>
              <a:buClr>
                <a:srgbClr val="A9B7C6"/>
              </a:buClr>
              <a:buSzPts val="1400"/>
              <a:buNone/>
            </a:pPr>
            <a:r>
              <a:rPr lang="en-US" sz="1400" dirty="0">
                <a:solidFill>
                  <a:srgbClr val="A9B7C6"/>
                </a:solidFill>
                <a:latin typeface="JetBrains Mono"/>
                <a:ea typeface="JetBrains Mono"/>
                <a:cs typeface="JetBrains Mono"/>
                <a:sym typeface="JetBrains Mono"/>
              </a:rPr>
              <a:t>17 &lt;class 'str'&gt;</a:t>
            </a:r>
            <a:endParaRPr lang="en-US" sz="1400" dirty="0"/>
          </a:p>
          <a:p>
            <a:pPr marL="0" lvl="0" indent="0" algn="l" rtl="0">
              <a:spcBef>
                <a:spcPts val="0"/>
              </a:spcBef>
              <a:spcAft>
                <a:spcPts val="0"/>
              </a:spcAft>
              <a:buClr>
                <a:srgbClr val="A9B7C6"/>
              </a:buClr>
              <a:buSzPts val="1400"/>
              <a:buNone/>
            </a:pPr>
            <a:r>
              <a:rPr lang="en-US" sz="1400" dirty="0">
                <a:solidFill>
                  <a:srgbClr val="A9B7C6"/>
                </a:solidFill>
                <a:latin typeface="JetBrains Mono"/>
                <a:ea typeface="JetBrains Mono"/>
                <a:cs typeface="JetBrains Mono"/>
                <a:sym typeface="JetBrains Mono"/>
              </a:rPr>
              <a:t>&lt;class 'int'&gt;</a:t>
            </a:r>
            <a:endParaRPr lang="en-US" sz="1400" dirty="0"/>
          </a:p>
          <a:p>
            <a:pPr marL="0" lvl="0" indent="0" algn="l" rtl="0">
              <a:spcBef>
                <a:spcPts val="0"/>
              </a:spcBef>
              <a:spcAft>
                <a:spcPts val="0"/>
              </a:spcAft>
              <a:buClr>
                <a:srgbClr val="A9B7C6"/>
              </a:buClr>
              <a:buSzPts val="1400"/>
              <a:buNone/>
            </a:pPr>
            <a:r>
              <a:rPr lang="en-US" sz="1400" dirty="0">
                <a:solidFill>
                  <a:srgbClr val="A9B7C6"/>
                </a:solidFill>
                <a:latin typeface="JetBrains Mono"/>
                <a:ea typeface="JetBrains Mono"/>
                <a:cs typeface="JetBrains Mono"/>
                <a:sym typeface="JetBrains Mono"/>
              </a:rPr>
              <a:t>2.0 &lt;class 'float'&gt;</a:t>
            </a:r>
            <a:endParaRPr lang="en-US" sz="1400" dirty="0"/>
          </a:p>
          <a:p>
            <a:pPr marL="0" lvl="0" indent="0" algn="l" rtl="0">
              <a:spcBef>
                <a:spcPts val="0"/>
              </a:spcBef>
              <a:spcAft>
                <a:spcPts val="0"/>
              </a:spcAft>
              <a:buClr>
                <a:srgbClr val="A9B7C6"/>
              </a:buClr>
              <a:buSzPts val="1400"/>
              <a:buNone/>
            </a:pPr>
            <a:r>
              <a:rPr lang="en-US" sz="1400" dirty="0">
                <a:solidFill>
                  <a:srgbClr val="A9B7C6"/>
                </a:solidFill>
                <a:latin typeface="JetBrains Mono"/>
                <a:ea typeface="JetBrains Mono"/>
                <a:cs typeface="JetBrains Mono"/>
                <a:sym typeface="JetBrains Mono"/>
              </a:rPr>
              <a:t>&lt;class 'str'&gt;</a:t>
            </a:r>
            <a:endParaRPr lang="en-US" sz="1400" dirty="0"/>
          </a:p>
          <a:p>
            <a:pPr marL="0" lvl="0" indent="0" algn="l" rtl="0">
              <a:spcBef>
                <a:spcPts val="0"/>
              </a:spcBef>
              <a:spcAft>
                <a:spcPts val="0"/>
              </a:spcAft>
              <a:buClr>
                <a:srgbClr val="A9B7C6"/>
              </a:buClr>
              <a:buSzPts val="1400"/>
              <a:buNone/>
            </a:pPr>
            <a:r>
              <a:rPr lang="en-US" sz="1400" dirty="0">
                <a:solidFill>
                  <a:srgbClr val="A9B7C6"/>
                </a:solidFill>
                <a:latin typeface="JetBrains Mono"/>
                <a:ea typeface="JetBrains Mono"/>
                <a:cs typeface="JetBrains Mono"/>
                <a:sym typeface="JetBrains Mono"/>
              </a:rPr>
              <a:t>44 &lt;class 'int'&gt;</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6"/>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PY-02-L1</a:t>
            </a:r>
            <a:endParaRPr dirty="0"/>
          </a:p>
        </p:txBody>
      </p:sp>
      <p:sp>
        <p:nvSpPr>
          <p:cNvPr id="1103" name="Google Shape;1103;p66"/>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Working with User Input</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1104" name="Google Shape;1104;p66"/>
          <p:cNvSpPr txBox="1">
            <a:spLocks noGrp="1"/>
          </p:cNvSpPr>
          <p:nvPr>
            <p:ph type="body" idx="2"/>
          </p:nvPr>
        </p:nvSpPr>
        <p:spPr>
          <a:xfrm>
            <a:off x="590985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a:t>Practice working with variables using different functions.</a:t>
            </a:r>
            <a:endParaRPr/>
          </a:p>
        </p:txBody>
      </p:sp>
      <p:sp>
        <p:nvSpPr>
          <p:cNvPr id="1105" name="Google Shape;1105;p66"/>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a:t>Get input from the user.</a:t>
            </a:r>
            <a:endParaRPr/>
          </a:p>
          <a:p>
            <a:pPr marL="342900" lvl="0" indent="-342900" algn="l" rtl="0">
              <a:spcBef>
                <a:spcPts val="400"/>
              </a:spcBef>
              <a:spcAft>
                <a:spcPts val="0"/>
              </a:spcAft>
              <a:buClr>
                <a:schemeClr val="dk1"/>
              </a:buClr>
              <a:buSzPts val="2000"/>
              <a:buFont typeface="Calibri"/>
              <a:buChar char="•"/>
            </a:pPr>
            <a:r>
              <a:rPr lang="en-US"/>
              <a:t>Perform mathematical operations.</a:t>
            </a:r>
            <a:endParaRPr/>
          </a:p>
          <a:p>
            <a:pPr marL="342900" lvl="0" indent="-342900" algn="l" rtl="0">
              <a:spcBef>
                <a:spcPts val="400"/>
              </a:spcBef>
              <a:spcAft>
                <a:spcPts val="0"/>
              </a:spcAft>
              <a:buClr>
                <a:schemeClr val="dk1"/>
              </a:buClr>
              <a:buSzPts val="2000"/>
              <a:buFont typeface="Calibri"/>
              <a:buChar char="•"/>
            </a:pPr>
            <a:r>
              <a:rPr lang="en-US"/>
              <a:t>Print the results.</a:t>
            </a:r>
            <a:endParaRPr/>
          </a:p>
        </p:txBody>
      </p:sp>
      <p:sp>
        <p:nvSpPr>
          <p:cNvPr id="1106" name="Google Shape;1106;p66"/>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6700" lvl="0" indent="-266700" algn="l" rtl="0">
              <a:spcBef>
                <a:spcPts val="0"/>
              </a:spcBef>
              <a:spcAft>
                <a:spcPts val="0"/>
              </a:spcAft>
              <a:buClr>
                <a:schemeClr val="dk1"/>
              </a:buClr>
              <a:buSzPts val="2000"/>
              <a:buChar char="•"/>
            </a:pPr>
            <a:r>
              <a:rPr lang="en-US" sz="2000"/>
              <a:t>Windows/MacOS</a:t>
            </a:r>
            <a:endParaRPr/>
          </a:p>
          <a:p>
            <a:pPr marL="266700" lvl="0" indent="-266700" algn="l" rtl="0">
              <a:spcBef>
                <a:spcPts val="400"/>
              </a:spcBef>
              <a:spcAft>
                <a:spcPts val="0"/>
              </a:spcAft>
              <a:buClr>
                <a:schemeClr val="dk1"/>
              </a:buClr>
              <a:buSzPts val="2000"/>
              <a:buChar char="•"/>
            </a:pPr>
            <a:r>
              <a:rPr lang="en-US" sz="2000"/>
              <a:t>Python 3</a:t>
            </a:r>
            <a:endParaRPr/>
          </a:p>
          <a:p>
            <a:pPr marL="266700" lvl="0" indent="-266700" algn="l" rtl="0">
              <a:spcBef>
                <a:spcPts val="400"/>
              </a:spcBef>
              <a:spcAft>
                <a:spcPts val="0"/>
              </a:spcAft>
              <a:buClr>
                <a:schemeClr val="dk1"/>
              </a:buClr>
              <a:buSzPts val="2000"/>
              <a:buChar char="•"/>
            </a:pPr>
            <a:r>
              <a:rPr lang="en-US" sz="2000"/>
              <a:t>PyCharm</a:t>
            </a:r>
            <a:endParaRPr sz="2000"/>
          </a:p>
        </p:txBody>
      </p:sp>
      <p:sp>
        <p:nvSpPr>
          <p:cNvPr id="1107" name="Google Shape;1107;p66"/>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6700" lvl="0" indent="-266700" algn="l" rtl="0">
              <a:spcBef>
                <a:spcPts val="0"/>
              </a:spcBef>
              <a:spcAft>
                <a:spcPts val="0"/>
              </a:spcAft>
              <a:buClr>
                <a:schemeClr val="dk1"/>
              </a:buClr>
              <a:buSzPts val="2000"/>
              <a:buChar char="•"/>
            </a:pPr>
            <a:r>
              <a:rPr lang="en-US" sz="2000" dirty="0"/>
              <a:t>Lab document</a:t>
            </a:r>
            <a:endParaRPr sz="2000" dirty="0"/>
          </a:p>
        </p:txBody>
      </p:sp>
      <p:sp>
        <p:nvSpPr>
          <p:cNvPr id="1108" name="Google Shape;1108;p66"/>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dirty="0"/>
              <a:t>Operators &amp; Casting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4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Course Path</a:t>
            </a:r>
            <a:endParaRPr/>
          </a:p>
        </p:txBody>
      </p:sp>
      <p:sp>
        <p:nvSpPr>
          <p:cNvPr id="939" name="Google Shape;939;p49"/>
          <p:cNvSpPr txBox="1">
            <a:spLocks noGrp="1"/>
          </p:cNvSpPr>
          <p:nvPr>
            <p:ph type="body" idx="1"/>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Introduction to Python for Security</a:t>
            </a:r>
            <a:endParaRPr/>
          </a:p>
        </p:txBody>
      </p:sp>
      <p:sp>
        <p:nvSpPr>
          <p:cNvPr id="940" name="Google Shape;940;p49"/>
          <p:cNvSpPr/>
          <p:nvPr/>
        </p:nvSpPr>
        <p:spPr>
          <a:xfrm>
            <a:off x="667544" y="2595929"/>
            <a:ext cx="10856912" cy="3673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rot="10800000">
            <a:off x="8751355" y="4948988"/>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42" name="Google Shape;942;p49"/>
          <p:cNvSpPr/>
          <p:nvPr/>
        </p:nvSpPr>
        <p:spPr>
          <a:xfrm>
            <a:off x="664498" y="2282123"/>
            <a:ext cx="10856912" cy="38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669269" y="2524646"/>
            <a:ext cx="2086032" cy="1251619"/>
          </a:xfrm>
          <a:custGeom>
            <a:avLst/>
            <a:gdLst/>
            <a:ahLst/>
            <a:cxnLst/>
            <a:rect l="l" t="t" r="r" b="b"/>
            <a:pathLst>
              <a:path w="2086032" h="1251619" extrusionOk="0">
                <a:moveTo>
                  <a:pt x="0" y="125162"/>
                </a:moveTo>
                <a:cubicBezTo>
                  <a:pt x="0" y="56037"/>
                  <a:pt x="56037" y="0"/>
                  <a:pt x="125162" y="0"/>
                </a:cubicBezTo>
                <a:lnTo>
                  <a:pt x="1960870" y="0"/>
                </a:lnTo>
                <a:cubicBezTo>
                  <a:pt x="2029995" y="0"/>
                  <a:pt x="2086032" y="56037"/>
                  <a:pt x="2086032" y="125162"/>
                </a:cubicBezTo>
                <a:lnTo>
                  <a:pt x="2086032" y="1126457"/>
                </a:lnTo>
                <a:cubicBezTo>
                  <a:pt x="2086032" y="1195582"/>
                  <a:pt x="2029995" y="1251619"/>
                  <a:pt x="1960870" y="1251619"/>
                </a:cubicBezTo>
                <a:lnTo>
                  <a:pt x="125162" y="1251619"/>
                </a:lnTo>
                <a:cubicBezTo>
                  <a:pt x="56037" y="1251619"/>
                  <a:pt x="0" y="1195582"/>
                  <a:pt x="0" y="1126457"/>
                </a:cubicBezTo>
                <a:lnTo>
                  <a:pt x="0" y="125162"/>
                </a:lnTo>
                <a:close/>
              </a:path>
            </a:pathLst>
          </a:custGeom>
          <a:noFill/>
          <a:ln w="25400" cap="flat" cmpd="sng">
            <a:solidFill>
              <a:srgbClr val="256DE5"/>
            </a:solidFill>
            <a:prstDash val="solid"/>
            <a:round/>
            <a:headEnd type="none" w="sm" len="sm"/>
            <a:tailEnd type="none" w="sm" len="sm"/>
          </a:ln>
        </p:spPr>
        <p:txBody>
          <a:bodyPr spcFirstLastPara="1" wrap="square" lIns="120475" tIns="120475" rIns="120475" bIns="120475"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Introduction</a:t>
            </a: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to Programming</a:t>
            </a:r>
            <a:endParaRPr/>
          </a:p>
        </p:txBody>
      </p:sp>
      <p:sp>
        <p:nvSpPr>
          <p:cNvPr id="944" name="Google Shape;944;p49"/>
          <p:cNvSpPr/>
          <p:nvPr/>
        </p:nvSpPr>
        <p:spPr>
          <a:xfrm>
            <a:off x="3589714" y="2524646"/>
            <a:ext cx="2086032" cy="1251619"/>
          </a:xfrm>
          <a:custGeom>
            <a:avLst/>
            <a:gdLst/>
            <a:ahLst/>
            <a:cxnLst/>
            <a:rect l="l" t="t" r="r" b="b"/>
            <a:pathLst>
              <a:path w="2086032" h="1251619" extrusionOk="0">
                <a:moveTo>
                  <a:pt x="0" y="125162"/>
                </a:moveTo>
                <a:cubicBezTo>
                  <a:pt x="0" y="56037"/>
                  <a:pt x="56037" y="0"/>
                  <a:pt x="125162" y="0"/>
                </a:cubicBezTo>
                <a:lnTo>
                  <a:pt x="1960870" y="0"/>
                </a:lnTo>
                <a:cubicBezTo>
                  <a:pt x="2029995" y="0"/>
                  <a:pt x="2086032" y="56037"/>
                  <a:pt x="2086032" y="125162"/>
                </a:cubicBezTo>
                <a:lnTo>
                  <a:pt x="2086032" y="1126457"/>
                </a:lnTo>
                <a:cubicBezTo>
                  <a:pt x="2086032" y="1195582"/>
                  <a:pt x="2029995" y="1251619"/>
                  <a:pt x="1960870" y="1251619"/>
                </a:cubicBezTo>
                <a:lnTo>
                  <a:pt x="125162" y="1251619"/>
                </a:lnTo>
                <a:cubicBezTo>
                  <a:pt x="56037" y="1251619"/>
                  <a:pt x="0" y="1195582"/>
                  <a:pt x="0" y="1126457"/>
                </a:cubicBezTo>
                <a:lnTo>
                  <a:pt x="0" y="125162"/>
                </a:lnTo>
                <a:close/>
              </a:path>
            </a:pathLst>
          </a:custGeom>
          <a:solidFill>
            <a:schemeClr val="accent1"/>
          </a:solidFill>
          <a:ln w="25400" cap="flat" cmpd="sng">
            <a:solidFill>
              <a:srgbClr val="256DE5"/>
            </a:solidFill>
            <a:prstDash val="solid"/>
            <a:round/>
            <a:headEnd type="none" w="sm" len="sm"/>
            <a:tailEnd type="none" w="sm" len="sm"/>
          </a:ln>
        </p:spPr>
        <p:txBody>
          <a:bodyPr spcFirstLastPara="1" wrap="square" lIns="128075" tIns="128075" rIns="128075" bIns="128075" anchor="ctr" anchorCtr="0">
            <a:noAutofit/>
          </a:bodyPr>
          <a:lstStyle/>
          <a:p>
            <a:pPr marL="0" marR="0" lvl="0" indent="0" algn="ctr" rtl="0">
              <a:lnSpc>
                <a:spcPct val="90000"/>
              </a:lnSpc>
              <a:spcBef>
                <a:spcPts val="0"/>
              </a:spcBef>
              <a:spcAft>
                <a:spcPts val="0"/>
              </a:spcAft>
              <a:buNone/>
            </a:pPr>
            <a:r>
              <a:rPr lang="en-US" sz="2200">
                <a:solidFill>
                  <a:schemeClr val="lt1"/>
                </a:solidFill>
                <a:latin typeface="Calibri"/>
                <a:ea typeface="Calibri"/>
                <a:cs typeface="Calibri"/>
                <a:sym typeface="Calibri"/>
              </a:rPr>
              <a:t>Data Types</a:t>
            </a:r>
            <a:br>
              <a:rPr lang="en-US" sz="2200">
                <a:solidFill>
                  <a:schemeClr val="lt1"/>
                </a:solidFill>
                <a:latin typeface="Calibri"/>
                <a:ea typeface="Calibri"/>
                <a:cs typeface="Calibri"/>
                <a:sym typeface="Calibri"/>
              </a:rPr>
            </a:br>
            <a:r>
              <a:rPr lang="en-US" sz="2200">
                <a:solidFill>
                  <a:schemeClr val="lt1"/>
                </a:solidFill>
                <a:latin typeface="Calibri"/>
                <a:ea typeface="Calibri"/>
                <a:cs typeface="Calibri"/>
                <a:sym typeface="Calibri"/>
              </a:rPr>
              <a:t>&amp; Conditions</a:t>
            </a:r>
            <a:endParaRPr/>
          </a:p>
        </p:txBody>
      </p:sp>
      <p:sp>
        <p:nvSpPr>
          <p:cNvPr id="945" name="Google Shape;945;p49"/>
          <p:cNvSpPr/>
          <p:nvPr/>
        </p:nvSpPr>
        <p:spPr>
          <a:xfrm>
            <a:off x="6510160" y="2524646"/>
            <a:ext cx="2086032" cy="1251619"/>
          </a:xfrm>
          <a:custGeom>
            <a:avLst/>
            <a:gdLst/>
            <a:ahLst/>
            <a:cxnLst/>
            <a:rect l="l" t="t" r="r" b="b"/>
            <a:pathLst>
              <a:path w="2086032" h="1251619" extrusionOk="0">
                <a:moveTo>
                  <a:pt x="0" y="125162"/>
                </a:moveTo>
                <a:cubicBezTo>
                  <a:pt x="0" y="56037"/>
                  <a:pt x="56037" y="0"/>
                  <a:pt x="125162" y="0"/>
                </a:cubicBezTo>
                <a:lnTo>
                  <a:pt x="1960870" y="0"/>
                </a:lnTo>
                <a:cubicBezTo>
                  <a:pt x="2029995" y="0"/>
                  <a:pt x="2086032" y="56037"/>
                  <a:pt x="2086032" y="125162"/>
                </a:cubicBezTo>
                <a:lnTo>
                  <a:pt x="2086032" y="1126457"/>
                </a:lnTo>
                <a:cubicBezTo>
                  <a:pt x="2086032" y="1195582"/>
                  <a:pt x="2029995" y="1251619"/>
                  <a:pt x="1960870" y="1251619"/>
                </a:cubicBezTo>
                <a:lnTo>
                  <a:pt x="125162" y="1251619"/>
                </a:lnTo>
                <a:cubicBezTo>
                  <a:pt x="56037" y="1251619"/>
                  <a:pt x="0" y="1195582"/>
                  <a:pt x="0" y="1126457"/>
                </a:cubicBezTo>
                <a:lnTo>
                  <a:pt x="0" y="125162"/>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8075" tIns="128075" rIns="128075" bIns="128075"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Loops</a:t>
            </a:r>
            <a:endParaRPr/>
          </a:p>
        </p:txBody>
      </p:sp>
      <p:sp>
        <p:nvSpPr>
          <p:cNvPr id="946" name="Google Shape;946;p49"/>
          <p:cNvSpPr/>
          <p:nvPr/>
        </p:nvSpPr>
        <p:spPr>
          <a:xfrm>
            <a:off x="9430606" y="2524646"/>
            <a:ext cx="2086032" cy="1251619"/>
          </a:xfrm>
          <a:custGeom>
            <a:avLst/>
            <a:gdLst/>
            <a:ahLst/>
            <a:cxnLst/>
            <a:rect l="l" t="t" r="r" b="b"/>
            <a:pathLst>
              <a:path w="2086032" h="1251619" extrusionOk="0">
                <a:moveTo>
                  <a:pt x="0" y="125162"/>
                </a:moveTo>
                <a:cubicBezTo>
                  <a:pt x="0" y="56037"/>
                  <a:pt x="56037" y="0"/>
                  <a:pt x="125162" y="0"/>
                </a:cubicBezTo>
                <a:lnTo>
                  <a:pt x="1960870" y="0"/>
                </a:lnTo>
                <a:cubicBezTo>
                  <a:pt x="2029995" y="0"/>
                  <a:pt x="2086032" y="56037"/>
                  <a:pt x="2086032" y="125162"/>
                </a:cubicBezTo>
                <a:lnTo>
                  <a:pt x="2086032" y="1126457"/>
                </a:lnTo>
                <a:cubicBezTo>
                  <a:pt x="2086032" y="1195582"/>
                  <a:pt x="2029995" y="1251619"/>
                  <a:pt x="1960870" y="1251619"/>
                </a:cubicBezTo>
                <a:lnTo>
                  <a:pt x="125162" y="1251619"/>
                </a:lnTo>
                <a:cubicBezTo>
                  <a:pt x="56037" y="1251619"/>
                  <a:pt x="0" y="1195582"/>
                  <a:pt x="0" y="1126457"/>
                </a:cubicBezTo>
                <a:lnTo>
                  <a:pt x="0" y="125162"/>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8075" tIns="128075" rIns="128075" bIns="128075"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File System &amp; Error Handling</a:t>
            </a:r>
            <a:endParaRPr/>
          </a:p>
        </p:txBody>
      </p:sp>
      <p:sp>
        <p:nvSpPr>
          <p:cNvPr id="947" name="Google Shape;947;p49"/>
          <p:cNvSpPr/>
          <p:nvPr/>
        </p:nvSpPr>
        <p:spPr>
          <a:xfrm>
            <a:off x="9430606" y="4610679"/>
            <a:ext cx="2086032" cy="1251619"/>
          </a:xfrm>
          <a:custGeom>
            <a:avLst/>
            <a:gdLst/>
            <a:ahLst/>
            <a:cxnLst/>
            <a:rect l="l" t="t" r="r" b="b"/>
            <a:pathLst>
              <a:path w="2086032" h="1251619" extrusionOk="0">
                <a:moveTo>
                  <a:pt x="0" y="125162"/>
                </a:moveTo>
                <a:cubicBezTo>
                  <a:pt x="0" y="56037"/>
                  <a:pt x="56037" y="0"/>
                  <a:pt x="125162" y="0"/>
                </a:cubicBezTo>
                <a:lnTo>
                  <a:pt x="1960870" y="0"/>
                </a:lnTo>
                <a:cubicBezTo>
                  <a:pt x="2029995" y="0"/>
                  <a:pt x="2086032" y="56037"/>
                  <a:pt x="2086032" y="125162"/>
                </a:cubicBezTo>
                <a:lnTo>
                  <a:pt x="2086032" y="1126457"/>
                </a:lnTo>
                <a:cubicBezTo>
                  <a:pt x="2086032" y="1195582"/>
                  <a:pt x="2029995" y="1251619"/>
                  <a:pt x="1960870" y="1251619"/>
                </a:cubicBezTo>
                <a:lnTo>
                  <a:pt x="125162" y="1251619"/>
                </a:lnTo>
                <a:cubicBezTo>
                  <a:pt x="56037" y="1251619"/>
                  <a:pt x="0" y="1195582"/>
                  <a:pt x="0" y="1126457"/>
                </a:cubicBezTo>
                <a:lnTo>
                  <a:pt x="0" y="125162"/>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8075" tIns="128075" rIns="128075" bIns="128075"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Functions</a:t>
            </a:r>
            <a:endParaRPr/>
          </a:p>
        </p:txBody>
      </p:sp>
      <p:sp>
        <p:nvSpPr>
          <p:cNvPr id="948" name="Google Shape;948;p49"/>
          <p:cNvSpPr/>
          <p:nvPr/>
        </p:nvSpPr>
        <p:spPr>
          <a:xfrm>
            <a:off x="6510160" y="4610679"/>
            <a:ext cx="2086032" cy="1251619"/>
          </a:xfrm>
          <a:custGeom>
            <a:avLst/>
            <a:gdLst/>
            <a:ahLst/>
            <a:cxnLst/>
            <a:rect l="l" t="t" r="r" b="b"/>
            <a:pathLst>
              <a:path w="2086032" h="1251619" extrusionOk="0">
                <a:moveTo>
                  <a:pt x="0" y="125162"/>
                </a:moveTo>
                <a:cubicBezTo>
                  <a:pt x="0" y="56037"/>
                  <a:pt x="56037" y="0"/>
                  <a:pt x="125162" y="0"/>
                </a:cubicBezTo>
                <a:lnTo>
                  <a:pt x="1960870" y="0"/>
                </a:lnTo>
                <a:cubicBezTo>
                  <a:pt x="2029995" y="0"/>
                  <a:pt x="2086032" y="56037"/>
                  <a:pt x="2086032" y="125162"/>
                </a:cubicBezTo>
                <a:lnTo>
                  <a:pt x="2086032" y="1126457"/>
                </a:lnTo>
                <a:cubicBezTo>
                  <a:pt x="2086032" y="1195582"/>
                  <a:pt x="2029995" y="1251619"/>
                  <a:pt x="1960870" y="1251619"/>
                </a:cubicBezTo>
                <a:lnTo>
                  <a:pt x="125162" y="1251619"/>
                </a:lnTo>
                <a:cubicBezTo>
                  <a:pt x="56037" y="1251619"/>
                  <a:pt x="0" y="1195582"/>
                  <a:pt x="0" y="1126457"/>
                </a:cubicBezTo>
                <a:lnTo>
                  <a:pt x="0" y="125162"/>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0475" tIns="120475" rIns="120475" bIns="120475"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Network Communication</a:t>
            </a:r>
            <a:endParaRPr/>
          </a:p>
        </p:txBody>
      </p:sp>
      <p:sp>
        <p:nvSpPr>
          <p:cNvPr id="949" name="Google Shape;949;p49"/>
          <p:cNvSpPr/>
          <p:nvPr/>
        </p:nvSpPr>
        <p:spPr>
          <a:xfrm>
            <a:off x="3589714" y="4610679"/>
            <a:ext cx="2086032" cy="1251619"/>
          </a:xfrm>
          <a:custGeom>
            <a:avLst/>
            <a:gdLst/>
            <a:ahLst/>
            <a:cxnLst/>
            <a:rect l="l" t="t" r="r" b="b"/>
            <a:pathLst>
              <a:path w="2086032" h="1251619" extrusionOk="0">
                <a:moveTo>
                  <a:pt x="0" y="125162"/>
                </a:moveTo>
                <a:cubicBezTo>
                  <a:pt x="0" y="56037"/>
                  <a:pt x="56037" y="0"/>
                  <a:pt x="125162" y="0"/>
                </a:cubicBezTo>
                <a:lnTo>
                  <a:pt x="1960870" y="0"/>
                </a:lnTo>
                <a:cubicBezTo>
                  <a:pt x="2029995" y="0"/>
                  <a:pt x="2086032" y="56037"/>
                  <a:pt x="2086032" y="125162"/>
                </a:cubicBezTo>
                <a:lnTo>
                  <a:pt x="2086032" y="1126457"/>
                </a:lnTo>
                <a:cubicBezTo>
                  <a:pt x="2086032" y="1195582"/>
                  <a:pt x="2029995" y="1251619"/>
                  <a:pt x="1960870" y="1251619"/>
                </a:cubicBezTo>
                <a:lnTo>
                  <a:pt x="125162" y="1251619"/>
                </a:lnTo>
                <a:cubicBezTo>
                  <a:pt x="56037" y="1251619"/>
                  <a:pt x="0" y="1195582"/>
                  <a:pt x="0" y="1126457"/>
                </a:cubicBezTo>
                <a:lnTo>
                  <a:pt x="0" y="125162"/>
                </a:lnTo>
                <a:close/>
              </a:path>
            </a:pathLst>
          </a:custGeom>
          <a:solidFill>
            <a:schemeClr val="lt1"/>
          </a:solidFill>
          <a:ln w="25400" cap="flat" cmpd="sng">
            <a:solidFill>
              <a:srgbClr val="256DE5"/>
            </a:solidFill>
            <a:prstDash val="solid"/>
            <a:round/>
            <a:headEnd type="none" w="sm" len="sm"/>
            <a:tailEnd type="none" w="sm" len="sm"/>
          </a:ln>
        </p:spPr>
        <p:txBody>
          <a:bodyPr spcFirstLastPara="1" wrap="square" lIns="120475" tIns="120475" rIns="120475" bIns="120475" anchor="ctr" anchorCtr="0">
            <a:noAutofit/>
          </a:bodyPr>
          <a:lstStyle/>
          <a:p>
            <a:pPr marL="0" marR="0" lvl="0" indent="0" algn="ctr" rtl="0">
              <a:lnSpc>
                <a:spcPct val="90000"/>
              </a:lnSpc>
              <a:spcBef>
                <a:spcPts val="0"/>
              </a:spcBef>
              <a:spcAft>
                <a:spcPts val="0"/>
              </a:spcAft>
              <a:buNone/>
            </a:pPr>
            <a:r>
              <a:rPr lang="en-US" sz="2200">
                <a:solidFill>
                  <a:schemeClr val="dk1"/>
                </a:solidFill>
                <a:latin typeface="Calibri"/>
                <a:ea typeface="Calibri"/>
                <a:cs typeface="Calibri"/>
                <a:sym typeface="Calibri"/>
              </a:rPr>
              <a:t>Python for Security</a:t>
            </a:r>
            <a:endParaRPr/>
          </a:p>
        </p:txBody>
      </p:sp>
      <p:sp>
        <p:nvSpPr>
          <p:cNvPr id="950" name="Google Shape;950;p49"/>
          <p:cNvSpPr/>
          <p:nvPr/>
        </p:nvSpPr>
        <p:spPr>
          <a:xfrm>
            <a:off x="8786525" y="2944342"/>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51" name="Google Shape;951;p49"/>
          <p:cNvSpPr/>
          <p:nvPr/>
        </p:nvSpPr>
        <p:spPr>
          <a:xfrm>
            <a:off x="5849894" y="2944342"/>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52" name="Google Shape;952;p49"/>
          <p:cNvSpPr/>
          <p:nvPr/>
        </p:nvSpPr>
        <p:spPr>
          <a:xfrm>
            <a:off x="2966017" y="2944342"/>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53" name="Google Shape;953;p49"/>
          <p:cNvSpPr/>
          <p:nvPr/>
        </p:nvSpPr>
        <p:spPr>
          <a:xfrm rot="5400000">
            <a:off x="10263633" y="3946664"/>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
        <p:nvSpPr>
          <p:cNvPr id="954" name="Google Shape;954;p49"/>
          <p:cNvSpPr/>
          <p:nvPr/>
        </p:nvSpPr>
        <p:spPr>
          <a:xfrm rot="10800000">
            <a:off x="5797140" y="4984157"/>
            <a:ext cx="486631" cy="569266"/>
          </a:xfrm>
          <a:custGeom>
            <a:avLst/>
            <a:gdLst/>
            <a:ahLst/>
            <a:cxnLst/>
            <a:rect l="l" t="t" r="r" b="b"/>
            <a:pathLst>
              <a:path w="486631" h="569266" extrusionOk="0">
                <a:moveTo>
                  <a:pt x="0" y="113853"/>
                </a:moveTo>
                <a:lnTo>
                  <a:pt x="243316" y="113853"/>
                </a:lnTo>
                <a:lnTo>
                  <a:pt x="243316" y="0"/>
                </a:lnTo>
                <a:lnTo>
                  <a:pt x="486631" y="284633"/>
                </a:lnTo>
                <a:lnTo>
                  <a:pt x="243316" y="569266"/>
                </a:lnTo>
                <a:lnTo>
                  <a:pt x="243316" y="455413"/>
                </a:lnTo>
                <a:lnTo>
                  <a:pt x="0" y="455413"/>
                </a:lnTo>
                <a:lnTo>
                  <a:pt x="0" y="113853"/>
                </a:lnTo>
                <a:close/>
              </a:path>
            </a:pathLst>
          </a:custGeom>
          <a:noFill/>
          <a:ln w="31750" cap="flat" cmpd="sng">
            <a:solidFill>
              <a:schemeClr val="accent1"/>
            </a:solidFill>
            <a:prstDash val="solid"/>
            <a:round/>
            <a:headEnd type="none" w="sm" len="sm"/>
            <a:tailEnd type="none" w="sm" len="sm"/>
          </a:ln>
        </p:spPr>
        <p:txBody>
          <a:bodyPr spcFirstLastPara="1" wrap="square" lIns="0" tIns="113850" rIns="145975" bIns="113850" anchor="ctr" anchorCtr="0">
            <a:noAutofit/>
          </a:bodyPr>
          <a:lstStyle/>
          <a:p>
            <a:pPr marL="0" marR="0" lvl="0" indent="0" algn="ctr" rtl="0">
              <a:lnSpc>
                <a:spcPct val="90000"/>
              </a:lnSpc>
              <a:spcBef>
                <a:spcPts val="0"/>
              </a:spcBef>
              <a:spcAft>
                <a:spcPts val="0"/>
              </a:spcAft>
              <a:buNone/>
            </a:pPr>
            <a:endParaRPr sz="2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67"/>
          <p:cNvSpPr txBox="1">
            <a:spLocks noGrp="1"/>
          </p:cNvSpPr>
          <p:nvPr>
            <p:ph type="title"/>
          </p:nvPr>
        </p:nvSpPr>
        <p:spPr>
          <a:xfrm>
            <a:off x="2876545" y="5096208"/>
            <a:ext cx="6438899" cy="100565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Conditions</a:t>
            </a:r>
            <a:endParaRPr/>
          </a:p>
        </p:txBody>
      </p:sp>
      <p:sp>
        <p:nvSpPr>
          <p:cNvPr id="1114" name="Google Shape;1114;p67"/>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Data Types &amp; Conditions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6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Conditions</a:t>
            </a:r>
            <a:endParaRPr/>
          </a:p>
        </p:txBody>
      </p:sp>
      <p:sp>
        <p:nvSpPr>
          <p:cNvPr id="1121" name="Google Shape;1121;p68"/>
          <p:cNvSpPr txBox="1">
            <a:spLocks noGrp="1"/>
          </p:cNvSpPr>
          <p:nvPr>
            <p:ph type="body" idx="1"/>
          </p:nvPr>
        </p:nvSpPr>
        <p:spPr>
          <a:xfrm>
            <a:off x="2655091" y="5062374"/>
            <a:ext cx="5050634" cy="80017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a:t>Developers can use as many conditions as they want in a program.</a:t>
            </a:r>
            <a:endParaRPr/>
          </a:p>
        </p:txBody>
      </p:sp>
      <p:sp>
        <p:nvSpPr>
          <p:cNvPr id="1122" name="Google Shape;1122;p6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Conditions</a:t>
            </a:r>
            <a:endParaRPr/>
          </a:p>
        </p:txBody>
      </p:sp>
      <p:sp>
        <p:nvSpPr>
          <p:cNvPr id="1123" name="Google Shape;1123;p68"/>
          <p:cNvSpPr txBox="1">
            <a:spLocks noGrp="1"/>
          </p:cNvSpPr>
          <p:nvPr>
            <p:ph type="body" idx="4"/>
          </p:nvPr>
        </p:nvSpPr>
        <p:spPr>
          <a:xfrm>
            <a:off x="4809488" y="2541877"/>
            <a:ext cx="5861443" cy="173070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rgbClr val="136DEE"/>
              </a:buClr>
              <a:buSzPts val="2000"/>
              <a:buChar char="•"/>
            </a:pPr>
            <a:r>
              <a:rPr lang="en-US" sz="2000" dirty="0"/>
              <a:t>Python uses Boolean values to evaluate conditions.</a:t>
            </a:r>
            <a:endParaRPr dirty="0"/>
          </a:p>
          <a:p>
            <a:pPr marL="342900" lvl="0" indent="-342900" algn="l" rtl="0">
              <a:spcBef>
                <a:spcPts val="600"/>
              </a:spcBef>
              <a:spcAft>
                <a:spcPts val="0"/>
              </a:spcAft>
              <a:buClr>
                <a:srgbClr val="136DEE"/>
              </a:buClr>
              <a:buSzPts val="2000"/>
              <a:buChar char="•"/>
            </a:pPr>
            <a:r>
              <a:rPr lang="en-US" sz="2000" dirty="0"/>
              <a:t>The Boolean value </a:t>
            </a:r>
            <a:r>
              <a:rPr lang="en-US" sz="2000" b="1" i="1" dirty="0">
                <a:solidFill>
                  <a:schemeClr val="tx1"/>
                </a:solidFill>
              </a:rPr>
              <a:t>true</a:t>
            </a:r>
            <a:r>
              <a:rPr lang="en-US" sz="2000" dirty="0">
                <a:solidFill>
                  <a:schemeClr val="tx1"/>
                </a:solidFill>
              </a:rPr>
              <a:t> or </a:t>
            </a:r>
            <a:r>
              <a:rPr lang="en-US" sz="2000" b="1" i="1" dirty="0">
                <a:solidFill>
                  <a:schemeClr val="tx1"/>
                </a:solidFill>
              </a:rPr>
              <a:t>false</a:t>
            </a:r>
            <a:r>
              <a:rPr lang="en-US" sz="2000" dirty="0">
                <a:solidFill>
                  <a:schemeClr val="tx1"/>
                </a:solidFill>
              </a:rPr>
              <a:t> is </a:t>
            </a:r>
            <a:r>
              <a:rPr lang="en-US" sz="2000" dirty="0"/>
              <a:t>returned when an expression is compared or evaluated.</a:t>
            </a:r>
            <a:endParaRPr sz="2000" dirty="0"/>
          </a:p>
        </p:txBody>
      </p:sp>
      <p:pic>
        <p:nvPicPr>
          <p:cNvPr id="1124" name="Google Shape;1124;p68"/>
          <p:cNvPicPr preferRelativeResize="0"/>
          <p:nvPr/>
        </p:nvPicPr>
        <p:blipFill rotWithShape="1">
          <a:blip r:embed="rId3">
            <a:alphaModFix/>
          </a:blip>
          <a:srcRect/>
          <a:stretch/>
        </p:blipFill>
        <p:spPr>
          <a:xfrm>
            <a:off x="2673897" y="2640993"/>
            <a:ext cx="1616749" cy="16167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6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Conditions in Python</a:t>
            </a:r>
            <a:endParaRPr/>
          </a:p>
        </p:txBody>
      </p:sp>
      <p:sp>
        <p:nvSpPr>
          <p:cNvPr id="1131" name="Google Shape;1131;p6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Conditions</a:t>
            </a:r>
            <a:endParaRPr/>
          </a:p>
          <a:p>
            <a:pPr marL="0" lvl="0" indent="0" algn="l" rtl="0">
              <a:spcBef>
                <a:spcPts val="400"/>
              </a:spcBef>
              <a:spcAft>
                <a:spcPts val="0"/>
              </a:spcAft>
              <a:buClr>
                <a:srgbClr val="8F8F8F"/>
              </a:buClr>
              <a:buSzPts val="2000"/>
              <a:buNone/>
            </a:pPr>
            <a:endParaRPr/>
          </a:p>
        </p:txBody>
      </p:sp>
      <p:graphicFrame>
        <p:nvGraphicFramePr>
          <p:cNvPr id="1132" name="Google Shape;1132;p69"/>
          <p:cNvGraphicFramePr/>
          <p:nvPr>
            <p:extLst>
              <p:ext uri="{D42A27DB-BD31-4B8C-83A1-F6EECF244321}">
                <p14:modId xmlns:p14="http://schemas.microsoft.com/office/powerpoint/2010/main" val="4102927608"/>
              </p:ext>
            </p:extLst>
          </p:nvPr>
        </p:nvGraphicFramePr>
        <p:xfrm>
          <a:off x="490128" y="2619288"/>
          <a:ext cx="2643900" cy="230447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solidFill>
                            <a:schemeClr val="tx1"/>
                          </a:solidFill>
                          <a:latin typeface="Calibri" panose="020F0502020204030204" pitchFamily="34" charset="0"/>
                          <a:cs typeface="Calibri" panose="020F0502020204030204" pitchFamily="34" charset="0"/>
                        </a:rPr>
                        <a:t>Conditions are used when an action is required based on options.</a:t>
                      </a:r>
                      <a:endParaRPr sz="1800" b="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solidFill>
                            <a:schemeClr val="tx1"/>
                          </a:solidFill>
                          <a:latin typeface="Calibri" panose="020F0502020204030204" pitchFamily="34" charset="0"/>
                          <a:cs typeface="Calibri" panose="020F0502020204030204" pitchFamily="34" charset="0"/>
                        </a:rPr>
                        <a:t>Conditions are executed by </a:t>
                      </a:r>
                      <a:r>
                        <a:rPr lang="en-US" sz="1800" b="1" i="1" u="none" strike="noStrike" cap="none" dirty="0">
                          <a:solidFill>
                            <a:srgbClr val="136DEE"/>
                          </a:solidFill>
                          <a:latin typeface="Calibri" panose="020F0502020204030204" pitchFamily="34" charset="0"/>
                          <a:cs typeface="Calibri" panose="020F0502020204030204" pitchFamily="34" charset="0"/>
                        </a:rPr>
                        <a:t>if</a:t>
                      </a:r>
                      <a:r>
                        <a:rPr lang="en-US" sz="1800" u="none" strike="noStrike" cap="none" dirty="0">
                          <a:solidFill>
                            <a:srgbClr val="136DEE"/>
                          </a:solidFill>
                          <a:latin typeface="Calibri" panose="020F0502020204030204" pitchFamily="34" charset="0"/>
                          <a:cs typeface="Calibri" panose="020F0502020204030204" pitchFamily="34" charset="0"/>
                        </a:rPr>
                        <a:t> </a:t>
                      </a:r>
                      <a:r>
                        <a:rPr lang="en-US" sz="1800" u="none" strike="noStrike" cap="none" dirty="0">
                          <a:solidFill>
                            <a:schemeClr val="tx1"/>
                          </a:solidFill>
                          <a:latin typeface="Calibri" panose="020F0502020204030204" pitchFamily="34" charset="0"/>
                          <a:cs typeface="Calibri" panose="020F0502020204030204" pitchFamily="34" charset="0"/>
                        </a:rPr>
                        <a:t>and </a:t>
                      </a:r>
                      <a:r>
                        <a:rPr lang="en-US" sz="1800" b="1" i="1" u="none" strike="noStrike" cap="none" dirty="0">
                          <a:solidFill>
                            <a:srgbClr val="136DEE"/>
                          </a:solidFill>
                          <a:latin typeface="Calibri" panose="020F0502020204030204" pitchFamily="34" charset="0"/>
                          <a:cs typeface="Calibri" panose="020F0502020204030204" pitchFamily="34" charset="0"/>
                        </a:rPr>
                        <a:t>else</a:t>
                      </a:r>
                      <a:r>
                        <a:rPr lang="en-US" sz="1800" b="1" u="none" strike="noStrike" cap="none" dirty="0">
                          <a:solidFill>
                            <a:schemeClr val="tx1"/>
                          </a:solidFill>
                          <a:latin typeface="Calibri" panose="020F0502020204030204" pitchFamily="34" charset="0"/>
                          <a:cs typeface="Calibri" panose="020F0502020204030204" pitchFamily="34" charset="0"/>
                        </a:rPr>
                        <a:t> </a:t>
                      </a:r>
                      <a:r>
                        <a:rPr lang="en-US" sz="1800" u="none" strike="noStrike" cap="none" dirty="0">
                          <a:solidFill>
                            <a:schemeClr val="tx1"/>
                          </a:solidFill>
                          <a:latin typeface="Calibri" panose="020F0502020204030204" pitchFamily="34" charset="0"/>
                          <a:cs typeface="Calibri" panose="020F0502020204030204" pitchFamily="34" charset="0"/>
                        </a:rPr>
                        <a:t>commands.</a:t>
                      </a:r>
                      <a:endParaRPr sz="180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33" name="Google Shape;1133;p69"/>
          <p:cNvSpPr txBox="1">
            <a:spLocks noGrp="1"/>
          </p:cNvSpPr>
          <p:nvPr>
            <p:ph type="body" idx="2"/>
          </p:nvPr>
        </p:nvSpPr>
        <p:spPr>
          <a:xfrm>
            <a:off x="3402469" y="1700868"/>
            <a:ext cx="8507457" cy="470898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000"/>
              <a:buFont typeface="Consolas"/>
              <a:buNone/>
            </a:pPr>
            <a:r>
              <a:rPr lang="en-US" sz="2000" b="0" i="0" u="none" strike="noStrike" cap="none" dirty="0">
                <a:solidFill>
                  <a:srgbClr val="A9B7C6"/>
                </a:solidFill>
              </a:rPr>
              <a:t>num1 = </a:t>
            </a:r>
            <a:r>
              <a:rPr lang="en-US" sz="2000" b="0" i="0" u="none" strike="noStrike" cap="none" dirty="0">
                <a:solidFill>
                  <a:srgbClr val="6897BB"/>
                </a:solidFill>
              </a:rPr>
              <a:t>10</a:t>
            </a:r>
            <a:br>
              <a:rPr lang="en-US" sz="2000" b="0" i="0" u="none" strike="noStrike" cap="none" dirty="0">
                <a:solidFill>
                  <a:srgbClr val="6897BB"/>
                </a:solidFill>
              </a:rPr>
            </a:br>
            <a:r>
              <a:rPr lang="en-US" sz="2000" b="0" i="0" u="none" strike="noStrike" cap="none" dirty="0">
                <a:solidFill>
                  <a:srgbClr val="A9B7C6"/>
                </a:solidFill>
              </a:rPr>
              <a:t>num2 = </a:t>
            </a:r>
            <a:r>
              <a:rPr lang="en-US" sz="2000" b="0" i="0" u="none" strike="noStrike" cap="none" dirty="0">
                <a:solidFill>
                  <a:srgbClr val="6897BB"/>
                </a:solidFill>
              </a:rPr>
              <a:t>20</a:t>
            </a:r>
            <a:br>
              <a:rPr lang="en-US" sz="2000" b="0" i="0" u="none" strike="noStrike" cap="none" dirty="0">
                <a:solidFill>
                  <a:srgbClr val="6897BB"/>
                </a:solidFill>
              </a:rPr>
            </a:br>
            <a:br>
              <a:rPr lang="en-US" sz="2000" b="0" i="0" u="none" strike="noStrike" cap="none" dirty="0">
                <a:solidFill>
                  <a:srgbClr val="6897BB"/>
                </a:solidFill>
              </a:rPr>
            </a:br>
            <a:r>
              <a:rPr lang="en-US" sz="2000" b="0" i="0" u="none" strike="noStrike" cap="none" dirty="0">
                <a:solidFill>
                  <a:srgbClr val="CC7832"/>
                </a:solidFill>
              </a:rPr>
              <a:t>if </a:t>
            </a:r>
            <a:r>
              <a:rPr lang="en-US" sz="2000" b="0" i="0" u="none" strike="noStrike" cap="none" dirty="0">
                <a:solidFill>
                  <a:srgbClr val="A9B7C6"/>
                </a:solidFill>
              </a:rPr>
              <a:t>num1 &gt; num2:</a:t>
            </a:r>
            <a:br>
              <a:rPr lang="en-US" sz="2000" b="0" i="0" u="none" strike="noStrike" cap="none" dirty="0">
                <a:solidFill>
                  <a:srgbClr val="A9B7C6"/>
                </a:solidFill>
              </a:rPr>
            </a:br>
            <a:r>
              <a:rPr lang="en-US" sz="2000" b="0" i="0" u="none" strike="noStrike" cap="none" dirty="0">
                <a:solidFill>
                  <a:srgbClr val="A9B7C6"/>
                </a:solidFill>
              </a:rPr>
              <a:t>    </a:t>
            </a: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a:t>
            </a:r>
            <a:r>
              <a:rPr lang="en-US" sz="2000" b="0" i="0" u="none" strike="noStrike" cap="none" dirty="0">
                <a:solidFill>
                  <a:srgbClr val="CC7832"/>
                </a:solidFill>
              </a:rPr>
              <a:t>{</a:t>
            </a:r>
            <a:r>
              <a:rPr lang="en-US" sz="2000" b="0" i="0" u="none" strike="noStrike" cap="none" dirty="0">
                <a:solidFill>
                  <a:srgbClr val="A9B7C6"/>
                </a:solidFill>
              </a:rPr>
              <a:t>num1</a:t>
            </a:r>
            <a:r>
              <a:rPr lang="en-US" sz="2000" b="0" i="0" u="none" strike="noStrike" cap="none" dirty="0">
                <a:solidFill>
                  <a:srgbClr val="CC7832"/>
                </a:solidFill>
              </a:rPr>
              <a:t>}</a:t>
            </a:r>
            <a:r>
              <a:rPr lang="en-US" sz="2000" b="0" i="0" u="none" strike="noStrike" cap="none" dirty="0">
                <a:solidFill>
                  <a:srgbClr val="6A8759"/>
                </a:solidFill>
              </a:rPr>
              <a:t> is greater than </a:t>
            </a:r>
            <a:r>
              <a:rPr lang="en-US" sz="2000" b="0" i="0" u="none" strike="noStrike" cap="none" dirty="0">
                <a:solidFill>
                  <a:srgbClr val="CC7832"/>
                </a:solidFill>
              </a:rPr>
              <a:t>{</a:t>
            </a:r>
            <a:r>
              <a:rPr lang="en-US" sz="2000" b="0" i="0" u="none" strike="noStrike" cap="none" dirty="0">
                <a:solidFill>
                  <a:srgbClr val="A9B7C6"/>
                </a:solidFill>
              </a:rPr>
              <a:t>num2</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CC7832"/>
                </a:solidFill>
              </a:rPr>
              <a:t>else</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    </a:t>
            </a: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a:t>
            </a:r>
            <a:r>
              <a:rPr lang="en-US" sz="2000" b="0" i="0" u="none" strike="noStrike" cap="none" dirty="0">
                <a:solidFill>
                  <a:srgbClr val="CC7832"/>
                </a:solidFill>
              </a:rPr>
              <a:t>{</a:t>
            </a:r>
            <a:r>
              <a:rPr lang="en-US" sz="2000" b="0" i="0" u="none" strike="noStrike" cap="none" dirty="0">
                <a:solidFill>
                  <a:srgbClr val="A9B7C6"/>
                </a:solidFill>
              </a:rPr>
              <a:t>num2</a:t>
            </a:r>
            <a:r>
              <a:rPr lang="en-US" sz="2000" b="0" i="0" u="none" strike="noStrike" cap="none" dirty="0">
                <a:solidFill>
                  <a:srgbClr val="CC7832"/>
                </a:solidFill>
              </a:rPr>
              <a:t>}</a:t>
            </a:r>
            <a:r>
              <a:rPr lang="en-US" sz="2000" b="0" i="0" u="none" strike="noStrike" cap="none" dirty="0">
                <a:solidFill>
                  <a:srgbClr val="6A8759"/>
                </a:solidFill>
              </a:rPr>
              <a:t> is greater than </a:t>
            </a:r>
            <a:r>
              <a:rPr lang="en-US" sz="2000" b="0" i="0" u="none" strike="noStrike" cap="none" dirty="0">
                <a:solidFill>
                  <a:srgbClr val="CC7832"/>
                </a:solidFill>
              </a:rPr>
              <a:t>{</a:t>
            </a:r>
            <a:r>
              <a:rPr lang="en-US" sz="2000" b="0" i="0" u="none" strike="noStrike" cap="none" dirty="0">
                <a:solidFill>
                  <a:srgbClr val="A9B7C6"/>
                </a:solidFill>
              </a:rPr>
              <a:t>num1</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br>
              <a:rPr lang="en-US" sz="2000" b="0" i="0" u="none" strike="noStrike" cap="none" dirty="0">
                <a:solidFill>
                  <a:srgbClr val="A9B7C6"/>
                </a:solidFill>
              </a:rPr>
            </a:br>
            <a:r>
              <a:rPr lang="en-US" sz="2000" b="0" i="0" u="none" strike="noStrike" cap="none" dirty="0">
                <a:solidFill>
                  <a:srgbClr val="CC7832"/>
                </a:solidFill>
              </a:rPr>
              <a:t>if </a:t>
            </a:r>
            <a:r>
              <a:rPr lang="en-US" sz="2000" b="0" i="0" u="none" strike="noStrike" cap="none" dirty="0">
                <a:solidFill>
                  <a:srgbClr val="A9B7C6"/>
                </a:solidFill>
              </a:rPr>
              <a:t>num1 == num2:</a:t>
            </a:r>
            <a:br>
              <a:rPr lang="en-US" sz="2000" b="0" i="0" u="none" strike="noStrike" cap="none" dirty="0">
                <a:solidFill>
                  <a:srgbClr val="A9B7C6"/>
                </a:solidFill>
              </a:rPr>
            </a:br>
            <a:r>
              <a:rPr lang="en-US" sz="2000" b="0" i="0" u="none" strike="noStrike" cap="none" dirty="0">
                <a:solidFill>
                  <a:srgbClr val="A9B7C6"/>
                </a:solidFill>
              </a:rPr>
              <a:t>    </a:t>
            </a: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"The numbers are equal"</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CC7832"/>
                </a:solidFill>
              </a:rPr>
              <a:t>else</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    </a:t>
            </a: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"The numbers aren’t equal"</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2000"/>
              <a:buFont typeface="Consolas"/>
              <a:buNone/>
            </a:pPr>
            <a:r>
              <a:rPr lang="en-US" sz="2000" dirty="0">
                <a:solidFill>
                  <a:srgbClr val="A9B7C6"/>
                </a:solidFill>
              </a:rPr>
              <a:t>===========================================================</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20 is greater than 10</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The numbers aren’t equal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70"/>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PY-02-L2</a:t>
            </a:r>
            <a:endParaRPr dirty="0"/>
          </a:p>
        </p:txBody>
      </p:sp>
      <p:sp>
        <p:nvSpPr>
          <p:cNvPr id="1139" name="Google Shape;1139;p70"/>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Basic Conditions</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1140" name="Google Shape;1140;p70"/>
          <p:cNvSpPr txBox="1">
            <a:spLocks noGrp="1"/>
          </p:cNvSpPr>
          <p:nvPr>
            <p:ph type="body" idx="2"/>
          </p:nvPr>
        </p:nvSpPr>
        <p:spPr>
          <a:xfrm>
            <a:off x="5928908" y="1431321"/>
            <a:ext cx="5765367"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a:t>Practice using basic conditions.</a:t>
            </a:r>
            <a:endParaRPr/>
          </a:p>
        </p:txBody>
      </p:sp>
      <p:sp>
        <p:nvSpPr>
          <p:cNvPr id="1141" name="Google Shape;1141;p70"/>
          <p:cNvSpPr txBox="1">
            <a:spLocks noGrp="1"/>
          </p:cNvSpPr>
          <p:nvPr>
            <p:ph type="body" idx="3"/>
          </p:nvPr>
        </p:nvSpPr>
        <p:spPr>
          <a:xfrm>
            <a:off x="6740525" y="2859088"/>
            <a:ext cx="5327650" cy="15414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dirty="0"/>
              <a:t>Get input from the user.</a:t>
            </a:r>
            <a:endParaRPr dirty="0"/>
          </a:p>
          <a:p>
            <a:pPr marL="342900" lvl="0" indent="-342900" algn="l" rtl="0">
              <a:spcBef>
                <a:spcPts val="400"/>
              </a:spcBef>
              <a:spcAft>
                <a:spcPts val="0"/>
              </a:spcAft>
              <a:buClr>
                <a:schemeClr val="dk1"/>
              </a:buClr>
              <a:buSzPts val="2000"/>
              <a:buFont typeface="Calibri"/>
              <a:buChar char="•"/>
            </a:pPr>
            <a:r>
              <a:rPr lang="en-US" dirty="0"/>
              <a:t>Perform casting to integer for an age variable.</a:t>
            </a:r>
            <a:endParaRPr dirty="0"/>
          </a:p>
          <a:p>
            <a:pPr marL="342900" lvl="0" indent="-342900" algn="l" rtl="0">
              <a:spcBef>
                <a:spcPts val="400"/>
              </a:spcBef>
              <a:spcAft>
                <a:spcPts val="0"/>
              </a:spcAft>
              <a:buClr>
                <a:schemeClr val="dk1"/>
              </a:buClr>
              <a:buSzPts val="2000"/>
              <a:buFont typeface="Calibri"/>
              <a:buChar char="•"/>
            </a:pPr>
            <a:r>
              <a:rPr lang="en-US" dirty="0"/>
              <a:t>Create </a:t>
            </a:r>
            <a:r>
              <a:rPr lang="en-US" dirty="0">
                <a:solidFill>
                  <a:schemeClr val="tx1"/>
                </a:solidFill>
              </a:rPr>
              <a:t>an </a:t>
            </a:r>
            <a:r>
              <a:rPr lang="en-US" b="1" i="1" dirty="0">
                <a:solidFill>
                  <a:schemeClr val="tx1"/>
                </a:solidFill>
              </a:rPr>
              <a:t>if-else</a:t>
            </a:r>
            <a:r>
              <a:rPr lang="en-US" dirty="0">
                <a:solidFill>
                  <a:schemeClr val="tx1"/>
                </a:solidFill>
              </a:rPr>
              <a:t> statement </a:t>
            </a:r>
            <a:r>
              <a:rPr lang="en-US" dirty="0"/>
              <a:t>to verify the age.</a:t>
            </a:r>
            <a:endParaRPr dirty="0"/>
          </a:p>
          <a:p>
            <a:pPr marL="342900" lvl="0" indent="-342900" algn="l" rtl="0">
              <a:spcBef>
                <a:spcPts val="400"/>
              </a:spcBef>
              <a:spcAft>
                <a:spcPts val="0"/>
              </a:spcAft>
              <a:buClr>
                <a:schemeClr val="dk1"/>
              </a:buClr>
              <a:buSzPts val="2000"/>
              <a:buFont typeface="Calibri"/>
              <a:buChar char="•"/>
            </a:pPr>
            <a:r>
              <a:rPr lang="en-US" dirty="0"/>
              <a:t>Print the result.</a:t>
            </a:r>
            <a:endParaRPr dirty="0"/>
          </a:p>
        </p:txBody>
      </p:sp>
      <p:sp>
        <p:nvSpPr>
          <p:cNvPr id="1142" name="Google Shape;1142;p70"/>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361950" lvl="0" indent="-361950" algn="l" rtl="0">
              <a:spcBef>
                <a:spcPts val="0"/>
              </a:spcBef>
              <a:spcAft>
                <a:spcPts val="0"/>
              </a:spcAft>
              <a:buClr>
                <a:schemeClr val="dk1"/>
              </a:buClr>
              <a:buSzPts val="2000"/>
              <a:buChar char="•"/>
            </a:pPr>
            <a:r>
              <a:rPr lang="en-US" sz="2000"/>
              <a:t>Windows/MacOS</a:t>
            </a:r>
            <a:endParaRPr/>
          </a:p>
          <a:p>
            <a:pPr marL="361950" lvl="0" indent="-361950" algn="l" rtl="0">
              <a:spcBef>
                <a:spcPts val="400"/>
              </a:spcBef>
              <a:spcAft>
                <a:spcPts val="0"/>
              </a:spcAft>
              <a:buClr>
                <a:schemeClr val="dk1"/>
              </a:buClr>
              <a:buSzPts val="2000"/>
              <a:buChar char="•"/>
            </a:pPr>
            <a:r>
              <a:rPr lang="en-US" sz="2000"/>
              <a:t>Python 3</a:t>
            </a:r>
            <a:endParaRPr/>
          </a:p>
          <a:p>
            <a:pPr marL="361950" lvl="0" indent="-361950" algn="l" rtl="0">
              <a:spcBef>
                <a:spcPts val="400"/>
              </a:spcBef>
              <a:spcAft>
                <a:spcPts val="0"/>
              </a:spcAft>
              <a:buClr>
                <a:schemeClr val="dk1"/>
              </a:buClr>
              <a:buSzPts val="2000"/>
              <a:buChar char="•"/>
            </a:pPr>
            <a:r>
              <a:rPr lang="en-US" sz="2000"/>
              <a:t>PyCharm</a:t>
            </a:r>
            <a:endParaRPr sz="2000"/>
          </a:p>
        </p:txBody>
      </p:sp>
      <p:sp>
        <p:nvSpPr>
          <p:cNvPr id="1143" name="Google Shape;1143;p70"/>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6700" lvl="0" indent="-266700" algn="l" rtl="0">
              <a:spcBef>
                <a:spcPts val="0"/>
              </a:spcBef>
              <a:spcAft>
                <a:spcPts val="0"/>
              </a:spcAft>
              <a:buClr>
                <a:schemeClr val="dk1"/>
              </a:buClr>
              <a:buSzPts val="2000"/>
              <a:buChar char="•"/>
            </a:pPr>
            <a:r>
              <a:rPr lang="en-US" sz="2000"/>
              <a:t>Lab document</a:t>
            </a:r>
            <a:endParaRPr sz="2000"/>
          </a:p>
        </p:txBody>
      </p:sp>
      <p:sp>
        <p:nvSpPr>
          <p:cNvPr id="1144" name="Google Shape;1144;p70"/>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Conditions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7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Extended Conditions</a:t>
            </a:r>
            <a:endParaRPr/>
          </a:p>
        </p:txBody>
      </p:sp>
      <p:sp>
        <p:nvSpPr>
          <p:cNvPr id="1151" name="Google Shape;1151;p7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Conditions</a:t>
            </a:r>
            <a:endParaRPr/>
          </a:p>
          <a:p>
            <a:pPr marL="0" lvl="0" indent="0" algn="l" rtl="0">
              <a:spcBef>
                <a:spcPts val="400"/>
              </a:spcBef>
              <a:spcAft>
                <a:spcPts val="0"/>
              </a:spcAft>
              <a:buClr>
                <a:srgbClr val="8F8F8F"/>
              </a:buClr>
              <a:buSzPts val="2000"/>
              <a:buNone/>
            </a:pPr>
            <a:endParaRPr/>
          </a:p>
        </p:txBody>
      </p:sp>
      <p:graphicFrame>
        <p:nvGraphicFramePr>
          <p:cNvPr id="1152" name="Google Shape;1152;p71"/>
          <p:cNvGraphicFramePr/>
          <p:nvPr>
            <p:extLst>
              <p:ext uri="{D42A27DB-BD31-4B8C-83A1-F6EECF244321}">
                <p14:modId xmlns:p14="http://schemas.microsoft.com/office/powerpoint/2010/main" val="1850471818"/>
              </p:ext>
            </p:extLst>
          </p:nvPr>
        </p:nvGraphicFramePr>
        <p:xfrm>
          <a:off x="471078" y="2619288"/>
          <a:ext cx="2643900" cy="230447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tx1"/>
                          </a:solidFill>
                          <a:latin typeface="Calibri" panose="020F0502020204030204" pitchFamily="34" charset="0"/>
                          <a:cs typeface="Calibri" panose="020F0502020204030204" pitchFamily="34" charset="0"/>
                        </a:rPr>
                        <a:t>Multiple </a:t>
                      </a:r>
                      <a:r>
                        <a:rPr lang="en-US" sz="1800" b="1" i="1" u="none" strike="noStrike" cap="none" dirty="0">
                          <a:solidFill>
                            <a:srgbClr val="136DEE"/>
                          </a:solidFill>
                          <a:latin typeface="Calibri" panose="020F0502020204030204" pitchFamily="34" charset="0"/>
                          <a:cs typeface="Calibri" panose="020F0502020204030204" pitchFamily="34" charset="0"/>
                        </a:rPr>
                        <a:t>if</a:t>
                      </a:r>
                      <a:r>
                        <a:rPr lang="en-US" sz="1800" b="0" u="none" strike="noStrike" cap="none" dirty="0">
                          <a:solidFill>
                            <a:schemeClr val="tx1"/>
                          </a:solidFill>
                          <a:latin typeface="Calibri" panose="020F0502020204030204" pitchFamily="34" charset="0"/>
                          <a:cs typeface="Calibri" panose="020F0502020204030204" pitchFamily="34" charset="0"/>
                        </a:rPr>
                        <a:t> statements can be chained together using the </a:t>
                      </a:r>
                      <a:r>
                        <a:rPr lang="en-US" sz="1800" b="1" i="1" u="none" strike="noStrike" cap="none" dirty="0">
                          <a:solidFill>
                            <a:srgbClr val="136DEE"/>
                          </a:solidFill>
                          <a:latin typeface="Calibri" panose="020F0502020204030204" pitchFamily="34" charset="0"/>
                          <a:cs typeface="Calibri" panose="020F0502020204030204" pitchFamily="34" charset="0"/>
                        </a:rPr>
                        <a:t>elif</a:t>
                      </a:r>
                      <a:r>
                        <a:rPr lang="en-US" sz="1800" b="0" i="1" u="none" strike="noStrike" cap="none" dirty="0">
                          <a:solidFill>
                            <a:srgbClr val="136DEE"/>
                          </a:solidFill>
                          <a:latin typeface="Calibri" panose="020F0502020204030204" pitchFamily="34" charset="0"/>
                          <a:cs typeface="Calibri" panose="020F0502020204030204" pitchFamily="34" charset="0"/>
                        </a:rPr>
                        <a:t> </a:t>
                      </a:r>
                      <a:r>
                        <a:rPr lang="en-US" sz="1800" b="0" u="none" strike="noStrike" cap="none" dirty="0">
                          <a:solidFill>
                            <a:schemeClr val="tx1"/>
                          </a:solidFill>
                          <a:latin typeface="Calibri" panose="020F0502020204030204" pitchFamily="34" charset="0"/>
                          <a:cs typeface="Calibri" panose="020F0502020204030204" pitchFamily="34" charset="0"/>
                        </a:rPr>
                        <a:t>command.</a:t>
                      </a:r>
                      <a:endParaRPr sz="1800" b="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solidFill>
                            <a:schemeClr val="tx1"/>
                          </a:solidFill>
                          <a:latin typeface="Calibri" panose="020F0502020204030204" pitchFamily="34" charset="0"/>
                          <a:cs typeface="Calibri" panose="020F0502020204030204" pitchFamily="34" charset="0"/>
                        </a:rPr>
                        <a:t>Using </a:t>
                      </a:r>
                      <a:r>
                        <a:rPr lang="en-US" sz="1800" b="1" i="1" u="none" strike="noStrike" cap="none" dirty="0">
                          <a:solidFill>
                            <a:srgbClr val="136DEE"/>
                          </a:solidFill>
                          <a:latin typeface="Calibri" panose="020F0502020204030204" pitchFamily="34" charset="0"/>
                          <a:cs typeface="Calibri" panose="020F0502020204030204" pitchFamily="34" charset="0"/>
                        </a:rPr>
                        <a:t>elif</a:t>
                      </a:r>
                      <a:r>
                        <a:rPr lang="en-US" sz="1800" b="1" u="none" strike="noStrike" cap="none" dirty="0">
                          <a:solidFill>
                            <a:schemeClr val="tx1"/>
                          </a:solidFill>
                          <a:latin typeface="Calibri" panose="020F0502020204030204" pitchFamily="34" charset="0"/>
                          <a:cs typeface="Calibri" panose="020F0502020204030204" pitchFamily="34" charset="0"/>
                        </a:rPr>
                        <a:t> </a:t>
                      </a:r>
                      <a:r>
                        <a:rPr lang="en-US" sz="1800" b="0" u="none" strike="noStrike" cap="none" dirty="0">
                          <a:solidFill>
                            <a:schemeClr val="tx1"/>
                          </a:solidFill>
                          <a:latin typeface="Calibri" panose="020F0502020204030204" pitchFamily="34" charset="0"/>
                          <a:cs typeface="Calibri" panose="020F0502020204030204" pitchFamily="34" charset="0"/>
                        </a:rPr>
                        <a:t>helps </a:t>
                      </a:r>
                      <a:r>
                        <a:rPr lang="en-US" sz="1800" u="none" strike="noStrike" cap="none" dirty="0">
                          <a:solidFill>
                            <a:schemeClr val="tx1"/>
                          </a:solidFill>
                          <a:latin typeface="Calibri" panose="020F0502020204030204" pitchFamily="34" charset="0"/>
                          <a:cs typeface="Calibri" panose="020F0502020204030204" pitchFamily="34" charset="0"/>
                        </a:rPr>
                        <a:t>make the code more efficient.</a:t>
                      </a:r>
                      <a:endParaRPr sz="180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153" name="Google Shape;1153;p71"/>
          <p:cNvSpPr txBox="1">
            <a:spLocks noGrp="1"/>
          </p:cNvSpPr>
          <p:nvPr>
            <p:ph type="body" idx="2"/>
          </p:nvPr>
        </p:nvSpPr>
        <p:spPr>
          <a:xfrm>
            <a:off x="3387063" y="1878719"/>
            <a:ext cx="8416086" cy="378561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1800"/>
              <a:buFont typeface="Consolas"/>
              <a:buNone/>
            </a:pPr>
            <a:r>
              <a:rPr lang="en-US" sz="2000" b="0" i="0" u="none" strike="noStrike" cap="none" dirty="0">
                <a:solidFill>
                  <a:srgbClr val="A9B7C6"/>
                </a:solidFill>
              </a:rPr>
              <a:t>num1 = </a:t>
            </a:r>
            <a:r>
              <a:rPr lang="en-US" sz="2000" b="0" i="0" u="none" strike="noStrike" cap="none" dirty="0">
                <a:solidFill>
                  <a:srgbClr val="6897BB"/>
                </a:solidFill>
              </a:rPr>
              <a:t>10</a:t>
            </a:r>
            <a:br>
              <a:rPr lang="en-US" sz="2000" b="0" i="0" u="none" strike="noStrike" cap="none" dirty="0">
                <a:solidFill>
                  <a:srgbClr val="6897BB"/>
                </a:solidFill>
              </a:rPr>
            </a:br>
            <a:r>
              <a:rPr lang="en-US" sz="2000" b="0" i="0" u="none" strike="noStrike" cap="none" dirty="0">
                <a:solidFill>
                  <a:srgbClr val="A9B7C6"/>
                </a:solidFill>
              </a:rPr>
              <a:t>num2 = </a:t>
            </a:r>
            <a:r>
              <a:rPr lang="en-US" sz="2000" b="0" i="0" u="none" strike="noStrike" cap="none" dirty="0">
                <a:solidFill>
                  <a:srgbClr val="6897BB"/>
                </a:solidFill>
              </a:rPr>
              <a:t>20</a:t>
            </a:r>
            <a:br>
              <a:rPr lang="en-US" sz="2000" b="0" i="0" u="none" strike="noStrike" cap="none" dirty="0">
                <a:solidFill>
                  <a:srgbClr val="6897BB"/>
                </a:solidFill>
              </a:rPr>
            </a:br>
            <a:br>
              <a:rPr lang="en-US" sz="2000" b="0" i="0" u="none" strike="noStrike" cap="none" dirty="0">
                <a:solidFill>
                  <a:srgbClr val="6897BB"/>
                </a:solidFill>
              </a:rPr>
            </a:br>
            <a:r>
              <a:rPr lang="en-US" sz="2000" b="0" i="0" u="none" strike="noStrike" cap="none" dirty="0">
                <a:solidFill>
                  <a:srgbClr val="CC7832"/>
                </a:solidFill>
              </a:rPr>
              <a:t>if </a:t>
            </a:r>
            <a:r>
              <a:rPr lang="en-US" sz="2000" b="0" i="0" u="none" strike="noStrike" cap="none" dirty="0">
                <a:solidFill>
                  <a:srgbClr val="A9B7C6"/>
                </a:solidFill>
              </a:rPr>
              <a:t>num1 &gt; num2:</a:t>
            </a:r>
            <a:br>
              <a:rPr lang="en-US" sz="2000" b="0" i="0" u="none" strike="noStrike" cap="none" dirty="0">
                <a:solidFill>
                  <a:srgbClr val="A9B7C6"/>
                </a:solidFill>
              </a:rPr>
            </a:br>
            <a:r>
              <a:rPr lang="en-US" sz="2000" b="0" i="0" u="none" strike="noStrike" cap="none" dirty="0">
                <a:solidFill>
                  <a:srgbClr val="A9B7C6"/>
                </a:solidFill>
              </a:rPr>
              <a:t>    </a:t>
            </a: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a:t>
            </a:r>
            <a:r>
              <a:rPr lang="en-US" sz="2000" b="0" i="0" u="none" strike="noStrike" cap="none" dirty="0">
                <a:solidFill>
                  <a:srgbClr val="CC7832"/>
                </a:solidFill>
              </a:rPr>
              <a:t>{</a:t>
            </a:r>
            <a:r>
              <a:rPr lang="en-US" sz="2000" b="0" i="0" u="none" strike="noStrike" cap="none" dirty="0">
                <a:solidFill>
                  <a:srgbClr val="A9B7C6"/>
                </a:solidFill>
              </a:rPr>
              <a:t>num1</a:t>
            </a:r>
            <a:r>
              <a:rPr lang="en-US" sz="2000" b="0" i="0" u="none" strike="noStrike" cap="none" dirty="0">
                <a:solidFill>
                  <a:srgbClr val="CC7832"/>
                </a:solidFill>
              </a:rPr>
              <a:t>}</a:t>
            </a:r>
            <a:r>
              <a:rPr lang="en-US" sz="2000" b="0" i="0" u="none" strike="noStrike" cap="none" dirty="0">
                <a:solidFill>
                  <a:srgbClr val="6A8759"/>
                </a:solidFill>
              </a:rPr>
              <a:t> is greater than </a:t>
            </a:r>
            <a:r>
              <a:rPr lang="en-US" sz="2000" b="0" i="0" u="none" strike="noStrike" cap="none" dirty="0">
                <a:solidFill>
                  <a:srgbClr val="CC7832"/>
                </a:solidFill>
              </a:rPr>
              <a:t>{</a:t>
            </a:r>
            <a:r>
              <a:rPr lang="en-US" sz="2000" b="0" i="0" u="none" strike="noStrike" cap="none" dirty="0">
                <a:solidFill>
                  <a:srgbClr val="A9B7C6"/>
                </a:solidFill>
              </a:rPr>
              <a:t>num2</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CC7832"/>
                </a:solidFill>
              </a:rPr>
              <a:t>elif </a:t>
            </a:r>
            <a:r>
              <a:rPr lang="en-US" sz="2000" b="0" i="0" u="none" strike="noStrike" cap="none" dirty="0">
                <a:solidFill>
                  <a:srgbClr val="A9B7C6"/>
                </a:solidFill>
              </a:rPr>
              <a:t>num1 == num2:</a:t>
            </a:r>
            <a:br>
              <a:rPr lang="en-US" sz="2000" b="0" i="0" u="none" strike="noStrike" cap="none" dirty="0">
                <a:solidFill>
                  <a:srgbClr val="A9B7C6"/>
                </a:solidFill>
              </a:rPr>
            </a:br>
            <a:r>
              <a:rPr lang="en-US" sz="2000" b="0" i="0" u="none" strike="noStrike" cap="none" dirty="0">
                <a:solidFill>
                  <a:srgbClr val="A9B7C6"/>
                </a:solidFill>
              </a:rPr>
              <a:t>    </a:t>
            </a: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f"The numbers are equal"</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CC7832"/>
                </a:solidFill>
              </a:rPr>
              <a:t>else</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    </a:t>
            </a: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a:t>
            </a:r>
            <a:r>
              <a:rPr lang="en-US" sz="2000" b="0" i="0" u="none" strike="noStrike" cap="none" dirty="0">
                <a:solidFill>
                  <a:srgbClr val="CC7832"/>
                </a:solidFill>
              </a:rPr>
              <a:t>{</a:t>
            </a:r>
            <a:r>
              <a:rPr lang="en-US" sz="2000" b="0" i="0" u="none" strike="noStrike" cap="none" dirty="0">
                <a:solidFill>
                  <a:srgbClr val="A9B7C6"/>
                </a:solidFill>
              </a:rPr>
              <a:t>num2</a:t>
            </a:r>
            <a:r>
              <a:rPr lang="en-US" sz="2000" b="0" i="0" u="none" strike="noStrike" cap="none" dirty="0">
                <a:solidFill>
                  <a:srgbClr val="CC7832"/>
                </a:solidFill>
              </a:rPr>
              <a:t>}</a:t>
            </a:r>
            <a:r>
              <a:rPr lang="en-US" sz="2000" b="0" i="0" u="none" strike="noStrike" cap="none" dirty="0">
                <a:solidFill>
                  <a:srgbClr val="6A8759"/>
                </a:solidFill>
              </a:rPr>
              <a:t> is greater than </a:t>
            </a:r>
            <a:r>
              <a:rPr lang="en-US" sz="2000" b="0" i="0" u="none" strike="noStrike" cap="none" dirty="0">
                <a:solidFill>
                  <a:srgbClr val="CC7832"/>
                </a:solidFill>
              </a:rPr>
              <a:t>{</a:t>
            </a:r>
            <a:r>
              <a:rPr lang="en-US" sz="2000" b="0" i="0" u="none" strike="noStrike" cap="none" dirty="0">
                <a:solidFill>
                  <a:srgbClr val="A9B7C6"/>
                </a:solidFill>
              </a:rPr>
              <a:t>num1</a:t>
            </a:r>
            <a:r>
              <a:rPr lang="en-US" sz="2000" b="0" i="0" u="none" strike="noStrike" cap="none" dirty="0">
                <a:solidFill>
                  <a:srgbClr val="CC7832"/>
                </a:solidFill>
              </a:rPr>
              <a:t>}</a:t>
            </a:r>
            <a:r>
              <a:rPr lang="en-US" sz="2000" b="0" i="0" u="none" strike="noStrike" cap="none" dirty="0">
                <a:solidFill>
                  <a:srgbClr val="6A8759"/>
                </a:solidFill>
              </a:rPr>
              <a:t>"</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1800"/>
              <a:buFont typeface="Consolas"/>
              <a:buNone/>
            </a:pPr>
            <a:r>
              <a:rPr lang="en-US" sz="2000" dirty="0">
                <a:solidFill>
                  <a:srgbClr val="A9B7C6"/>
                </a:solidFill>
              </a:rPr>
              <a:t>=================================================================</a:t>
            </a:r>
            <a:endParaRPr lang="en-US" sz="2000" dirty="0"/>
          </a:p>
          <a:p>
            <a:pPr marL="0" lvl="0" indent="0" algn="l" rtl="0">
              <a:spcBef>
                <a:spcPts val="0"/>
              </a:spcBef>
              <a:spcAft>
                <a:spcPts val="0"/>
              </a:spcAft>
              <a:buClr>
                <a:srgbClr val="A9B7C6"/>
              </a:buClr>
              <a:buSzPts val="1800"/>
              <a:buNone/>
            </a:pPr>
            <a:r>
              <a:rPr lang="en-US" sz="2000" dirty="0">
                <a:solidFill>
                  <a:srgbClr val="A9B7C6"/>
                </a:solidFill>
              </a:rPr>
              <a:t>20 is greater than 10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72"/>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PY-02-L3</a:t>
            </a:r>
            <a:endParaRPr dirty="0"/>
          </a:p>
        </p:txBody>
      </p:sp>
      <p:sp>
        <p:nvSpPr>
          <p:cNvPr id="1159" name="Google Shape;1159;p72"/>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Advanced Conditions</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1160" name="Google Shape;1160;p72"/>
          <p:cNvSpPr txBox="1">
            <a:spLocks noGrp="1"/>
          </p:cNvSpPr>
          <p:nvPr>
            <p:ph type="body" idx="2"/>
          </p:nvPr>
        </p:nvSpPr>
        <p:spPr>
          <a:xfrm>
            <a:off x="5890809" y="1412271"/>
            <a:ext cx="5291542" cy="783880"/>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Clr>
                <a:schemeClr val="dk1"/>
              </a:buClr>
              <a:buSzPts val="2000"/>
              <a:buNone/>
            </a:pPr>
            <a:r>
              <a:rPr lang="en-US">
                <a:latin typeface="Calibri"/>
                <a:ea typeface="Calibri"/>
                <a:cs typeface="Calibri"/>
                <a:sym typeface="Calibri"/>
              </a:rPr>
              <a:t>Practice using advanced conditions and handling out-of-range values.</a:t>
            </a:r>
            <a:endParaRPr>
              <a:latin typeface="Calibri"/>
              <a:ea typeface="Calibri"/>
              <a:cs typeface="Calibri"/>
              <a:sym typeface="Calibri"/>
            </a:endParaRPr>
          </a:p>
        </p:txBody>
      </p:sp>
      <p:sp>
        <p:nvSpPr>
          <p:cNvPr id="1161" name="Google Shape;1161;p72"/>
          <p:cNvSpPr txBox="1">
            <a:spLocks noGrp="1"/>
          </p:cNvSpPr>
          <p:nvPr>
            <p:ph type="body" idx="3"/>
          </p:nvPr>
        </p:nvSpPr>
        <p:spPr>
          <a:xfrm>
            <a:off x="6749922" y="2868240"/>
            <a:ext cx="4388265" cy="154183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dirty="0"/>
              <a:t>Get integer input from the user.</a:t>
            </a:r>
            <a:endParaRPr dirty="0"/>
          </a:p>
          <a:p>
            <a:pPr marL="342900" lvl="0" indent="-342900" algn="l" rtl="0">
              <a:spcBef>
                <a:spcPts val="400"/>
              </a:spcBef>
              <a:spcAft>
                <a:spcPts val="0"/>
              </a:spcAft>
              <a:buClr>
                <a:schemeClr val="dk1"/>
              </a:buClr>
              <a:buSzPts val="2000"/>
              <a:buFont typeface="Calibri"/>
              <a:buChar char="•"/>
            </a:pPr>
            <a:r>
              <a:rPr lang="en-US" dirty="0"/>
              <a:t>Create an </a:t>
            </a:r>
            <a:r>
              <a:rPr lang="en-US" b="1" i="1" dirty="0"/>
              <a:t>if-else</a:t>
            </a:r>
            <a:r>
              <a:rPr lang="en-US" dirty="0"/>
              <a:t> statement.</a:t>
            </a:r>
            <a:endParaRPr dirty="0"/>
          </a:p>
          <a:p>
            <a:pPr marL="342900" lvl="0" indent="-342900" algn="l" rtl="0">
              <a:spcBef>
                <a:spcPts val="400"/>
              </a:spcBef>
              <a:spcAft>
                <a:spcPts val="0"/>
              </a:spcAft>
              <a:buClr>
                <a:schemeClr val="dk1"/>
              </a:buClr>
              <a:buSzPts val="2000"/>
              <a:buFont typeface="Calibri"/>
              <a:buChar char="•"/>
            </a:pPr>
            <a:r>
              <a:rPr lang="en-US" dirty="0"/>
              <a:t>Check the grade level.</a:t>
            </a:r>
            <a:endParaRPr dirty="0"/>
          </a:p>
          <a:p>
            <a:pPr marL="342900" lvl="0" indent="-342900" algn="l" rtl="0">
              <a:spcBef>
                <a:spcPts val="400"/>
              </a:spcBef>
              <a:spcAft>
                <a:spcPts val="0"/>
              </a:spcAft>
              <a:buClr>
                <a:schemeClr val="dk1"/>
              </a:buClr>
              <a:buSzPts val="2000"/>
              <a:buFont typeface="Calibri"/>
              <a:buChar char="•"/>
            </a:pPr>
            <a:r>
              <a:rPr lang="en-US" dirty="0"/>
              <a:t>Print the relevant grade.</a:t>
            </a:r>
            <a:endParaRPr dirty="0"/>
          </a:p>
        </p:txBody>
      </p:sp>
      <p:sp>
        <p:nvSpPr>
          <p:cNvPr id="1162" name="Google Shape;1162;p72"/>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6700" lvl="0" indent="-266700" algn="l" rtl="0">
              <a:spcBef>
                <a:spcPts val="0"/>
              </a:spcBef>
              <a:spcAft>
                <a:spcPts val="0"/>
              </a:spcAft>
              <a:buClr>
                <a:schemeClr val="dk1"/>
              </a:buClr>
              <a:buSzPts val="2000"/>
              <a:buChar char="•"/>
            </a:pPr>
            <a:r>
              <a:rPr lang="en-US" sz="2000"/>
              <a:t>Windows/Linux OS</a:t>
            </a:r>
            <a:endParaRPr/>
          </a:p>
          <a:p>
            <a:pPr marL="266700" lvl="0" indent="-266700" algn="l" rtl="0">
              <a:spcBef>
                <a:spcPts val="400"/>
              </a:spcBef>
              <a:spcAft>
                <a:spcPts val="0"/>
              </a:spcAft>
              <a:buClr>
                <a:schemeClr val="dk1"/>
              </a:buClr>
              <a:buSzPts val="2000"/>
              <a:buChar char="•"/>
            </a:pPr>
            <a:r>
              <a:rPr lang="en-US" sz="2000"/>
              <a:t>Python 3</a:t>
            </a:r>
            <a:endParaRPr/>
          </a:p>
          <a:p>
            <a:pPr marL="266700" lvl="0" indent="-266700" algn="l" rtl="0">
              <a:spcBef>
                <a:spcPts val="400"/>
              </a:spcBef>
              <a:spcAft>
                <a:spcPts val="0"/>
              </a:spcAft>
              <a:buClr>
                <a:schemeClr val="dk1"/>
              </a:buClr>
              <a:buSzPts val="2000"/>
              <a:buChar char="•"/>
            </a:pPr>
            <a:r>
              <a:rPr lang="en-US" sz="2000"/>
              <a:t>PyCharm</a:t>
            </a:r>
            <a:endParaRPr sz="2000"/>
          </a:p>
        </p:txBody>
      </p:sp>
      <p:sp>
        <p:nvSpPr>
          <p:cNvPr id="1163" name="Google Shape;1163;p72"/>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6700" lvl="0" indent="-266700" algn="l" rtl="0">
              <a:spcBef>
                <a:spcPts val="0"/>
              </a:spcBef>
              <a:spcAft>
                <a:spcPts val="0"/>
              </a:spcAft>
              <a:buClr>
                <a:schemeClr val="dk1"/>
              </a:buClr>
              <a:buSzPts val="2000"/>
              <a:buChar char="•"/>
            </a:pPr>
            <a:r>
              <a:rPr lang="en-US" sz="2000" dirty="0"/>
              <a:t>Lab document</a:t>
            </a:r>
            <a:endParaRPr sz="2000" dirty="0"/>
          </a:p>
        </p:txBody>
      </p:sp>
      <p:sp>
        <p:nvSpPr>
          <p:cNvPr id="1164" name="Google Shape;1164;p72"/>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Conditions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73"/>
          <p:cNvSpPr txBox="1">
            <a:spLocks noGrp="1"/>
          </p:cNvSpPr>
          <p:nvPr>
            <p:ph type="title"/>
          </p:nvPr>
        </p:nvSpPr>
        <p:spPr>
          <a:xfrm>
            <a:off x="2876545" y="5096208"/>
            <a:ext cx="6438899" cy="176179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Advanced</a:t>
            </a:r>
            <a:br>
              <a:rPr lang="en-US"/>
            </a:br>
            <a:r>
              <a:rPr lang="en-US"/>
              <a:t>Data Structures</a:t>
            </a:r>
            <a:endParaRPr/>
          </a:p>
        </p:txBody>
      </p:sp>
      <p:sp>
        <p:nvSpPr>
          <p:cNvPr id="1170" name="Google Shape;1170;p73"/>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Data Types &amp; Conditions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7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Data Structure Benefits</a:t>
            </a:r>
            <a:endParaRPr/>
          </a:p>
        </p:txBody>
      </p:sp>
      <p:sp>
        <p:nvSpPr>
          <p:cNvPr id="1177" name="Google Shape;1177;p74"/>
          <p:cNvSpPr txBox="1">
            <a:spLocks noGrp="1"/>
          </p:cNvSpPr>
          <p:nvPr>
            <p:ph type="body" idx="1"/>
          </p:nvPr>
        </p:nvSpPr>
        <p:spPr>
          <a:xfrm>
            <a:off x="2602337" y="5044789"/>
            <a:ext cx="5008138" cy="80017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a:t>Data structures in Python include </a:t>
            </a:r>
            <a:r>
              <a:rPr lang="en-US" b="1"/>
              <a:t>dictionary</a:t>
            </a:r>
            <a:r>
              <a:rPr lang="en-US"/>
              <a:t>, </a:t>
            </a:r>
            <a:r>
              <a:rPr lang="en-US" b="1"/>
              <a:t>tuple</a:t>
            </a:r>
            <a:r>
              <a:rPr lang="en-US"/>
              <a:t>, and </a:t>
            </a:r>
            <a:r>
              <a:rPr lang="en-US" b="1"/>
              <a:t>list</a:t>
            </a:r>
            <a:r>
              <a:rPr lang="en-US"/>
              <a:t>.</a:t>
            </a:r>
            <a:endParaRPr/>
          </a:p>
        </p:txBody>
      </p:sp>
      <p:sp>
        <p:nvSpPr>
          <p:cNvPr id="1178" name="Google Shape;1178;p7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p:txBody>
      </p:sp>
      <p:sp>
        <p:nvSpPr>
          <p:cNvPr id="1179" name="Google Shape;1179;p74"/>
          <p:cNvSpPr txBox="1">
            <a:spLocks noGrp="1"/>
          </p:cNvSpPr>
          <p:nvPr>
            <p:ph type="body" idx="4"/>
          </p:nvPr>
        </p:nvSpPr>
        <p:spPr>
          <a:xfrm>
            <a:off x="4812418" y="2525758"/>
            <a:ext cx="6398507" cy="173070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rgbClr val="136DEE"/>
              </a:buClr>
              <a:buSzPts val="2000"/>
              <a:buChar char="•"/>
            </a:pPr>
            <a:r>
              <a:rPr lang="en-US" sz="2000"/>
              <a:t>A </a:t>
            </a:r>
            <a:r>
              <a:rPr lang="en-US" sz="2000" b="1"/>
              <a:t>data structure </a:t>
            </a:r>
            <a:r>
              <a:rPr lang="en-US" sz="2000"/>
              <a:t>is a method of organizing and storing data so that it can easily be accessed and acted upon.</a:t>
            </a:r>
            <a:endParaRPr sz="2000"/>
          </a:p>
          <a:p>
            <a:pPr marL="342900" lvl="0" indent="-342900" algn="l" rtl="0">
              <a:spcBef>
                <a:spcPts val="400"/>
              </a:spcBef>
              <a:spcAft>
                <a:spcPts val="0"/>
              </a:spcAft>
              <a:buClr>
                <a:srgbClr val="136DEE"/>
              </a:buClr>
              <a:buSzPts val="2000"/>
              <a:buChar char="•"/>
            </a:pPr>
            <a:r>
              <a:rPr lang="en-US" sz="2000"/>
              <a:t>Structures define data associations and the operations that can be performed on each type of data.</a:t>
            </a:r>
            <a:endParaRPr/>
          </a:p>
        </p:txBody>
      </p:sp>
      <p:pic>
        <p:nvPicPr>
          <p:cNvPr id="1180" name="Google Shape;1180;p74"/>
          <p:cNvPicPr preferRelativeResize="0"/>
          <p:nvPr/>
        </p:nvPicPr>
        <p:blipFill rotWithShape="1">
          <a:blip r:embed="rId3">
            <a:alphaModFix/>
          </a:blip>
          <a:srcRect/>
          <a:stretch/>
        </p:blipFill>
        <p:spPr>
          <a:xfrm>
            <a:off x="2690922" y="2702277"/>
            <a:ext cx="1459047" cy="145904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7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List</a:t>
            </a:r>
            <a:endParaRPr/>
          </a:p>
        </p:txBody>
      </p:sp>
      <p:sp>
        <p:nvSpPr>
          <p:cNvPr id="1187" name="Google Shape;1187;p7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a:p>
            <a:pPr marL="0" lvl="0" indent="0" algn="l" rtl="0">
              <a:spcBef>
                <a:spcPts val="400"/>
              </a:spcBef>
              <a:spcAft>
                <a:spcPts val="0"/>
              </a:spcAft>
              <a:buClr>
                <a:srgbClr val="8F8F8F"/>
              </a:buClr>
              <a:buSzPts val="2000"/>
              <a:buNone/>
            </a:pPr>
            <a:endParaRPr/>
          </a:p>
        </p:txBody>
      </p:sp>
      <p:graphicFrame>
        <p:nvGraphicFramePr>
          <p:cNvPr id="1188" name="Google Shape;1188;p75"/>
          <p:cNvGraphicFramePr/>
          <p:nvPr>
            <p:extLst>
              <p:ext uri="{D42A27DB-BD31-4B8C-83A1-F6EECF244321}">
                <p14:modId xmlns:p14="http://schemas.microsoft.com/office/powerpoint/2010/main" val="3868996647"/>
              </p:ext>
            </p:extLst>
          </p:nvPr>
        </p:nvGraphicFramePr>
        <p:xfrm>
          <a:off x="461553" y="2638338"/>
          <a:ext cx="2738850" cy="2688680"/>
        </p:xfrm>
        <a:graphic>
          <a:graphicData uri="http://schemas.openxmlformats.org/drawingml/2006/table">
            <a:tbl>
              <a:tblPr firstRow="1" bandRow="1">
                <a:noFill/>
                <a:tableStyleId>{D04A29BF-F462-4F41-8DE9-9675F3D6B53C}</a:tableStyleId>
              </a:tblPr>
              <a:tblGrid>
                <a:gridCol w="273885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A versatile and dynamic data type</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0" indent="0" algn="l" rtl="0">
                        <a:lnSpc>
                          <a:spcPct val="100000"/>
                        </a:lnSpc>
                        <a:spcBef>
                          <a:spcPts val="0"/>
                        </a:spcBef>
                        <a:spcAft>
                          <a:spcPts val="0"/>
                        </a:spcAft>
                        <a:buClr>
                          <a:srgbClr val="212121"/>
                        </a:buClr>
                        <a:buSzPts val="1800"/>
                        <a:buFont typeface="Calibri"/>
                        <a:buNone/>
                      </a:pPr>
                      <a:r>
                        <a:rPr lang="en-US" sz="1800" b="0" i="0" u="none" strike="noStrike" cap="none">
                          <a:solidFill>
                            <a:srgbClr val="212121"/>
                          </a:solidFill>
                          <a:latin typeface="Calibri" panose="020F0502020204030204" pitchFamily="34" charset="0"/>
                          <a:ea typeface="Calibri"/>
                          <a:cs typeface="Calibri" panose="020F0502020204030204" pitchFamily="34" charset="0"/>
                          <a:sym typeface="Calibri"/>
                        </a:rPr>
                        <a:t>Can hold different types of data simultaneously</a:t>
                      </a:r>
                      <a:endParaRPr sz="180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0" indent="0" algn="l" rtl="0">
                        <a:lnSpc>
                          <a:spcPct val="100000"/>
                        </a:lnSpc>
                        <a:spcBef>
                          <a:spcPts val="0"/>
                        </a:spcBef>
                        <a:spcAft>
                          <a:spcPts val="0"/>
                        </a:spcAft>
                        <a:buClr>
                          <a:srgbClr val="212121"/>
                        </a:buClr>
                        <a:buSzPts val="1800"/>
                        <a:buFont typeface="Calibri"/>
                        <a:buNone/>
                      </a:pPr>
                      <a:r>
                        <a:rPr lang="en-US" sz="1800" b="0" i="0" u="none" strike="noStrike" cap="none" dirty="0">
                          <a:solidFill>
                            <a:srgbClr val="212121"/>
                          </a:solidFill>
                          <a:latin typeface="Calibri" panose="020F0502020204030204" pitchFamily="34" charset="0"/>
                          <a:ea typeface="Calibri"/>
                          <a:cs typeface="Calibri" panose="020F0502020204030204" pitchFamily="34" charset="0"/>
                          <a:sym typeface="Calibri"/>
                        </a:rPr>
                        <a:t>The values are numerically indexed starting at 0.</a:t>
                      </a:r>
                      <a:endParaRPr sz="18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89" name="Google Shape;1189;p75"/>
          <p:cNvSpPr txBox="1">
            <a:spLocks noGrp="1"/>
          </p:cNvSpPr>
          <p:nvPr>
            <p:ph type="body" idx="2"/>
          </p:nvPr>
        </p:nvSpPr>
        <p:spPr>
          <a:xfrm>
            <a:off x="3423275" y="1737062"/>
            <a:ext cx="8348929" cy="409338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000"/>
              <a:buFont typeface="Consolas"/>
              <a:buNone/>
            </a:pPr>
            <a:r>
              <a:rPr lang="en-US" sz="2000" b="0" i="0" u="none" strike="noStrike" cap="none" dirty="0">
                <a:solidFill>
                  <a:srgbClr val="A9B7C6"/>
                </a:solidFill>
              </a:rPr>
              <a:t>list1 = [</a:t>
            </a:r>
            <a:r>
              <a:rPr lang="en-US" sz="2000" b="0" i="0" u="none" strike="noStrike" cap="none" dirty="0">
                <a:solidFill>
                  <a:srgbClr val="6A8759"/>
                </a:solidFill>
              </a:rPr>
              <a:t>"Mercedes"</a:t>
            </a:r>
            <a:r>
              <a:rPr lang="en-US" sz="2000" b="0" i="0" u="none" strike="noStrike" cap="none" dirty="0">
                <a:solidFill>
                  <a:srgbClr val="CC7832"/>
                </a:solidFill>
              </a:rPr>
              <a:t>, </a:t>
            </a:r>
            <a:r>
              <a:rPr lang="en-US" sz="2000" b="0" i="0" u="none" strike="noStrike" cap="none" dirty="0">
                <a:solidFill>
                  <a:srgbClr val="6A8759"/>
                </a:solidFill>
              </a:rPr>
              <a:t>"Ferrari"</a:t>
            </a:r>
            <a:r>
              <a:rPr lang="en-US" sz="2000" b="0" i="0" u="none" strike="noStrike" cap="none" dirty="0">
                <a:solidFill>
                  <a:srgbClr val="CC7832"/>
                </a:solidFill>
              </a:rPr>
              <a:t>, </a:t>
            </a:r>
            <a:r>
              <a:rPr lang="en-US" sz="2000" b="0" i="0" u="none" strike="noStrike" cap="none" dirty="0">
                <a:solidFill>
                  <a:srgbClr val="6A8759"/>
                </a:solidFill>
              </a:rPr>
              <a:t>"BMW"</a:t>
            </a:r>
            <a:r>
              <a:rPr lang="en-US" sz="2000" b="0" i="0" u="none" strike="noStrike" cap="none" dirty="0">
                <a:solidFill>
                  <a:srgbClr val="CC7832"/>
                </a:solidFill>
              </a:rPr>
              <a:t>, </a:t>
            </a:r>
            <a:r>
              <a:rPr lang="en-US" sz="2000" b="0" i="0" u="none" strike="noStrike" cap="none" dirty="0">
                <a:solidFill>
                  <a:srgbClr val="6A8759"/>
                </a:solidFill>
              </a:rPr>
              <a:t>"Bentley"</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2000"/>
              <a:buFont typeface="Consolas"/>
              <a:buNone/>
            </a:pPr>
            <a:br>
              <a:rPr lang="en-US" sz="2000" b="0" i="0" u="none" strike="noStrike" cap="none" dirty="0">
                <a:solidFill>
                  <a:srgbClr val="A9B7C6"/>
                </a:solidFill>
              </a:rPr>
            </a:br>
            <a:r>
              <a:rPr lang="en-US" sz="2000" b="0" i="0" u="none" strike="noStrike" cap="none" dirty="0">
                <a:solidFill>
                  <a:srgbClr val="A9B7C6"/>
                </a:solidFill>
              </a:rPr>
              <a:t>list2 = [</a:t>
            </a:r>
            <a:r>
              <a:rPr lang="en-US" sz="2000" b="0" i="0" u="none" strike="noStrike" cap="none" dirty="0">
                <a:solidFill>
                  <a:srgbClr val="6A8759"/>
                </a:solidFill>
              </a:rPr>
              <a:t>"Blue"</a:t>
            </a:r>
            <a:r>
              <a:rPr lang="en-US" sz="2000" b="0" i="0" u="none" strike="noStrike" cap="none" dirty="0">
                <a:solidFill>
                  <a:srgbClr val="CC7832"/>
                </a:solidFill>
              </a:rPr>
              <a:t>, </a:t>
            </a:r>
            <a:r>
              <a:rPr lang="en-US" sz="2000" b="0" i="0" u="none" strike="noStrike" cap="none" dirty="0">
                <a:solidFill>
                  <a:srgbClr val="6A8759"/>
                </a:solidFill>
              </a:rPr>
              <a:t>"Red"</a:t>
            </a:r>
            <a:r>
              <a:rPr lang="en-US" sz="2000" b="0" i="0" u="none" strike="noStrike" cap="none" dirty="0">
                <a:solidFill>
                  <a:srgbClr val="CC7832"/>
                </a:solidFill>
              </a:rPr>
              <a:t>, </a:t>
            </a:r>
            <a:r>
              <a:rPr lang="en-US" sz="2000" b="0" i="0" u="none" strike="noStrike" cap="none" dirty="0">
                <a:solidFill>
                  <a:srgbClr val="6A8759"/>
                </a:solidFill>
              </a:rPr>
              <a:t>"Silver"</a:t>
            </a:r>
            <a:r>
              <a:rPr lang="en-US" sz="2000" b="0" i="0" u="none" strike="noStrike" cap="none" dirty="0">
                <a:solidFill>
                  <a:srgbClr val="CC7832"/>
                </a:solidFill>
              </a:rPr>
              <a:t>, </a:t>
            </a:r>
            <a:r>
              <a:rPr lang="en-US" sz="2000" b="0" i="0" u="none" strike="noStrike" cap="none" dirty="0">
                <a:solidFill>
                  <a:srgbClr val="6A8759"/>
                </a:solidFill>
              </a:rPr>
              <a:t>"Black"</a:t>
            </a:r>
            <a:r>
              <a:rPr lang="en-US" sz="2000" b="0" i="0" u="none" strike="noStrike" cap="none" dirty="0">
                <a:solidFill>
                  <a:srgbClr val="A9B7C6"/>
                </a:solidFill>
              </a:rPr>
              <a:t>]</a:t>
            </a:r>
            <a:br>
              <a:rPr lang="en-US" sz="2000" b="0" i="0" u="none" strike="noStrike" cap="none" dirty="0">
                <a:solidFill>
                  <a:srgbClr val="A9B7C6"/>
                </a:solidFill>
              </a:rPr>
            </a:b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(list1)</a:t>
            </a:r>
          </a:p>
          <a:p>
            <a:pPr marL="0" marR="0" lvl="0" indent="0" algn="l" rtl="0">
              <a:lnSpc>
                <a:spcPct val="100000"/>
              </a:lnSpc>
              <a:spcBef>
                <a:spcPts val="0"/>
              </a:spcBef>
              <a:spcAft>
                <a:spcPts val="0"/>
              </a:spcAft>
              <a:buClr>
                <a:srgbClr val="A9B7C6"/>
              </a:buClr>
              <a:buSzPts val="2000"/>
              <a:buFont typeface="Consolas"/>
              <a:buNone/>
            </a:pP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(list2)</a:t>
            </a:r>
          </a:p>
          <a:p>
            <a:pPr marL="0" marR="0" lvl="0" indent="0" algn="l" rtl="0">
              <a:lnSpc>
                <a:spcPct val="100000"/>
              </a:lnSpc>
              <a:spcBef>
                <a:spcPts val="0"/>
              </a:spcBef>
              <a:spcAft>
                <a:spcPts val="0"/>
              </a:spcAft>
              <a:buClr>
                <a:srgbClr val="A9B7C6"/>
              </a:buClr>
              <a:buSzPts val="2000"/>
              <a:buFont typeface="Consolas"/>
              <a:buNone/>
            </a:pP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a:solidFill>
                  <a:srgbClr val="6A8759"/>
                </a:solidFill>
              </a:rPr>
              <a:t>f"I bought a </a:t>
            </a:r>
            <a:r>
              <a:rPr lang="en-US" sz="2000" b="0" i="0" u="none" strike="noStrike" cap="none" dirty="0">
                <a:solidFill>
                  <a:srgbClr val="CC7832"/>
                </a:solidFill>
              </a:rPr>
              <a:t>{</a:t>
            </a:r>
            <a:r>
              <a:rPr lang="en-US" sz="2000" b="0" i="0" u="none" strike="noStrike" cap="none" dirty="0">
                <a:solidFill>
                  <a:srgbClr val="A9B7C6"/>
                </a:solidFill>
              </a:rPr>
              <a:t>list1[</a:t>
            </a:r>
            <a:r>
              <a:rPr lang="en-US" sz="2000" b="0" i="0" u="none" strike="noStrike" cap="none" dirty="0">
                <a:solidFill>
                  <a:srgbClr val="6897BB"/>
                </a:solidFill>
              </a:rPr>
              <a:t>1</a:t>
            </a:r>
            <a:r>
              <a:rPr lang="en-US" sz="2000" b="0" i="0" u="none" strike="noStrike" cap="none" dirty="0">
                <a:solidFill>
                  <a:srgbClr val="A9B7C6"/>
                </a:solidFill>
              </a:rPr>
              <a:t>]</a:t>
            </a:r>
            <a:r>
              <a:rPr lang="en-US" sz="2000" b="0" i="0" u="none" strike="noStrike" cap="none" dirty="0">
                <a:solidFill>
                  <a:srgbClr val="CC7832"/>
                </a:solidFill>
              </a:rPr>
              <a:t>}</a:t>
            </a:r>
            <a:r>
              <a:rPr lang="en-US" sz="2000" b="0" i="0" u="none" strike="noStrike" cap="none" dirty="0">
                <a:solidFill>
                  <a:srgbClr val="6A8759"/>
                </a:solidFill>
              </a:rPr>
              <a:t> in </a:t>
            </a:r>
            <a:r>
              <a:rPr lang="en-US" sz="2000" b="0" i="0" u="none" strike="noStrike" cap="none" dirty="0">
                <a:solidFill>
                  <a:srgbClr val="CC7832"/>
                </a:solidFill>
              </a:rPr>
              <a:t>{</a:t>
            </a:r>
            <a:r>
              <a:rPr lang="en-US" sz="2000" b="0" i="0" u="none" strike="noStrike" cap="none" dirty="0">
                <a:solidFill>
                  <a:srgbClr val="A9B7C6"/>
                </a:solidFill>
              </a:rPr>
              <a:t>list2[</a:t>
            </a:r>
            <a:r>
              <a:rPr lang="en-US" sz="2000" b="0" i="0" u="none" strike="noStrike" cap="none" dirty="0">
                <a:solidFill>
                  <a:srgbClr val="6897BB"/>
                </a:solidFill>
              </a:rPr>
              <a:t>3</a:t>
            </a:r>
            <a:r>
              <a:rPr lang="en-US" sz="2000" b="0" i="0" u="none" strike="noStrike" cap="none" dirty="0">
                <a:solidFill>
                  <a:srgbClr val="A9B7C6"/>
                </a:solidFill>
              </a:rPr>
              <a:t>]</a:t>
            </a:r>
            <a:r>
              <a:rPr lang="en-US" sz="2000" b="0" i="0" u="none" strike="noStrike" cap="none" dirty="0">
                <a:solidFill>
                  <a:srgbClr val="CC7832"/>
                </a:solidFill>
              </a:rPr>
              <a:t>}</a:t>
            </a:r>
            <a:r>
              <a:rPr lang="en-US" sz="2000" b="0" i="0" u="none" strike="noStrike" cap="none" dirty="0">
                <a:solidFill>
                  <a:srgbClr val="6A8759"/>
                </a:solidFill>
              </a:rPr>
              <a:t> color"</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2000"/>
              <a:buFont typeface="Consolas"/>
              <a:buNone/>
            </a:pPr>
            <a:r>
              <a:rPr lang="en-US" sz="2000" dirty="0">
                <a:solidFill>
                  <a:srgbClr val="A9B7C6"/>
                </a:solidFill>
              </a:rPr>
              <a:t>==========================================================</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['Mercedes', 'Ferrari', 'BMW', 'Bentley']</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['Blue', 'Red', 'Silver', 'Black']</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I bought a Ferrari in Black color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76"/>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List Manipulation</a:t>
            </a:r>
            <a:endParaRPr/>
          </a:p>
        </p:txBody>
      </p:sp>
      <p:sp>
        <p:nvSpPr>
          <p:cNvPr id="1196" name="Google Shape;1196;p7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a:p>
            <a:pPr marL="0" lvl="0" indent="0" algn="l" rtl="0">
              <a:spcBef>
                <a:spcPts val="400"/>
              </a:spcBef>
              <a:spcAft>
                <a:spcPts val="0"/>
              </a:spcAft>
              <a:buClr>
                <a:srgbClr val="8F8F8F"/>
              </a:buClr>
              <a:buSzPts val="2000"/>
              <a:buNone/>
            </a:pPr>
            <a:endParaRPr/>
          </a:p>
        </p:txBody>
      </p:sp>
      <p:graphicFrame>
        <p:nvGraphicFramePr>
          <p:cNvPr id="1197" name="Google Shape;1197;p76"/>
          <p:cNvGraphicFramePr/>
          <p:nvPr>
            <p:extLst>
              <p:ext uri="{D42A27DB-BD31-4B8C-83A1-F6EECF244321}">
                <p14:modId xmlns:p14="http://schemas.microsoft.com/office/powerpoint/2010/main" val="3443480611"/>
              </p:ext>
            </p:extLst>
          </p:nvPr>
        </p:nvGraphicFramePr>
        <p:xfrm>
          <a:off x="385353" y="2504988"/>
          <a:ext cx="2892001" cy="1420545"/>
        </p:xfrm>
        <a:graphic>
          <a:graphicData uri="http://schemas.openxmlformats.org/drawingml/2006/table">
            <a:tbl>
              <a:tblPr firstRow="1" bandRow="1">
                <a:noFill/>
                <a:tableStyleId>{D04A29BF-F462-4F41-8DE9-9675F3D6B53C}</a:tableStyleId>
              </a:tblPr>
              <a:tblGrid>
                <a:gridCol w="2892001">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The list’s indexes are used for manipulation.</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0" indent="0" algn="l" rtl="0">
                        <a:lnSpc>
                          <a:spcPct val="100000"/>
                        </a:lnSpc>
                        <a:spcBef>
                          <a:spcPts val="0"/>
                        </a:spcBef>
                        <a:spcAft>
                          <a:spcPts val="0"/>
                        </a:spcAft>
                        <a:buClr>
                          <a:srgbClr val="212121"/>
                        </a:buClr>
                        <a:buSzPts val="1800"/>
                        <a:buFont typeface="Calibri"/>
                        <a:buNone/>
                      </a:pPr>
                      <a:r>
                        <a:rPr lang="en-US" sz="1800" b="0" i="0" u="none" strike="noStrike" cap="none" dirty="0">
                          <a:solidFill>
                            <a:srgbClr val="212121"/>
                          </a:solidFill>
                          <a:latin typeface="Calibri" panose="020F0502020204030204" pitchFamily="34" charset="0"/>
                          <a:ea typeface="Calibri"/>
                          <a:cs typeface="Calibri" panose="020F0502020204030204" pitchFamily="34" charset="0"/>
                          <a:sym typeface="Calibri"/>
                        </a:rPr>
                        <a:t>Update/add value:</a:t>
                      </a:r>
                      <a:endParaRPr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2060"/>
                        </a:buClr>
                        <a:buSzPts val="1800"/>
                        <a:buFont typeface="Calibri"/>
                        <a:buNone/>
                      </a:pPr>
                      <a:r>
                        <a:rPr lang="en-US" sz="1800" b="1" i="1" u="none" strike="noStrike" cap="none" dirty="0">
                          <a:solidFill>
                            <a:srgbClr val="136DEE"/>
                          </a:solidFill>
                          <a:latin typeface="Calibri" panose="020F0502020204030204" pitchFamily="34" charset="0"/>
                          <a:ea typeface="Calibri"/>
                          <a:cs typeface="Calibri" panose="020F0502020204030204" pitchFamily="34" charset="0"/>
                          <a:sym typeface="Calibri"/>
                        </a:rPr>
                        <a:t>listName[index] = newValue</a:t>
                      </a:r>
                      <a:endParaRPr sz="1800" b="1" i="1"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198" name="Google Shape;1198;p76"/>
          <p:cNvGraphicFramePr/>
          <p:nvPr>
            <p:extLst>
              <p:ext uri="{D42A27DB-BD31-4B8C-83A1-F6EECF244321}">
                <p14:modId xmlns:p14="http://schemas.microsoft.com/office/powerpoint/2010/main" val="4059718611"/>
              </p:ext>
            </p:extLst>
          </p:nvPr>
        </p:nvGraphicFramePr>
        <p:xfrm>
          <a:off x="385353" y="3924311"/>
          <a:ext cx="2892000" cy="780455"/>
        </p:xfrm>
        <a:graphic>
          <a:graphicData uri="http://schemas.openxmlformats.org/drawingml/2006/table">
            <a:tbl>
              <a:tblPr firstRow="1" bandRow="1">
                <a:noFill/>
                <a:tableStyleId>{D04A29BF-F462-4F41-8DE9-9675F3D6B53C}</a:tableStyleId>
              </a:tblPr>
              <a:tblGrid>
                <a:gridCol w="2892000">
                  <a:extLst>
                    <a:ext uri="{9D8B030D-6E8A-4147-A177-3AD203B41FA5}">
                      <a16:colId xmlns:a16="http://schemas.microsoft.com/office/drawing/2014/main" val="20000"/>
                    </a:ext>
                  </a:extLst>
                </a:gridCol>
              </a:tblGrid>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58525">
                <a:tc>
                  <a:txBody>
                    <a:bodyPr/>
                    <a:lstStyle/>
                    <a:p>
                      <a:pPr marL="0" marR="0" lvl="0" indent="0" algn="l" rtl="0">
                        <a:lnSpc>
                          <a:spcPct val="100000"/>
                        </a:lnSpc>
                        <a:spcBef>
                          <a:spcPts val="0"/>
                        </a:spcBef>
                        <a:spcAft>
                          <a:spcPts val="0"/>
                        </a:spcAft>
                        <a:buClr>
                          <a:srgbClr val="212121"/>
                        </a:buClr>
                        <a:buSzPts val="1800"/>
                        <a:buFont typeface="Calibri"/>
                        <a:buNone/>
                      </a:pPr>
                      <a:r>
                        <a:rPr lang="en-US" sz="1800" b="0" i="0" u="none" strike="noStrike" cap="none" dirty="0">
                          <a:solidFill>
                            <a:srgbClr val="212121"/>
                          </a:solidFill>
                          <a:latin typeface="Calibri" panose="020F0502020204030204" pitchFamily="34" charset="0"/>
                          <a:ea typeface="Calibri"/>
                          <a:cs typeface="Calibri" panose="020F0502020204030204" pitchFamily="34" charset="0"/>
                          <a:sym typeface="Calibri"/>
                        </a:rPr>
                        <a:t>Delete value:</a:t>
                      </a:r>
                      <a:endParaRPr sz="18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2060"/>
                        </a:buClr>
                        <a:buSzPts val="1800"/>
                        <a:buFont typeface="Calibri"/>
                        <a:buNone/>
                      </a:pPr>
                      <a:r>
                        <a:rPr lang="en-US" sz="1800" b="1" i="1" u="none" strike="noStrike" cap="none" dirty="0">
                          <a:solidFill>
                            <a:srgbClr val="136DEE"/>
                          </a:solidFill>
                          <a:latin typeface="Calibri" panose="020F0502020204030204" pitchFamily="34" charset="0"/>
                          <a:ea typeface="Calibri"/>
                          <a:cs typeface="Calibri" panose="020F0502020204030204" pitchFamily="34" charset="0"/>
                          <a:sym typeface="Calibri"/>
                        </a:rPr>
                        <a:t>del listName[index]</a:t>
                      </a:r>
                      <a:endParaRPr sz="1800" dirty="0">
                        <a:solidFill>
                          <a:srgbClr val="136DEE"/>
                        </a:solidFill>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99" name="Google Shape;1199;p76"/>
          <p:cNvSpPr txBox="1">
            <a:spLocks noGrp="1"/>
          </p:cNvSpPr>
          <p:nvPr>
            <p:ph type="body" idx="2"/>
          </p:nvPr>
        </p:nvSpPr>
        <p:spPr>
          <a:xfrm>
            <a:off x="3402469" y="1699028"/>
            <a:ext cx="8367036" cy="427809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1600"/>
              <a:buFont typeface="Consolas"/>
              <a:buNone/>
            </a:pPr>
            <a:r>
              <a:rPr lang="en-US" b="0" i="0" u="none" strike="noStrike" cap="none" dirty="0">
                <a:solidFill>
                  <a:srgbClr val="A9B7C6"/>
                </a:solidFill>
              </a:rPr>
              <a:t>list1 = [</a:t>
            </a:r>
            <a:r>
              <a:rPr lang="en-US" b="0" i="0" u="none" strike="noStrike" cap="none" dirty="0">
                <a:solidFill>
                  <a:srgbClr val="6A8759"/>
                </a:solidFill>
              </a:rPr>
              <a:t>"Mercedes"</a:t>
            </a:r>
            <a:r>
              <a:rPr lang="en-US" b="0" i="0" u="none" strike="noStrike" cap="none" dirty="0">
                <a:solidFill>
                  <a:srgbClr val="CC7832"/>
                </a:solidFill>
              </a:rPr>
              <a:t>, </a:t>
            </a:r>
            <a:r>
              <a:rPr lang="en-US" b="0" i="0" u="none" strike="noStrike" cap="none" dirty="0">
                <a:solidFill>
                  <a:srgbClr val="6A8759"/>
                </a:solidFill>
              </a:rPr>
              <a:t>"Ferrari"</a:t>
            </a:r>
            <a:r>
              <a:rPr lang="en-US" b="0" i="0" u="none" strike="noStrike" cap="none" dirty="0">
                <a:solidFill>
                  <a:srgbClr val="CC7832"/>
                </a:solidFill>
              </a:rPr>
              <a:t>, </a:t>
            </a:r>
            <a:r>
              <a:rPr lang="en-US" b="0" i="0" u="none" strike="noStrike" cap="none" dirty="0">
                <a:solidFill>
                  <a:srgbClr val="6A8759"/>
                </a:solidFill>
              </a:rPr>
              <a:t>"BMW"</a:t>
            </a:r>
            <a:r>
              <a:rPr lang="en-US" b="0" i="0" u="none" strike="noStrike" cap="none" dirty="0">
                <a:solidFill>
                  <a:srgbClr val="CC7832"/>
                </a:solidFill>
              </a:rPr>
              <a:t>, </a:t>
            </a:r>
            <a:r>
              <a:rPr lang="en-US" b="0" i="0" u="none" strike="noStrike" cap="none" dirty="0">
                <a:solidFill>
                  <a:srgbClr val="6A8759"/>
                </a:solidFill>
              </a:rPr>
              <a:t>"Bentley"</a:t>
            </a:r>
            <a:r>
              <a:rPr lang="en-US" b="0" i="0" u="none" strike="noStrike" cap="none" dirty="0">
                <a:solidFill>
                  <a:srgbClr val="A9B7C6"/>
                </a:solidFill>
              </a:rPr>
              <a:t>]</a:t>
            </a:r>
            <a:br>
              <a:rPr lang="en-US" b="0" i="0" u="none" strike="noStrike" cap="none" dirty="0">
                <a:solidFill>
                  <a:srgbClr val="A9B7C6"/>
                </a:solidFill>
              </a:rPr>
            </a:br>
            <a:r>
              <a:rPr lang="en-US" b="0" i="0" u="none" strike="noStrike" cap="none" dirty="0">
                <a:solidFill>
                  <a:srgbClr val="A9B7C6"/>
                </a:solidFill>
              </a:rPr>
              <a:t>list2 = [</a:t>
            </a:r>
            <a:r>
              <a:rPr lang="en-US" b="0" i="0" u="none" strike="noStrike" cap="none" dirty="0">
                <a:solidFill>
                  <a:srgbClr val="6A8759"/>
                </a:solidFill>
              </a:rPr>
              <a:t>"Blue"</a:t>
            </a:r>
            <a:r>
              <a:rPr lang="en-US" b="0" i="0" u="none" strike="noStrike" cap="none" dirty="0">
                <a:solidFill>
                  <a:srgbClr val="CC7832"/>
                </a:solidFill>
              </a:rPr>
              <a:t>, </a:t>
            </a:r>
            <a:r>
              <a:rPr lang="en-US" b="0" i="0" u="none" strike="noStrike" cap="none" dirty="0">
                <a:solidFill>
                  <a:srgbClr val="6A8759"/>
                </a:solidFill>
              </a:rPr>
              <a:t>"Red"</a:t>
            </a:r>
            <a:r>
              <a:rPr lang="en-US" b="0" i="0" u="none" strike="noStrike" cap="none" dirty="0">
                <a:solidFill>
                  <a:srgbClr val="CC7832"/>
                </a:solidFill>
              </a:rPr>
              <a:t>, </a:t>
            </a:r>
            <a:r>
              <a:rPr lang="en-US" b="0" i="0" u="none" strike="noStrike" cap="none" dirty="0">
                <a:solidFill>
                  <a:srgbClr val="6A8759"/>
                </a:solidFill>
              </a:rPr>
              <a:t>"Silver"</a:t>
            </a:r>
            <a:r>
              <a:rPr lang="en-US" b="0" i="0" u="none" strike="noStrike" cap="none" dirty="0">
                <a:solidFill>
                  <a:srgbClr val="CC7832"/>
                </a:solidFill>
              </a:rPr>
              <a:t>, </a:t>
            </a:r>
            <a:r>
              <a:rPr lang="en-US" b="0" i="0" u="none" strike="noStrike" cap="none" dirty="0">
                <a:solidFill>
                  <a:srgbClr val="6A8759"/>
                </a:solidFill>
              </a:rPr>
              <a:t>"Black"</a:t>
            </a:r>
            <a:r>
              <a:rPr lang="en-US" b="0" i="0" u="none" strike="noStrike" cap="none" dirty="0">
                <a:solidFill>
                  <a:srgbClr val="A9B7C6"/>
                </a:solidFill>
              </a:rPr>
              <a:t>]</a:t>
            </a:r>
            <a:br>
              <a:rPr lang="en-US" b="0" i="0" u="none" strike="noStrike" cap="none" dirty="0">
                <a:solidFill>
                  <a:srgbClr val="A9B7C6"/>
                </a:solidFill>
              </a:rPr>
            </a:br>
            <a:br>
              <a:rPr lang="en-US" b="0" i="0" u="none" strike="noStrike" cap="none" dirty="0">
                <a:solidFill>
                  <a:srgbClr val="A9B7C6"/>
                </a:solidFill>
              </a:rPr>
            </a:br>
            <a:r>
              <a:rPr lang="en-US" b="0" i="0" u="none" strike="noStrike" cap="none" dirty="0">
                <a:solidFill>
                  <a:srgbClr val="A9B7C6"/>
                </a:solidFill>
              </a:rPr>
              <a:t>list1[</a:t>
            </a:r>
            <a:r>
              <a:rPr lang="en-US" b="0" i="0" u="none" strike="noStrike" cap="none" dirty="0">
                <a:solidFill>
                  <a:srgbClr val="6897BB"/>
                </a:solidFill>
              </a:rPr>
              <a:t>0</a:t>
            </a:r>
            <a:r>
              <a:rPr lang="en-US" b="0" i="0" u="none" strike="noStrike" cap="none" dirty="0">
                <a:solidFill>
                  <a:srgbClr val="A9B7C6"/>
                </a:solidFill>
              </a:rPr>
              <a:t>] = </a:t>
            </a:r>
            <a:r>
              <a:rPr lang="en-US" b="0" i="0" u="none" strike="noStrike" cap="none" dirty="0">
                <a:solidFill>
                  <a:srgbClr val="6A8759"/>
                </a:solidFill>
              </a:rPr>
              <a:t>"Nissan"</a:t>
            </a:r>
            <a:br>
              <a:rPr lang="en-US" b="0" i="0" u="none" strike="noStrike" cap="none" dirty="0">
                <a:solidFill>
                  <a:srgbClr val="6A8759"/>
                </a:solidFill>
              </a:rPr>
            </a:br>
            <a:r>
              <a:rPr lang="en-US" b="0" i="0" u="none" strike="noStrike" cap="none" dirty="0">
                <a:solidFill>
                  <a:srgbClr val="A9B7C6"/>
                </a:solidFill>
              </a:rPr>
              <a:t>list2[</a:t>
            </a:r>
            <a:r>
              <a:rPr lang="en-US" b="0" i="0" u="none" strike="noStrike" cap="none" dirty="0">
                <a:solidFill>
                  <a:srgbClr val="6897BB"/>
                </a:solidFill>
              </a:rPr>
              <a:t>2</a:t>
            </a:r>
            <a:r>
              <a:rPr lang="en-US" b="0" i="0" u="none" strike="noStrike" cap="none" dirty="0">
                <a:solidFill>
                  <a:srgbClr val="A9B7C6"/>
                </a:solidFill>
              </a:rPr>
              <a:t>] = </a:t>
            </a:r>
            <a:r>
              <a:rPr lang="en-US" b="0" i="0" u="none" strike="noStrike" cap="none" dirty="0">
                <a:solidFill>
                  <a:srgbClr val="6A8759"/>
                </a:solidFill>
              </a:rPr>
              <a:t>"Brown"</a:t>
            </a:r>
            <a:br>
              <a:rPr lang="en-US" b="0" i="0" u="none" strike="noStrike" cap="none" dirty="0">
                <a:solidFill>
                  <a:srgbClr val="6A8759"/>
                </a:solidFill>
              </a:rPr>
            </a:br>
            <a:r>
              <a:rPr lang="en-US" b="0" i="0" u="none" strike="noStrike" cap="none" dirty="0">
                <a:solidFill>
                  <a:srgbClr val="8888C6"/>
                </a:solidFill>
              </a:rPr>
              <a:t>print</a:t>
            </a:r>
            <a:r>
              <a:rPr lang="en-US" b="0" i="0" u="none" strike="noStrike" cap="none" dirty="0">
                <a:solidFill>
                  <a:srgbClr val="A9B7C6"/>
                </a:solidFill>
              </a:rPr>
              <a:t>(list1)</a:t>
            </a:r>
            <a:br>
              <a:rPr lang="en-US" b="0" i="0" u="none" strike="noStrike" cap="none" dirty="0">
                <a:solidFill>
                  <a:srgbClr val="A9B7C6"/>
                </a:solidFill>
              </a:rPr>
            </a:br>
            <a:r>
              <a:rPr lang="en-US" b="0" i="0" u="none" strike="noStrike" cap="none" dirty="0">
                <a:solidFill>
                  <a:srgbClr val="8888C6"/>
                </a:solidFill>
              </a:rPr>
              <a:t>print</a:t>
            </a:r>
            <a:r>
              <a:rPr lang="en-US" b="0" i="0" u="none" strike="noStrike" cap="none" dirty="0">
                <a:solidFill>
                  <a:srgbClr val="A9B7C6"/>
                </a:solidFill>
              </a:rPr>
              <a:t>(list2)</a:t>
            </a:r>
            <a:br>
              <a:rPr lang="en-US" b="0" i="0" u="none" strike="noStrike" cap="none" dirty="0">
                <a:solidFill>
                  <a:srgbClr val="A9B7C6"/>
                </a:solidFill>
              </a:rPr>
            </a:br>
            <a:br>
              <a:rPr lang="en-US" b="0" i="0" u="none" strike="noStrike" cap="none" dirty="0">
                <a:solidFill>
                  <a:srgbClr val="A9B7C6"/>
                </a:solidFill>
              </a:rPr>
            </a:br>
            <a:r>
              <a:rPr lang="en-US" b="0" i="0" u="none" strike="noStrike" cap="none" dirty="0">
                <a:solidFill>
                  <a:srgbClr val="CC7832"/>
                </a:solidFill>
              </a:rPr>
              <a:t>del </a:t>
            </a:r>
            <a:r>
              <a:rPr lang="en-US" b="0" i="0" u="none" strike="noStrike" cap="none" dirty="0">
                <a:solidFill>
                  <a:srgbClr val="A9B7C6"/>
                </a:solidFill>
              </a:rPr>
              <a:t>list1[</a:t>
            </a:r>
            <a:r>
              <a:rPr lang="en-US" b="0" i="0" u="none" strike="noStrike" cap="none" dirty="0">
                <a:solidFill>
                  <a:srgbClr val="6897BB"/>
                </a:solidFill>
              </a:rPr>
              <a:t>3</a:t>
            </a:r>
            <a:r>
              <a:rPr lang="en-US" b="0" i="0" u="none" strike="noStrike" cap="none" dirty="0">
                <a:solidFill>
                  <a:srgbClr val="A9B7C6"/>
                </a:solidFill>
              </a:rPr>
              <a:t>]</a:t>
            </a:r>
            <a:br>
              <a:rPr lang="en-US" b="0" i="0" u="none" strike="noStrike" cap="none" dirty="0">
                <a:solidFill>
                  <a:srgbClr val="A9B7C6"/>
                </a:solidFill>
              </a:rPr>
            </a:br>
            <a:r>
              <a:rPr lang="en-US" b="0" i="0" u="none" strike="noStrike" cap="none" dirty="0">
                <a:solidFill>
                  <a:srgbClr val="CC7832"/>
                </a:solidFill>
              </a:rPr>
              <a:t>del </a:t>
            </a:r>
            <a:r>
              <a:rPr lang="en-US" b="0" i="0" u="none" strike="noStrike" cap="none" dirty="0">
                <a:solidFill>
                  <a:srgbClr val="A9B7C6"/>
                </a:solidFill>
              </a:rPr>
              <a:t>list2[</a:t>
            </a:r>
            <a:r>
              <a:rPr lang="en-US" b="0" i="0" u="none" strike="noStrike" cap="none" dirty="0">
                <a:solidFill>
                  <a:srgbClr val="6897BB"/>
                </a:solidFill>
              </a:rPr>
              <a:t>0</a:t>
            </a:r>
            <a:r>
              <a:rPr lang="en-US" b="0" i="0" u="none" strike="noStrike" cap="none" dirty="0">
                <a:solidFill>
                  <a:srgbClr val="A9B7C6"/>
                </a:solidFill>
              </a:rPr>
              <a:t>]</a:t>
            </a:r>
            <a:br>
              <a:rPr lang="en-US" b="0" i="0" u="none" strike="noStrike" cap="none" dirty="0">
                <a:solidFill>
                  <a:srgbClr val="A9B7C6"/>
                </a:solidFill>
              </a:rPr>
            </a:br>
            <a:r>
              <a:rPr lang="en-US" b="0" i="0" u="none" strike="noStrike" cap="none" dirty="0">
                <a:solidFill>
                  <a:srgbClr val="8888C6"/>
                </a:solidFill>
              </a:rPr>
              <a:t>print</a:t>
            </a:r>
            <a:r>
              <a:rPr lang="en-US" b="0" i="0" u="none" strike="noStrike" cap="none" dirty="0">
                <a:solidFill>
                  <a:srgbClr val="A9B7C6"/>
                </a:solidFill>
              </a:rPr>
              <a:t>(list1)</a:t>
            </a:r>
            <a:br>
              <a:rPr lang="en-US" b="0" i="0" u="none" strike="noStrike" cap="none" dirty="0">
                <a:solidFill>
                  <a:srgbClr val="A9B7C6"/>
                </a:solidFill>
              </a:rPr>
            </a:br>
            <a:r>
              <a:rPr lang="en-US" b="0" i="0" u="none" strike="noStrike" cap="none" dirty="0">
                <a:solidFill>
                  <a:srgbClr val="8888C6"/>
                </a:solidFill>
              </a:rPr>
              <a:t>print</a:t>
            </a:r>
            <a:r>
              <a:rPr lang="en-US" b="0" i="0" u="none" strike="noStrike" cap="none" dirty="0">
                <a:solidFill>
                  <a:srgbClr val="A9B7C6"/>
                </a:solidFill>
              </a:rPr>
              <a:t>(list2)</a:t>
            </a:r>
          </a:p>
          <a:p>
            <a:pPr marL="0" marR="0" lvl="0" indent="0" algn="l" rtl="0">
              <a:lnSpc>
                <a:spcPct val="100000"/>
              </a:lnSpc>
              <a:spcBef>
                <a:spcPts val="0"/>
              </a:spcBef>
              <a:spcAft>
                <a:spcPts val="0"/>
              </a:spcAft>
              <a:buClr>
                <a:srgbClr val="A9B7C6"/>
              </a:buClr>
              <a:buSzPts val="1600"/>
              <a:buFont typeface="Consolas"/>
              <a:buNone/>
            </a:pPr>
            <a:r>
              <a:rPr lang="en-US" dirty="0">
                <a:solidFill>
                  <a:srgbClr val="A9B7C6"/>
                </a:solidFill>
              </a:rPr>
              <a:t>=========================================================================</a:t>
            </a:r>
            <a:endParaRPr lang="en-US" dirty="0"/>
          </a:p>
          <a:p>
            <a:pPr marL="0" lvl="0" indent="0" algn="l" rtl="0">
              <a:spcBef>
                <a:spcPts val="0"/>
              </a:spcBef>
              <a:spcAft>
                <a:spcPts val="0"/>
              </a:spcAft>
              <a:buClr>
                <a:srgbClr val="A9B7C6"/>
              </a:buClr>
              <a:buSzPts val="1600"/>
              <a:buNone/>
            </a:pPr>
            <a:r>
              <a:rPr lang="en-US" dirty="0">
                <a:solidFill>
                  <a:srgbClr val="A9B7C6"/>
                </a:solidFill>
              </a:rPr>
              <a:t>['Nissan', 'Ferrari', 'BMW', 'Bentley']</a:t>
            </a:r>
            <a:endParaRPr lang="en-US" dirty="0"/>
          </a:p>
          <a:p>
            <a:pPr marL="0" lvl="0" indent="0" algn="l" rtl="0">
              <a:spcBef>
                <a:spcPts val="0"/>
              </a:spcBef>
              <a:spcAft>
                <a:spcPts val="0"/>
              </a:spcAft>
              <a:buClr>
                <a:srgbClr val="A9B7C6"/>
              </a:buClr>
              <a:buSzPts val="1600"/>
              <a:buNone/>
            </a:pPr>
            <a:r>
              <a:rPr lang="en-US" dirty="0">
                <a:solidFill>
                  <a:srgbClr val="A9B7C6"/>
                </a:solidFill>
              </a:rPr>
              <a:t>['Blue', 'Red', 'Brown', 'Black']</a:t>
            </a:r>
            <a:endParaRPr lang="en-US" dirty="0"/>
          </a:p>
          <a:p>
            <a:pPr marL="0" lvl="0" indent="0" algn="l" rtl="0">
              <a:spcBef>
                <a:spcPts val="0"/>
              </a:spcBef>
              <a:spcAft>
                <a:spcPts val="0"/>
              </a:spcAft>
              <a:buClr>
                <a:srgbClr val="A9B7C6"/>
              </a:buClr>
              <a:buSzPts val="1600"/>
              <a:buNone/>
            </a:pPr>
            <a:r>
              <a:rPr lang="en-US" dirty="0">
                <a:solidFill>
                  <a:srgbClr val="A9B7C6"/>
                </a:solidFill>
              </a:rPr>
              <a:t>['Nissan', 'Ferrari', 'BMW']</a:t>
            </a:r>
            <a:endParaRPr lang="en-US" dirty="0"/>
          </a:p>
          <a:p>
            <a:pPr marL="0" lvl="0" indent="0" algn="l" rtl="0">
              <a:spcBef>
                <a:spcPts val="0"/>
              </a:spcBef>
              <a:spcAft>
                <a:spcPts val="0"/>
              </a:spcAft>
              <a:buClr>
                <a:srgbClr val="A9B7C6"/>
              </a:buClr>
              <a:buSzPts val="1600"/>
              <a:buNone/>
            </a:pPr>
            <a:r>
              <a:rPr lang="en-US" dirty="0">
                <a:solidFill>
                  <a:srgbClr val="A9B7C6"/>
                </a:solidFill>
              </a:rPr>
              <a:t>['Red', 'Brown', 'Black']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0"/>
          <p:cNvSpPr txBox="1">
            <a:spLocks noGrp="1"/>
          </p:cNvSpPr>
          <p:nvPr>
            <p:ph type="title"/>
          </p:nvPr>
        </p:nvSpPr>
        <p:spPr>
          <a:xfrm>
            <a:off x="631825" y="294694"/>
            <a:ext cx="10503876"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Objectives</a:t>
            </a:r>
            <a:endParaRPr/>
          </a:p>
        </p:txBody>
      </p:sp>
      <p:sp>
        <p:nvSpPr>
          <p:cNvPr id="961" name="Google Shape;961;p50"/>
          <p:cNvSpPr txBox="1">
            <a:spLocks noGrp="1"/>
          </p:cNvSpPr>
          <p:nvPr>
            <p:ph type="body" idx="1"/>
          </p:nvPr>
        </p:nvSpPr>
        <p:spPr>
          <a:xfrm>
            <a:off x="2177169" y="2410943"/>
            <a:ext cx="7002001" cy="142250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36DEE"/>
              </a:buClr>
              <a:buSzPts val="2000"/>
              <a:buNone/>
            </a:pPr>
            <a:r>
              <a:rPr lang="en-US"/>
              <a:t>Python is a dynamic programming language designed to perform network manipulations, computing operations, and more.</a:t>
            </a:r>
            <a:endParaRPr/>
          </a:p>
          <a:p>
            <a:pPr marL="0" lvl="0" indent="0" algn="l" rtl="0">
              <a:lnSpc>
                <a:spcPct val="100000"/>
              </a:lnSpc>
              <a:spcBef>
                <a:spcPts val="600"/>
              </a:spcBef>
              <a:spcAft>
                <a:spcPts val="0"/>
              </a:spcAft>
              <a:buClr>
                <a:srgbClr val="136DEE"/>
              </a:buClr>
              <a:buSzPts val="2000"/>
              <a:buNone/>
            </a:pPr>
            <a:r>
              <a:rPr lang="en-US"/>
              <a:t>This lesson introduces Python’s data types, conditions, and data structure.</a:t>
            </a:r>
            <a:endParaRPr/>
          </a:p>
        </p:txBody>
      </p:sp>
      <p:sp>
        <p:nvSpPr>
          <p:cNvPr id="962" name="Google Shape;962;p50"/>
          <p:cNvSpPr txBox="1">
            <a:spLocks noGrp="1"/>
          </p:cNvSpPr>
          <p:nvPr>
            <p:ph type="body" idx="2"/>
          </p:nvPr>
        </p:nvSpPr>
        <p:spPr>
          <a:xfrm>
            <a:off x="3910329" y="3998297"/>
            <a:ext cx="3418792" cy="1989996"/>
          </a:xfrm>
          <a:prstGeom prst="rect">
            <a:avLst/>
          </a:prstGeom>
          <a:noFill/>
          <a:ln>
            <a:noFill/>
          </a:ln>
        </p:spPr>
        <p:txBody>
          <a:bodyPr spcFirstLastPara="1" wrap="square" lIns="91425" tIns="45700" rIns="91425" bIns="45700" anchor="ctr" anchorCtr="0">
            <a:noAutofit/>
          </a:bodyPr>
          <a:lstStyle/>
          <a:p>
            <a:pPr marL="352425" lvl="0" indent="-352425" algn="l" rtl="0">
              <a:spcBef>
                <a:spcPts val="0"/>
              </a:spcBef>
              <a:spcAft>
                <a:spcPts val="0"/>
              </a:spcAft>
              <a:buSzPts val="2000"/>
              <a:buChar char="•"/>
            </a:pPr>
            <a:r>
              <a:rPr lang="en-US" sz="2000" dirty="0"/>
              <a:t>Variables &amp; User Input</a:t>
            </a:r>
            <a:endParaRPr dirty="0"/>
          </a:p>
          <a:p>
            <a:pPr marL="352425" lvl="0" indent="-352425" algn="l" rtl="0">
              <a:spcBef>
                <a:spcPts val="400"/>
              </a:spcBef>
              <a:spcAft>
                <a:spcPts val="0"/>
              </a:spcAft>
              <a:buSzPts val="2000"/>
              <a:buChar char="•"/>
            </a:pPr>
            <a:r>
              <a:rPr lang="en-US" sz="2000"/>
              <a:t>Operators &amp; </a:t>
            </a:r>
            <a:r>
              <a:rPr lang="en-US" sz="2000" dirty="0"/>
              <a:t>Casting</a:t>
            </a:r>
            <a:endParaRPr dirty="0"/>
          </a:p>
          <a:p>
            <a:pPr marL="352425" lvl="0" indent="-352425" algn="l" rtl="0">
              <a:spcBef>
                <a:spcPts val="400"/>
              </a:spcBef>
              <a:spcAft>
                <a:spcPts val="0"/>
              </a:spcAft>
              <a:buSzPts val="2000"/>
              <a:buChar char="•"/>
            </a:pPr>
            <a:r>
              <a:rPr lang="en-US" sz="2000" dirty="0"/>
              <a:t>Conditions</a:t>
            </a:r>
            <a:endParaRPr dirty="0"/>
          </a:p>
          <a:p>
            <a:pPr marL="352425" lvl="0" indent="-352425" algn="l" rtl="0">
              <a:spcBef>
                <a:spcPts val="400"/>
              </a:spcBef>
              <a:spcAft>
                <a:spcPts val="0"/>
              </a:spcAft>
              <a:buSzPts val="2000"/>
              <a:buChar char="•"/>
            </a:pPr>
            <a:r>
              <a:rPr lang="en-US" sz="2000" dirty="0"/>
              <a:t>Advanced Data Structures</a:t>
            </a:r>
            <a:endParaRPr dirty="0"/>
          </a:p>
          <a:p>
            <a:pPr marL="352425" lvl="0" indent="-352425" algn="l" rtl="0">
              <a:spcBef>
                <a:spcPts val="400"/>
              </a:spcBef>
              <a:spcAft>
                <a:spcPts val="0"/>
              </a:spcAft>
              <a:buSzPts val="2000"/>
              <a:buChar char="•"/>
            </a:pPr>
            <a:r>
              <a:rPr lang="en-US" sz="2000" dirty="0"/>
              <a:t>String Manipulation</a:t>
            </a:r>
            <a:endParaRPr dirty="0"/>
          </a:p>
        </p:txBody>
      </p:sp>
      <p:sp>
        <p:nvSpPr>
          <p:cNvPr id="963" name="Google Shape;963;p5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Data Types &amp; Conditions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7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List Manipulation</a:t>
            </a:r>
            <a:endParaRPr/>
          </a:p>
        </p:txBody>
      </p:sp>
      <p:sp>
        <p:nvSpPr>
          <p:cNvPr id="1206" name="Google Shape;1206;p7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a:p>
            <a:pPr marL="0" lvl="0" indent="0" algn="l" rtl="0">
              <a:spcBef>
                <a:spcPts val="400"/>
              </a:spcBef>
              <a:spcAft>
                <a:spcPts val="0"/>
              </a:spcAft>
              <a:buClr>
                <a:srgbClr val="8F8F8F"/>
              </a:buClr>
              <a:buSzPts val="2000"/>
              <a:buNone/>
            </a:pPr>
            <a:endParaRPr/>
          </a:p>
        </p:txBody>
      </p:sp>
      <p:graphicFrame>
        <p:nvGraphicFramePr>
          <p:cNvPr id="1207" name="Google Shape;1207;p77"/>
          <p:cNvGraphicFramePr/>
          <p:nvPr>
            <p:extLst>
              <p:ext uri="{D42A27DB-BD31-4B8C-83A1-F6EECF244321}">
                <p14:modId xmlns:p14="http://schemas.microsoft.com/office/powerpoint/2010/main" val="407746370"/>
              </p:ext>
            </p:extLst>
          </p:nvPr>
        </p:nvGraphicFramePr>
        <p:xfrm>
          <a:off x="518703" y="2524038"/>
          <a:ext cx="2643900" cy="247532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dk1"/>
                          </a:solidFill>
                          <a:latin typeface="Calibri"/>
                          <a:ea typeface="Calibri"/>
                          <a:cs typeface="Calibri"/>
                          <a:sym typeface="Calibri"/>
                        </a:rPr>
                        <a:t>Two additional ways to change lists are with </a:t>
                      </a:r>
                      <a:r>
                        <a:rPr lang="en-US" sz="1800" b="1" i="1" u="none" strike="noStrike" cap="none" dirty="0">
                          <a:solidFill>
                            <a:srgbClr val="136DEE"/>
                          </a:solidFill>
                          <a:latin typeface="Calibri"/>
                          <a:ea typeface="Calibri"/>
                          <a:cs typeface="Calibri"/>
                          <a:sym typeface="Calibri"/>
                        </a:rPr>
                        <a:t>append() </a:t>
                      </a:r>
                      <a:r>
                        <a:rPr lang="en-US" sz="1800" b="0" u="none" strike="noStrike" cap="none" dirty="0">
                          <a:solidFill>
                            <a:schemeClr val="dk1"/>
                          </a:solidFill>
                          <a:latin typeface="Calibri"/>
                          <a:ea typeface="Calibri"/>
                          <a:cs typeface="Calibri"/>
                          <a:sym typeface="Calibri"/>
                        </a:rPr>
                        <a:t>and </a:t>
                      </a:r>
                      <a:r>
                        <a:rPr lang="en-US" sz="1800" b="1" i="1" u="none" strike="noStrike" cap="none" dirty="0">
                          <a:solidFill>
                            <a:srgbClr val="136DEE"/>
                          </a:solidFill>
                          <a:latin typeface="Calibri"/>
                          <a:ea typeface="Calibri"/>
                          <a:cs typeface="Calibri"/>
                          <a:sym typeface="Calibri"/>
                        </a:rPr>
                        <a:t>remove().</a:t>
                      </a:r>
                      <a:endParaRPr dirty="0">
                        <a:solidFill>
                          <a:srgbClr val="136DEE"/>
                        </a:solidFill>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0" indent="0" algn="l" rtl="0">
                        <a:lnSpc>
                          <a:spcPct val="100000"/>
                        </a:lnSpc>
                        <a:spcBef>
                          <a:spcPts val="0"/>
                        </a:spcBef>
                        <a:spcAft>
                          <a:spcPts val="0"/>
                        </a:spcAft>
                        <a:buClr>
                          <a:srgbClr val="002060"/>
                        </a:buClr>
                        <a:buSzPts val="1800"/>
                        <a:buFont typeface="Calibri"/>
                        <a:buNone/>
                      </a:pPr>
                      <a:r>
                        <a:rPr lang="en-US" sz="1800" b="1" i="1" dirty="0">
                          <a:solidFill>
                            <a:srgbClr val="136DEE"/>
                          </a:solidFill>
                          <a:latin typeface="Calibri" panose="020F0502020204030204" pitchFamily="34" charset="0"/>
                          <a:cs typeface="Calibri" panose="020F0502020204030204" pitchFamily="34" charset="0"/>
                        </a:rPr>
                        <a:t>append() </a:t>
                      </a:r>
                      <a:r>
                        <a:rPr lang="en-US" sz="1800" b="0" dirty="0">
                          <a:solidFill>
                            <a:schemeClr val="dk1"/>
                          </a:solidFill>
                          <a:latin typeface="Calibri" panose="020F0502020204030204" pitchFamily="34" charset="0"/>
                          <a:ea typeface="Calibri"/>
                          <a:cs typeface="Calibri" panose="020F0502020204030204" pitchFamily="34" charset="0"/>
                          <a:sym typeface="Calibri"/>
                        </a:rPr>
                        <a:t>adds values to the end of the list</a:t>
                      </a:r>
                      <a:endParaRPr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0" indent="0" algn="l" rtl="0">
                        <a:lnSpc>
                          <a:spcPct val="100000"/>
                        </a:lnSpc>
                        <a:spcBef>
                          <a:spcPts val="0"/>
                        </a:spcBef>
                        <a:spcAft>
                          <a:spcPts val="0"/>
                        </a:spcAft>
                        <a:buClr>
                          <a:srgbClr val="002060"/>
                        </a:buClr>
                        <a:buSzPts val="1800"/>
                        <a:buFont typeface="Calibri"/>
                        <a:buNone/>
                      </a:pPr>
                      <a:r>
                        <a:rPr lang="en-US" sz="1800" b="1" i="1" dirty="0">
                          <a:solidFill>
                            <a:srgbClr val="136DEE"/>
                          </a:solidFill>
                          <a:latin typeface="Calibri"/>
                          <a:ea typeface="Calibri"/>
                          <a:cs typeface="Calibri"/>
                          <a:sym typeface="Calibri"/>
                        </a:rPr>
                        <a:t>remove() </a:t>
                      </a:r>
                      <a:r>
                        <a:rPr lang="en-US" sz="1800" dirty="0">
                          <a:solidFill>
                            <a:schemeClr val="dk1"/>
                          </a:solidFill>
                          <a:latin typeface="Calibri"/>
                          <a:ea typeface="Calibri"/>
                          <a:cs typeface="Calibri"/>
                          <a:sym typeface="Calibri"/>
                        </a:rPr>
                        <a:t>removes values from the list</a:t>
                      </a:r>
                      <a:endParaRPr sz="1800" dirty="0">
                        <a:solidFill>
                          <a:schemeClr val="dk1"/>
                        </a:solidFill>
                        <a:latin typeface="Calibri"/>
                        <a:ea typeface="Calibri"/>
                        <a:cs typeface="Calibri"/>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08" name="Google Shape;1208;p77"/>
          <p:cNvSpPr txBox="1">
            <a:spLocks noGrp="1"/>
          </p:cNvSpPr>
          <p:nvPr>
            <p:ph type="body" idx="2"/>
          </p:nvPr>
        </p:nvSpPr>
        <p:spPr>
          <a:xfrm>
            <a:off x="3400711" y="1725810"/>
            <a:ext cx="8507457" cy="378565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000"/>
              <a:buFont typeface="Consolas"/>
              <a:buNone/>
            </a:pPr>
            <a:r>
              <a:rPr lang="en-US" sz="2000" b="0" i="0" u="none" strike="noStrike" cap="none" dirty="0" err="1">
                <a:solidFill>
                  <a:srgbClr val="A9B7C6"/>
                </a:solidFill>
              </a:rPr>
              <a:t>animalLst</a:t>
            </a:r>
            <a:r>
              <a:rPr lang="en-US" sz="2000" b="0" i="0" u="none" strike="noStrike" cap="none" dirty="0">
                <a:solidFill>
                  <a:srgbClr val="A9B7C6"/>
                </a:solidFill>
              </a:rPr>
              <a:t> = [</a:t>
            </a:r>
            <a:r>
              <a:rPr lang="en-US" sz="2000" b="0" i="0" u="none" strike="noStrike" cap="none" dirty="0">
                <a:solidFill>
                  <a:srgbClr val="6A8759"/>
                </a:solidFill>
              </a:rPr>
              <a:t>"Otter"</a:t>
            </a:r>
            <a:r>
              <a:rPr lang="en-US" sz="2000" b="0" i="0" u="none" strike="noStrike" cap="none" dirty="0">
                <a:solidFill>
                  <a:srgbClr val="CC7832"/>
                </a:solidFill>
              </a:rPr>
              <a:t>, </a:t>
            </a:r>
            <a:r>
              <a:rPr lang="en-US" sz="2000" b="0" i="0" u="none" strike="noStrike" cap="none" dirty="0">
                <a:solidFill>
                  <a:srgbClr val="6A8759"/>
                </a:solidFill>
              </a:rPr>
              <a:t>"Cat"</a:t>
            </a:r>
            <a:r>
              <a:rPr lang="en-US" sz="2000" b="0" i="0" u="none" strike="noStrike" cap="none" dirty="0">
                <a:solidFill>
                  <a:srgbClr val="CC7832"/>
                </a:solidFill>
              </a:rPr>
              <a:t>, </a:t>
            </a:r>
            <a:r>
              <a:rPr lang="en-US" sz="2000" b="0" i="0" u="none" strike="noStrike" cap="none" dirty="0">
                <a:solidFill>
                  <a:srgbClr val="6A8759"/>
                </a:solidFill>
              </a:rPr>
              <a:t>"Suricata"</a:t>
            </a:r>
            <a:r>
              <a:rPr lang="en-US" sz="2000" b="0" i="0" u="none" strike="noStrike" cap="none" dirty="0">
                <a:solidFill>
                  <a:srgbClr val="CC7832"/>
                </a:solidFill>
              </a:rPr>
              <a:t>, </a:t>
            </a:r>
            <a:r>
              <a:rPr lang="en-US" sz="2000" b="0" i="0" u="none" strike="noStrike" cap="none" dirty="0">
                <a:solidFill>
                  <a:srgbClr val="6A8759"/>
                </a:solidFill>
              </a:rPr>
              <a:t>"Ferret"</a:t>
            </a:r>
            <a:r>
              <a:rPr lang="en-US" sz="2000" b="0" i="0" u="none" strike="noStrike" cap="none" dirty="0">
                <a:solidFill>
                  <a:srgbClr val="A9B7C6"/>
                </a:solidFill>
              </a:rPr>
              <a:t>]</a:t>
            </a:r>
            <a:br>
              <a:rPr lang="en-US" sz="2000" b="0" i="0" u="none" strike="noStrike" cap="none" dirty="0">
                <a:solidFill>
                  <a:srgbClr val="A9B7C6"/>
                </a:solidFill>
              </a:rPr>
            </a:br>
            <a:br>
              <a:rPr lang="en-US" sz="2000" b="0" i="0" u="none" strike="noStrike" cap="none" dirty="0">
                <a:solidFill>
                  <a:srgbClr val="A9B7C6"/>
                </a:solidFill>
              </a:rPr>
            </a:br>
            <a:r>
              <a:rPr lang="en-US" sz="2000" b="0" i="0" u="none" strike="noStrike" cap="none" dirty="0" err="1">
                <a:solidFill>
                  <a:srgbClr val="A9B7C6"/>
                </a:solidFill>
              </a:rPr>
              <a:t>animalLst.append</a:t>
            </a:r>
            <a:r>
              <a:rPr lang="en-US" sz="2000" b="0" i="0" u="none" strike="noStrike" cap="none" dirty="0">
                <a:solidFill>
                  <a:srgbClr val="A9B7C6"/>
                </a:solidFill>
              </a:rPr>
              <a:t>(</a:t>
            </a:r>
            <a:r>
              <a:rPr lang="en-US" sz="2000" b="0" i="0" u="none" strike="noStrike" cap="none" dirty="0">
                <a:solidFill>
                  <a:srgbClr val="6A8759"/>
                </a:solidFill>
              </a:rPr>
              <a:t>"Parrot"</a:t>
            </a:r>
            <a:r>
              <a:rPr lang="en-US" sz="2000" b="0" i="0" u="none" strike="noStrike" cap="none" dirty="0">
                <a:solidFill>
                  <a:srgbClr val="A9B7C6"/>
                </a:solidFill>
              </a:rPr>
              <a:t>)</a:t>
            </a:r>
            <a:br>
              <a:rPr lang="en-US" sz="2000" b="0" i="0" u="none" strike="noStrike" cap="none" dirty="0">
                <a:solidFill>
                  <a:srgbClr val="A9B7C6"/>
                </a:solidFill>
              </a:rPr>
            </a:b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err="1">
                <a:solidFill>
                  <a:srgbClr val="A9B7C6"/>
                </a:solidFill>
              </a:rPr>
              <a:t>animalLst</a:t>
            </a:r>
            <a:r>
              <a:rPr lang="en-US" sz="2000" b="0" i="0" u="none" strike="noStrike" cap="none" dirty="0">
                <a:solidFill>
                  <a:srgbClr val="A9B7C6"/>
                </a:solidFill>
              </a:rPr>
              <a:t>)</a:t>
            </a:r>
            <a:br>
              <a:rPr lang="en-US" sz="2000" b="0" i="0" u="none" strike="noStrike" cap="none" dirty="0">
                <a:solidFill>
                  <a:srgbClr val="A9B7C6"/>
                </a:solidFill>
              </a:rPr>
            </a:br>
            <a:br>
              <a:rPr lang="en-US" sz="2000" b="0" i="0" u="none" strike="noStrike" cap="none" dirty="0">
                <a:solidFill>
                  <a:srgbClr val="A9B7C6"/>
                </a:solidFill>
              </a:rPr>
            </a:br>
            <a:r>
              <a:rPr lang="en-US" sz="2000" b="0" i="0" u="none" strike="noStrike" cap="none" dirty="0" err="1">
                <a:solidFill>
                  <a:srgbClr val="A9B7C6"/>
                </a:solidFill>
              </a:rPr>
              <a:t>animalLst.remove</a:t>
            </a:r>
            <a:r>
              <a:rPr lang="en-US" sz="2000" b="0" i="0" u="none" strike="noStrike" cap="none" dirty="0">
                <a:solidFill>
                  <a:srgbClr val="A9B7C6"/>
                </a:solidFill>
              </a:rPr>
              <a:t>(</a:t>
            </a:r>
            <a:r>
              <a:rPr lang="en-US" sz="2000" b="0" i="0" u="none" strike="noStrike" cap="none" dirty="0">
                <a:solidFill>
                  <a:srgbClr val="6A8759"/>
                </a:solidFill>
              </a:rPr>
              <a:t>"Cat"</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2000"/>
              <a:buFont typeface="Consolas"/>
              <a:buNone/>
            </a:pP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a:t>
            </a:r>
            <a:r>
              <a:rPr lang="en-US" sz="2000" b="0" i="0" u="none" strike="noStrike" cap="none" dirty="0" err="1">
                <a:solidFill>
                  <a:srgbClr val="A9B7C6"/>
                </a:solidFill>
              </a:rPr>
              <a:t>animalLst</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2000"/>
              <a:buFont typeface="Consolas"/>
              <a:buNone/>
            </a:pPr>
            <a:r>
              <a:rPr lang="en-US" sz="2000" dirty="0">
                <a:solidFill>
                  <a:srgbClr val="A9B7C6"/>
                </a:solidFill>
              </a:rPr>
              <a:t>===========================================================</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['Otter', 'Cat', 'Suricata', 'Ferret', 'Parrot']</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['Otter', 'Suricata', 'Ferret', 'Parrot']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78"/>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Tuple</a:t>
            </a:r>
            <a:endParaRPr/>
          </a:p>
        </p:txBody>
      </p:sp>
      <p:sp>
        <p:nvSpPr>
          <p:cNvPr id="1215" name="Google Shape;1215;p78"/>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a:p>
            <a:pPr marL="0" lvl="0" indent="0" algn="l" rtl="0">
              <a:spcBef>
                <a:spcPts val="400"/>
              </a:spcBef>
              <a:spcAft>
                <a:spcPts val="0"/>
              </a:spcAft>
              <a:buClr>
                <a:srgbClr val="8F8F8F"/>
              </a:buClr>
              <a:buSzPts val="2000"/>
              <a:buNone/>
            </a:pPr>
            <a:endParaRPr/>
          </a:p>
        </p:txBody>
      </p:sp>
      <p:graphicFrame>
        <p:nvGraphicFramePr>
          <p:cNvPr id="1216" name="Google Shape;1216;p78"/>
          <p:cNvGraphicFramePr/>
          <p:nvPr>
            <p:extLst>
              <p:ext uri="{D42A27DB-BD31-4B8C-83A1-F6EECF244321}">
                <p14:modId xmlns:p14="http://schemas.microsoft.com/office/powerpoint/2010/main" val="1884169326"/>
              </p:ext>
            </p:extLst>
          </p:nvPr>
        </p:nvGraphicFramePr>
        <p:xfrm>
          <a:off x="518703" y="2524038"/>
          <a:ext cx="2643900" cy="294456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Immutable sequence of Python objects</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Read-only</a:t>
                      </a:r>
                      <a:r>
                        <a:rPr lang="en-US" sz="1800" b="1" i="1" u="none" strike="noStrike" cap="none" dirty="0">
                          <a:solidFill>
                            <a:srgbClr val="002060"/>
                          </a:solidFill>
                          <a:latin typeface="Calibri" panose="020F0502020204030204" pitchFamily="34" charset="0"/>
                          <a:cs typeface="Calibri" panose="020F0502020204030204" pitchFamily="34" charset="0"/>
                        </a:rPr>
                        <a:t> </a:t>
                      </a:r>
                      <a:r>
                        <a:rPr lang="en-US" sz="1800" b="0" i="0" u="none" strike="noStrike" cap="none" dirty="0">
                          <a:solidFill>
                            <a:schemeClr val="dk1"/>
                          </a:solidFill>
                          <a:latin typeface="Calibri" panose="020F0502020204030204" pitchFamily="34" charset="0"/>
                          <a:cs typeface="Calibri" panose="020F0502020204030204" pitchFamily="34" charset="0"/>
                        </a:rPr>
                        <a:t>and cannot be</a:t>
                      </a:r>
                      <a:r>
                        <a:rPr lang="en-US" sz="1800" u="none" strike="noStrike" cap="none" dirty="0">
                          <a:latin typeface="Calibri" panose="020F0502020204030204" pitchFamily="34" charset="0"/>
                          <a:cs typeface="Calibri" panose="020F0502020204030204" pitchFamily="34" charset="0"/>
                        </a:rPr>
                        <a:t> edited</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Tuples are created simply by writing values separated by commas.</a:t>
                      </a:r>
                      <a:endParaRPr sz="18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17" name="Google Shape;1217;p78"/>
          <p:cNvSpPr txBox="1">
            <a:spLocks noGrp="1"/>
          </p:cNvSpPr>
          <p:nvPr>
            <p:ph type="body" idx="2"/>
          </p:nvPr>
        </p:nvSpPr>
        <p:spPr>
          <a:xfrm>
            <a:off x="3405169" y="1720807"/>
            <a:ext cx="8340745" cy="378565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400"/>
              <a:buFont typeface="Consolas"/>
              <a:buNone/>
            </a:pPr>
            <a:r>
              <a:rPr lang="en-US" sz="2400" b="0" i="0" u="none" strike="noStrike" cap="none" dirty="0">
                <a:solidFill>
                  <a:srgbClr val="A9B7C6"/>
                </a:solidFill>
              </a:rPr>
              <a:t>tuple1 = (</a:t>
            </a:r>
            <a:r>
              <a:rPr lang="en-US" sz="2400" b="0" i="0" u="none" strike="noStrike" cap="none" dirty="0">
                <a:solidFill>
                  <a:srgbClr val="6A8759"/>
                </a:solidFill>
              </a:rPr>
              <a:t>"1"</a:t>
            </a:r>
            <a:r>
              <a:rPr lang="en-US" sz="2400" b="0" i="0" u="none" strike="noStrike" cap="none" dirty="0">
                <a:solidFill>
                  <a:srgbClr val="CC7832"/>
                </a:solidFill>
              </a:rPr>
              <a:t>, </a:t>
            </a:r>
            <a:r>
              <a:rPr lang="en-US" sz="2400" b="0" i="0" u="none" strike="noStrike" cap="none" dirty="0">
                <a:solidFill>
                  <a:srgbClr val="6A8759"/>
                </a:solidFill>
              </a:rPr>
              <a:t>"2"</a:t>
            </a:r>
            <a:r>
              <a:rPr lang="en-US" sz="2400" b="0" i="0" u="none" strike="noStrike" cap="none" dirty="0">
                <a:solidFill>
                  <a:srgbClr val="CC7832"/>
                </a:solidFill>
              </a:rPr>
              <a:t>, </a:t>
            </a:r>
            <a:r>
              <a:rPr lang="en-US" sz="2400" b="0" i="0" u="none" strike="noStrike" cap="none" dirty="0">
                <a:solidFill>
                  <a:srgbClr val="6A8759"/>
                </a:solidFill>
              </a:rPr>
              <a:t>"3"</a:t>
            </a:r>
            <a:r>
              <a:rPr lang="en-US" sz="2400" b="0" i="0" u="none" strike="noStrike" cap="none" dirty="0">
                <a:solidFill>
                  <a:srgbClr val="CC7832"/>
                </a:solidFill>
              </a:rPr>
              <a:t>, </a:t>
            </a:r>
            <a:r>
              <a:rPr lang="en-US" sz="2400" b="0" i="0" u="none" strike="noStrike" cap="none" dirty="0">
                <a:solidFill>
                  <a:srgbClr val="6A8759"/>
                </a:solidFill>
              </a:rPr>
              <a:t>"4"</a:t>
            </a:r>
            <a:r>
              <a:rPr lang="en-US" sz="2400" b="0" i="0" u="none" strike="noStrike" cap="none" dirty="0">
                <a:solidFill>
                  <a:srgbClr val="CC7832"/>
                </a:solidFill>
              </a:rPr>
              <a:t>, </a:t>
            </a:r>
            <a:r>
              <a:rPr lang="en-US" sz="2400" b="0" i="0" u="none" strike="noStrike" cap="none" dirty="0">
                <a:solidFill>
                  <a:srgbClr val="6A8759"/>
                </a:solidFill>
              </a:rPr>
              <a:t>"5"</a:t>
            </a:r>
            <a:r>
              <a:rPr lang="en-US" sz="2400" b="0" i="0" u="none" strike="noStrike" cap="none" dirty="0">
                <a:solidFill>
                  <a:srgbClr val="CC7832"/>
                </a:solidFill>
              </a:rPr>
              <a:t>, </a:t>
            </a:r>
            <a:r>
              <a:rPr lang="en-US" sz="2400" b="0" i="0" u="none" strike="noStrike" cap="none" dirty="0">
                <a:solidFill>
                  <a:srgbClr val="6A8759"/>
                </a:solidFill>
              </a:rPr>
              <a:t>"6"</a:t>
            </a:r>
            <a:r>
              <a:rPr lang="en-US" sz="2400" b="0" i="0" u="none" strike="noStrike" cap="none" dirty="0">
                <a:solidFill>
                  <a:srgbClr val="A9B7C6"/>
                </a:solidFill>
              </a:rPr>
              <a:t>)</a:t>
            </a:r>
            <a:br>
              <a:rPr lang="en-US" sz="2400" b="0" i="0" u="none" strike="noStrike" cap="none" dirty="0">
                <a:solidFill>
                  <a:srgbClr val="A9B7C6"/>
                </a:solidFill>
              </a:rPr>
            </a:br>
            <a:r>
              <a:rPr lang="en-US" sz="2400" b="0" i="0" u="none" strike="noStrike" cap="none" dirty="0">
                <a:solidFill>
                  <a:srgbClr val="A9B7C6"/>
                </a:solidFill>
              </a:rPr>
              <a:t>tuple2 = (</a:t>
            </a:r>
            <a:r>
              <a:rPr lang="en-US" sz="2400" b="0" i="0" u="none" strike="noStrike" cap="none" dirty="0">
                <a:solidFill>
                  <a:srgbClr val="6A8759"/>
                </a:solidFill>
              </a:rPr>
              <a:t>"Hello"</a:t>
            </a:r>
            <a:r>
              <a:rPr lang="en-US" sz="2400" b="0" i="0" u="none" strike="noStrike" cap="none" dirty="0">
                <a:solidFill>
                  <a:srgbClr val="CC7832"/>
                </a:solidFill>
              </a:rPr>
              <a:t>, </a:t>
            </a:r>
            <a:r>
              <a:rPr lang="en-US" sz="2400" b="0" i="0" u="none" strike="noStrike" cap="none" dirty="0">
                <a:solidFill>
                  <a:srgbClr val="6A8759"/>
                </a:solidFill>
              </a:rPr>
              <a:t>"World"</a:t>
            </a:r>
            <a:r>
              <a:rPr lang="en-US" sz="2400" b="0" i="0" u="none" strike="noStrike" cap="none" dirty="0">
                <a:solidFill>
                  <a:srgbClr val="CC7832"/>
                </a:solidFill>
              </a:rPr>
              <a:t>, </a:t>
            </a:r>
            <a:r>
              <a:rPr lang="en-US" sz="2400" b="0" i="0" u="none" strike="noStrike" cap="none" dirty="0">
                <a:solidFill>
                  <a:srgbClr val="6A8759"/>
                </a:solidFill>
              </a:rPr>
              <a:t>"Waves"</a:t>
            </a:r>
            <a:r>
              <a:rPr lang="en-US" sz="2400" b="0" i="0" u="none" strike="noStrike" cap="none" dirty="0">
                <a:solidFill>
                  <a:srgbClr val="A9B7C6"/>
                </a:solidFill>
              </a:rPr>
              <a:t>)</a:t>
            </a:r>
            <a:br>
              <a:rPr lang="en-US" sz="2400" b="0" i="0" u="none" strike="noStrike" cap="none" dirty="0">
                <a:solidFill>
                  <a:srgbClr val="A9B7C6"/>
                </a:solidFill>
              </a:rPr>
            </a:br>
            <a:br>
              <a:rPr lang="en-US" sz="2400" b="0" i="0" u="none" strike="noStrike" cap="none" dirty="0">
                <a:solidFill>
                  <a:srgbClr val="A9B7C6"/>
                </a:solidFill>
              </a:rPr>
            </a:br>
            <a:r>
              <a:rPr lang="en-US" sz="2400" b="0" i="0" u="none" strike="noStrike" cap="none" dirty="0">
                <a:solidFill>
                  <a:srgbClr val="8888C6"/>
                </a:solidFill>
              </a:rPr>
              <a:t>print</a:t>
            </a:r>
            <a:r>
              <a:rPr lang="en-US" sz="2400" b="0" i="0" u="none" strike="noStrike" cap="none" dirty="0">
                <a:solidFill>
                  <a:srgbClr val="A9B7C6"/>
                </a:solidFill>
              </a:rPr>
              <a:t>(tuple1)</a:t>
            </a:r>
            <a:br>
              <a:rPr lang="en-US" sz="2400" b="0" i="0" u="none" strike="noStrike" cap="none" dirty="0">
                <a:solidFill>
                  <a:srgbClr val="A9B7C6"/>
                </a:solidFill>
              </a:rPr>
            </a:br>
            <a:r>
              <a:rPr lang="en-US" sz="2400" b="0" i="0" u="none" strike="noStrike" cap="none" dirty="0">
                <a:solidFill>
                  <a:srgbClr val="8888C6"/>
                </a:solidFill>
              </a:rPr>
              <a:t>print</a:t>
            </a:r>
            <a:r>
              <a:rPr lang="en-US" sz="2400" b="0" i="0" u="none" strike="noStrike" cap="none" dirty="0">
                <a:solidFill>
                  <a:srgbClr val="A9B7C6"/>
                </a:solidFill>
              </a:rPr>
              <a:t>(tuple2)</a:t>
            </a:r>
          </a:p>
          <a:p>
            <a:pPr marL="0" marR="0" lvl="0" indent="0" algn="l" rtl="0">
              <a:lnSpc>
                <a:spcPct val="100000"/>
              </a:lnSpc>
              <a:spcBef>
                <a:spcPts val="0"/>
              </a:spcBef>
              <a:spcAft>
                <a:spcPts val="0"/>
              </a:spcAft>
              <a:buClr>
                <a:srgbClr val="8888C6"/>
              </a:buClr>
              <a:buSzPts val="2400"/>
              <a:buFont typeface="Consolas"/>
              <a:buNone/>
            </a:pPr>
            <a:r>
              <a:rPr lang="en-US" sz="2400" dirty="0">
                <a:solidFill>
                  <a:srgbClr val="8888C6"/>
                </a:solidFill>
              </a:rPr>
              <a:t>print</a:t>
            </a:r>
            <a:r>
              <a:rPr lang="en-US" sz="2400" dirty="0">
                <a:solidFill>
                  <a:srgbClr val="A9B7C6"/>
                </a:solidFill>
              </a:rPr>
              <a:t>(tuple2[1])</a:t>
            </a:r>
            <a:endParaRPr lang="en-US" sz="2400" b="0" i="0" u="none" strike="noStrike" cap="none" dirty="0">
              <a:solidFill>
                <a:srgbClr val="A9B7C6"/>
              </a:solidFill>
            </a:endParaRPr>
          </a:p>
          <a:p>
            <a:pPr marL="0" marR="0" lvl="0" indent="0" algn="l" rtl="0">
              <a:lnSpc>
                <a:spcPct val="100000"/>
              </a:lnSpc>
              <a:spcBef>
                <a:spcPts val="0"/>
              </a:spcBef>
              <a:spcAft>
                <a:spcPts val="0"/>
              </a:spcAft>
              <a:buClr>
                <a:srgbClr val="A9B7C6"/>
              </a:buClr>
              <a:buSzPts val="2400"/>
              <a:buFont typeface="Consolas"/>
              <a:buNone/>
            </a:pPr>
            <a:r>
              <a:rPr lang="en-US" sz="2400" dirty="0">
                <a:solidFill>
                  <a:srgbClr val="A9B7C6"/>
                </a:solidFill>
              </a:rPr>
              <a:t>================================================</a:t>
            </a:r>
            <a:endParaRPr lang="en-US" sz="2400" dirty="0"/>
          </a:p>
          <a:p>
            <a:pPr marL="0" lvl="0" indent="0" algn="l" rtl="0">
              <a:spcBef>
                <a:spcPts val="0"/>
              </a:spcBef>
              <a:spcAft>
                <a:spcPts val="0"/>
              </a:spcAft>
              <a:buClr>
                <a:srgbClr val="A9B7C6"/>
              </a:buClr>
              <a:buSzPts val="2400"/>
              <a:buNone/>
            </a:pPr>
            <a:r>
              <a:rPr lang="en-US" sz="2400" dirty="0">
                <a:solidFill>
                  <a:srgbClr val="A9B7C6"/>
                </a:solidFill>
              </a:rPr>
              <a:t>('1', '2', '3', '4', '5', '6')</a:t>
            </a:r>
            <a:endParaRPr lang="en-US" sz="2400" dirty="0"/>
          </a:p>
          <a:p>
            <a:pPr marL="0" lvl="0" indent="0" algn="l" rtl="0">
              <a:spcBef>
                <a:spcPts val="0"/>
              </a:spcBef>
              <a:spcAft>
                <a:spcPts val="0"/>
              </a:spcAft>
              <a:buClr>
                <a:srgbClr val="A9B7C6"/>
              </a:buClr>
              <a:buSzPts val="2400"/>
              <a:buNone/>
            </a:pPr>
            <a:r>
              <a:rPr lang="en-US" sz="2400" dirty="0">
                <a:solidFill>
                  <a:srgbClr val="A9B7C6"/>
                </a:solidFill>
              </a:rPr>
              <a:t>('Hello', 'World', 'Waves’)</a:t>
            </a:r>
            <a:endParaRPr lang="en-US" sz="2400" dirty="0"/>
          </a:p>
          <a:p>
            <a:pPr marL="0" lvl="0" indent="0" algn="l" rtl="0">
              <a:spcBef>
                <a:spcPts val="0"/>
              </a:spcBef>
              <a:spcAft>
                <a:spcPts val="0"/>
              </a:spcAft>
              <a:buClr>
                <a:srgbClr val="A9B7C6"/>
              </a:buClr>
              <a:buSzPts val="2400"/>
              <a:buNone/>
            </a:pPr>
            <a:r>
              <a:rPr lang="en-US" sz="2400" dirty="0">
                <a:solidFill>
                  <a:srgbClr val="A9B7C6"/>
                </a:solidFill>
              </a:rPr>
              <a:t>World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79"/>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Dictionary</a:t>
            </a:r>
            <a:endParaRPr/>
          </a:p>
        </p:txBody>
      </p:sp>
      <p:sp>
        <p:nvSpPr>
          <p:cNvPr id="1224" name="Google Shape;1224;p79"/>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a:p>
            <a:pPr marL="0" lvl="0" indent="0" algn="l" rtl="0">
              <a:spcBef>
                <a:spcPts val="400"/>
              </a:spcBef>
              <a:spcAft>
                <a:spcPts val="0"/>
              </a:spcAft>
              <a:buClr>
                <a:srgbClr val="8F8F8F"/>
              </a:buClr>
              <a:buSzPts val="2000"/>
              <a:buNone/>
            </a:pPr>
            <a:endParaRPr/>
          </a:p>
        </p:txBody>
      </p:sp>
      <p:graphicFrame>
        <p:nvGraphicFramePr>
          <p:cNvPr id="1225" name="Google Shape;1225;p79"/>
          <p:cNvGraphicFramePr/>
          <p:nvPr>
            <p:extLst>
              <p:ext uri="{D42A27DB-BD31-4B8C-83A1-F6EECF244321}">
                <p14:modId xmlns:p14="http://schemas.microsoft.com/office/powerpoint/2010/main" val="446305522"/>
              </p:ext>
            </p:extLst>
          </p:nvPr>
        </p:nvGraphicFramePr>
        <p:xfrm>
          <a:off x="518703" y="2524038"/>
          <a:ext cx="2643900" cy="268868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tx1"/>
                          </a:solidFill>
                          <a:latin typeface="Calibri" panose="020F0502020204030204" pitchFamily="34" charset="0"/>
                          <a:cs typeface="Calibri" panose="020F0502020204030204" pitchFamily="34" charset="0"/>
                        </a:rPr>
                        <a:t>A Python dictionary is a collection of items.</a:t>
                      </a:r>
                      <a:endParaRPr sz="1800" b="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solidFill>
                            <a:schemeClr val="tx1"/>
                          </a:solidFill>
                          <a:latin typeface="Calibri" panose="020F0502020204030204" pitchFamily="34" charset="0"/>
                          <a:cs typeface="Calibri" panose="020F0502020204030204" pitchFamily="34" charset="0"/>
                        </a:rPr>
                        <a:t>Items in the dictionary have a </a:t>
                      </a:r>
                      <a:r>
                        <a:rPr lang="en-US" sz="1800" b="1" i="1" u="none" strike="noStrike" cap="none" dirty="0" err="1">
                          <a:solidFill>
                            <a:schemeClr val="tx1"/>
                          </a:solidFill>
                          <a:latin typeface="Calibri" panose="020F0502020204030204" pitchFamily="34" charset="0"/>
                          <a:cs typeface="Calibri" panose="020F0502020204030204" pitchFamily="34" charset="0"/>
                        </a:rPr>
                        <a:t>key:value</a:t>
                      </a:r>
                      <a:r>
                        <a:rPr lang="en-US" sz="1800" b="1" i="1" u="none" strike="noStrike" cap="none" dirty="0">
                          <a:solidFill>
                            <a:schemeClr val="tx1"/>
                          </a:solidFill>
                          <a:latin typeface="Calibri" panose="020F0502020204030204" pitchFamily="34" charset="0"/>
                          <a:cs typeface="Calibri" panose="020F0502020204030204" pitchFamily="34" charset="0"/>
                        </a:rPr>
                        <a:t> </a:t>
                      </a:r>
                      <a:r>
                        <a:rPr lang="en-US" sz="1800" b="0" u="none" strike="noStrike" cap="none" dirty="0">
                          <a:solidFill>
                            <a:schemeClr val="tx1"/>
                          </a:solidFill>
                          <a:latin typeface="Calibri" panose="020F0502020204030204" pitchFamily="34" charset="0"/>
                          <a:cs typeface="Calibri" panose="020F0502020204030204" pitchFamily="34" charset="0"/>
                        </a:rPr>
                        <a:t>format</a:t>
                      </a:r>
                      <a:r>
                        <a:rPr lang="en-US" sz="1800" u="none" strike="noStrike" cap="none" dirty="0">
                          <a:solidFill>
                            <a:schemeClr val="tx1"/>
                          </a:solidFill>
                          <a:latin typeface="Calibri" panose="020F0502020204030204" pitchFamily="34" charset="0"/>
                          <a:cs typeface="Calibri" panose="020F0502020204030204" pitchFamily="34" charset="0"/>
                        </a:rPr>
                        <a:t>.</a:t>
                      </a:r>
                      <a:endParaRPr sz="180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solidFill>
                            <a:schemeClr val="tx1"/>
                          </a:solidFill>
                          <a:latin typeface="Calibri" panose="020F0502020204030204" pitchFamily="34" charset="0"/>
                          <a:cs typeface="Calibri" panose="020F0502020204030204" pitchFamily="34" charset="0"/>
                        </a:rPr>
                        <a:t>Dictionaries are identified by </a:t>
                      </a:r>
                      <a:r>
                        <a:rPr lang="en-US" sz="1800" b="1" i="1" u="none" strike="noStrike" cap="none" dirty="0">
                          <a:solidFill>
                            <a:schemeClr val="tx1"/>
                          </a:solidFill>
                          <a:latin typeface="Calibri" panose="020F0502020204030204" pitchFamily="34" charset="0"/>
                          <a:cs typeface="Calibri" panose="020F0502020204030204" pitchFamily="34" charset="0"/>
                        </a:rPr>
                        <a:t>curly brackets</a:t>
                      </a:r>
                      <a:r>
                        <a:rPr lang="en-US" sz="1800" u="none" strike="noStrike" cap="none" dirty="0">
                          <a:solidFill>
                            <a:schemeClr val="tx1"/>
                          </a:solidFill>
                          <a:latin typeface="Calibri" panose="020F0502020204030204" pitchFamily="34" charset="0"/>
                          <a:cs typeface="Calibri" panose="020F0502020204030204" pitchFamily="34" charset="0"/>
                        </a:rPr>
                        <a:t>.</a:t>
                      </a:r>
                      <a:endParaRPr sz="180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26" name="Google Shape;1226;p79"/>
          <p:cNvSpPr txBox="1">
            <a:spLocks noGrp="1"/>
          </p:cNvSpPr>
          <p:nvPr>
            <p:ph type="body" idx="2"/>
          </p:nvPr>
        </p:nvSpPr>
        <p:spPr>
          <a:xfrm>
            <a:off x="3400711" y="1715370"/>
            <a:ext cx="8340745" cy="397031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1200"/>
              <a:buFont typeface="JetBrains Mono"/>
              <a:buNone/>
            </a:pPr>
            <a:br>
              <a:rPr lang="en-US" sz="1200" b="0" i="0" u="none" strike="noStrike" cap="none">
                <a:solidFill>
                  <a:srgbClr val="A9B7C6"/>
                </a:solidFill>
                <a:latin typeface="JetBrains Mono"/>
                <a:ea typeface="JetBrains Mono"/>
                <a:cs typeface="JetBrains Mono"/>
                <a:sym typeface="JetBrains Mono"/>
              </a:rPr>
            </a:br>
            <a:r>
              <a:rPr lang="en-US" sz="2400" b="0" i="0" u="none" strike="noStrike" cap="none">
                <a:solidFill>
                  <a:srgbClr val="A9B7C6"/>
                </a:solidFill>
              </a:rPr>
              <a:t>dictObj = </a:t>
            </a:r>
            <a:r>
              <a:rPr lang="en-US" sz="2400">
                <a:solidFill>
                  <a:srgbClr val="8888C6"/>
                </a:solidFill>
              </a:rPr>
              <a:t>dict</a:t>
            </a:r>
            <a:r>
              <a:rPr lang="en-US" sz="2400" b="0" i="0" u="none" strike="noStrike" cap="none">
                <a:solidFill>
                  <a:srgbClr val="A9B7C6"/>
                </a:solidFill>
              </a:rPr>
              <a:t>()</a:t>
            </a:r>
            <a:endParaRPr/>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dictObj[</a:t>
            </a:r>
            <a:r>
              <a:rPr lang="en-US" sz="2400">
                <a:solidFill>
                  <a:srgbClr val="6A8759"/>
                </a:solidFill>
              </a:rPr>
              <a:t>“Age”</a:t>
            </a:r>
            <a:r>
              <a:rPr lang="en-US" sz="2400">
                <a:solidFill>
                  <a:srgbClr val="A9B7C6"/>
                </a:solidFill>
              </a:rPr>
              <a:t>] = </a:t>
            </a:r>
            <a:r>
              <a:rPr lang="en-US" sz="2400">
                <a:solidFill>
                  <a:srgbClr val="6897BB"/>
                </a:solidFill>
              </a:rPr>
              <a:t>30</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solidFill>
                <a:srgbClr val="A9B7C6"/>
              </a:solidFill>
            </a:endParaRPr>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personDict = {</a:t>
            </a:r>
            <a:r>
              <a:rPr lang="en-US" sz="2400">
                <a:solidFill>
                  <a:srgbClr val="6A8759"/>
                </a:solidFill>
              </a:rPr>
              <a:t>“name”</a:t>
            </a:r>
            <a:r>
              <a:rPr lang="en-US" sz="2400">
                <a:solidFill>
                  <a:srgbClr val="A9B7C6"/>
                </a:solidFill>
              </a:rPr>
              <a:t>:</a:t>
            </a:r>
            <a:r>
              <a:rPr lang="en-US" sz="2400">
                <a:solidFill>
                  <a:srgbClr val="6A8759"/>
                </a:solidFill>
              </a:rPr>
              <a:t>”John”</a:t>
            </a:r>
            <a:r>
              <a:rPr lang="en-US" sz="2400">
                <a:solidFill>
                  <a:srgbClr val="CC7832"/>
                </a:solidFill>
              </a:rPr>
              <a:t>,</a:t>
            </a:r>
            <a:r>
              <a:rPr lang="en-US" sz="2400">
                <a:solidFill>
                  <a:srgbClr val="A9B7C6"/>
                </a:solidFill>
              </a:rPr>
              <a:t> </a:t>
            </a:r>
            <a:r>
              <a:rPr lang="en-US" sz="2400">
                <a:solidFill>
                  <a:srgbClr val="6A8759"/>
                </a:solidFill>
              </a:rPr>
              <a:t>“age”</a:t>
            </a:r>
            <a:r>
              <a:rPr lang="en-US" sz="2400">
                <a:solidFill>
                  <a:srgbClr val="A9B7C6"/>
                </a:solidFill>
              </a:rPr>
              <a:t>:</a:t>
            </a:r>
            <a:r>
              <a:rPr lang="en-US" sz="2400">
                <a:solidFill>
                  <a:srgbClr val="6897BB"/>
                </a:solidFill>
              </a:rPr>
              <a:t>24</a:t>
            </a:r>
            <a:r>
              <a:rPr lang="en-US" sz="2400">
                <a:solidFill>
                  <a:srgbClr val="A9B7C6"/>
                </a:solidFill>
              </a:rPr>
              <a:t>}</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solidFill>
                <a:srgbClr val="A9B7C6"/>
              </a:solidFill>
            </a:endParaRPr>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(dictObj)</a:t>
            </a:r>
            <a:endParaRPr/>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b="0" i="0" u="none" strike="noStrike" cap="none">
                <a:solidFill>
                  <a:srgbClr val="A9B7C6"/>
                </a:solidFill>
              </a:rPr>
              <a:t>(personDict)</a:t>
            </a:r>
            <a:endParaRPr/>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a:t>
            </a:r>
            <a:endParaRPr/>
          </a:p>
          <a:p>
            <a:pPr marL="0" lvl="0" indent="0" algn="l" rtl="0">
              <a:spcBef>
                <a:spcPts val="0"/>
              </a:spcBef>
              <a:spcAft>
                <a:spcPts val="0"/>
              </a:spcAft>
              <a:buClr>
                <a:srgbClr val="A9B7C6"/>
              </a:buClr>
              <a:buSzPts val="2400"/>
              <a:buNone/>
            </a:pPr>
            <a:r>
              <a:rPr lang="en-US" sz="2400">
                <a:solidFill>
                  <a:srgbClr val="A9B7C6"/>
                </a:solidFill>
              </a:rPr>
              <a:t>{'Age': 30}</a:t>
            </a:r>
            <a:endParaRPr/>
          </a:p>
          <a:p>
            <a:pPr marL="0" lvl="0" indent="0" algn="l" rtl="0">
              <a:spcBef>
                <a:spcPts val="0"/>
              </a:spcBef>
              <a:spcAft>
                <a:spcPts val="0"/>
              </a:spcAft>
              <a:buClr>
                <a:srgbClr val="A9B7C6"/>
              </a:buClr>
              <a:buSzPts val="2400"/>
              <a:buNone/>
            </a:pPr>
            <a:r>
              <a:rPr lang="en-US" sz="2400">
                <a:solidFill>
                  <a:srgbClr val="A9B7C6"/>
                </a:solidFill>
              </a:rPr>
              <a:t>{'name': 'John', 'Age': 24}</a:t>
            </a:r>
            <a:endParaRPr sz="2400">
              <a:solidFill>
                <a:srgbClr val="A9B7C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80"/>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Dictionary Manipulation</a:t>
            </a:r>
            <a:endParaRPr/>
          </a:p>
        </p:txBody>
      </p:sp>
      <p:sp>
        <p:nvSpPr>
          <p:cNvPr id="1233" name="Google Shape;1233;p80"/>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a:p>
            <a:pPr marL="0" lvl="0" indent="0" algn="l" rtl="0">
              <a:spcBef>
                <a:spcPts val="400"/>
              </a:spcBef>
              <a:spcAft>
                <a:spcPts val="0"/>
              </a:spcAft>
              <a:buClr>
                <a:srgbClr val="8F8F8F"/>
              </a:buClr>
              <a:buSzPts val="2000"/>
              <a:buNone/>
            </a:pPr>
            <a:endParaRPr/>
          </a:p>
        </p:txBody>
      </p:sp>
      <p:graphicFrame>
        <p:nvGraphicFramePr>
          <p:cNvPr id="1234" name="Google Shape;1234;p80"/>
          <p:cNvGraphicFramePr/>
          <p:nvPr>
            <p:extLst>
              <p:ext uri="{D42A27DB-BD31-4B8C-83A1-F6EECF244321}">
                <p14:modId xmlns:p14="http://schemas.microsoft.com/office/powerpoint/2010/main" val="2049863592"/>
              </p:ext>
            </p:extLst>
          </p:nvPr>
        </p:nvGraphicFramePr>
        <p:xfrm>
          <a:off x="518703" y="2524038"/>
          <a:ext cx="2643900" cy="294456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A dictionary can be updated.</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name and a new value of an item are specified for updates.</a:t>
                      </a:r>
                      <a:endParaRPr sz="1800"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1" i="1" u="none" strike="noStrike" cap="none" dirty="0">
                          <a:solidFill>
                            <a:srgbClr val="136DEE"/>
                          </a:solidFill>
                          <a:latin typeface="Calibri" panose="020F0502020204030204" pitchFamily="34" charset="0"/>
                          <a:cs typeface="Calibri" panose="020F0502020204030204" pitchFamily="34" charset="0"/>
                        </a:rPr>
                        <a:t>Del</a:t>
                      </a:r>
                      <a:r>
                        <a:rPr lang="en-US" sz="1800" b="0" u="none" strike="noStrike" cap="none" dirty="0">
                          <a:latin typeface="Calibri" panose="020F0502020204030204" pitchFamily="34" charset="0"/>
                          <a:cs typeface="Calibri" panose="020F0502020204030204" pitchFamily="34" charset="0"/>
                        </a:rPr>
                        <a:t> is used with an item’s name for deletion.</a:t>
                      </a:r>
                      <a:endParaRPr sz="1800" b="1" u="none" strike="noStrike" cap="none" dirty="0">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35" name="Google Shape;1235;p80"/>
          <p:cNvSpPr txBox="1">
            <a:spLocks noGrp="1"/>
          </p:cNvSpPr>
          <p:nvPr>
            <p:ph type="body" idx="2"/>
          </p:nvPr>
        </p:nvSpPr>
        <p:spPr>
          <a:xfrm>
            <a:off x="3402469" y="1724964"/>
            <a:ext cx="8340745" cy="452431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personDict = {</a:t>
            </a:r>
            <a:r>
              <a:rPr lang="en-US" sz="2400">
                <a:solidFill>
                  <a:srgbClr val="6A8759"/>
                </a:solidFill>
              </a:rPr>
              <a:t>“name”</a:t>
            </a:r>
            <a:r>
              <a:rPr lang="en-US" sz="2400">
                <a:solidFill>
                  <a:srgbClr val="A9B7C6"/>
                </a:solidFill>
              </a:rPr>
              <a:t>:</a:t>
            </a:r>
            <a:r>
              <a:rPr lang="en-US" sz="2400">
                <a:solidFill>
                  <a:srgbClr val="6A8759"/>
                </a:solidFill>
              </a:rPr>
              <a:t>”John”</a:t>
            </a:r>
            <a:r>
              <a:rPr lang="en-US" sz="2400">
                <a:solidFill>
                  <a:srgbClr val="CC7832"/>
                </a:solidFill>
              </a:rPr>
              <a:t>,</a:t>
            </a:r>
            <a:r>
              <a:rPr lang="en-US" sz="2400"/>
              <a:t> </a:t>
            </a:r>
            <a:r>
              <a:rPr lang="en-US" sz="2400">
                <a:solidFill>
                  <a:srgbClr val="6A8759"/>
                </a:solidFill>
              </a:rPr>
              <a:t>“age”</a:t>
            </a:r>
            <a:r>
              <a:rPr lang="en-US" sz="2400">
                <a:solidFill>
                  <a:srgbClr val="A9B7C6"/>
                </a:solidFill>
              </a:rPr>
              <a:t>:</a:t>
            </a:r>
            <a:r>
              <a:rPr lang="en-US" sz="2400">
                <a:solidFill>
                  <a:srgbClr val="6897BB"/>
                </a:solidFill>
              </a:rPr>
              <a:t>24</a:t>
            </a:r>
            <a:r>
              <a:rPr lang="en-US" sz="2400">
                <a:solidFill>
                  <a:srgbClr val="A9B7C6"/>
                </a:solidFill>
              </a:rPr>
              <a:t>}</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personDict[</a:t>
            </a:r>
            <a:r>
              <a:rPr lang="en-US" sz="2400">
                <a:solidFill>
                  <a:srgbClr val="6A8759"/>
                </a:solidFill>
              </a:rPr>
              <a:t>“weight”</a:t>
            </a:r>
            <a:r>
              <a:rPr lang="en-US" sz="2400">
                <a:solidFill>
                  <a:srgbClr val="A9B7C6"/>
                </a:solidFill>
              </a:rPr>
              <a:t>]</a:t>
            </a:r>
            <a:r>
              <a:rPr lang="en-US" sz="2400"/>
              <a:t> </a:t>
            </a:r>
            <a:r>
              <a:rPr lang="en-US" sz="2400">
                <a:solidFill>
                  <a:srgbClr val="A9B7C6"/>
                </a:solidFill>
              </a:rPr>
              <a:t>=</a:t>
            </a:r>
            <a:r>
              <a:rPr lang="en-US" sz="2400"/>
              <a:t> </a:t>
            </a:r>
            <a:r>
              <a:rPr lang="en-US" sz="2400">
                <a:solidFill>
                  <a:srgbClr val="6897BB"/>
                </a:solidFill>
              </a:rPr>
              <a:t>88</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(personDict)</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p>
          <a:p>
            <a:pPr marL="0" marR="0" lvl="0" indent="0" algn="l" rtl="0">
              <a:lnSpc>
                <a:spcPct val="100000"/>
              </a:lnSpc>
              <a:spcBef>
                <a:spcPts val="0"/>
              </a:spcBef>
              <a:spcAft>
                <a:spcPts val="0"/>
              </a:spcAft>
              <a:buClr>
                <a:srgbClr val="CC7832"/>
              </a:buClr>
              <a:buSzPts val="2400"/>
              <a:buFont typeface="Consolas"/>
              <a:buNone/>
            </a:pPr>
            <a:r>
              <a:rPr lang="en-US" sz="2400">
                <a:solidFill>
                  <a:srgbClr val="CC7832"/>
                </a:solidFill>
              </a:rPr>
              <a:t>del</a:t>
            </a:r>
            <a:r>
              <a:rPr lang="en-US" sz="2400"/>
              <a:t> </a:t>
            </a:r>
            <a:r>
              <a:rPr lang="en-US" sz="2400">
                <a:solidFill>
                  <a:srgbClr val="A9B7C6"/>
                </a:solidFill>
              </a:rPr>
              <a:t>personDict(</a:t>
            </a:r>
            <a:r>
              <a:rPr lang="en-US" sz="2400">
                <a:solidFill>
                  <a:srgbClr val="6A8759"/>
                </a:solidFill>
              </a:rPr>
              <a:t>“age”</a:t>
            </a:r>
            <a:r>
              <a:rPr lang="en-US" sz="2400">
                <a:solidFill>
                  <a:srgbClr val="A9B7C6"/>
                </a:solidFill>
              </a:rPr>
              <a:t>)</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(personDict)</a:t>
            </a:r>
            <a:endParaRPr/>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a:t>
            </a:r>
            <a:endParaRPr/>
          </a:p>
          <a:p>
            <a:pPr marL="0" lvl="0" indent="0" algn="l" rtl="0">
              <a:spcBef>
                <a:spcPts val="0"/>
              </a:spcBef>
              <a:spcAft>
                <a:spcPts val="0"/>
              </a:spcAft>
              <a:buClr>
                <a:srgbClr val="A9B7C6"/>
              </a:buClr>
              <a:buSzPts val="2400"/>
              <a:buNone/>
            </a:pPr>
            <a:r>
              <a:rPr lang="en-US" sz="2400">
                <a:solidFill>
                  <a:srgbClr val="A9B7C6"/>
                </a:solidFill>
              </a:rPr>
              <a:t>{'name': 'John', 'age': 24, 'weight': 88}</a:t>
            </a:r>
            <a:endParaRPr/>
          </a:p>
          <a:p>
            <a:pPr marL="0" lvl="0" indent="0" algn="l" rtl="0">
              <a:spcBef>
                <a:spcPts val="0"/>
              </a:spcBef>
              <a:spcAft>
                <a:spcPts val="0"/>
              </a:spcAft>
              <a:buClr>
                <a:srgbClr val="A9B7C6"/>
              </a:buClr>
              <a:buSzPts val="2400"/>
              <a:buNone/>
            </a:pPr>
            <a:r>
              <a:rPr lang="en-US" sz="2400">
                <a:solidFill>
                  <a:srgbClr val="A9B7C6"/>
                </a:solidFill>
              </a:rPr>
              <a:t>{'name': 'John', 'weight': 88}</a:t>
            </a:r>
            <a:endParaRPr sz="2400">
              <a:solidFill>
                <a:srgbClr val="A9B7C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81"/>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Nested Data Structures</a:t>
            </a:r>
            <a:endParaRPr/>
          </a:p>
        </p:txBody>
      </p:sp>
      <p:sp>
        <p:nvSpPr>
          <p:cNvPr id="1242" name="Google Shape;1242;p81"/>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Advanced Data Structures</a:t>
            </a:r>
            <a:endParaRPr/>
          </a:p>
          <a:p>
            <a:pPr marL="0" lvl="0" indent="0" algn="l" rtl="0">
              <a:spcBef>
                <a:spcPts val="400"/>
              </a:spcBef>
              <a:spcAft>
                <a:spcPts val="0"/>
              </a:spcAft>
              <a:buClr>
                <a:srgbClr val="8F8F8F"/>
              </a:buClr>
              <a:buSzPts val="2000"/>
              <a:buNone/>
            </a:pPr>
            <a:endParaRPr/>
          </a:p>
        </p:txBody>
      </p:sp>
      <p:graphicFrame>
        <p:nvGraphicFramePr>
          <p:cNvPr id="1243" name="Google Shape;1243;p81"/>
          <p:cNvGraphicFramePr/>
          <p:nvPr>
            <p:extLst>
              <p:ext uri="{D42A27DB-BD31-4B8C-83A1-F6EECF244321}">
                <p14:modId xmlns:p14="http://schemas.microsoft.com/office/powerpoint/2010/main" val="297366334"/>
              </p:ext>
            </p:extLst>
          </p:nvPr>
        </p:nvGraphicFramePr>
        <p:xfrm>
          <a:off x="518703" y="2524038"/>
          <a:ext cx="2643900" cy="320045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latin typeface="Calibri" panose="020F0502020204030204" pitchFamily="34" charset="0"/>
                          <a:cs typeface="Calibri" panose="020F0502020204030204" pitchFamily="34" charset="0"/>
                        </a:rPr>
                        <a:t>Data structures can hold other data structures.</a:t>
                      </a:r>
                      <a:endParaRPr sz="1800" b="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 example on the right shows a list with a nested tuple.</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latin typeface="Calibri" panose="020F0502020204030204" pitchFamily="34" charset="0"/>
                          <a:cs typeface="Calibri" panose="020F0502020204030204" pitchFamily="34" charset="0"/>
                        </a:rPr>
                        <a:t>They can be manipulated the same way as basic structures.</a:t>
                      </a: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44" name="Google Shape;1244;p81"/>
          <p:cNvSpPr txBox="1">
            <a:spLocks noGrp="1"/>
          </p:cNvSpPr>
          <p:nvPr>
            <p:ph type="body" idx="2"/>
          </p:nvPr>
        </p:nvSpPr>
        <p:spPr>
          <a:xfrm>
            <a:off x="3402469" y="1715716"/>
            <a:ext cx="8162812" cy="452431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1800"/>
              <a:buFont typeface="Consolas"/>
              <a:buNone/>
            </a:pPr>
            <a:r>
              <a:rPr lang="en-US" sz="1800" dirty="0" err="1">
                <a:solidFill>
                  <a:srgbClr val="A9B7C6"/>
                </a:solidFill>
              </a:rPr>
              <a:t>nestedDS</a:t>
            </a:r>
            <a:r>
              <a:rPr lang="en-US" sz="1800" dirty="0">
                <a:solidFill>
                  <a:srgbClr val="A9B7C6"/>
                </a:solidFill>
              </a:rPr>
              <a:t> = [</a:t>
            </a:r>
            <a:r>
              <a:rPr lang="en-US" sz="1800" dirty="0">
                <a:solidFill>
                  <a:srgbClr val="6A8759"/>
                </a:solidFill>
              </a:rPr>
              <a:t>“hello”</a:t>
            </a:r>
            <a:r>
              <a:rPr lang="en-US" sz="1800" dirty="0">
                <a:solidFill>
                  <a:srgbClr val="CC7832"/>
                </a:solidFill>
              </a:rPr>
              <a:t>,</a:t>
            </a:r>
            <a:r>
              <a:rPr lang="en-US" sz="1800" dirty="0">
                <a:solidFill>
                  <a:srgbClr val="A9B7C6"/>
                </a:solidFill>
              </a:rPr>
              <a:t> {</a:t>
            </a:r>
            <a:r>
              <a:rPr lang="en-US" sz="1800" dirty="0">
                <a:solidFill>
                  <a:srgbClr val="6A8759"/>
                </a:solidFill>
              </a:rPr>
              <a:t>“</a:t>
            </a:r>
            <a:r>
              <a:rPr lang="en-US" sz="1800" dirty="0" err="1">
                <a:solidFill>
                  <a:srgbClr val="6A8759"/>
                </a:solidFill>
              </a:rPr>
              <a:t>name”</a:t>
            </a:r>
            <a:r>
              <a:rPr lang="en-US" sz="1800" dirty="0" err="1">
                <a:solidFill>
                  <a:srgbClr val="A9B7C6"/>
                </a:solidFill>
              </a:rPr>
              <a:t>:</a:t>
            </a:r>
            <a:r>
              <a:rPr lang="en-US" sz="1800" dirty="0" err="1">
                <a:solidFill>
                  <a:srgbClr val="6A8759"/>
                </a:solidFill>
              </a:rPr>
              <a:t>”John</a:t>
            </a:r>
            <a:r>
              <a:rPr lang="en-US" sz="1800" dirty="0">
                <a:solidFill>
                  <a:srgbClr val="6A8759"/>
                </a:solidFill>
              </a:rPr>
              <a:t>”</a:t>
            </a:r>
            <a:r>
              <a:rPr lang="en-US" sz="1800" dirty="0">
                <a:solidFill>
                  <a:srgbClr val="CC7832"/>
                </a:solidFill>
              </a:rPr>
              <a:t>,</a:t>
            </a:r>
            <a:r>
              <a:rPr lang="en-US" sz="1800" dirty="0">
                <a:solidFill>
                  <a:srgbClr val="A9B7C6"/>
                </a:solidFill>
              </a:rPr>
              <a:t> </a:t>
            </a:r>
            <a:r>
              <a:rPr lang="en-US" sz="1800" dirty="0">
                <a:solidFill>
                  <a:srgbClr val="6A8759"/>
                </a:solidFill>
              </a:rPr>
              <a:t>“age”</a:t>
            </a:r>
            <a:r>
              <a:rPr lang="en-US" sz="1800" dirty="0">
                <a:solidFill>
                  <a:srgbClr val="A9B7C6"/>
                </a:solidFill>
              </a:rPr>
              <a:t>:</a:t>
            </a:r>
            <a:r>
              <a:rPr lang="en-US" sz="1800" dirty="0">
                <a:solidFill>
                  <a:srgbClr val="6897BB"/>
                </a:solidFill>
              </a:rPr>
              <a:t>24</a:t>
            </a:r>
            <a:r>
              <a:rPr lang="en-US" sz="1800" dirty="0">
                <a:solidFill>
                  <a:srgbClr val="A9B7C6"/>
                </a:solidFill>
              </a:rPr>
              <a:t>}</a:t>
            </a:r>
            <a:r>
              <a:rPr lang="en-US" sz="1800" dirty="0">
                <a:solidFill>
                  <a:srgbClr val="CC7832"/>
                </a:solidFill>
              </a:rPr>
              <a:t>,</a:t>
            </a:r>
            <a:r>
              <a:rPr lang="en-US" sz="1800" dirty="0">
                <a:solidFill>
                  <a:srgbClr val="A9B7C6"/>
                </a:solidFill>
              </a:rPr>
              <a:t> [</a:t>
            </a:r>
            <a:r>
              <a:rPr lang="en-US" sz="1800" dirty="0">
                <a:solidFill>
                  <a:srgbClr val="6A8759"/>
                </a:solidFill>
              </a:rPr>
              <a:t>“one”</a:t>
            </a:r>
            <a:r>
              <a:rPr lang="en-US" sz="1800" dirty="0">
                <a:solidFill>
                  <a:srgbClr val="CC7832"/>
                </a:solidFill>
              </a:rPr>
              <a:t>,</a:t>
            </a:r>
            <a:r>
              <a:rPr lang="en-US" sz="1800" dirty="0">
                <a:solidFill>
                  <a:srgbClr val="A9B7C6"/>
                </a:solidFill>
              </a:rPr>
              <a:t> </a:t>
            </a:r>
            <a:r>
              <a:rPr lang="en-US" sz="1800" dirty="0">
                <a:solidFill>
                  <a:srgbClr val="6A8759"/>
                </a:solidFill>
              </a:rPr>
              <a:t>“two”</a:t>
            </a:r>
            <a:r>
              <a:rPr lang="en-US" sz="1800" dirty="0">
                <a:solidFill>
                  <a:srgbClr val="A9B7C6"/>
                </a:solidFill>
              </a:rPr>
              <a:t>]]</a:t>
            </a:r>
            <a:endParaRPr lang="en-US" sz="1800" dirty="0"/>
          </a:p>
          <a:p>
            <a:pPr marL="0" marR="0" lvl="0" indent="0" algn="l" rtl="0">
              <a:lnSpc>
                <a:spcPct val="100000"/>
              </a:lnSpc>
              <a:spcBef>
                <a:spcPts val="0"/>
              </a:spcBef>
              <a:spcAft>
                <a:spcPts val="0"/>
              </a:spcAft>
              <a:buClr>
                <a:schemeClr val="lt1"/>
              </a:buClr>
              <a:buSzPts val="1800"/>
              <a:buFont typeface="Consolas"/>
              <a:buNone/>
            </a:pPr>
            <a:endParaRPr lang="en-US" sz="1800" dirty="0">
              <a:solidFill>
                <a:srgbClr val="A9B7C6"/>
              </a:solidFill>
            </a:endParaRPr>
          </a:p>
          <a:p>
            <a:pPr marL="0" marR="0" lvl="0" indent="0" algn="l" rtl="0">
              <a:lnSpc>
                <a:spcPct val="100000"/>
              </a:lnSpc>
              <a:spcBef>
                <a:spcPts val="0"/>
              </a:spcBef>
              <a:spcAft>
                <a:spcPts val="0"/>
              </a:spcAft>
              <a:buClr>
                <a:srgbClr val="8888C6"/>
              </a:buClr>
              <a:buSzPts val="1800"/>
              <a:buFont typeface="Consolas"/>
              <a:buNone/>
            </a:pPr>
            <a:r>
              <a:rPr lang="en-US" sz="1800" dirty="0">
                <a:solidFill>
                  <a:srgbClr val="8888C6"/>
                </a:solidFill>
              </a:rPr>
              <a:t>print</a:t>
            </a:r>
            <a:r>
              <a:rPr lang="en-US" sz="1800" dirty="0">
                <a:solidFill>
                  <a:srgbClr val="A9B7C6"/>
                </a:solidFill>
              </a:rPr>
              <a:t>(</a:t>
            </a:r>
            <a:r>
              <a:rPr lang="en-US" sz="1800" dirty="0" err="1">
                <a:solidFill>
                  <a:srgbClr val="A9B7C6"/>
                </a:solidFill>
              </a:rPr>
              <a:t>nestedDS</a:t>
            </a:r>
            <a:r>
              <a:rPr lang="en-US" sz="1800" dirty="0">
                <a:solidFill>
                  <a:srgbClr val="A9B7C6"/>
                </a:solidFill>
              </a:rPr>
              <a:t>)</a:t>
            </a:r>
            <a:endParaRPr lang="en-US" sz="1800" dirty="0"/>
          </a:p>
          <a:p>
            <a:pPr marL="0" marR="0" lvl="0" indent="0" algn="l" rtl="0">
              <a:lnSpc>
                <a:spcPct val="100000"/>
              </a:lnSpc>
              <a:spcBef>
                <a:spcPts val="0"/>
              </a:spcBef>
              <a:spcAft>
                <a:spcPts val="0"/>
              </a:spcAft>
              <a:buClr>
                <a:schemeClr val="lt1"/>
              </a:buClr>
              <a:buSzPts val="1800"/>
              <a:buFont typeface="Consolas"/>
              <a:buNone/>
            </a:pPr>
            <a:endParaRPr lang="en-US" sz="1800" dirty="0">
              <a:solidFill>
                <a:srgbClr val="A9B7C6"/>
              </a:solidFill>
            </a:endParaRPr>
          </a:p>
          <a:p>
            <a:pPr marL="0" marR="0" lvl="0" indent="0" algn="l" rtl="0">
              <a:lnSpc>
                <a:spcPct val="100000"/>
              </a:lnSpc>
              <a:spcBef>
                <a:spcPts val="0"/>
              </a:spcBef>
              <a:spcAft>
                <a:spcPts val="0"/>
              </a:spcAft>
              <a:buClr>
                <a:srgbClr val="8888C6"/>
              </a:buClr>
              <a:buSzPts val="1800"/>
              <a:buFont typeface="Consolas"/>
              <a:buNone/>
            </a:pPr>
            <a:r>
              <a:rPr lang="en-US" sz="1800" dirty="0">
                <a:solidFill>
                  <a:srgbClr val="8888C6"/>
                </a:solidFill>
              </a:rPr>
              <a:t>print</a:t>
            </a:r>
            <a:r>
              <a:rPr lang="en-US" sz="1800" dirty="0">
                <a:solidFill>
                  <a:srgbClr val="A9B7C6"/>
                </a:solidFill>
              </a:rPr>
              <a:t>(</a:t>
            </a:r>
            <a:r>
              <a:rPr lang="en-US" sz="1800" dirty="0" err="1">
                <a:solidFill>
                  <a:srgbClr val="A9B7C6"/>
                </a:solidFill>
              </a:rPr>
              <a:t>nestedDS</a:t>
            </a:r>
            <a:r>
              <a:rPr lang="en-US" sz="1800" dirty="0">
                <a:solidFill>
                  <a:srgbClr val="A9B7C6"/>
                </a:solidFill>
              </a:rPr>
              <a:t>[</a:t>
            </a:r>
            <a:r>
              <a:rPr lang="en-US" sz="1800" dirty="0">
                <a:solidFill>
                  <a:srgbClr val="6897BB"/>
                </a:solidFill>
              </a:rPr>
              <a:t>1</a:t>
            </a:r>
            <a:r>
              <a:rPr lang="en-US" sz="1800" dirty="0">
                <a:solidFill>
                  <a:srgbClr val="A9B7C6"/>
                </a:solidFill>
              </a:rPr>
              <a:t>])</a:t>
            </a:r>
            <a:endParaRPr lang="en-US" sz="1800" dirty="0"/>
          </a:p>
          <a:p>
            <a:pPr marL="0" marR="0" lvl="0" indent="0" algn="l" rtl="0">
              <a:lnSpc>
                <a:spcPct val="100000"/>
              </a:lnSpc>
              <a:spcBef>
                <a:spcPts val="0"/>
              </a:spcBef>
              <a:spcAft>
                <a:spcPts val="0"/>
              </a:spcAft>
              <a:buClr>
                <a:schemeClr val="lt1"/>
              </a:buClr>
              <a:buSzPts val="1800"/>
              <a:buFont typeface="Consolas"/>
              <a:buNone/>
            </a:pPr>
            <a:endParaRPr lang="en-US" sz="1800" dirty="0">
              <a:solidFill>
                <a:srgbClr val="A9B7C6"/>
              </a:solidFill>
            </a:endParaRPr>
          </a:p>
          <a:p>
            <a:pPr marL="0" marR="0" lvl="0" indent="0" algn="l" rtl="0">
              <a:lnSpc>
                <a:spcPct val="100000"/>
              </a:lnSpc>
              <a:spcBef>
                <a:spcPts val="0"/>
              </a:spcBef>
              <a:spcAft>
                <a:spcPts val="0"/>
              </a:spcAft>
              <a:buClr>
                <a:srgbClr val="8888C6"/>
              </a:buClr>
              <a:buSzPts val="1800"/>
              <a:buFont typeface="Consolas"/>
              <a:buNone/>
            </a:pPr>
            <a:r>
              <a:rPr lang="en-US" sz="1800" dirty="0">
                <a:solidFill>
                  <a:srgbClr val="8888C6"/>
                </a:solidFill>
              </a:rPr>
              <a:t>print</a:t>
            </a:r>
            <a:r>
              <a:rPr lang="en-US" sz="1800" dirty="0">
                <a:solidFill>
                  <a:srgbClr val="A9B7C6"/>
                </a:solidFill>
              </a:rPr>
              <a:t>(</a:t>
            </a:r>
            <a:r>
              <a:rPr lang="en-US" sz="1800" dirty="0" err="1">
                <a:solidFill>
                  <a:srgbClr val="A9B7C6"/>
                </a:solidFill>
              </a:rPr>
              <a:t>nestedDS</a:t>
            </a:r>
            <a:r>
              <a:rPr lang="en-US" sz="1800" dirty="0">
                <a:solidFill>
                  <a:srgbClr val="A9B7C6"/>
                </a:solidFill>
              </a:rPr>
              <a:t>[</a:t>
            </a:r>
            <a:r>
              <a:rPr lang="en-US" sz="1800" dirty="0">
                <a:solidFill>
                  <a:srgbClr val="6897BB"/>
                </a:solidFill>
              </a:rPr>
              <a:t>1</a:t>
            </a:r>
            <a:r>
              <a:rPr lang="en-US" sz="1800" dirty="0">
                <a:solidFill>
                  <a:srgbClr val="A9B7C6"/>
                </a:solidFill>
              </a:rPr>
              <a:t>][</a:t>
            </a:r>
            <a:r>
              <a:rPr lang="en-US" sz="1800" dirty="0">
                <a:solidFill>
                  <a:srgbClr val="6A8759"/>
                </a:solidFill>
              </a:rPr>
              <a:t>“name”</a:t>
            </a:r>
            <a:r>
              <a:rPr lang="en-US" sz="1800" dirty="0">
                <a:solidFill>
                  <a:srgbClr val="A9B7C6"/>
                </a:solidFill>
              </a:rPr>
              <a:t>])</a:t>
            </a:r>
            <a:endParaRPr lang="en-US" sz="1800" dirty="0"/>
          </a:p>
          <a:p>
            <a:pPr marL="0" marR="0" lvl="0" indent="0" algn="l" rtl="0">
              <a:lnSpc>
                <a:spcPct val="100000"/>
              </a:lnSpc>
              <a:spcBef>
                <a:spcPts val="0"/>
              </a:spcBef>
              <a:spcAft>
                <a:spcPts val="0"/>
              </a:spcAft>
              <a:buClr>
                <a:schemeClr val="lt1"/>
              </a:buClr>
              <a:buSzPts val="1800"/>
              <a:buFont typeface="Consolas"/>
              <a:buNone/>
            </a:pPr>
            <a:endParaRPr lang="en-US" sz="1800" dirty="0">
              <a:solidFill>
                <a:srgbClr val="A9B7C6"/>
              </a:solidFill>
            </a:endParaRPr>
          </a:p>
          <a:p>
            <a:pPr marL="0" marR="0" lvl="0" indent="0" algn="l" rtl="0">
              <a:lnSpc>
                <a:spcPct val="100000"/>
              </a:lnSpc>
              <a:spcBef>
                <a:spcPts val="0"/>
              </a:spcBef>
              <a:spcAft>
                <a:spcPts val="0"/>
              </a:spcAft>
              <a:buClr>
                <a:srgbClr val="A9B7C6"/>
              </a:buClr>
              <a:buSzPts val="1800"/>
              <a:buFont typeface="Consolas"/>
              <a:buNone/>
            </a:pPr>
            <a:r>
              <a:rPr lang="en-US" sz="1800" dirty="0" err="1">
                <a:solidFill>
                  <a:srgbClr val="A9B7C6"/>
                </a:solidFill>
              </a:rPr>
              <a:t>nestedDS</a:t>
            </a:r>
            <a:r>
              <a:rPr lang="en-US" sz="1800" dirty="0">
                <a:solidFill>
                  <a:srgbClr val="A9B7C6"/>
                </a:solidFill>
              </a:rPr>
              <a:t>[</a:t>
            </a:r>
            <a:r>
              <a:rPr lang="en-US" sz="1800" dirty="0">
                <a:solidFill>
                  <a:srgbClr val="6897BB"/>
                </a:solidFill>
              </a:rPr>
              <a:t>2</a:t>
            </a:r>
            <a:r>
              <a:rPr lang="en-US" sz="1800" dirty="0">
                <a:solidFill>
                  <a:srgbClr val="A9B7C6"/>
                </a:solidFill>
              </a:rPr>
              <a:t>].append(</a:t>
            </a:r>
            <a:r>
              <a:rPr lang="en-US" sz="1800" dirty="0">
                <a:solidFill>
                  <a:srgbClr val="6A8759"/>
                </a:solidFill>
              </a:rPr>
              <a:t>“three”</a:t>
            </a:r>
            <a:r>
              <a:rPr lang="en-US" sz="1800" dirty="0">
                <a:solidFill>
                  <a:srgbClr val="A9B7C6"/>
                </a:solidFill>
              </a:rPr>
              <a:t>)</a:t>
            </a:r>
            <a:endParaRPr lang="en-US" sz="1800" dirty="0"/>
          </a:p>
          <a:p>
            <a:pPr marL="0" marR="0" lvl="0" indent="0" algn="l" rtl="0">
              <a:lnSpc>
                <a:spcPct val="100000"/>
              </a:lnSpc>
              <a:spcBef>
                <a:spcPts val="0"/>
              </a:spcBef>
              <a:spcAft>
                <a:spcPts val="0"/>
              </a:spcAft>
              <a:buClr>
                <a:schemeClr val="lt1"/>
              </a:buClr>
              <a:buSzPts val="1800"/>
              <a:buFont typeface="Consolas"/>
              <a:buNone/>
            </a:pPr>
            <a:endParaRPr lang="en-US" sz="1800" dirty="0">
              <a:solidFill>
                <a:srgbClr val="A9B7C6"/>
              </a:solidFill>
            </a:endParaRPr>
          </a:p>
          <a:p>
            <a:pPr marL="0" marR="0" lvl="0" indent="0" algn="l" rtl="0">
              <a:lnSpc>
                <a:spcPct val="100000"/>
              </a:lnSpc>
              <a:spcBef>
                <a:spcPts val="0"/>
              </a:spcBef>
              <a:spcAft>
                <a:spcPts val="0"/>
              </a:spcAft>
              <a:buClr>
                <a:srgbClr val="8888C6"/>
              </a:buClr>
              <a:buSzPts val="1800"/>
              <a:buFont typeface="Consolas"/>
              <a:buNone/>
            </a:pPr>
            <a:r>
              <a:rPr lang="en-US" sz="1800" dirty="0">
                <a:solidFill>
                  <a:srgbClr val="8888C6"/>
                </a:solidFill>
              </a:rPr>
              <a:t>print</a:t>
            </a:r>
            <a:r>
              <a:rPr lang="en-US" sz="1800" dirty="0">
                <a:solidFill>
                  <a:srgbClr val="A9B7C6"/>
                </a:solidFill>
              </a:rPr>
              <a:t>(</a:t>
            </a:r>
            <a:r>
              <a:rPr lang="en-US" sz="1800" dirty="0" err="1">
                <a:solidFill>
                  <a:srgbClr val="A9B7C6"/>
                </a:solidFill>
              </a:rPr>
              <a:t>nestedDS</a:t>
            </a:r>
            <a:r>
              <a:rPr lang="en-US" sz="1800" dirty="0">
                <a:solidFill>
                  <a:srgbClr val="A9B7C6"/>
                </a:solidFill>
              </a:rPr>
              <a:t>[</a:t>
            </a:r>
            <a:r>
              <a:rPr lang="en-US" sz="1800" dirty="0">
                <a:solidFill>
                  <a:srgbClr val="6897BB"/>
                </a:solidFill>
              </a:rPr>
              <a:t>2</a:t>
            </a:r>
            <a:r>
              <a:rPr lang="en-US" sz="1800" dirty="0">
                <a:solidFill>
                  <a:srgbClr val="A9B7C6"/>
                </a:solidFill>
              </a:rPr>
              <a:t>])</a:t>
            </a:r>
            <a:br>
              <a:rPr lang="en-US" sz="1800" dirty="0">
                <a:solidFill>
                  <a:srgbClr val="A9B7C6"/>
                </a:solidFill>
              </a:rPr>
            </a:br>
            <a:r>
              <a:rPr lang="en-US" sz="1800" dirty="0">
                <a:solidFill>
                  <a:srgbClr val="A9B7C6"/>
                </a:solidFill>
              </a:rPr>
              <a:t>==========================================================</a:t>
            </a:r>
            <a:endParaRPr lang="en-US" sz="1800" dirty="0"/>
          </a:p>
          <a:p>
            <a:pPr marL="0" lvl="0" indent="0" algn="l" rtl="0">
              <a:spcBef>
                <a:spcPts val="0"/>
              </a:spcBef>
              <a:spcAft>
                <a:spcPts val="0"/>
              </a:spcAft>
              <a:buClr>
                <a:srgbClr val="A9B7C6"/>
              </a:buClr>
              <a:buSzPts val="1800"/>
              <a:buNone/>
            </a:pPr>
            <a:r>
              <a:rPr lang="en-US" sz="1800" dirty="0">
                <a:solidFill>
                  <a:srgbClr val="A9B7C6"/>
                </a:solidFill>
              </a:rPr>
              <a:t>['hello', {'name': 'John', 'age': 24}, ['one', 'two']]</a:t>
            </a:r>
            <a:endParaRPr lang="en-US" sz="1800" dirty="0"/>
          </a:p>
          <a:p>
            <a:pPr marL="0" lvl="0" indent="0" algn="l" rtl="0">
              <a:spcBef>
                <a:spcPts val="0"/>
              </a:spcBef>
              <a:spcAft>
                <a:spcPts val="0"/>
              </a:spcAft>
              <a:buClr>
                <a:srgbClr val="A9B7C6"/>
              </a:buClr>
              <a:buSzPts val="1800"/>
              <a:buNone/>
            </a:pPr>
            <a:r>
              <a:rPr lang="en-US" sz="1800" dirty="0">
                <a:solidFill>
                  <a:srgbClr val="A9B7C6"/>
                </a:solidFill>
              </a:rPr>
              <a:t>{'name': 'John', 'age': 24}</a:t>
            </a:r>
            <a:endParaRPr lang="en-US" sz="1800" dirty="0"/>
          </a:p>
          <a:p>
            <a:pPr marL="0" lvl="0" indent="0" algn="l" rtl="0">
              <a:spcBef>
                <a:spcPts val="0"/>
              </a:spcBef>
              <a:spcAft>
                <a:spcPts val="0"/>
              </a:spcAft>
              <a:buClr>
                <a:srgbClr val="A9B7C6"/>
              </a:buClr>
              <a:buSzPts val="1800"/>
              <a:buNone/>
            </a:pPr>
            <a:r>
              <a:rPr lang="en-US" sz="1800" dirty="0">
                <a:solidFill>
                  <a:srgbClr val="A9B7C6"/>
                </a:solidFill>
              </a:rPr>
              <a:t>John</a:t>
            </a:r>
            <a:endParaRPr lang="en-US" sz="1800" dirty="0"/>
          </a:p>
          <a:p>
            <a:pPr marL="0" lvl="0" indent="0" algn="l" rtl="0">
              <a:spcBef>
                <a:spcPts val="0"/>
              </a:spcBef>
              <a:spcAft>
                <a:spcPts val="0"/>
              </a:spcAft>
              <a:buClr>
                <a:srgbClr val="A9B7C6"/>
              </a:buClr>
              <a:buSzPts val="1800"/>
              <a:buNone/>
            </a:pPr>
            <a:r>
              <a:rPr lang="en-US" sz="1800" dirty="0">
                <a:solidFill>
                  <a:srgbClr val="A9B7C6"/>
                </a:solidFill>
              </a:rPr>
              <a:t>['one', 'two', 'three']</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82"/>
          <p:cNvSpPr txBox="1">
            <a:spLocks noGrp="1"/>
          </p:cNvSpPr>
          <p:nvPr>
            <p:ph type="title"/>
          </p:nvPr>
        </p:nvSpPr>
        <p:spPr>
          <a:xfrm>
            <a:off x="-10977" y="697657"/>
            <a:ext cx="4751111"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Lab PY-02-L4</a:t>
            </a:r>
            <a:endParaRPr dirty="0"/>
          </a:p>
        </p:txBody>
      </p:sp>
      <p:sp>
        <p:nvSpPr>
          <p:cNvPr id="1250" name="Google Shape;1250;p82"/>
          <p:cNvSpPr txBox="1">
            <a:spLocks noGrp="1"/>
          </p:cNvSpPr>
          <p:nvPr>
            <p:ph type="body" idx="1"/>
          </p:nvPr>
        </p:nvSpPr>
        <p:spPr>
          <a:xfrm>
            <a:off x="-10977" y="1699176"/>
            <a:ext cx="4764465" cy="974909"/>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600"/>
              <a:buNone/>
            </a:pPr>
            <a:r>
              <a:rPr lang="en-US" dirty="0"/>
              <a:t>Dictionary Lab</a:t>
            </a:r>
            <a:endParaRPr dirty="0"/>
          </a:p>
          <a:p>
            <a:pPr marL="0" lvl="0" indent="0" algn="ctr" rtl="0">
              <a:spcBef>
                <a:spcPts val="520"/>
              </a:spcBef>
              <a:spcAft>
                <a:spcPts val="0"/>
              </a:spcAft>
              <a:buClr>
                <a:schemeClr val="lt1"/>
              </a:buClr>
              <a:buSzPts val="2600"/>
              <a:buNone/>
            </a:pPr>
            <a:r>
              <a:rPr lang="en-US" dirty="0"/>
              <a:t>10–20 Min.</a:t>
            </a:r>
            <a:endParaRPr dirty="0"/>
          </a:p>
        </p:txBody>
      </p:sp>
      <p:sp>
        <p:nvSpPr>
          <p:cNvPr id="1251" name="Google Shape;1251;p82"/>
          <p:cNvSpPr txBox="1">
            <a:spLocks noGrp="1"/>
          </p:cNvSpPr>
          <p:nvPr>
            <p:ph type="body" idx="2"/>
          </p:nvPr>
        </p:nvSpPr>
        <p:spPr>
          <a:xfrm>
            <a:off x="5900333" y="1664042"/>
            <a:ext cx="5358217" cy="544995"/>
          </a:xfrm>
          <a:prstGeom prst="rect">
            <a:avLst/>
          </a:prstGeom>
          <a:noFill/>
          <a:ln>
            <a:noFill/>
          </a:ln>
        </p:spPr>
        <p:txBody>
          <a:bodyPr spcFirstLastPara="1" wrap="square" lIns="91425" tIns="45700" rIns="91425" bIns="45700" anchor="ctr" anchorCtr="0">
            <a:noAutofit/>
          </a:bodyPr>
          <a:lstStyle/>
          <a:p>
            <a:pPr marL="0" indent="0">
              <a:spcBef>
                <a:spcPts val="0"/>
              </a:spcBef>
              <a:buSzPts val="1800"/>
            </a:pPr>
            <a:r>
              <a:rPr lang="en-US" sz="1800" dirty="0">
                <a:effectLst/>
                <a:latin typeface="Calibri" panose="020F0502020204030204" pitchFamily="34" charset="0"/>
                <a:ea typeface="Calibri" panose="020F0502020204030204" pitchFamily="34" charset="0"/>
                <a:cs typeface="Calibri" panose="020F0502020204030204" pitchFamily="34" charset="0"/>
              </a:rPr>
              <a:t>Practice using a dictionary that stores predefined data that a user can randomly request.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Clr>
                <a:schemeClr val="dk1"/>
              </a:buClr>
              <a:buSzPts val="1800"/>
              <a:buNone/>
            </a:pPr>
            <a:endParaRPr dirty="0"/>
          </a:p>
        </p:txBody>
      </p:sp>
      <p:sp>
        <p:nvSpPr>
          <p:cNvPr id="1252" name="Google Shape;1252;p82"/>
          <p:cNvSpPr txBox="1">
            <a:spLocks noGrp="1"/>
          </p:cNvSpPr>
          <p:nvPr>
            <p:ph type="body" idx="3"/>
          </p:nvPr>
        </p:nvSpPr>
        <p:spPr>
          <a:xfrm>
            <a:off x="6750050" y="2868613"/>
            <a:ext cx="4803775" cy="15414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Font typeface="Calibri"/>
              <a:buChar char="•"/>
            </a:pPr>
            <a:r>
              <a:rPr lang="en-US" sz="1800" dirty="0"/>
              <a:t>Set up a dictionary with services and their port numbers.</a:t>
            </a:r>
            <a:endParaRPr dirty="0"/>
          </a:p>
          <a:p>
            <a:pPr marL="342900" lvl="0" indent="-342900" algn="l" rtl="0">
              <a:spcBef>
                <a:spcPts val="360"/>
              </a:spcBef>
              <a:spcAft>
                <a:spcPts val="0"/>
              </a:spcAft>
              <a:buClr>
                <a:schemeClr val="dk1"/>
              </a:buClr>
              <a:buSzPts val="1800"/>
              <a:buFont typeface="Calibri"/>
              <a:buChar char="•"/>
            </a:pPr>
            <a:r>
              <a:rPr lang="en-US" sz="1800" dirty="0"/>
              <a:t>Create a statement that asks the user for a service name.</a:t>
            </a:r>
            <a:endParaRPr dirty="0"/>
          </a:p>
          <a:p>
            <a:pPr marL="342900" lvl="0" indent="-342900" algn="l" rtl="0">
              <a:spcBef>
                <a:spcPts val="360"/>
              </a:spcBef>
              <a:spcAft>
                <a:spcPts val="0"/>
              </a:spcAft>
              <a:buClr>
                <a:schemeClr val="dk1"/>
              </a:buClr>
              <a:buSzPts val="1800"/>
              <a:buFont typeface="Calibri"/>
              <a:buChar char="•"/>
            </a:pPr>
            <a:r>
              <a:rPr lang="en-US" sz="1800" dirty="0"/>
              <a:t>Print the specified service and port number.</a:t>
            </a:r>
            <a:endParaRPr sz="1800" dirty="0"/>
          </a:p>
        </p:txBody>
      </p:sp>
      <p:sp>
        <p:nvSpPr>
          <p:cNvPr id="1253" name="Google Shape;1253;p82"/>
          <p:cNvSpPr txBox="1">
            <a:spLocks noGrp="1"/>
          </p:cNvSpPr>
          <p:nvPr>
            <p:ph type="body" idx="4"/>
          </p:nvPr>
        </p:nvSpPr>
        <p:spPr>
          <a:xfrm>
            <a:off x="5871758" y="5165418"/>
            <a:ext cx="2754204" cy="1118366"/>
          </a:xfrm>
          <a:prstGeom prst="rect">
            <a:avLst/>
          </a:prstGeom>
          <a:noFill/>
          <a:ln>
            <a:noFill/>
          </a:ln>
        </p:spPr>
        <p:txBody>
          <a:bodyPr spcFirstLastPara="1" wrap="square" lIns="91425" tIns="45700" rIns="91425" bIns="45700" anchor="t" anchorCtr="0">
            <a:noAutofit/>
          </a:bodyPr>
          <a:lstStyle/>
          <a:p>
            <a:pPr marL="266700" lvl="0" indent="-266700" algn="l" rtl="0">
              <a:spcBef>
                <a:spcPts val="0"/>
              </a:spcBef>
              <a:spcAft>
                <a:spcPts val="0"/>
              </a:spcAft>
              <a:buClr>
                <a:schemeClr val="dk1"/>
              </a:buClr>
              <a:buSzPts val="1800"/>
              <a:buChar char="•"/>
            </a:pPr>
            <a:r>
              <a:rPr lang="en-US" sz="1800" dirty="0"/>
              <a:t>Windows/MacOS</a:t>
            </a:r>
            <a:endParaRPr dirty="0"/>
          </a:p>
          <a:p>
            <a:pPr marL="266700" lvl="0" indent="-266700" algn="l" rtl="0">
              <a:spcBef>
                <a:spcPts val="360"/>
              </a:spcBef>
              <a:spcAft>
                <a:spcPts val="0"/>
              </a:spcAft>
              <a:buClr>
                <a:schemeClr val="dk1"/>
              </a:buClr>
              <a:buSzPts val="1800"/>
              <a:buChar char="•"/>
            </a:pPr>
            <a:r>
              <a:rPr lang="en-US" sz="1800" dirty="0"/>
              <a:t>Python 3</a:t>
            </a:r>
            <a:endParaRPr dirty="0"/>
          </a:p>
          <a:p>
            <a:pPr marL="266700" lvl="0" indent="-266700" algn="l" rtl="0">
              <a:spcBef>
                <a:spcPts val="360"/>
              </a:spcBef>
              <a:spcAft>
                <a:spcPts val="0"/>
              </a:spcAft>
              <a:buClr>
                <a:schemeClr val="dk1"/>
              </a:buClr>
              <a:buSzPts val="1800"/>
              <a:buChar char="•"/>
            </a:pPr>
            <a:r>
              <a:rPr lang="en-US" sz="1800" dirty="0"/>
              <a:t>PyCharm</a:t>
            </a:r>
            <a:endParaRPr sz="1800" dirty="0"/>
          </a:p>
        </p:txBody>
      </p:sp>
      <p:sp>
        <p:nvSpPr>
          <p:cNvPr id="1254" name="Google Shape;1254;p82"/>
          <p:cNvSpPr txBox="1">
            <a:spLocks noGrp="1"/>
          </p:cNvSpPr>
          <p:nvPr>
            <p:ph type="body" idx="5"/>
          </p:nvPr>
        </p:nvSpPr>
        <p:spPr>
          <a:xfrm>
            <a:off x="8882921" y="5161667"/>
            <a:ext cx="2754204" cy="1118366"/>
          </a:xfrm>
          <a:prstGeom prst="rect">
            <a:avLst/>
          </a:prstGeom>
          <a:noFill/>
          <a:ln>
            <a:noFill/>
          </a:ln>
        </p:spPr>
        <p:txBody>
          <a:bodyPr spcFirstLastPara="1" wrap="square" lIns="91425" tIns="45700" rIns="91425" bIns="45700" anchor="t" anchorCtr="0">
            <a:noAutofit/>
          </a:bodyPr>
          <a:lstStyle/>
          <a:p>
            <a:pPr marL="266700" lvl="0" indent="-266700" algn="l" rtl="0">
              <a:spcBef>
                <a:spcPts val="0"/>
              </a:spcBef>
              <a:spcAft>
                <a:spcPts val="0"/>
              </a:spcAft>
              <a:buClr>
                <a:schemeClr val="dk1"/>
              </a:buClr>
              <a:buSzPts val="1800"/>
              <a:buChar char="•"/>
            </a:pPr>
            <a:r>
              <a:rPr lang="en-US" sz="1800"/>
              <a:t>Lab document</a:t>
            </a:r>
            <a:endParaRPr sz="1800"/>
          </a:p>
        </p:txBody>
      </p:sp>
      <p:sp>
        <p:nvSpPr>
          <p:cNvPr id="1255" name="Google Shape;1255;p82"/>
          <p:cNvSpPr txBox="1">
            <a:spLocks noGrp="1"/>
          </p:cNvSpPr>
          <p:nvPr>
            <p:ph type="body" idx="6"/>
          </p:nvPr>
        </p:nvSpPr>
        <p:spPr>
          <a:xfrm>
            <a:off x="-10975" y="134730"/>
            <a:ext cx="4751110" cy="46355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D8D8D8"/>
              </a:buClr>
              <a:buSzPts val="2000"/>
              <a:buNone/>
            </a:pPr>
            <a:r>
              <a:rPr lang="en-US"/>
              <a:t>Advanced Data Structures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83"/>
          <p:cNvSpPr txBox="1">
            <a:spLocks noGrp="1"/>
          </p:cNvSpPr>
          <p:nvPr>
            <p:ph type="title"/>
          </p:nvPr>
        </p:nvSpPr>
        <p:spPr>
          <a:xfrm>
            <a:off x="2876545" y="5008283"/>
            <a:ext cx="6438899" cy="87430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String Manipulation</a:t>
            </a:r>
            <a:endParaRPr/>
          </a:p>
        </p:txBody>
      </p:sp>
      <p:sp>
        <p:nvSpPr>
          <p:cNvPr id="1261" name="Google Shape;1261;p83"/>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lnSpcReduction="10000"/>
          </a:bodyPr>
          <a:lstStyle/>
          <a:p>
            <a:pPr marL="0" lvl="0" indent="0" algn="ctr" rtl="0">
              <a:spcBef>
                <a:spcPts val="0"/>
              </a:spcBef>
              <a:spcAft>
                <a:spcPts val="0"/>
              </a:spcAft>
              <a:buClr>
                <a:schemeClr val="lt1"/>
              </a:buClr>
              <a:buSzPts val="2600"/>
              <a:buNone/>
            </a:pPr>
            <a:r>
              <a:rPr lang="en-US"/>
              <a:t>Data Types &amp; Conditions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84"/>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String</a:t>
            </a:r>
            <a:endParaRPr/>
          </a:p>
        </p:txBody>
      </p:sp>
      <p:sp>
        <p:nvSpPr>
          <p:cNvPr id="1268" name="Google Shape;1268;p84"/>
          <p:cNvSpPr txBox="1">
            <a:spLocks noGrp="1"/>
          </p:cNvSpPr>
          <p:nvPr>
            <p:ph type="body" idx="1"/>
          </p:nvPr>
        </p:nvSpPr>
        <p:spPr>
          <a:xfrm>
            <a:off x="5174368" y="2772750"/>
            <a:ext cx="5969882" cy="173070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2200"/>
              <a:buFont typeface="Calibri"/>
              <a:buChar char="•"/>
            </a:pPr>
            <a:r>
              <a:rPr lang="en-US" dirty="0"/>
              <a:t>A Python data type</a:t>
            </a:r>
            <a:endParaRPr dirty="0"/>
          </a:p>
          <a:p>
            <a:pPr marL="342900" lvl="0" indent="-342900" algn="l" rtl="0">
              <a:spcBef>
                <a:spcPts val="440"/>
              </a:spcBef>
              <a:spcAft>
                <a:spcPts val="0"/>
              </a:spcAft>
              <a:buClr>
                <a:schemeClr val="dk1"/>
              </a:buClr>
              <a:buSzPts val="2200"/>
              <a:buFont typeface="Calibri"/>
              <a:buChar char="•"/>
            </a:pPr>
            <a:r>
              <a:rPr lang="en-US" dirty="0"/>
              <a:t>Identified by </a:t>
            </a:r>
            <a:r>
              <a:rPr lang="en-US" b="1" i="1" dirty="0"/>
              <a:t>“ ”</a:t>
            </a:r>
            <a:endParaRPr dirty="0"/>
          </a:p>
          <a:p>
            <a:pPr marL="342900" lvl="0" indent="-342900" algn="l" rtl="0">
              <a:spcBef>
                <a:spcPts val="440"/>
              </a:spcBef>
              <a:spcAft>
                <a:spcPts val="0"/>
              </a:spcAft>
              <a:buClr>
                <a:schemeClr val="dk1"/>
              </a:buClr>
              <a:buSzPts val="2200"/>
              <a:buFont typeface="Calibri"/>
              <a:buChar char="•"/>
            </a:pPr>
            <a:r>
              <a:rPr lang="en-US" dirty="0"/>
              <a:t>A collection of indexed characters</a:t>
            </a:r>
            <a:endParaRPr dirty="0"/>
          </a:p>
          <a:p>
            <a:pPr marL="342900" lvl="0" indent="-342900" algn="l" rtl="0">
              <a:spcBef>
                <a:spcPts val="440"/>
              </a:spcBef>
              <a:spcAft>
                <a:spcPts val="0"/>
              </a:spcAft>
              <a:buClr>
                <a:schemeClr val="dk1"/>
              </a:buClr>
              <a:buSzPts val="2200"/>
              <a:buFont typeface="Calibri"/>
              <a:buChar char="•"/>
            </a:pPr>
            <a:r>
              <a:rPr lang="en-US" dirty="0"/>
              <a:t>Can be manipulated using various methods</a:t>
            </a:r>
            <a:endParaRPr dirty="0"/>
          </a:p>
        </p:txBody>
      </p:sp>
      <p:pic>
        <p:nvPicPr>
          <p:cNvPr id="1269" name="Google Shape;1269;p84"/>
          <p:cNvPicPr preferRelativeResize="0">
            <a:picLocks noGrp="1"/>
          </p:cNvPicPr>
          <p:nvPr>
            <p:ph type="pic" idx="2"/>
          </p:nvPr>
        </p:nvPicPr>
        <p:blipFill rotWithShape="1">
          <a:blip r:embed="rId3">
            <a:alphaModFix/>
          </a:blip>
          <a:srcRect t="40" b="39"/>
          <a:stretch/>
        </p:blipFill>
        <p:spPr>
          <a:xfrm>
            <a:off x="2883689" y="2759277"/>
            <a:ext cx="1764511" cy="1763357"/>
          </a:xfrm>
          <a:prstGeom prst="rect">
            <a:avLst/>
          </a:prstGeom>
          <a:noFill/>
          <a:ln>
            <a:noFill/>
          </a:ln>
          <a:effectLst>
            <a:outerShdw blurRad="50800" dist="38100" dir="2700000" algn="tl" rotWithShape="0">
              <a:srgbClr val="000000">
                <a:alpha val="40000"/>
              </a:srgbClr>
            </a:outerShdw>
          </a:effectLst>
        </p:spPr>
      </p:pic>
      <p:sp>
        <p:nvSpPr>
          <p:cNvPr id="1270" name="Google Shape;1270;p8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String Manipulation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8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String Concatenation</a:t>
            </a:r>
            <a:endParaRPr/>
          </a:p>
        </p:txBody>
      </p:sp>
      <p:sp>
        <p:nvSpPr>
          <p:cNvPr id="1277" name="Google Shape;1277;p8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String Manipulation</a:t>
            </a:r>
            <a:endParaRPr/>
          </a:p>
        </p:txBody>
      </p:sp>
      <p:graphicFrame>
        <p:nvGraphicFramePr>
          <p:cNvPr id="1278" name="Google Shape;1278;p85"/>
          <p:cNvGraphicFramePr/>
          <p:nvPr>
            <p:extLst>
              <p:ext uri="{D42A27DB-BD31-4B8C-83A1-F6EECF244321}">
                <p14:modId xmlns:p14="http://schemas.microsoft.com/office/powerpoint/2010/main" val="112206240"/>
              </p:ext>
            </p:extLst>
          </p:nvPr>
        </p:nvGraphicFramePr>
        <p:xfrm>
          <a:off x="518703" y="2524038"/>
          <a:ext cx="2643900" cy="247532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solidFill>
                            <a:schemeClr val="dk1"/>
                          </a:solidFill>
                          <a:latin typeface="Calibri"/>
                          <a:ea typeface="Calibri"/>
                          <a:cs typeface="Calibri"/>
                          <a:sym typeface="Calibri"/>
                        </a:rPr>
                        <a:t>Multiple strings can be aggregated to a single string.</a:t>
                      </a:r>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dk1"/>
                          </a:solidFill>
                          <a:latin typeface="Calibri"/>
                          <a:ea typeface="Calibri"/>
                          <a:cs typeface="Calibri"/>
                          <a:sym typeface="Calibri"/>
                        </a:rPr>
                        <a:t>It is performed by using the</a:t>
                      </a:r>
                      <a:r>
                        <a:rPr lang="en-US" sz="1800" b="0" u="none" strike="noStrike" cap="none" dirty="0">
                          <a:solidFill>
                            <a:srgbClr val="136DEE"/>
                          </a:solidFill>
                          <a:latin typeface="Calibri"/>
                          <a:ea typeface="Calibri"/>
                          <a:cs typeface="Calibri"/>
                          <a:sym typeface="Calibri"/>
                        </a:rPr>
                        <a:t> </a:t>
                      </a:r>
                      <a:r>
                        <a:rPr lang="en-US" sz="1800" b="1" i="1" u="none" strike="noStrike" cap="none" dirty="0">
                          <a:solidFill>
                            <a:schemeClr val="tx1"/>
                          </a:solidFill>
                          <a:latin typeface="Calibri"/>
                          <a:ea typeface="Calibri"/>
                          <a:cs typeface="Calibri"/>
                          <a:sym typeface="Calibri"/>
                        </a:rPr>
                        <a:t>+</a:t>
                      </a:r>
                      <a:r>
                        <a:rPr lang="en-US" sz="1800" b="0" u="none" strike="noStrike" cap="none" dirty="0">
                          <a:solidFill>
                            <a:srgbClr val="136DEE"/>
                          </a:solidFill>
                          <a:latin typeface="Calibri"/>
                          <a:ea typeface="Calibri"/>
                          <a:cs typeface="Calibri"/>
                          <a:sym typeface="Calibri"/>
                        </a:rPr>
                        <a:t> </a:t>
                      </a:r>
                      <a:r>
                        <a:rPr lang="en-US" sz="1800" b="0" u="none" strike="noStrike" cap="none" dirty="0">
                          <a:solidFill>
                            <a:schemeClr val="dk1"/>
                          </a:solidFill>
                          <a:latin typeface="Calibri"/>
                          <a:ea typeface="Calibri"/>
                          <a:cs typeface="Calibri"/>
                          <a:sym typeface="Calibri"/>
                        </a:rPr>
                        <a:t>operator.</a:t>
                      </a:r>
                      <a:endParaRPr dirty="0"/>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dk1"/>
                          </a:solidFill>
                          <a:latin typeface="Calibri"/>
                          <a:ea typeface="Calibri"/>
                          <a:cs typeface="Calibri"/>
                          <a:sym typeface="Calibri"/>
                        </a:rPr>
                        <a:t>Other data types cannot be added to a string</a:t>
                      </a:r>
                      <a:r>
                        <a:rPr lang="en-US" sz="1800" b="0" u="none" strike="noStrike" cap="none" dirty="0"/>
                        <a:t>.</a:t>
                      </a:r>
                      <a:endParaRPr sz="1800" b="0" u="none" strike="noStrike" cap="none" dirty="0">
                        <a:solidFill>
                          <a:schemeClr val="dk1"/>
                        </a:solidFill>
                        <a:latin typeface="Calibri"/>
                        <a:ea typeface="Calibri"/>
                        <a:cs typeface="Calibri"/>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79" name="Google Shape;1279;p85"/>
          <p:cNvSpPr txBox="1">
            <a:spLocks noGrp="1"/>
          </p:cNvSpPr>
          <p:nvPr>
            <p:ph type="body" idx="2"/>
          </p:nvPr>
        </p:nvSpPr>
        <p:spPr>
          <a:xfrm>
            <a:off x="3416117" y="1725807"/>
            <a:ext cx="8340745" cy="378565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firstStr = </a:t>
            </a:r>
            <a:r>
              <a:rPr lang="en-US" sz="2400">
                <a:solidFill>
                  <a:srgbClr val="6A8759"/>
                </a:solidFill>
              </a:rPr>
              <a:t>“Hello”</a:t>
            </a:r>
            <a:endParaRPr/>
          </a:p>
          <a:p>
            <a:pPr marL="0" marR="0" lvl="0" indent="0" algn="l" rtl="0">
              <a:lnSpc>
                <a:spcPct val="100000"/>
              </a:lnSpc>
              <a:spcBef>
                <a:spcPts val="0"/>
              </a:spcBef>
              <a:spcAft>
                <a:spcPts val="0"/>
              </a:spcAft>
              <a:buClr>
                <a:schemeClr val="lt1"/>
              </a:buClr>
              <a:buSzPts val="2400"/>
              <a:buFont typeface="Consolas"/>
              <a:buNone/>
            </a:pPr>
            <a:endParaRPr sz="2400">
              <a:solidFill>
                <a:srgbClr val="A9B7C6"/>
              </a:solidFill>
            </a:endParaRPr>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secondStr = </a:t>
            </a:r>
            <a:r>
              <a:rPr lang="en-US" sz="2400">
                <a:solidFill>
                  <a:srgbClr val="6A8759"/>
                </a:solidFill>
              </a:rPr>
              <a:t>“ World!”</a:t>
            </a:r>
            <a:endParaRPr/>
          </a:p>
          <a:p>
            <a:pPr marL="0" marR="0" lvl="0" indent="0" algn="l" rtl="0">
              <a:lnSpc>
                <a:spcPct val="100000"/>
              </a:lnSpc>
              <a:spcBef>
                <a:spcPts val="0"/>
              </a:spcBef>
              <a:spcAft>
                <a:spcPts val="0"/>
              </a:spcAft>
              <a:buClr>
                <a:schemeClr val="lt1"/>
              </a:buClr>
              <a:buSzPts val="2400"/>
              <a:buFont typeface="Consolas"/>
              <a:buNone/>
            </a:pPr>
            <a:endParaRPr sz="2400">
              <a:solidFill>
                <a:srgbClr val="A9B7C6"/>
              </a:solidFill>
            </a:endParaRPr>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(firstStr + secondStr)</a:t>
            </a:r>
            <a:endParaRPr/>
          </a:p>
          <a:p>
            <a:pPr marL="0" marR="0" lvl="0" indent="0" algn="l" rtl="0">
              <a:lnSpc>
                <a:spcPct val="100000"/>
              </a:lnSpc>
              <a:spcBef>
                <a:spcPts val="0"/>
              </a:spcBef>
              <a:spcAft>
                <a:spcPts val="0"/>
              </a:spcAft>
              <a:buClr>
                <a:schemeClr val="lt1"/>
              </a:buClr>
              <a:buSzPts val="2400"/>
              <a:buFont typeface="Consolas"/>
              <a:buNone/>
            </a:pPr>
            <a:endParaRPr sz="2400">
              <a:solidFill>
                <a:srgbClr val="A9B7C6"/>
              </a:solidFill>
            </a:endParaRPr>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(firstStr + </a:t>
            </a:r>
            <a:r>
              <a:rPr lang="en-US" sz="2400">
                <a:solidFill>
                  <a:srgbClr val="6A8759"/>
                </a:solidFill>
              </a:rPr>
              <a:t>“ John”</a:t>
            </a:r>
            <a:r>
              <a:rPr lang="en-US" sz="2400">
                <a:solidFill>
                  <a:srgbClr val="A9B7C6"/>
                </a:solidFill>
              </a:rPr>
              <a:t>)</a:t>
            </a:r>
            <a:endParaRPr/>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a:t>
            </a:r>
            <a:endParaRPr/>
          </a:p>
          <a:p>
            <a:pPr marL="0" lvl="0" indent="0" algn="l" rtl="0">
              <a:spcBef>
                <a:spcPts val="0"/>
              </a:spcBef>
              <a:spcAft>
                <a:spcPts val="0"/>
              </a:spcAft>
              <a:buClr>
                <a:srgbClr val="A9B7C6"/>
              </a:buClr>
              <a:buSzPts val="2400"/>
              <a:buNone/>
            </a:pPr>
            <a:r>
              <a:rPr lang="en-US" sz="2400">
                <a:solidFill>
                  <a:srgbClr val="A9B7C6"/>
                </a:solidFill>
              </a:rPr>
              <a:t>Hello World!</a:t>
            </a:r>
            <a:endParaRPr/>
          </a:p>
          <a:p>
            <a:pPr marL="0" lvl="0" indent="0" algn="l" rtl="0">
              <a:spcBef>
                <a:spcPts val="0"/>
              </a:spcBef>
              <a:spcAft>
                <a:spcPts val="0"/>
              </a:spcAft>
              <a:buClr>
                <a:srgbClr val="A9B7C6"/>
              </a:buClr>
              <a:buSzPts val="2400"/>
              <a:buNone/>
            </a:pPr>
            <a:r>
              <a:rPr lang="en-US" sz="2400">
                <a:solidFill>
                  <a:srgbClr val="A9B7C6"/>
                </a:solidFill>
              </a:rPr>
              <a:t>Hello John</a:t>
            </a:r>
            <a:endParaRPr sz="2400">
              <a:solidFill>
                <a:srgbClr val="A9B7C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86"/>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String Sub-String</a:t>
            </a:r>
            <a:endParaRPr/>
          </a:p>
        </p:txBody>
      </p:sp>
      <p:sp>
        <p:nvSpPr>
          <p:cNvPr id="1286" name="Google Shape;1286;p8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String Manipulation</a:t>
            </a:r>
            <a:endParaRPr/>
          </a:p>
          <a:p>
            <a:pPr marL="0" lvl="0" indent="0" algn="l" rtl="0">
              <a:spcBef>
                <a:spcPts val="400"/>
              </a:spcBef>
              <a:spcAft>
                <a:spcPts val="0"/>
              </a:spcAft>
              <a:buClr>
                <a:srgbClr val="8F8F8F"/>
              </a:buClr>
              <a:buSzPts val="2000"/>
              <a:buNone/>
            </a:pPr>
            <a:endParaRPr/>
          </a:p>
        </p:txBody>
      </p:sp>
      <p:graphicFrame>
        <p:nvGraphicFramePr>
          <p:cNvPr id="1287" name="Google Shape;1287;p86"/>
          <p:cNvGraphicFramePr/>
          <p:nvPr>
            <p:extLst>
              <p:ext uri="{D42A27DB-BD31-4B8C-83A1-F6EECF244321}">
                <p14:modId xmlns:p14="http://schemas.microsoft.com/office/powerpoint/2010/main" val="968432909"/>
              </p:ext>
            </p:extLst>
          </p:nvPr>
        </p:nvGraphicFramePr>
        <p:xfrm>
          <a:off x="631825" y="2822802"/>
          <a:ext cx="2643900" cy="2593615"/>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Also known as </a:t>
                      </a:r>
                      <a:r>
                        <a:rPr lang="en-US" sz="1800" b="1" i="1" u="none" strike="noStrike" cap="none" dirty="0">
                          <a:latin typeface="Calibri" panose="020F0502020204030204" pitchFamily="34" charset="0"/>
                          <a:cs typeface="Calibri" panose="020F0502020204030204" pitchFamily="34" charset="0"/>
                        </a:rPr>
                        <a:t>slicing</a:t>
                      </a:r>
                      <a:r>
                        <a:rPr lang="en-US" sz="1800" b="0" u="none" strike="noStrike" cap="none" dirty="0">
                          <a:latin typeface="Calibri" panose="020F0502020204030204" pitchFamily="34" charset="0"/>
                          <a:cs typeface="Calibri" panose="020F0502020204030204" pitchFamily="34" charset="0"/>
                        </a:rPr>
                        <a:t>.</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18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latin typeface="Calibri" panose="020F0502020204030204" pitchFamily="34" charset="0"/>
                          <a:cs typeface="Calibri" panose="020F0502020204030204" pitchFamily="34" charset="0"/>
                        </a:rPr>
                        <a:t>Allows you to </a:t>
                      </a:r>
                      <a:r>
                        <a:rPr lang="en-US" sz="1800" b="1" i="1" u="none" strike="noStrike" cap="none" dirty="0">
                          <a:latin typeface="Calibri" panose="020F0502020204030204" pitchFamily="34" charset="0"/>
                          <a:cs typeface="Calibri" panose="020F0502020204030204" pitchFamily="34" charset="0"/>
                        </a:rPr>
                        <a:t>slice</a:t>
                      </a:r>
                      <a:r>
                        <a:rPr lang="en-US" sz="1800" b="0" u="none" strike="noStrike" cap="none" dirty="0">
                          <a:latin typeface="Calibri" panose="020F0502020204030204" pitchFamily="34" charset="0"/>
                          <a:cs typeface="Calibri" panose="020F0502020204030204" pitchFamily="34" charset="0"/>
                        </a:rPr>
                        <a:t> specific characters from a string.</a:t>
                      </a:r>
                      <a:endParaRPr sz="18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18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dk1"/>
                          </a:solidFill>
                          <a:latin typeface="Calibri" panose="020F0502020204030204" pitchFamily="34" charset="0"/>
                          <a:ea typeface="Calibri"/>
                          <a:cs typeface="Calibri" panose="020F0502020204030204" pitchFamily="34" charset="0"/>
                          <a:sym typeface="Calibri"/>
                        </a:rPr>
                        <a:t>The slicing structure is</a:t>
                      </a:r>
                      <a:r>
                        <a:rPr lang="en-US" sz="1800" b="1" i="1" u="none" strike="noStrike" cap="none" dirty="0">
                          <a:solidFill>
                            <a:srgbClr val="002060"/>
                          </a:solidFill>
                          <a:latin typeface="Calibri" panose="020F0502020204030204" pitchFamily="34" charset="0"/>
                          <a:ea typeface="Calibri"/>
                          <a:cs typeface="Calibri" panose="020F0502020204030204" pitchFamily="34" charset="0"/>
                          <a:sym typeface="Calibri"/>
                        </a:rPr>
                        <a:t> </a:t>
                      </a:r>
                      <a:r>
                        <a:rPr lang="en-US" sz="1800" b="1" i="1" u="none" strike="noStrike" cap="none" dirty="0">
                          <a:solidFill>
                            <a:srgbClr val="136DEE"/>
                          </a:solidFill>
                          <a:latin typeface="Calibri" panose="020F0502020204030204" pitchFamily="34" charset="0"/>
                          <a:ea typeface="Calibri"/>
                          <a:cs typeface="Calibri" panose="020F0502020204030204" pitchFamily="34" charset="0"/>
                          <a:sym typeface="Calibri"/>
                        </a:rPr>
                        <a:t>string[start:end:step]</a:t>
                      </a:r>
                      <a:endParaRPr sz="1800" dirty="0">
                        <a:solidFill>
                          <a:srgbClr val="136DEE"/>
                        </a:solidFill>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88" name="Google Shape;1288;p86"/>
          <p:cNvSpPr txBox="1">
            <a:spLocks noGrp="1"/>
          </p:cNvSpPr>
          <p:nvPr>
            <p:ph type="body" idx="2"/>
          </p:nvPr>
        </p:nvSpPr>
        <p:spPr>
          <a:xfrm>
            <a:off x="3400711" y="1718568"/>
            <a:ext cx="8510663" cy="4154984"/>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firstStr = </a:t>
            </a:r>
            <a:r>
              <a:rPr lang="en-US" sz="2400">
                <a:solidFill>
                  <a:srgbClr val="6A8759"/>
                </a:solidFill>
              </a:rPr>
              <a:t>“Hello”</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(firstStr[</a:t>
            </a:r>
            <a:r>
              <a:rPr lang="en-US" sz="2400">
                <a:solidFill>
                  <a:srgbClr val="6897BB"/>
                </a:solidFill>
              </a:rPr>
              <a:t>2</a:t>
            </a:r>
            <a:r>
              <a:rPr lang="en-US" sz="2400">
                <a:solidFill>
                  <a:srgbClr val="A9B7C6"/>
                </a:solidFill>
              </a:rPr>
              <a:t>])</a:t>
            </a:r>
            <a:endParaRPr/>
          </a:p>
          <a:p>
            <a:pPr marL="0" marR="0" lvl="0" indent="0" algn="l" rtl="0">
              <a:lnSpc>
                <a:spcPct val="100000"/>
              </a:lnSpc>
              <a:spcBef>
                <a:spcPts val="0"/>
              </a:spcBef>
              <a:spcAft>
                <a:spcPts val="0"/>
              </a:spcAft>
              <a:buClr>
                <a:schemeClr val="lt1"/>
              </a:buClr>
              <a:buSzPts val="2400"/>
              <a:buFont typeface="Consolas"/>
              <a:buNone/>
            </a:pPr>
            <a:endParaRPr sz="2400" b="0" i="0" u="none" strike="noStrike" cap="none"/>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(firstStr[</a:t>
            </a:r>
            <a:r>
              <a:rPr lang="en-US" sz="2400">
                <a:solidFill>
                  <a:srgbClr val="6897BB"/>
                </a:solidFill>
              </a:rPr>
              <a:t>2</a:t>
            </a:r>
            <a:r>
              <a:rPr lang="en-US" sz="2400">
                <a:solidFill>
                  <a:srgbClr val="A9B7C6"/>
                </a:solidFill>
              </a:rPr>
              <a:t>:</a:t>
            </a:r>
            <a:r>
              <a:rPr lang="en-US" sz="2400">
                <a:solidFill>
                  <a:srgbClr val="6897BB"/>
                </a:solidFill>
              </a:rPr>
              <a:t>5</a:t>
            </a:r>
            <a:r>
              <a:rPr lang="en-US" sz="2400">
                <a:solidFill>
                  <a:srgbClr val="A9B7C6"/>
                </a:solidFill>
              </a:rPr>
              <a:t>])</a:t>
            </a:r>
            <a:endParaRPr/>
          </a:p>
          <a:p>
            <a:pPr marL="0" marR="0" lvl="0" indent="0" algn="l" rtl="0">
              <a:lnSpc>
                <a:spcPct val="100000"/>
              </a:lnSpc>
              <a:spcBef>
                <a:spcPts val="0"/>
              </a:spcBef>
              <a:spcAft>
                <a:spcPts val="0"/>
              </a:spcAft>
              <a:buClr>
                <a:schemeClr val="lt1"/>
              </a:buClr>
              <a:buSzPts val="2400"/>
              <a:buFont typeface="Consolas"/>
              <a:buNone/>
            </a:pPr>
            <a:endParaRPr sz="2400"/>
          </a:p>
          <a:p>
            <a:pPr marL="0" marR="0" lvl="0" indent="0" algn="l" rtl="0">
              <a:lnSpc>
                <a:spcPct val="100000"/>
              </a:lnSpc>
              <a:spcBef>
                <a:spcPts val="0"/>
              </a:spcBef>
              <a:spcAft>
                <a:spcPts val="0"/>
              </a:spcAft>
              <a:buClr>
                <a:srgbClr val="8888C6"/>
              </a:buClr>
              <a:buSzPts val="2400"/>
              <a:buFont typeface="Consolas"/>
              <a:buNone/>
            </a:pPr>
            <a:r>
              <a:rPr lang="en-US" sz="2400">
                <a:solidFill>
                  <a:srgbClr val="8888C6"/>
                </a:solidFill>
              </a:rPr>
              <a:t>print</a:t>
            </a:r>
            <a:r>
              <a:rPr lang="en-US" sz="2400">
                <a:solidFill>
                  <a:srgbClr val="A9B7C6"/>
                </a:solidFill>
              </a:rPr>
              <a:t>(firstStr[</a:t>
            </a:r>
            <a:r>
              <a:rPr lang="en-US" sz="2400">
                <a:solidFill>
                  <a:srgbClr val="6897BB"/>
                </a:solidFill>
              </a:rPr>
              <a:t>0</a:t>
            </a:r>
            <a:r>
              <a:rPr lang="en-US" sz="2400">
                <a:solidFill>
                  <a:srgbClr val="A9B7C6"/>
                </a:solidFill>
              </a:rPr>
              <a:t>:</a:t>
            </a:r>
            <a:r>
              <a:rPr lang="en-US" sz="2400">
                <a:solidFill>
                  <a:srgbClr val="6897BB"/>
                </a:solidFill>
              </a:rPr>
              <a:t>5</a:t>
            </a:r>
            <a:r>
              <a:rPr lang="en-US" sz="2400">
                <a:solidFill>
                  <a:srgbClr val="A9B7C6"/>
                </a:solidFill>
              </a:rPr>
              <a:t>:</a:t>
            </a:r>
            <a:r>
              <a:rPr lang="en-US" sz="2400">
                <a:solidFill>
                  <a:srgbClr val="6897BB"/>
                </a:solidFill>
              </a:rPr>
              <a:t>2</a:t>
            </a:r>
            <a:r>
              <a:rPr lang="en-US" sz="2400">
                <a:solidFill>
                  <a:srgbClr val="A9B7C6"/>
                </a:solidFill>
              </a:rPr>
              <a:t>])</a:t>
            </a:r>
            <a:endParaRPr/>
          </a:p>
          <a:p>
            <a:pPr marL="0" marR="0" lvl="0" indent="0" algn="l" rtl="0">
              <a:lnSpc>
                <a:spcPct val="100000"/>
              </a:lnSpc>
              <a:spcBef>
                <a:spcPts val="0"/>
              </a:spcBef>
              <a:spcAft>
                <a:spcPts val="0"/>
              </a:spcAft>
              <a:buClr>
                <a:srgbClr val="A9B7C6"/>
              </a:buClr>
              <a:buSzPts val="2400"/>
              <a:buFont typeface="Consolas"/>
              <a:buNone/>
            </a:pPr>
            <a:r>
              <a:rPr lang="en-US" sz="2400">
                <a:solidFill>
                  <a:srgbClr val="A9B7C6"/>
                </a:solidFill>
              </a:rPr>
              <a:t>=================================================</a:t>
            </a:r>
            <a:endParaRPr/>
          </a:p>
          <a:p>
            <a:pPr marL="0" lvl="0" indent="0" algn="l" rtl="0">
              <a:spcBef>
                <a:spcPts val="0"/>
              </a:spcBef>
              <a:spcAft>
                <a:spcPts val="0"/>
              </a:spcAft>
              <a:buClr>
                <a:srgbClr val="A9B7C6"/>
              </a:buClr>
              <a:buSzPts val="2400"/>
              <a:buNone/>
            </a:pPr>
            <a:r>
              <a:rPr lang="en-US" sz="2400">
                <a:solidFill>
                  <a:srgbClr val="A9B7C6"/>
                </a:solidFill>
              </a:rPr>
              <a:t>l</a:t>
            </a:r>
            <a:endParaRPr/>
          </a:p>
          <a:p>
            <a:pPr marL="0" lvl="0" indent="0" algn="l" rtl="0">
              <a:spcBef>
                <a:spcPts val="0"/>
              </a:spcBef>
              <a:spcAft>
                <a:spcPts val="0"/>
              </a:spcAft>
              <a:buClr>
                <a:srgbClr val="A9B7C6"/>
              </a:buClr>
              <a:buSzPts val="2400"/>
              <a:buNone/>
            </a:pPr>
            <a:r>
              <a:rPr lang="en-US" sz="2400">
                <a:solidFill>
                  <a:srgbClr val="A9B7C6"/>
                </a:solidFill>
              </a:rPr>
              <a:t>llo</a:t>
            </a:r>
            <a:endParaRPr sz="2400">
              <a:solidFill>
                <a:srgbClr val="A9B7C6"/>
              </a:solidFill>
            </a:endParaRPr>
          </a:p>
          <a:p>
            <a:pPr marL="0" lvl="0" indent="0" algn="l" rtl="0">
              <a:spcBef>
                <a:spcPts val="0"/>
              </a:spcBef>
              <a:spcAft>
                <a:spcPts val="0"/>
              </a:spcAft>
              <a:buClr>
                <a:srgbClr val="A9B7C6"/>
              </a:buClr>
              <a:buSzPts val="2400"/>
              <a:buNone/>
            </a:pPr>
            <a:r>
              <a:rPr lang="en-US" sz="2400">
                <a:solidFill>
                  <a:srgbClr val="A9B7C6"/>
                </a:solidFill>
              </a:rPr>
              <a:t>Hlo</a:t>
            </a:r>
            <a:endParaRPr sz="2400">
              <a:solidFill>
                <a:srgbClr val="A9B7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51"/>
          <p:cNvSpPr txBox="1">
            <a:spLocks noGrp="1"/>
          </p:cNvSpPr>
          <p:nvPr>
            <p:ph type="title"/>
          </p:nvPr>
        </p:nvSpPr>
        <p:spPr>
          <a:xfrm>
            <a:off x="2876545" y="5008283"/>
            <a:ext cx="6438899" cy="170904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dirty="0"/>
              <a:t>Variables &amp;</a:t>
            </a:r>
            <a:br>
              <a:rPr lang="en-US" dirty="0"/>
            </a:br>
            <a:r>
              <a:rPr lang="en-US" dirty="0"/>
              <a:t>User Input</a:t>
            </a:r>
            <a:endParaRPr dirty="0"/>
          </a:p>
        </p:txBody>
      </p:sp>
      <p:sp>
        <p:nvSpPr>
          <p:cNvPr id="969" name="Google Shape;969;p51"/>
          <p:cNvSpPr txBox="1">
            <a:spLocks noGrp="1"/>
          </p:cNvSpPr>
          <p:nvPr>
            <p:ph type="body" idx="1"/>
          </p:nvPr>
        </p:nvSpPr>
        <p:spPr>
          <a:xfrm>
            <a:off x="3733796" y="4422597"/>
            <a:ext cx="4724399" cy="463550"/>
          </a:xfrm>
          <a:prstGeom prst="rect">
            <a:avLst/>
          </a:prstGeom>
          <a:noFill/>
          <a:ln>
            <a:noFill/>
          </a:ln>
        </p:spPr>
        <p:txBody>
          <a:bodyPr spcFirstLastPara="1" wrap="square" lIns="91425" tIns="45700" rIns="91425" bIns="45700" anchor="b" anchorCtr="0">
            <a:normAutofit fontScale="92500" lnSpcReduction="10000"/>
          </a:bodyPr>
          <a:lstStyle/>
          <a:p>
            <a:pPr marL="0" lvl="0" indent="0" algn="ctr" rtl="0">
              <a:spcBef>
                <a:spcPts val="0"/>
              </a:spcBef>
              <a:spcAft>
                <a:spcPts val="0"/>
              </a:spcAft>
              <a:buClr>
                <a:schemeClr val="lt1"/>
              </a:buClr>
              <a:buSzPct val="97487"/>
              <a:buNone/>
            </a:pPr>
            <a:r>
              <a:rPr lang="en-US"/>
              <a:t>Data Types &amp;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87"/>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String to List</a:t>
            </a:r>
            <a:endParaRPr/>
          </a:p>
        </p:txBody>
      </p:sp>
      <p:sp>
        <p:nvSpPr>
          <p:cNvPr id="1294" name="Google Shape;1294;p87"/>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a:t>String Manipulation</a:t>
            </a:r>
            <a:endParaRPr/>
          </a:p>
          <a:p>
            <a:pPr marL="0" lvl="0" indent="0" algn="l" rtl="0">
              <a:spcBef>
                <a:spcPts val="400"/>
              </a:spcBef>
              <a:spcAft>
                <a:spcPts val="0"/>
              </a:spcAft>
              <a:buClr>
                <a:srgbClr val="8F8F8F"/>
              </a:buClr>
              <a:buSzPts val="2000"/>
              <a:buNone/>
            </a:pPr>
            <a:endParaRPr/>
          </a:p>
        </p:txBody>
      </p:sp>
      <p:graphicFrame>
        <p:nvGraphicFramePr>
          <p:cNvPr id="1295" name="Google Shape;1295;p87"/>
          <p:cNvGraphicFramePr/>
          <p:nvPr>
            <p:extLst>
              <p:ext uri="{D42A27DB-BD31-4B8C-83A1-F6EECF244321}">
                <p14:modId xmlns:p14="http://schemas.microsoft.com/office/powerpoint/2010/main" val="3169531245"/>
              </p:ext>
            </p:extLst>
          </p:nvPr>
        </p:nvGraphicFramePr>
        <p:xfrm>
          <a:off x="631825" y="2768481"/>
          <a:ext cx="2643900" cy="220100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a:solidFill>
                            <a:schemeClr val="dk1"/>
                          </a:solidFill>
                          <a:latin typeface="Calibri"/>
                          <a:ea typeface="Calibri"/>
                          <a:cs typeface="Calibri"/>
                          <a:sym typeface="Calibri"/>
                        </a:rPr>
                        <a:t>Separation of a string into a collection of words</a:t>
                      </a:r>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rgbClr val="002060"/>
                        </a:buClr>
                        <a:buSzPts val="1800"/>
                        <a:buFont typeface="Calibri"/>
                        <a:buNone/>
                      </a:pPr>
                      <a:r>
                        <a:rPr lang="en-US" sz="1800" b="1" i="1" u="none" strike="noStrike" cap="none" dirty="0">
                          <a:solidFill>
                            <a:srgbClr val="136DEE"/>
                          </a:solidFill>
                          <a:latin typeface="Calibri"/>
                          <a:ea typeface="Calibri"/>
                          <a:cs typeface="Calibri"/>
                          <a:sym typeface="Calibri"/>
                        </a:rPr>
                        <a:t>Split() </a:t>
                      </a:r>
                      <a:r>
                        <a:rPr lang="en-US" sz="1800" b="0" u="none" strike="noStrike" cap="none" dirty="0">
                          <a:solidFill>
                            <a:schemeClr val="dk1"/>
                          </a:solidFill>
                          <a:latin typeface="Calibri"/>
                          <a:ea typeface="Calibri"/>
                          <a:cs typeface="Calibri"/>
                          <a:sym typeface="Calibri"/>
                        </a:rPr>
                        <a:t>separates a string and arranges it as a list.</a:t>
                      </a:r>
                      <a:endParaRPr dirty="0"/>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1800" b="0" u="none" strike="noStrike" cap="none" dirty="0">
                          <a:solidFill>
                            <a:schemeClr val="dk1"/>
                          </a:solidFill>
                          <a:latin typeface="Calibri"/>
                          <a:ea typeface="Calibri"/>
                          <a:cs typeface="Calibri"/>
                          <a:sym typeface="Calibri"/>
                        </a:rPr>
                        <a:t>The splitting point can be specified in the function.</a:t>
                      </a:r>
                      <a:endParaRPr dirty="0"/>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296" name="Google Shape;1296;p87"/>
          <p:cNvSpPr txBox="1">
            <a:spLocks noGrp="1"/>
          </p:cNvSpPr>
          <p:nvPr>
            <p:ph type="body" idx="2"/>
          </p:nvPr>
        </p:nvSpPr>
        <p:spPr>
          <a:xfrm>
            <a:off x="3400711" y="1718958"/>
            <a:ext cx="8465779" cy="267765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800"/>
              <a:buFont typeface="Consolas"/>
              <a:buNone/>
            </a:pPr>
            <a:r>
              <a:rPr lang="en-US" sz="2800" dirty="0" err="1">
                <a:solidFill>
                  <a:srgbClr val="A9B7C6"/>
                </a:solidFill>
              </a:rPr>
              <a:t>firstStr</a:t>
            </a:r>
            <a:r>
              <a:rPr lang="en-US" sz="2800" dirty="0">
                <a:solidFill>
                  <a:srgbClr val="A9B7C6"/>
                </a:solidFill>
              </a:rPr>
              <a:t> = </a:t>
            </a:r>
            <a:r>
              <a:rPr lang="en-US" sz="2800" dirty="0">
                <a:solidFill>
                  <a:srgbClr val="6A8759"/>
                </a:solidFill>
              </a:rPr>
              <a:t>“Hello World!”</a:t>
            </a:r>
            <a:endParaRPr dirty="0"/>
          </a:p>
          <a:p>
            <a:pPr marL="0" marR="0" lvl="0" indent="0" algn="l" rtl="0">
              <a:lnSpc>
                <a:spcPct val="100000"/>
              </a:lnSpc>
              <a:spcBef>
                <a:spcPts val="0"/>
              </a:spcBef>
              <a:spcAft>
                <a:spcPts val="0"/>
              </a:spcAft>
              <a:buClr>
                <a:srgbClr val="8888C6"/>
              </a:buClr>
              <a:buSzPts val="2800"/>
              <a:buFont typeface="Consolas"/>
              <a:buNone/>
            </a:pPr>
            <a:r>
              <a:rPr lang="en-US" sz="2800" dirty="0">
                <a:solidFill>
                  <a:srgbClr val="8888C6"/>
                </a:solidFill>
              </a:rPr>
              <a:t>print</a:t>
            </a:r>
            <a:r>
              <a:rPr lang="en-US" sz="2800" dirty="0">
                <a:solidFill>
                  <a:srgbClr val="A9B7C6"/>
                </a:solidFill>
              </a:rPr>
              <a:t>(</a:t>
            </a:r>
            <a:r>
              <a:rPr lang="en-US" sz="2800" dirty="0" err="1">
                <a:solidFill>
                  <a:srgbClr val="A9B7C6"/>
                </a:solidFill>
              </a:rPr>
              <a:t>firstStr.split</a:t>
            </a:r>
            <a:r>
              <a:rPr lang="en-US" sz="2800" dirty="0">
                <a:solidFill>
                  <a:srgbClr val="A9B7C6"/>
                </a:solidFill>
              </a:rPr>
              <a:t>(</a:t>
            </a:r>
            <a:r>
              <a:rPr lang="en-US" sz="2800" dirty="0">
                <a:solidFill>
                  <a:srgbClr val="6A8759"/>
                </a:solidFill>
              </a:rPr>
              <a:t>“</a:t>
            </a:r>
            <a:r>
              <a:rPr lang="en-US" sz="2800" dirty="0">
                <a:solidFill>
                  <a:srgbClr val="A9B7C6"/>
                </a:solidFill>
              </a:rPr>
              <a:t> </a:t>
            </a:r>
            <a:r>
              <a:rPr lang="en-US" sz="2800" dirty="0">
                <a:solidFill>
                  <a:srgbClr val="6A8759"/>
                </a:solidFill>
              </a:rPr>
              <a:t>“</a:t>
            </a:r>
            <a:r>
              <a:rPr lang="en-US" sz="2800" dirty="0">
                <a:solidFill>
                  <a:srgbClr val="A9B7C6"/>
                </a:solidFill>
              </a:rPr>
              <a:t>))</a:t>
            </a:r>
            <a:endParaRPr dirty="0"/>
          </a:p>
          <a:p>
            <a:pPr marL="0" marR="0" lvl="0" indent="0" algn="l" rtl="0">
              <a:lnSpc>
                <a:spcPct val="100000"/>
              </a:lnSpc>
              <a:spcBef>
                <a:spcPts val="0"/>
              </a:spcBef>
              <a:spcAft>
                <a:spcPts val="0"/>
              </a:spcAft>
              <a:buClr>
                <a:srgbClr val="8888C6"/>
              </a:buClr>
              <a:buSzPts val="2800"/>
              <a:buFont typeface="Consolas"/>
              <a:buNone/>
            </a:pPr>
            <a:r>
              <a:rPr lang="en-US" sz="2800" dirty="0">
                <a:solidFill>
                  <a:srgbClr val="8888C6"/>
                </a:solidFill>
              </a:rPr>
              <a:t>print</a:t>
            </a:r>
            <a:r>
              <a:rPr lang="en-US" sz="2800" dirty="0">
                <a:solidFill>
                  <a:srgbClr val="A9B7C6"/>
                </a:solidFill>
              </a:rPr>
              <a:t>(</a:t>
            </a:r>
            <a:r>
              <a:rPr lang="en-US" sz="2800" dirty="0" err="1">
                <a:solidFill>
                  <a:srgbClr val="A9B7C6"/>
                </a:solidFill>
              </a:rPr>
              <a:t>firstStr.split</a:t>
            </a:r>
            <a:r>
              <a:rPr lang="en-US" sz="2800" dirty="0">
                <a:solidFill>
                  <a:srgbClr val="A9B7C6"/>
                </a:solidFill>
              </a:rPr>
              <a:t>(</a:t>
            </a:r>
            <a:r>
              <a:rPr lang="en-US" sz="2800" dirty="0">
                <a:solidFill>
                  <a:srgbClr val="6A8759"/>
                </a:solidFill>
              </a:rPr>
              <a:t>“l”</a:t>
            </a:r>
            <a:r>
              <a:rPr lang="en-US" sz="2800" dirty="0">
                <a:solidFill>
                  <a:srgbClr val="A9B7C6"/>
                </a:solidFill>
              </a:rPr>
              <a:t>))</a:t>
            </a:r>
            <a:endParaRPr dirty="0"/>
          </a:p>
          <a:p>
            <a:pPr marL="0" marR="0" lvl="0" indent="0" algn="l" rtl="0">
              <a:lnSpc>
                <a:spcPct val="100000"/>
              </a:lnSpc>
              <a:spcBef>
                <a:spcPts val="0"/>
              </a:spcBef>
              <a:spcAft>
                <a:spcPts val="0"/>
              </a:spcAft>
              <a:buClr>
                <a:srgbClr val="A9B7C6"/>
              </a:buClr>
              <a:buSzPts val="2800"/>
              <a:buFont typeface="Consolas"/>
              <a:buNone/>
            </a:pPr>
            <a:r>
              <a:rPr lang="en-US" sz="2800" dirty="0">
                <a:solidFill>
                  <a:srgbClr val="A9B7C6"/>
                </a:solidFill>
              </a:rPr>
              <a:t>==========================================</a:t>
            </a:r>
            <a:endParaRPr dirty="0"/>
          </a:p>
          <a:p>
            <a:pPr marL="0" lvl="0" indent="0" algn="l" rtl="0">
              <a:spcBef>
                <a:spcPts val="0"/>
              </a:spcBef>
              <a:spcAft>
                <a:spcPts val="0"/>
              </a:spcAft>
              <a:buClr>
                <a:srgbClr val="A9B7C6"/>
              </a:buClr>
              <a:buSzPts val="2800"/>
              <a:buNone/>
            </a:pPr>
            <a:r>
              <a:rPr lang="en-US" sz="2800" dirty="0">
                <a:solidFill>
                  <a:srgbClr val="A9B7C6"/>
                </a:solidFill>
              </a:rPr>
              <a:t>['Hello', 'World!’]</a:t>
            </a:r>
            <a:endParaRPr dirty="0"/>
          </a:p>
          <a:p>
            <a:pPr marL="0" lvl="0" indent="0" algn="l" rtl="0">
              <a:spcBef>
                <a:spcPts val="0"/>
              </a:spcBef>
              <a:spcAft>
                <a:spcPts val="0"/>
              </a:spcAft>
              <a:buClr>
                <a:srgbClr val="A9B7C6"/>
              </a:buClr>
              <a:buSzPts val="2800"/>
              <a:buNone/>
            </a:pPr>
            <a:r>
              <a:rPr lang="en-US" sz="2800" dirty="0">
                <a:solidFill>
                  <a:srgbClr val="A9B7C6"/>
                </a:solidFill>
              </a:rPr>
              <a:t>['He', '', 'o </a:t>
            </a:r>
            <a:r>
              <a:rPr lang="en-US" sz="2800" dirty="0" err="1">
                <a:solidFill>
                  <a:srgbClr val="A9B7C6"/>
                </a:solidFill>
              </a:rPr>
              <a:t>Wor</a:t>
            </a:r>
            <a:r>
              <a:rPr lang="en-US" sz="2800" dirty="0">
                <a:solidFill>
                  <a:srgbClr val="A9B7C6"/>
                </a:solidFill>
              </a:rPr>
              <a:t>', 'd!']</a:t>
            </a:r>
            <a:endParaRPr sz="2800" dirty="0">
              <a:solidFill>
                <a:srgbClr val="A9B7C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88"/>
          <p:cNvSpPr txBox="1">
            <a:spLocks noGrp="1"/>
          </p:cNvSpPr>
          <p:nvPr>
            <p:ph type="title"/>
          </p:nvPr>
        </p:nvSpPr>
        <p:spPr>
          <a:xfrm>
            <a:off x="2380" y="439553"/>
            <a:ext cx="4724400"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3600"/>
              <a:buFont typeface="Calibri"/>
              <a:buNone/>
            </a:pPr>
            <a:r>
              <a:rPr lang="en-US" dirty="0"/>
              <a:t>Lab PY-02-L5</a:t>
            </a:r>
            <a:endParaRPr dirty="0"/>
          </a:p>
        </p:txBody>
      </p:sp>
      <p:sp>
        <p:nvSpPr>
          <p:cNvPr id="1302" name="Google Shape;1302;p88"/>
          <p:cNvSpPr txBox="1">
            <a:spLocks noGrp="1"/>
          </p:cNvSpPr>
          <p:nvPr>
            <p:ph type="body" idx="1"/>
          </p:nvPr>
        </p:nvSpPr>
        <p:spPr>
          <a:xfrm>
            <a:off x="29089" y="1442001"/>
            <a:ext cx="4724399" cy="974909"/>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600"/>
              <a:buNone/>
            </a:pPr>
            <a:r>
              <a:rPr lang="en-US" dirty="0"/>
              <a:t>IP Address to Binary</a:t>
            </a:r>
            <a:endParaRPr dirty="0"/>
          </a:p>
          <a:p>
            <a:pPr marL="0" lvl="0" indent="0" algn="ctr" rtl="0">
              <a:spcBef>
                <a:spcPts val="520"/>
              </a:spcBef>
              <a:spcAft>
                <a:spcPts val="0"/>
              </a:spcAft>
              <a:buClr>
                <a:schemeClr val="lt1"/>
              </a:buClr>
              <a:buSzPts val="2600"/>
              <a:buNone/>
            </a:pPr>
            <a:r>
              <a:rPr lang="en-US" dirty="0"/>
              <a:t>15–20 Min.</a:t>
            </a:r>
            <a:endParaRPr dirty="0"/>
          </a:p>
        </p:txBody>
      </p:sp>
      <p:sp>
        <p:nvSpPr>
          <p:cNvPr id="1303" name="Google Shape;1303;p88"/>
          <p:cNvSpPr txBox="1">
            <a:spLocks noGrp="1"/>
          </p:cNvSpPr>
          <p:nvPr>
            <p:ph type="body" idx="2"/>
          </p:nvPr>
        </p:nvSpPr>
        <p:spPr>
          <a:xfrm>
            <a:off x="5878570" y="1404161"/>
            <a:ext cx="4883759"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sz="1800" dirty="0"/>
              <a:t>Separate an IP address after receiving it from a user and convert it to a binary value.</a:t>
            </a:r>
            <a:endParaRPr sz="1800" dirty="0"/>
          </a:p>
        </p:txBody>
      </p:sp>
      <p:sp>
        <p:nvSpPr>
          <p:cNvPr id="1304" name="Google Shape;1304;p88"/>
          <p:cNvSpPr txBox="1">
            <a:spLocks noGrp="1"/>
          </p:cNvSpPr>
          <p:nvPr>
            <p:ph type="body" idx="3"/>
          </p:nvPr>
        </p:nvSpPr>
        <p:spPr>
          <a:xfrm>
            <a:off x="6749921" y="2950593"/>
            <a:ext cx="4883759" cy="1638596"/>
          </a:xfrm>
          <a:prstGeom prst="rect">
            <a:avLst/>
          </a:prstGeom>
          <a:noFill/>
          <a:ln>
            <a:noFill/>
          </a:ln>
        </p:spPr>
        <p:txBody>
          <a:bodyPr spcFirstLastPara="1" wrap="square" lIns="91425" tIns="45700" rIns="91425" bIns="45700" anchor="ctr" anchorCtr="0">
            <a:noAutofit/>
          </a:bodyPr>
          <a:lstStyle/>
          <a:p>
            <a:pPr marL="298450" indent="-285750">
              <a:spcBef>
                <a:spcPts val="5"/>
              </a:spcBef>
              <a:spcAft>
                <a:spcPts val="600"/>
              </a:spcAft>
              <a:buSzPts val="2200"/>
            </a:pPr>
            <a:r>
              <a:rPr lang="en-US" sz="1800" dirty="0">
                <a:solidFill>
                  <a:srgbClr val="212121"/>
                </a:solidFill>
                <a:effectLst/>
                <a:latin typeface="Calibri" panose="020F0502020204030204" pitchFamily="34" charset="0"/>
              </a:rPr>
              <a:t>Sign into the </a:t>
            </a:r>
            <a:r>
              <a:rPr lang="en-US" sz="1800" b="1" dirty="0">
                <a:solidFill>
                  <a:srgbClr val="212121"/>
                </a:solidFill>
                <a:effectLst/>
                <a:latin typeface="Calibri" panose="020F0502020204030204" pitchFamily="34" charset="0"/>
              </a:rPr>
              <a:t>TDX Arena </a:t>
            </a:r>
            <a:r>
              <a:rPr lang="en-US" sz="1800" dirty="0">
                <a:solidFill>
                  <a:srgbClr val="212121"/>
                </a:solidFill>
                <a:effectLst/>
                <a:latin typeface="Calibri" panose="020F0502020204030204" pitchFamily="34" charset="0"/>
              </a:rPr>
              <a:t>platform.</a:t>
            </a:r>
            <a:r>
              <a:rPr lang="en-US" sz="1800" dirty="0">
                <a:latin typeface="Calibri"/>
                <a:ea typeface="Calibri"/>
                <a:cs typeface="Calibri"/>
                <a:sym typeface="Calibri"/>
              </a:rPr>
              <a:t> </a:t>
            </a:r>
          </a:p>
          <a:p>
            <a:pPr marL="298450" indent="-285750">
              <a:spcBef>
                <a:spcPts val="5"/>
              </a:spcBef>
              <a:spcAft>
                <a:spcPts val="600"/>
              </a:spcAft>
              <a:buSzPts val="2200"/>
            </a:pPr>
            <a:r>
              <a:rPr lang="en-US" sz="1800" dirty="0">
                <a:latin typeface="Calibri"/>
                <a:ea typeface="Calibri"/>
                <a:cs typeface="Calibri"/>
                <a:sym typeface="Calibri"/>
              </a:rPr>
              <a:t>Navigate to the </a:t>
            </a:r>
            <a:r>
              <a:rPr lang="en-US" sz="1800" b="1" dirty="0">
                <a:latin typeface="Calibri"/>
                <a:ea typeface="Calibri"/>
                <a:cs typeface="Calibri"/>
                <a:sym typeface="Calibri"/>
              </a:rPr>
              <a:t>Practice Arena</a:t>
            </a:r>
            <a:r>
              <a:rPr lang="en-US" sz="1800" dirty="0">
                <a:latin typeface="Calibri"/>
                <a:ea typeface="Calibri"/>
                <a:cs typeface="Calibri"/>
                <a:sym typeface="Calibri"/>
              </a:rPr>
              <a:t>.</a:t>
            </a:r>
            <a:endParaRPr lang="en-US" sz="1800" dirty="0"/>
          </a:p>
          <a:p>
            <a:pPr marL="298450" indent="-285750">
              <a:spcBef>
                <a:spcPts val="5"/>
              </a:spcBef>
              <a:spcAft>
                <a:spcPts val="600"/>
              </a:spcAft>
              <a:buSzPts val="2200"/>
            </a:pPr>
            <a:r>
              <a:rPr lang="en-US" sz="1800" dirty="0">
                <a:latin typeface="Calibri"/>
                <a:ea typeface="Calibri"/>
                <a:cs typeface="Calibri"/>
                <a:sym typeface="Calibri"/>
              </a:rPr>
              <a:t>Navigate to the </a:t>
            </a:r>
            <a:r>
              <a:rPr lang="en-US" sz="1800" b="1" dirty="0">
                <a:latin typeface="Calibri"/>
                <a:ea typeface="Calibri"/>
                <a:cs typeface="Calibri"/>
                <a:sym typeface="Calibri"/>
              </a:rPr>
              <a:t>Python Programming </a:t>
            </a:r>
            <a:r>
              <a:rPr lang="en-US" sz="1800" dirty="0">
                <a:latin typeface="Calibri"/>
                <a:ea typeface="Calibri"/>
                <a:cs typeface="Calibri"/>
                <a:sym typeface="Calibri"/>
              </a:rPr>
              <a:t>course.</a:t>
            </a:r>
            <a:endParaRPr lang="en-US" sz="1800" dirty="0"/>
          </a:p>
          <a:p>
            <a:pPr marL="298450" indent="-285750">
              <a:spcBef>
                <a:spcPts val="5"/>
              </a:spcBef>
              <a:spcAft>
                <a:spcPts val="600"/>
              </a:spcAft>
              <a:buSzPts val="2200"/>
            </a:pPr>
            <a:r>
              <a:rPr lang="en-US" sz="1800" dirty="0">
                <a:latin typeface="Calibri"/>
                <a:ea typeface="Calibri"/>
                <a:cs typeface="Calibri"/>
                <a:sym typeface="Calibri"/>
              </a:rPr>
              <a:t>Select the </a:t>
            </a:r>
            <a:r>
              <a:rPr lang="en-US" sz="1800" b="1" i="1" dirty="0">
                <a:latin typeface="Calibri"/>
                <a:ea typeface="Calibri"/>
                <a:cs typeface="Calibri"/>
                <a:sym typeface="Calibri"/>
              </a:rPr>
              <a:t>PY03 Looping </a:t>
            </a:r>
            <a:r>
              <a:rPr lang="en-US" sz="1800" b="1" i="1" dirty="0"/>
              <a:t>&amp;</a:t>
            </a:r>
            <a:r>
              <a:rPr lang="en-US" sz="1800" b="1" i="1" dirty="0">
                <a:latin typeface="Calibri"/>
                <a:ea typeface="Calibri"/>
                <a:cs typeface="Calibri"/>
                <a:sym typeface="Calibri"/>
              </a:rPr>
              <a:t> Math </a:t>
            </a:r>
            <a:r>
              <a:rPr lang="en-US" sz="1800" dirty="0"/>
              <a:t>module.</a:t>
            </a:r>
          </a:p>
          <a:p>
            <a:pPr marL="298450" indent="-285750">
              <a:spcBef>
                <a:spcPts val="5"/>
              </a:spcBef>
              <a:spcAft>
                <a:spcPts val="600"/>
              </a:spcAft>
              <a:buSzPts val="2200"/>
            </a:pPr>
            <a:r>
              <a:rPr lang="en-US" sz="1800" dirty="0">
                <a:latin typeface="Calibri"/>
                <a:ea typeface="Calibri"/>
                <a:cs typeface="Calibri"/>
                <a:sym typeface="Calibri"/>
              </a:rPr>
              <a:t>Select the </a:t>
            </a:r>
            <a:r>
              <a:rPr lang="en-US" sz="1800" b="1" i="1" dirty="0">
                <a:latin typeface="Calibri"/>
                <a:ea typeface="Calibri"/>
                <a:cs typeface="Calibri"/>
                <a:sym typeface="Calibri"/>
              </a:rPr>
              <a:t>IP Address to Binary </a:t>
            </a:r>
            <a:r>
              <a:rPr lang="en-US" sz="1800" dirty="0">
                <a:latin typeface="Calibri"/>
                <a:ea typeface="Calibri"/>
                <a:cs typeface="Calibri"/>
                <a:sym typeface="Calibri"/>
              </a:rPr>
              <a:t>lab.</a:t>
            </a:r>
            <a:endParaRPr sz="1800" dirty="0"/>
          </a:p>
        </p:txBody>
      </p:sp>
      <p:sp>
        <p:nvSpPr>
          <p:cNvPr id="1305" name="Google Shape;1305;p88"/>
          <p:cNvSpPr txBox="1">
            <a:spLocks noGrp="1"/>
          </p:cNvSpPr>
          <p:nvPr>
            <p:ph type="body" idx="4"/>
          </p:nvPr>
        </p:nvSpPr>
        <p:spPr>
          <a:xfrm>
            <a:off x="5861926" y="5225991"/>
            <a:ext cx="2754204" cy="11183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sz="1800" dirty="0"/>
              <a:t>Computer</a:t>
            </a:r>
            <a:endParaRPr sz="1800" dirty="0"/>
          </a:p>
          <a:p>
            <a:pPr marL="342900" lvl="0" indent="-342900" algn="l" rtl="0">
              <a:spcBef>
                <a:spcPts val="400"/>
              </a:spcBef>
              <a:spcAft>
                <a:spcPts val="0"/>
              </a:spcAft>
              <a:buClr>
                <a:schemeClr val="dk1"/>
              </a:buClr>
              <a:buSzPts val="2000"/>
              <a:buFont typeface="Calibri"/>
              <a:buChar char="•"/>
            </a:pPr>
            <a:r>
              <a:rPr lang="en-US" sz="1800" dirty="0"/>
              <a:t>Internet Connection</a:t>
            </a:r>
            <a:endParaRPr sz="1800" dirty="0"/>
          </a:p>
          <a:p>
            <a:pPr marL="342900" lvl="0" indent="-342900" algn="l" rtl="0">
              <a:spcBef>
                <a:spcPts val="400"/>
              </a:spcBef>
              <a:spcAft>
                <a:spcPts val="0"/>
              </a:spcAft>
              <a:buClr>
                <a:schemeClr val="dk1"/>
              </a:buClr>
              <a:buSzPts val="2000"/>
              <a:buFont typeface="Calibri"/>
              <a:buChar char="•"/>
            </a:pPr>
            <a:r>
              <a:rPr lang="en-US" sz="1800" dirty="0"/>
              <a:t>Web Browser</a:t>
            </a:r>
            <a:endParaRPr sz="1800" dirty="0"/>
          </a:p>
          <a:p>
            <a:pPr marL="342900" lvl="0" indent="-342900" algn="l" rtl="0">
              <a:spcBef>
                <a:spcPts val="400"/>
              </a:spcBef>
              <a:spcAft>
                <a:spcPts val="0"/>
              </a:spcAft>
              <a:buClr>
                <a:schemeClr val="dk1"/>
              </a:buClr>
              <a:buSzPts val="2000"/>
              <a:buFont typeface="Calibri"/>
              <a:buChar char="•"/>
            </a:pPr>
            <a:r>
              <a:rPr lang="en-US" sz="1800" dirty="0"/>
              <a:t>TDX Arena Access</a:t>
            </a:r>
            <a:endParaRPr sz="1800" dirty="0"/>
          </a:p>
        </p:txBody>
      </p:sp>
      <p:sp>
        <p:nvSpPr>
          <p:cNvPr id="1306" name="Google Shape;1306;p88"/>
          <p:cNvSpPr txBox="1">
            <a:spLocks noGrp="1"/>
          </p:cNvSpPr>
          <p:nvPr>
            <p:ph type="body" idx="5"/>
          </p:nvPr>
        </p:nvSpPr>
        <p:spPr>
          <a:xfrm>
            <a:off x="8873088" y="5225991"/>
            <a:ext cx="3155514" cy="1118366"/>
          </a:xfrm>
          <a:prstGeom prst="rect">
            <a:avLst/>
          </a:prstGeom>
          <a:noFill/>
          <a:ln>
            <a:noFill/>
          </a:ln>
        </p:spPr>
        <p:txBody>
          <a:bodyPr spcFirstLastPara="1" wrap="square" lIns="91425" tIns="45700" rIns="91425" bIns="45700" anchor="t" anchorCtr="0">
            <a:noAutofit/>
          </a:bodyPr>
          <a:lstStyle/>
          <a:p>
            <a:pPr marL="0" lvl="0" indent="0" algn="l" rtl="0">
              <a:spcBef>
                <a:spcPts val="8"/>
              </a:spcBef>
              <a:spcAft>
                <a:spcPts val="0"/>
              </a:spcAft>
              <a:buClr>
                <a:schemeClr val="dk1"/>
              </a:buClr>
              <a:buSzPts val="2000"/>
              <a:buNone/>
            </a:pPr>
            <a:r>
              <a:rPr lang="en-US" sz="1800" dirty="0"/>
              <a:t>Python Course Textbook</a:t>
            </a:r>
          </a:p>
          <a:p>
            <a:pPr marL="0" lvl="0" indent="0" algn="l" rtl="0">
              <a:lnSpc>
                <a:spcPct val="150000"/>
              </a:lnSpc>
              <a:spcBef>
                <a:spcPts val="8"/>
              </a:spcBef>
              <a:spcAft>
                <a:spcPts val="0"/>
              </a:spcAft>
              <a:buClr>
                <a:schemeClr val="dk1"/>
              </a:buClr>
              <a:buSzPts val="2000"/>
              <a:buNone/>
            </a:pPr>
            <a:r>
              <a:rPr lang="en-US" sz="1800" dirty="0"/>
              <a:t>Chapter 2, Section 1 &amp; 5</a:t>
            </a:r>
          </a:p>
        </p:txBody>
      </p:sp>
      <p:sp>
        <p:nvSpPr>
          <p:cNvPr id="1307" name="Google Shape;1307;p88"/>
          <p:cNvSpPr txBox="1"/>
          <p:nvPr/>
        </p:nvSpPr>
        <p:spPr>
          <a:xfrm>
            <a:off x="-10975" y="134730"/>
            <a:ext cx="4751110" cy="463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D8D8D8"/>
              </a:buClr>
              <a:buSzPts val="2000"/>
              <a:buFont typeface="Arial"/>
              <a:buNone/>
            </a:pPr>
            <a:r>
              <a:rPr lang="en-US" sz="2000">
                <a:solidFill>
                  <a:srgbClr val="D8D8D8"/>
                </a:solidFill>
                <a:latin typeface="Calibri"/>
                <a:ea typeface="Calibri"/>
                <a:cs typeface="Calibri"/>
                <a:sym typeface="Calibri"/>
              </a:rPr>
              <a:t>String Manipulation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89"/>
          <p:cNvSpPr txBox="1">
            <a:spLocks noGrp="1"/>
          </p:cNvSpPr>
          <p:nvPr>
            <p:ph type="title"/>
          </p:nvPr>
        </p:nvSpPr>
        <p:spPr>
          <a:xfrm>
            <a:off x="15734" y="421432"/>
            <a:ext cx="4724400" cy="9120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3600"/>
              <a:buFont typeface="Calibri"/>
              <a:buNone/>
            </a:pPr>
            <a:r>
              <a:rPr lang="en-US" dirty="0"/>
              <a:t>Lab PY-02-L6</a:t>
            </a:r>
            <a:endParaRPr dirty="0"/>
          </a:p>
        </p:txBody>
      </p:sp>
      <p:sp>
        <p:nvSpPr>
          <p:cNvPr id="1314" name="Google Shape;1314;p89"/>
          <p:cNvSpPr txBox="1">
            <a:spLocks noGrp="1"/>
          </p:cNvSpPr>
          <p:nvPr>
            <p:ph type="body" idx="1"/>
          </p:nvPr>
        </p:nvSpPr>
        <p:spPr>
          <a:xfrm>
            <a:off x="29089" y="1442001"/>
            <a:ext cx="4724399" cy="974909"/>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600"/>
              <a:buNone/>
            </a:pPr>
            <a:r>
              <a:rPr lang="en-US" dirty="0"/>
              <a:t>Create and Use Data Structures</a:t>
            </a:r>
            <a:endParaRPr dirty="0"/>
          </a:p>
          <a:p>
            <a:pPr marL="0" lvl="0" indent="0" algn="ctr" rtl="0">
              <a:spcBef>
                <a:spcPts val="520"/>
              </a:spcBef>
              <a:spcAft>
                <a:spcPts val="0"/>
              </a:spcAft>
              <a:buClr>
                <a:schemeClr val="lt1"/>
              </a:buClr>
              <a:buSzPts val="2600"/>
              <a:buNone/>
            </a:pPr>
            <a:r>
              <a:rPr lang="en-US" dirty="0"/>
              <a:t>10–15 Min.</a:t>
            </a:r>
            <a:endParaRPr dirty="0"/>
          </a:p>
        </p:txBody>
      </p:sp>
      <p:sp>
        <p:nvSpPr>
          <p:cNvPr id="1315" name="Google Shape;1315;p89"/>
          <p:cNvSpPr txBox="1">
            <a:spLocks noGrp="1"/>
          </p:cNvSpPr>
          <p:nvPr>
            <p:ph type="body" idx="2"/>
          </p:nvPr>
        </p:nvSpPr>
        <p:spPr>
          <a:xfrm>
            <a:off x="5903966" y="1345898"/>
            <a:ext cx="4883759" cy="7838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000"/>
              <a:buNone/>
            </a:pPr>
            <a:r>
              <a:rPr lang="en-US" sz="1800" dirty="0"/>
              <a:t>Practice working with different types of data structures.</a:t>
            </a:r>
            <a:endParaRPr sz="1800" dirty="0"/>
          </a:p>
        </p:txBody>
      </p:sp>
      <p:sp>
        <p:nvSpPr>
          <p:cNvPr id="1316" name="Google Shape;1316;p89"/>
          <p:cNvSpPr txBox="1">
            <a:spLocks noGrp="1"/>
          </p:cNvSpPr>
          <p:nvPr>
            <p:ph type="body" idx="3"/>
          </p:nvPr>
        </p:nvSpPr>
        <p:spPr>
          <a:xfrm>
            <a:off x="6749921" y="2868240"/>
            <a:ext cx="5158299" cy="1675480"/>
          </a:xfrm>
          <a:prstGeom prst="rect">
            <a:avLst/>
          </a:prstGeom>
          <a:noFill/>
          <a:ln>
            <a:noFill/>
          </a:ln>
        </p:spPr>
        <p:txBody>
          <a:bodyPr spcFirstLastPara="1" wrap="square" lIns="91425" tIns="45700" rIns="91425" bIns="45700" anchor="t" anchorCtr="0">
            <a:noAutofit/>
          </a:bodyPr>
          <a:lstStyle/>
          <a:p>
            <a:pPr marL="298450" indent="-285750">
              <a:spcBef>
                <a:spcPts val="5"/>
              </a:spcBef>
              <a:spcAft>
                <a:spcPts val="600"/>
              </a:spcAft>
              <a:buSzPts val="2200"/>
            </a:pPr>
            <a:r>
              <a:rPr lang="en-US" sz="1800" dirty="0">
                <a:latin typeface="Calibri"/>
                <a:ea typeface="Calibri"/>
                <a:cs typeface="Calibri"/>
                <a:sym typeface="Calibri"/>
              </a:rPr>
              <a:t>Sign into the </a:t>
            </a:r>
            <a:r>
              <a:rPr lang="en-US" sz="1800" b="1" dirty="0">
                <a:latin typeface="Calibri"/>
                <a:ea typeface="Calibri"/>
                <a:cs typeface="Calibri"/>
                <a:sym typeface="Calibri"/>
              </a:rPr>
              <a:t>TDX Arena</a:t>
            </a:r>
            <a:r>
              <a:rPr lang="en-US" sz="1800" dirty="0">
                <a:latin typeface="Calibri"/>
                <a:ea typeface="Calibri"/>
                <a:cs typeface="Calibri"/>
                <a:sym typeface="Calibri"/>
              </a:rPr>
              <a:t> platform.</a:t>
            </a:r>
          </a:p>
          <a:p>
            <a:pPr marL="298450" indent="-285750">
              <a:spcBef>
                <a:spcPts val="5"/>
              </a:spcBef>
              <a:spcAft>
                <a:spcPts val="600"/>
              </a:spcAft>
              <a:buSzPts val="2200"/>
            </a:pPr>
            <a:r>
              <a:rPr lang="en-US" sz="1800" dirty="0">
                <a:latin typeface="Calibri"/>
                <a:ea typeface="Calibri"/>
                <a:cs typeface="Calibri"/>
                <a:sym typeface="Calibri"/>
              </a:rPr>
              <a:t>Navigate to the </a:t>
            </a:r>
            <a:r>
              <a:rPr lang="en-US" sz="1800" b="1" dirty="0">
                <a:latin typeface="Calibri"/>
                <a:ea typeface="Calibri"/>
                <a:cs typeface="Calibri"/>
                <a:sym typeface="Calibri"/>
              </a:rPr>
              <a:t>Practice Arena</a:t>
            </a:r>
            <a:r>
              <a:rPr lang="en-US" sz="1800" dirty="0">
                <a:latin typeface="Calibri"/>
                <a:ea typeface="Calibri"/>
                <a:cs typeface="Calibri"/>
                <a:sym typeface="Calibri"/>
              </a:rPr>
              <a:t>.</a:t>
            </a:r>
            <a:endParaRPr lang="en-US" sz="1800" dirty="0"/>
          </a:p>
          <a:p>
            <a:pPr marL="298450" indent="-285750">
              <a:spcBef>
                <a:spcPts val="5"/>
              </a:spcBef>
              <a:spcAft>
                <a:spcPts val="600"/>
              </a:spcAft>
              <a:buSzPts val="2200"/>
            </a:pPr>
            <a:r>
              <a:rPr lang="en-US" sz="1800" dirty="0">
                <a:latin typeface="Calibri"/>
                <a:ea typeface="Calibri"/>
                <a:cs typeface="Calibri"/>
                <a:sym typeface="Calibri"/>
              </a:rPr>
              <a:t>Navigate to the </a:t>
            </a:r>
            <a:r>
              <a:rPr lang="en-US" sz="1800" b="1" dirty="0">
                <a:latin typeface="Calibri"/>
                <a:ea typeface="Calibri"/>
                <a:cs typeface="Calibri"/>
                <a:sym typeface="Calibri"/>
              </a:rPr>
              <a:t>Python Programming </a:t>
            </a:r>
            <a:r>
              <a:rPr lang="en-US" sz="1800" dirty="0">
                <a:latin typeface="Calibri"/>
                <a:ea typeface="Calibri"/>
                <a:cs typeface="Calibri"/>
                <a:sym typeface="Calibri"/>
              </a:rPr>
              <a:t>course.</a:t>
            </a:r>
            <a:endParaRPr lang="en-US" sz="1800" dirty="0"/>
          </a:p>
          <a:p>
            <a:pPr marL="298450" indent="-285750">
              <a:spcBef>
                <a:spcPts val="5"/>
              </a:spcBef>
              <a:spcAft>
                <a:spcPts val="600"/>
              </a:spcAft>
              <a:buSzPts val="2200"/>
            </a:pPr>
            <a:r>
              <a:rPr lang="en-US" sz="1800" dirty="0">
                <a:latin typeface="Calibri"/>
                <a:ea typeface="Calibri"/>
                <a:cs typeface="Calibri"/>
                <a:sym typeface="Calibri"/>
              </a:rPr>
              <a:t>Select </a:t>
            </a:r>
            <a:r>
              <a:rPr lang="en-US" sz="1800" b="1" i="1" dirty="0">
                <a:latin typeface="Calibri"/>
                <a:ea typeface="Calibri"/>
                <a:cs typeface="Calibri"/>
                <a:sym typeface="Calibri"/>
              </a:rPr>
              <a:t>PY01 Programming Fundamentals</a:t>
            </a:r>
            <a:r>
              <a:rPr lang="en-US" sz="1800" dirty="0"/>
              <a:t>.</a:t>
            </a:r>
            <a:endParaRPr lang="en-US" sz="1800" dirty="0">
              <a:latin typeface="Calibri"/>
              <a:ea typeface="Calibri"/>
              <a:cs typeface="Calibri"/>
              <a:sym typeface="Calibri"/>
            </a:endParaRPr>
          </a:p>
          <a:p>
            <a:pPr marL="298450" indent="-285750">
              <a:spcBef>
                <a:spcPts val="5"/>
              </a:spcBef>
              <a:spcAft>
                <a:spcPts val="600"/>
              </a:spcAft>
              <a:buSzPts val="2200"/>
            </a:pPr>
            <a:r>
              <a:rPr lang="en-US" sz="1800" dirty="0">
                <a:latin typeface="Calibri"/>
                <a:ea typeface="Calibri"/>
                <a:cs typeface="Calibri"/>
                <a:sym typeface="Calibri"/>
              </a:rPr>
              <a:t>Select the </a:t>
            </a:r>
            <a:r>
              <a:rPr lang="en-US" sz="1800" b="1" i="1" dirty="0">
                <a:latin typeface="Calibri"/>
                <a:ea typeface="Calibri"/>
                <a:cs typeface="Calibri"/>
                <a:sym typeface="Calibri"/>
              </a:rPr>
              <a:t>Create and Use Data Structures </a:t>
            </a:r>
            <a:r>
              <a:rPr lang="en-US" sz="1800" dirty="0">
                <a:latin typeface="Calibri"/>
                <a:ea typeface="Calibri"/>
                <a:cs typeface="Calibri"/>
                <a:sym typeface="Calibri"/>
              </a:rPr>
              <a:t>lab.</a:t>
            </a:r>
            <a:endParaRPr sz="1800" dirty="0"/>
          </a:p>
        </p:txBody>
      </p:sp>
      <p:sp>
        <p:nvSpPr>
          <p:cNvPr id="1317" name="Google Shape;1317;p89"/>
          <p:cNvSpPr txBox="1">
            <a:spLocks noGrp="1"/>
          </p:cNvSpPr>
          <p:nvPr>
            <p:ph type="body" idx="4"/>
          </p:nvPr>
        </p:nvSpPr>
        <p:spPr>
          <a:xfrm>
            <a:off x="5861926" y="5225991"/>
            <a:ext cx="2754204" cy="11183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Calibri"/>
              <a:buChar char="•"/>
            </a:pPr>
            <a:r>
              <a:rPr lang="en-US" sz="1800" dirty="0"/>
              <a:t>Computer</a:t>
            </a:r>
            <a:endParaRPr sz="1800" dirty="0"/>
          </a:p>
          <a:p>
            <a:pPr marL="342900" lvl="0" indent="-342900" algn="l" rtl="0">
              <a:spcBef>
                <a:spcPts val="400"/>
              </a:spcBef>
              <a:spcAft>
                <a:spcPts val="0"/>
              </a:spcAft>
              <a:buClr>
                <a:schemeClr val="dk1"/>
              </a:buClr>
              <a:buSzPts val="2000"/>
              <a:buFont typeface="Calibri"/>
              <a:buChar char="•"/>
            </a:pPr>
            <a:r>
              <a:rPr lang="en-US" sz="1800" dirty="0"/>
              <a:t>Internet Connection</a:t>
            </a:r>
            <a:endParaRPr sz="1800" dirty="0"/>
          </a:p>
          <a:p>
            <a:pPr marL="342900" lvl="0" indent="-342900" algn="l" rtl="0">
              <a:spcBef>
                <a:spcPts val="400"/>
              </a:spcBef>
              <a:spcAft>
                <a:spcPts val="0"/>
              </a:spcAft>
              <a:buClr>
                <a:schemeClr val="dk1"/>
              </a:buClr>
              <a:buSzPts val="2000"/>
              <a:buFont typeface="Calibri"/>
              <a:buChar char="•"/>
            </a:pPr>
            <a:r>
              <a:rPr lang="en-US" sz="1800" dirty="0"/>
              <a:t>Web Browser</a:t>
            </a:r>
            <a:endParaRPr sz="1800" dirty="0"/>
          </a:p>
          <a:p>
            <a:pPr marL="342900" lvl="0" indent="-342900" algn="l" rtl="0">
              <a:spcBef>
                <a:spcPts val="400"/>
              </a:spcBef>
              <a:spcAft>
                <a:spcPts val="0"/>
              </a:spcAft>
              <a:buClr>
                <a:schemeClr val="dk1"/>
              </a:buClr>
              <a:buSzPts val="2000"/>
              <a:buFont typeface="Calibri"/>
              <a:buChar char="•"/>
            </a:pPr>
            <a:r>
              <a:rPr lang="en-US" sz="1800" dirty="0"/>
              <a:t>TDX Arena Access</a:t>
            </a:r>
            <a:endParaRPr sz="1800" dirty="0"/>
          </a:p>
        </p:txBody>
      </p:sp>
      <p:sp>
        <p:nvSpPr>
          <p:cNvPr id="1318" name="Google Shape;1318;p89"/>
          <p:cNvSpPr txBox="1">
            <a:spLocks noGrp="1"/>
          </p:cNvSpPr>
          <p:nvPr>
            <p:ph type="body" idx="5"/>
          </p:nvPr>
        </p:nvSpPr>
        <p:spPr>
          <a:xfrm>
            <a:off x="8873088" y="5150575"/>
            <a:ext cx="3155513" cy="1118366"/>
          </a:xfrm>
          <a:prstGeom prst="rect">
            <a:avLst/>
          </a:prstGeom>
          <a:noFill/>
          <a:ln>
            <a:noFill/>
          </a:ln>
        </p:spPr>
        <p:txBody>
          <a:bodyPr spcFirstLastPara="1" wrap="square" lIns="91425" tIns="45700" rIns="91425" bIns="45700" anchor="t" anchorCtr="0">
            <a:noAutofit/>
          </a:bodyPr>
          <a:lstStyle/>
          <a:p>
            <a:pPr marL="0" indent="0">
              <a:lnSpc>
                <a:spcPct val="150000"/>
              </a:lnSpc>
              <a:spcBef>
                <a:spcPts val="8"/>
              </a:spcBef>
              <a:buNone/>
            </a:pPr>
            <a:r>
              <a:rPr lang="en-US" sz="1800" dirty="0"/>
              <a:t>Python Course Textbook Chapter 2, Section 4</a:t>
            </a:r>
          </a:p>
        </p:txBody>
      </p:sp>
      <p:sp>
        <p:nvSpPr>
          <p:cNvPr id="1319" name="Google Shape;1319;p89"/>
          <p:cNvSpPr txBox="1"/>
          <p:nvPr/>
        </p:nvSpPr>
        <p:spPr>
          <a:xfrm>
            <a:off x="-10975" y="134730"/>
            <a:ext cx="4751110" cy="463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D8D8D8"/>
              </a:buClr>
              <a:buSzPts val="2000"/>
              <a:buFont typeface="Arial"/>
              <a:buNone/>
            </a:pPr>
            <a:r>
              <a:rPr lang="en-US" sz="2000" dirty="0">
                <a:solidFill>
                  <a:srgbClr val="D8D8D8"/>
                </a:solidFill>
                <a:latin typeface="Calibri"/>
                <a:ea typeface="Calibri"/>
                <a:cs typeface="Calibri"/>
                <a:sym typeface="Calibri"/>
              </a:rPr>
              <a:t>String Manipulation</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90"/>
          <p:cNvSpPr txBox="1">
            <a:spLocks noGrp="1"/>
          </p:cNvSpPr>
          <p:nvPr>
            <p:ph type="title"/>
          </p:nvPr>
        </p:nvSpPr>
        <p:spPr>
          <a:xfrm>
            <a:off x="6987209" y="667585"/>
            <a:ext cx="4793886" cy="81757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733"/>
              <a:buFont typeface="Arial"/>
              <a:buNone/>
            </a:pPr>
            <a:r>
              <a:rPr lang="en-US" sz="4800" dirty="0"/>
              <a:t>TDX Arena Lab</a:t>
            </a:r>
            <a:br>
              <a:rPr lang="en-US" sz="4800" dirty="0"/>
            </a:br>
            <a:r>
              <a:rPr lang="en-US" sz="4800" dirty="0"/>
              <a:t> Homework</a:t>
            </a:r>
            <a:endParaRPr sz="4800" dirty="0"/>
          </a:p>
        </p:txBody>
      </p:sp>
      <p:sp>
        <p:nvSpPr>
          <p:cNvPr id="1326" name="Google Shape;1326;p90"/>
          <p:cNvSpPr txBox="1">
            <a:spLocks noGrp="1"/>
          </p:cNvSpPr>
          <p:nvPr>
            <p:ph type="body" idx="1"/>
          </p:nvPr>
        </p:nvSpPr>
        <p:spPr>
          <a:xfrm>
            <a:off x="7293378" y="5286666"/>
            <a:ext cx="4724399" cy="905235"/>
          </a:xfrm>
          <a:prstGeom prst="rect">
            <a:avLst/>
          </a:prstGeom>
          <a:noFill/>
          <a:ln>
            <a:noFill/>
          </a:ln>
        </p:spPr>
        <p:txBody>
          <a:bodyPr spcFirstLastPara="1" wrap="square" lIns="91425" tIns="45700" rIns="91425" bIns="45700" anchor="b" anchorCtr="0">
            <a:normAutofit lnSpcReduction="10000"/>
          </a:bodyPr>
          <a:lstStyle/>
          <a:p>
            <a:pPr marL="0" lvl="0" indent="0" algn="ctr" rtl="0">
              <a:lnSpc>
                <a:spcPct val="100000"/>
              </a:lnSpc>
              <a:spcBef>
                <a:spcPts val="480"/>
              </a:spcBef>
              <a:spcAft>
                <a:spcPts val="0"/>
              </a:spcAft>
              <a:buClr>
                <a:schemeClr val="lt1"/>
              </a:buClr>
              <a:buSzPts val="2400"/>
              <a:buNone/>
            </a:pPr>
            <a:r>
              <a:rPr lang="en-US" dirty="0">
                <a:latin typeface="Calibri" panose="020F0502020204030204" pitchFamily="34" charset="0"/>
                <a:cs typeface="Calibri" panose="020F0502020204030204" pitchFamily="34" charset="0"/>
              </a:rPr>
              <a:t>String Manipulations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&amp; Conditions</a:t>
            </a:r>
            <a:endParaRPr dirty="0">
              <a:latin typeface="Calibri" panose="020F0502020204030204" pitchFamily="34" charset="0"/>
              <a:cs typeface="Calibri" panose="020F0502020204030204" pitchFamily="34" charset="0"/>
            </a:endParaRPr>
          </a:p>
          <a:p>
            <a:pPr marL="0" lvl="0" indent="0" algn="ctr" rtl="0">
              <a:lnSpc>
                <a:spcPct val="100000"/>
              </a:lnSpc>
              <a:spcBef>
                <a:spcPts val="480"/>
              </a:spcBef>
              <a:spcAft>
                <a:spcPts val="0"/>
              </a:spcAft>
              <a:buClr>
                <a:schemeClr val="lt1"/>
              </a:buClr>
              <a:buSzPts val="2400"/>
              <a:buNone/>
            </a:pPr>
            <a:endParaRPr dirty="0">
              <a:latin typeface="Calibri" panose="020F0502020204030204" pitchFamily="34" charset="0"/>
              <a:cs typeface="Calibri" panose="020F0502020204030204" pitchFamily="34" charset="0"/>
            </a:endParaRPr>
          </a:p>
        </p:txBody>
      </p:sp>
      <p:sp>
        <p:nvSpPr>
          <p:cNvPr id="1327" name="Google Shape;1327;p90"/>
          <p:cNvSpPr txBox="1">
            <a:spLocks noGrp="1"/>
          </p:cNvSpPr>
          <p:nvPr>
            <p:ph type="body" idx="2"/>
          </p:nvPr>
        </p:nvSpPr>
        <p:spPr>
          <a:xfrm>
            <a:off x="783249" y="1347511"/>
            <a:ext cx="5032206" cy="7838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US" sz="1800" dirty="0">
                <a:latin typeface="Calibri"/>
                <a:ea typeface="Calibri"/>
                <a:cs typeface="Calibri"/>
                <a:sym typeface="Calibri"/>
              </a:rPr>
              <a:t>Use TDX Arena for additional practice working with conditions and manipulating strings.</a:t>
            </a:r>
            <a:endParaRPr sz="1800" dirty="0">
              <a:latin typeface="Calibri"/>
              <a:ea typeface="Calibri"/>
              <a:cs typeface="Calibri"/>
              <a:sym typeface="Calibri"/>
            </a:endParaRPr>
          </a:p>
        </p:txBody>
      </p:sp>
      <p:sp>
        <p:nvSpPr>
          <p:cNvPr id="1328" name="Google Shape;1328;p90"/>
          <p:cNvSpPr txBox="1">
            <a:spLocks noGrp="1"/>
          </p:cNvSpPr>
          <p:nvPr>
            <p:ph type="body" idx="3"/>
          </p:nvPr>
        </p:nvSpPr>
        <p:spPr>
          <a:xfrm>
            <a:off x="666452" y="2751382"/>
            <a:ext cx="6320757" cy="1839471"/>
          </a:xfrm>
          <a:prstGeom prst="rect">
            <a:avLst/>
          </a:prstGeom>
          <a:noFill/>
          <a:ln>
            <a:noFill/>
          </a:ln>
        </p:spPr>
        <p:txBody>
          <a:bodyPr spcFirstLastPara="1" wrap="square" lIns="91425" tIns="45700" rIns="91425" bIns="45700" anchor="t" anchorCtr="0">
            <a:noAutofit/>
          </a:bodyPr>
          <a:lstStyle/>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Sign into the </a:t>
            </a:r>
            <a:r>
              <a:rPr lang="en-US" sz="1800" b="1" dirty="0">
                <a:latin typeface="Calibri" panose="020F0502020204030204" pitchFamily="34" charset="0"/>
                <a:ea typeface="Calibri"/>
                <a:cs typeface="Calibri" panose="020F0502020204030204" pitchFamily="34" charset="0"/>
                <a:sym typeface="Calibri"/>
              </a:rPr>
              <a:t>TDX Arena</a:t>
            </a:r>
            <a:r>
              <a:rPr lang="en-US" sz="1800" dirty="0">
                <a:latin typeface="Calibri" panose="020F0502020204030204" pitchFamily="34" charset="0"/>
                <a:ea typeface="Calibri"/>
                <a:cs typeface="Calibri" panose="020F0502020204030204" pitchFamily="34" charset="0"/>
                <a:sym typeface="Calibri"/>
              </a:rPr>
              <a:t> platform.</a:t>
            </a:r>
          </a:p>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Navigate to the </a:t>
            </a:r>
            <a:r>
              <a:rPr lang="en-US" sz="1800" b="1" dirty="0">
                <a:latin typeface="Calibri" panose="020F0502020204030204" pitchFamily="34" charset="0"/>
                <a:ea typeface="Calibri"/>
                <a:cs typeface="Calibri" panose="020F0502020204030204" pitchFamily="34" charset="0"/>
                <a:sym typeface="Calibri"/>
              </a:rPr>
              <a:t>Practice Arena</a:t>
            </a:r>
            <a:r>
              <a:rPr lang="en-US" sz="1800" dirty="0">
                <a:latin typeface="Calibri" panose="020F0502020204030204" pitchFamily="34" charset="0"/>
                <a:ea typeface="Calibri"/>
                <a:cs typeface="Calibri" panose="020F0502020204030204" pitchFamily="34" charset="0"/>
                <a:sym typeface="Calibri"/>
              </a:rPr>
              <a:t>.</a:t>
            </a:r>
            <a:endParaRPr lang="en-US" sz="1800" dirty="0">
              <a:latin typeface="Calibri" panose="020F0502020204030204" pitchFamily="34" charset="0"/>
              <a:cs typeface="Calibri" panose="020F0502020204030204" pitchFamily="34" charset="0"/>
            </a:endParaRPr>
          </a:p>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Navigate to the </a:t>
            </a:r>
            <a:r>
              <a:rPr lang="en-US" sz="1800" b="1" dirty="0">
                <a:latin typeface="Calibri" panose="020F0502020204030204" pitchFamily="34" charset="0"/>
                <a:ea typeface="Calibri"/>
                <a:cs typeface="Calibri" panose="020F0502020204030204" pitchFamily="34" charset="0"/>
                <a:sym typeface="Calibri"/>
              </a:rPr>
              <a:t>Python Programming </a:t>
            </a:r>
            <a:r>
              <a:rPr lang="en-US" sz="1800" dirty="0">
                <a:latin typeface="Calibri" panose="020F0502020204030204" pitchFamily="34" charset="0"/>
                <a:ea typeface="Calibri"/>
                <a:cs typeface="Calibri" panose="020F0502020204030204" pitchFamily="34" charset="0"/>
                <a:sym typeface="Calibri"/>
              </a:rPr>
              <a:t>course.</a:t>
            </a:r>
            <a:endParaRPr lang="en-US" sz="1800" dirty="0">
              <a:latin typeface="Calibri" panose="020F0502020204030204" pitchFamily="34" charset="0"/>
              <a:ea typeface="Calibri"/>
              <a:cs typeface="Calibri" panose="020F0502020204030204" pitchFamily="34" charset="0"/>
            </a:endParaRPr>
          </a:p>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Select </a:t>
            </a:r>
            <a:r>
              <a:rPr lang="en-US" sz="1800" b="1" dirty="0">
                <a:latin typeface="Calibri" panose="020F0502020204030204" pitchFamily="34" charset="0"/>
                <a:ea typeface="Calibri"/>
                <a:cs typeface="Calibri" panose="020F0502020204030204" pitchFamily="34" charset="0"/>
                <a:sym typeface="Calibri"/>
              </a:rPr>
              <a:t>PY02 Logic &amp; Interactivity.</a:t>
            </a:r>
            <a:r>
              <a:rPr lang="en-US" sz="1800" dirty="0">
                <a:latin typeface="Calibri" panose="020F0502020204030204" pitchFamily="34" charset="0"/>
                <a:ea typeface="Calibri"/>
                <a:cs typeface="Calibri" panose="020F0502020204030204" pitchFamily="34" charset="0"/>
                <a:sym typeface="Calibri"/>
              </a:rPr>
              <a:t> </a:t>
            </a:r>
          </a:p>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Select </a:t>
            </a:r>
            <a:r>
              <a:rPr lang="en-US" sz="1800" b="1" i="1" dirty="0">
                <a:latin typeface="Calibri" panose="020F0502020204030204" pitchFamily="34" charset="0"/>
                <a:ea typeface="Calibri"/>
                <a:cs typeface="Calibri" panose="020F0502020204030204" pitchFamily="34" charset="0"/>
                <a:sym typeface="Calibri"/>
              </a:rPr>
              <a:t>String Manipulations &amp; Conditions</a:t>
            </a:r>
            <a:r>
              <a:rPr lang="en-US" sz="1800" b="1" dirty="0">
                <a:latin typeface="Calibri" panose="020F0502020204030204" pitchFamily="34" charset="0"/>
                <a:ea typeface="Calibri"/>
                <a:cs typeface="Calibri" panose="020F0502020204030204" pitchFamily="34" charset="0"/>
                <a:sym typeface="Calibri"/>
              </a:rPr>
              <a:t>.</a:t>
            </a:r>
            <a:endParaRPr lang="en-US" sz="1800" dirty="0">
              <a:latin typeface="Calibri" panose="020F0502020204030204" pitchFamily="34" charset="0"/>
              <a:ea typeface="Calibri"/>
              <a:cs typeface="Calibri" panose="020F0502020204030204" pitchFamily="34" charset="0"/>
              <a:sym typeface="Calibri"/>
            </a:endParaRPr>
          </a:p>
          <a:p>
            <a:pPr marL="12700" lvl="0" indent="0" algn="l" rtl="0">
              <a:spcBef>
                <a:spcPts val="5"/>
              </a:spcBef>
              <a:spcAft>
                <a:spcPts val="600"/>
              </a:spcAft>
              <a:buClr>
                <a:schemeClr val="dk1"/>
              </a:buClr>
              <a:buSzPts val="2200"/>
              <a:buNone/>
            </a:pPr>
            <a:endParaRPr lang="en-US" sz="1800" i="1" dirty="0">
              <a:solidFill>
                <a:srgbClr val="212121"/>
              </a:solidFill>
              <a:latin typeface="Calibri" panose="020F0502020204030204" pitchFamily="34" charset="0"/>
            </a:endParaRPr>
          </a:p>
          <a:p>
            <a:pPr marL="12700" lvl="0" indent="0" algn="l" rtl="0">
              <a:spcBef>
                <a:spcPts val="5"/>
              </a:spcBef>
              <a:spcAft>
                <a:spcPts val="600"/>
              </a:spcAft>
              <a:buClr>
                <a:schemeClr val="dk1"/>
              </a:buClr>
              <a:buSzPts val="2200"/>
              <a:buNone/>
            </a:pPr>
            <a:r>
              <a:rPr lang="en-US" sz="1800" dirty="0">
                <a:solidFill>
                  <a:srgbClr val="212121"/>
                </a:solidFill>
                <a:effectLst/>
                <a:latin typeface="Calibri" panose="020F0502020204030204" pitchFamily="34" charset="0"/>
              </a:rPr>
              <a:t>Complete the homework </a:t>
            </a:r>
            <a:r>
              <a:rPr lang="en-US" sz="1800" b="1" dirty="0">
                <a:solidFill>
                  <a:srgbClr val="212121"/>
                </a:solidFill>
                <a:effectLst/>
                <a:latin typeface="Calibri" panose="020F0502020204030204" pitchFamily="34" charset="0"/>
              </a:rPr>
              <a:t>before </a:t>
            </a:r>
            <a:r>
              <a:rPr lang="en-US" sz="1800" dirty="0">
                <a:solidFill>
                  <a:srgbClr val="212121"/>
                </a:solidFill>
                <a:effectLst/>
                <a:latin typeface="Calibri" panose="020F0502020204030204" pitchFamily="34" charset="0"/>
              </a:rPr>
              <a:t>the next class.</a:t>
            </a:r>
            <a:endParaRPr lang="en-US" sz="1800" dirty="0">
              <a:solidFill>
                <a:srgbClr val="212121"/>
              </a:solidFill>
              <a:latin typeface="Calibri" panose="020F0502020204030204" pitchFamily="34" charset="0"/>
            </a:endParaRPr>
          </a:p>
          <a:p>
            <a:pPr marL="12700" lvl="0" indent="0" algn="l" rtl="0">
              <a:spcBef>
                <a:spcPts val="5"/>
              </a:spcBef>
              <a:spcAft>
                <a:spcPts val="600"/>
              </a:spcAft>
              <a:buClr>
                <a:schemeClr val="dk1"/>
              </a:buClr>
              <a:buSzPts val="2200"/>
              <a:buNone/>
            </a:pPr>
            <a:r>
              <a:rPr lang="en-US" sz="1800" dirty="0">
                <a:solidFill>
                  <a:srgbClr val="212121"/>
                </a:solidFill>
                <a:effectLst/>
                <a:latin typeface="Calibri" panose="020F0502020204030204" pitchFamily="34" charset="0"/>
              </a:rPr>
              <a:t>Complete any labs or challenges you </a:t>
            </a:r>
            <a:r>
              <a:rPr lang="en-US" sz="1800" b="1" dirty="0">
                <a:solidFill>
                  <a:srgbClr val="212121"/>
                </a:solidFill>
                <a:effectLst/>
                <a:latin typeface="Calibri" panose="020F0502020204030204" pitchFamily="34" charset="0"/>
              </a:rPr>
              <a:t>did not finish </a:t>
            </a:r>
            <a:r>
              <a:rPr lang="en-US" sz="1800" dirty="0">
                <a:solidFill>
                  <a:srgbClr val="212121"/>
                </a:solidFill>
                <a:effectLst/>
                <a:latin typeface="Calibri" panose="020F0502020204030204" pitchFamily="34" charset="0"/>
              </a:rPr>
              <a:t>in class.</a:t>
            </a:r>
          </a:p>
          <a:p>
            <a:pPr marL="12700" lvl="0" indent="0" algn="l" rtl="0">
              <a:spcBef>
                <a:spcPts val="5"/>
              </a:spcBef>
              <a:spcAft>
                <a:spcPts val="600"/>
              </a:spcAft>
              <a:buClr>
                <a:schemeClr val="dk1"/>
              </a:buClr>
              <a:buSzPts val="2200"/>
              <a:buNone/>
            </a:pPr>
            <a:endParaRPr sz="1800" dirty="0">
              <a:latin typeface="Calibri" panose="020F0502020204030204" pitchFamily="34" charset="0"/>
              <a:ea typeface="Calibri"/>
              <a:cs typeface="Calibri" panose="020F0502020204030204" pitchFamily="34" charset="0"/>
              <a:sym typeface="Calibri"/>
            </a:endParaRPr>
          </a:p>
        </p:txBody>
      </p:sp>
      <p:sp>
        <p:nvSpPr>
          <p:cNvPr id="1329" name="Google Shape;1329;p90"/>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D8D8D8"/>
              </a:buClr>
              <a:buSzPts val="2000"/>
              <a:buFont typeface="Arial"/>
              <a:buNone/>
            </a:pPr>
            <a:r>
              <a:rPr lang="en-US" sz="2000" dirty="0">
                <a:solidFill>
                  <a:srgbClr val="D8D8D8"/>
                </a:solidFill>
                <a:latin typeface="Calibri"/>
                <a:ea typeface="Calibri"/>
                <a:cs typeface="Calibri"/>
                <a:sym typeface="Calibri"/>
              </a:rPr>
              <a:t>String Manipulation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91"/>
          <p:cNvSpPr txBox="1">
            <a:spLocks noGrp="1"/>
          </p:cNvSpPr>
          <p:nvPr>
            <p:ph type="title"/>
          </p:nvPr>
        </p:nvSpPr>
        <p:spPr>
          <a:xfrm>
            <a:off x="6987209" y="667585"/>
            <a:ext cx="4793886" cy="81757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lt1"/>
              </a:buClr>
              <a:buSzPts val="3733"/>
              <a:buFont typeface="Arial"/>
              <a:buNone/>
            </a:pPr>
            <a:r>
              <a:rPr lang="en-US" sz="4800" dirty="0"/>
              <a:t>TDX Arena Lab</a:t>
            </a:r>
            <a:br>
              <a:rPr lang="en-US" sz="4800" dirty="0"/>
            </a:br>
            <a:r>
              <a:rPr lang="en-US" sz="4800" dirty="0"/>
              <a:t> Homework</a:t>
            </a:r>
            <a:endParaRPr sz="4800" dirty="0"/>
          </a:p>
        </p:txBody>
      </p:sp>
      <p:sp>
        <p:nvSpPr>
          <p:cNvPr id="1336" name="Google Shape;1336;p91"/>
          <p:cNvSpPr txBox="1">
            <a:spLocks noGrp="1"/>
          </p:cNvSpPr>
          <p:nvPr>
            <p:ph type="body" idx="1"/>
          </p:nvPr>
        </p:nvSpPr>
        <p:spPr>
          <a:xfrm>
            <a:off x="7191778" y="5275073"/>
            <a:ext cx="4724399" cy="97490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480"/>
              </a:spcBef>
              <a:spcAft>
                <a:spcPts val="0"/>
              </a:spcAft>
              <a:buClr>
                <a:schemeClr val="lt1"/>
              </a:buClr>
              <a:buSzPts val="2400"/>
              <a:buNone/>
            </a:pPr>
            <a:r>
              <a:rPr lang="en-US" dirty="0">
                <a:latin typeface="Calibri" panose="020F0502020204030204" pitchFamily="34" charset="0"/>
                <a:cs typeface="Calibri" panose="020F0502020204030204" pitchFamily="34" charset="0"/>
              </a:rPr>
              <a:t>Password Strength Checker</a:t>
            </a:r>
            <a:endParaRPr dirty="0">
              <a:latin typeface="Calibri" panose="020F0502020204030204" pitchFamily="34" charset="0"/>
              <a:cs typeface="Calibri" panose="020F0502020204030204" pitchFamily="34" charset="0"/>
            </a:endParaRPr>
          </a:p>
          <a:p>
            <a:pPr marL="0" lvl="0" indent="0" algn="ctr" rtl="0">
              <a:lnSpc>
                <a:spcPct val="100000"/>
              </a:lnSpc>
              <a:spcBef>
                <a:spcPts val="480"/>
              </a:spcBef>
              <a:spcAft>
                <a:spcPts val="0"/>
              </a:spcAft>
              <a:buClr>
                <a:schemeClr val="lt1"/>
              </a:buClr>
              <a:buSzPts val="2400"/>
              <a:buNone/>
            </a:pPr>
            <a:endParaRPr dirty="0"/>
          </a:p>
        </p:txBody>
      </p:sp>
      <p:sp>
        <p:nvSpPr>
          <p:cNvPr id="1337" name="Google Shape;1337;p91"/>
          <p:cNvSpPr txBox="1">
            <a:spLocks noGrp="1"/>
          </p:cNvSpPr>
          <p:nvPr>
            <p:ph type="body" idx="2"/>
          </p:nvPr>
        </p:nvSpPr>
        <p:spPr>
          <a:xfrm>
            <a:off x="830384" y="1347511"/>
            <a:ext cx="5032206" cy="78388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480"/>
              </a:spcBef>
              <a:spcAft>
                <a:spcPts val="0"/>
              </a:spcAft>
              <a:buClr>
                <a:schemeClr val="dk1"/>
              </a:buClr>
              <a:buSzPts val="2400"/>
              <a:buNone/>
            </a:pPr>
            <a:r>
              <a:rPr lang="en-US" sz="1800" dirty="0">
                <a:latin typeface="Calibri"/>
                <a:ea typeface="Calibri"/>
                <a:cs typeface="Calibri"/>
                <a:sym typeface="Calibri"/>
              </a:rPr>
              <a:t>Use TDX Arena to develop a tool to test password strength.</a:t>
            </a:r>
            <a:endParaRPr sz="1800" dirty="0">
              <a:latin typeface="Calibri"/>
              <a:ea typeface="Calibri"/>
              <a:cs typeface="Calibri"/>
              <a:sym typeface="Calibri"/>
            </a:endParaRPr>
          </a:p>
        </p:txBody>
      </p:sp>
      <p:sp>
        <p:nvSpPr>
          <p:cNvPr id="1338" name="Google Shape;1338;p91"/>
          <p:cNvSpPr txBox="1">
            <a:spLocks noGrp="1"/>
          </p:cNvSpPr>
          <p:nvPr>
            <p:ph type="body" idx="3"/>
          </p:nvPr>
        </p:nvSpPr>
        <p:spPr>
          <a:xfrm>
            <a:off x="638172" y="2836225"/>
            <a:ext cx="5835055" cy="3596105"/>
          </a:xfrm>
          <a:prstGeom prst="rect">
            <a:avLst/>
          </a:prstGeom>
          <a:noFill/>
          <a:ln>
            <a:noFill/>
          </a:ln>
        </p:spPr>
        <p:txBody>
          <a:bodyPr spcFirstLastPara="1" wrap="square" lIns="91425" tIns="45700" rIns="91425" bIns="45700" anchor="t" anchorCtr="0">
            <a:noAutofit/>
          </a:bodyPr>
          <a:lstStyle/>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Sign into the </a:t>
            </a:r>
            <a:r>
              <a:rPr lang="en-US" sz="1800" b="1" dirty="0">
                <a:latin typeface="Calibri" panose="020F0502020204030204" pitchFamily="34" charset="0"/>
                <a:ea typeface="Calibri"/>
                <a:cs typeface="Calibri" panose="020F0502020204030204" pitchFamily="34" charset="0"/>
                <a:sym typeface="Calibri"/>
              </a:rPr>
              <a:t>TDX Arena</a:t>
            </a:r>
            <a:r>
              <a:rPr lang="en-US" sz="1800" dirty="0">
                <a:latin typeface="Calibri" panose="020F0502020204030204" pitchFamily="34" charset="0"/>
                <a:ea typeface="Calibri"/>
                <a:cs typeface="Calibri" panose="020F0502020204030204" pitchFamily="34" charset="0"/>
                <a:sym typeface="Calibri"/>
              </a:rPr>
              <a:t> platform.</a:t>
            </a:r>
          </a:p>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Navigate to the </a:t>
            </a:r>
            <a:r>
              <a:rPr lang="en-US" sz="1800" b="1" dirty="0">
                <a:latin typeface="Calibri" panose="020F0502020204030204" pitchFamily="34" charset="0"/>
                <a:ea typeface="Calibri"/>
                <a:cs typeface="Calibri" panose="020F0502020204030204" pitchFamily="34" charset="0"/>
                <a:sym typeface="Calibri"/>
              </a:rPr>
              <a:t>Practice Arena</a:t>
            </a:r>
            <a:r>
              <a:rPr lang="en-US" sz="1800" dirty="0">
                <a:latin typeface="Calibri" panose="020F0502020204030204" pitchFamily="34" charset="0"/>
                <a:ea typeface="Calibri"/>
                <a:cs typeface="Calibri" panose="020F0502020204030204" pitchFamily="34" charset="0"/>
                <a:sym typeface="Calibri"/>
              </a:rPr>
              <a:t>.</a:t>
            </a:r>
            <a:endParaRPr lang="en-US" sz="1800" dirty="0">
              <a:latin typeface="Calibri" panose="020F0502020204030204" pitchFamily="34" charset="0"/>
              <a:cs typeface="Calibri" panose="020F0502020204030204" pitchFamily="34" charset="0"/>
            </a:endParaRPr>
          </a:p>
          <a:p>
            <a:pPr marL="12700" indent="0">
              <a:spcBef>
                <a:spcPts val="5"/>
              </a:spcBef>
              <a:spcAft>
                <a:spcPts val="600"/>
              </a:spcAft>
              <a:buSzPts val="2200"/>
              <a:buNone/>
            </a:pPr>
            <a:r>
              <a:rPr lang="en-US" sz="1800" dirty="0">
                <a:latin typeface="Calibri" panose="020F0502020204030204" pitchFamily="34" charset="0"/>
                <a:ea typeface="Calibri"/>
                <a:cs typeface="Calibri" panose="020F0502020204030204" pitchFamily="34" charset="0"/>
                <a:sym typeface="Calibri"/>
              </a:rPr>
              <a:t>Navigate to the </a:t>
            </a:r>
            <a:r>
              <a:rPr lang="en-US" sz="1800" b="1" dirty="0">
                <a:latin typeface="Calibri" panose="020F0502020204030204" pitchFamily="34" charset="0"/>
                <a:ea typeface="Calibri"/>
                <a:cs typeface="Calibri" panose="020F0502020204030204" pitchFamily="34" charset="0"/>
                <a:sym typeface="Calibri"/>
              </a:rPr>
              <a:t>Python Programming </a:t>
            </a:r>
            <a:r>
              <a:rPr lang="en-US" sz="1800" dirty="0">
                <a:latin typeface="Calibri" panose="020F0502020204030204" pitchFamily="34" charset="0"/>
                <a:ea typeface="Calibri"/>
                <a:cs typeface="Calibri" panose="020F0502020204030204" pitchFamily="34" charset="0"/>
                <a:sym typeface="Calibri"/>
              </a:rPr>
              <a:t>course.</a:t>
            </a:r>
          </a:p>
          <a:p>
            <a:pPr marL="12700" indent="0">
              <a:spcBef>
                <a:spcPts val="5"/>
              </a:spcBef>
              <a:spcAft>
                <a:spcPts val="600"/>
              </a:spcAft>
              <a:buSzPts val="2200"/>
              <a:buNone/>
            </a:pPr>
            <a:r>
              <a:rPr lang="en-US" sz="1800" dirty="0">
                <a:latin typeface="Calibri"/>
                <a:ea typeface="Calibri"/>
                <a:cs typeface="Calibri"/>
                <a:sym typeface="Calibri"/>
              </a:rPr>
              <a:t>Select </a:t>
            </a:r>
            <a:r>
              <a:rPr lang="en-US" sz="1800" b="1" i="1" dirty="0">
                <a:latin typeface="Calibri"/>
                <a:ea typeface="Calibri"/>
                <a:cs typeface="Calibri"/>
                <a:sym typeface="Calibri"/>
              </a:rPr>
              <a:t>PY02 Logic &amp; Interactivity</a:t>
            </a:r>
            <a:r>
              <a:rPr lang="en-US" sz="1800" dirty="0">
                <a:latin typeface="Calibri"/>
                <a:ea typeface="Calibri"/>
                <a:cs typeface="Calibri"/>
                <a:sym typeface="Calibri"/>
              </a:rPr>
              <a:t>.</a:t>
            </a:r>
          </a:p>
          <a:p>
            <a:pPr marL="12700" indent="0">
              <a:spcBef>
                <a:spcPts val="5"/>
              </a:spcBef>
              <a:spcAft>
                <a:spcPts val="600"/>
              </a:spcAft>
              <a:buSzPts val="2200"/>
              <a:buNone/>
            </a:pPr>
            <a:r>
              <a:rPr lang="en-US" sz="1800" dirty="0">
                <a:latin typeface="Calibri"/>
                <a:ea typeface="Calibri"/>
                <a:cs typeface="Calibri"/>
                <a:sym typeface="Calibri"/>
              </a:rPr>
              <a:t>Select the </a:t>
            </a:r>
            <a:r>
              <a:rPr lang="en-US" sz="1800" b="1" i="1" dirty="0">
                <a:latin typeface="Calibri"/>
                <a:ea typeface="Calibri"/>
                <a:cs typeface="Calibri"/>
                <a:sym typeface="Calibri"/>
              </a:rPr>
              <a:t>Password Strength Checker </a:t>
            </a:r>
            <a:r>
              <a:rPr lang="en-US" sz="1800" dirty="0">
                <a:latin typeface="Calibri"/>
                <a:ea typeface="Calibri"/>
                <a:cs typeface="Calibri"/>
                <a:sym typeface="Calibri"/>
              </a:rPr>
              <a:t>lab.</a:t>
            </a:r>
          </a:p>
          <a:p>
            <a:pPr marL="12700" lvl="0" indent="0" algn="l" rtl="0">
              <a:spcBef>
                <a:spcPts val="5"/>
              </a:spcBef>
              <a:spcAft>
                <a:spcPts val="600"/>
              </a:spcAft>
              <a:buClr>
                <a:schemeClr val="dk1"/>
              </a:buClr>
              <a:buSzPts val="2200"/>
              <a:buNone/>
            </a:pPr>
            <a:endParaRPr lang="en-US" sz="1800" i="1" dirty="0">
              <a:solidFill>
                <a:srgbClr val="212121"/>
              </a:solidFill>
              <a:latin typeface="Calibri" panose="020F0502020204030204" pitchFamily="34" charset="0"/>
            </a:endParaRPr>
          </a:p>
          <a:p>
            <a:pPr marL="12700" lvl="0" indent="0" algn="l" rtl="0">
              <a:spcBef>
                <a:spcPts val="5"/>
              </a:spcBef>
              <a:spcAft>
                <a:spcPts val="600"/>
              </a:spcAft>
              <a:buClr>
                <a:schemeClr val="dk1"/>
              </a:buClr>
              <a:buSzPts val="2200"/>
              <a:buNone/>
            </a:pPr>
            <a:r>
              <a:rPr lang="en-US" sz="1800" dirty="0">
                <a:solidFill>
                  <a:srgbClr val="212121"/>
                </a:solidFill>
                <a:effectLst/>
                <a:latin typeface="Calibri" panose="020F0502020204030204" pitchFamily="34" charset="0"/>
              </a:rPr>
              <a:t>Complete the homework </a:t>
            </a:r>
            <a:r>
              <a:rPr lang="en-US" sz="1800" b="1" dirty="0">
                <a:solidFill>
                  <a:srgbClr val="212121"/>
                </a:solidFill>
                <a:effectLst/>
                <a:latin typeface="Calibri" panose="020F0502020204030204" pitchFamily="34" charset="0"/>
              </a:rPr>
              <a:t>before </a:t>
            </a:r>
            <a:r>
              <a:rPr lang="en-US" sz="1800" dirty="0">
                <a:solidFill>
                  <a:srgbClr val="212121"/>
                </a:solidFill>
                <a:effectLst/>
                <a:latin typeface="Calibri" panose="020F0502020204030204" pitchFamily="34" charset="0"/>
              </a:rPr>
              <a:t>the next class.</a:t>
            </a:r>
            <a:endParaRPr lang="en-US" sz="1800" dirty="0">
              <a:solidFill>
                <a:srgbClr val="212121"/>
              </a:solidFill>
              <a:latin typeface="Calibri" panose="020F0502020204030204" pitchFamily="34" charset="0"/>
            </a:endParaRPr>
          </a:p>
          <a:p>
            <a:pPr marL="12700" lvl="0" indent="0" algn="l" rtl="0">
              <a:spcBef>
                <a:spcPts val="5"/>
              </a:spcBef>
              <a:spcAft>
                <a:spcPts val="600"/>
              </a:spcAft>
              <a:buClr>
                <a:schemeClr val="dk1"/>
              </a:buClr>
              <a:buSzPts val="2200"/>
              <a:buNone/>
            </a:pPr>
            <a:r>
              <a:rPr lang="en-US" sz="1800" dirty="0">
                <a:solidFill>
                  <a:srgbClr val="212121"/>
                </a:solidFill>
                <a:effectLst/>
                <a:latin typeface="Calibri" panose="020F0502020204030204" pitchFamily="34" charset="0"/>
              </a:rPr>
              <a:t>Complete any labs or challenges you </a:t>
            </a:r>
            <a:r>
              <a:rPr lang="en-US" sz="1800" b="1" dirty="0">
                <a:solidFill>
                  <a:srgbClr val="212121"/>
                </a:solidFill>
                <a:effectLst/>
                <a:latin typeface="Calibri" panose="020F0502020204030204" pitchFamily="34" charset="0"/>
              </a:rPr>
              <a:t>did not finish </a:t>
            </a:r>
            <a:r>
              <a:rPr lang="en-US" sz="1800" dirty="0">
                <a:solidFill>
                  <a:srgbClr val="212121"/>
                </a:solidFill>
                <a:effectLst/>
                <a:latin typeface="Calibri" panose="020F0502020204030204" pitchFamily="34" charset="0"/>
              </a:rPr>
              <a:t>in class</a:t>
            </a:r>
            <a:r>
              <a:rPr lang="en-US" sz="1800" i="1" dirty="0">
                <a:solidFill>
                  <a:srgbClr val="212121"/>
                </a:solidFill>
                <a:effectLst/>
                <a:latin typeface="Calibri" panose="020F0502020204030204" pitchFamily="34" charset="0"/>
              </a:rPr>
              <a:t>.</a:t>
            </a:r>
            <a:endParaRPr lang="en-US" sz="1800" dirty="0">
              <a:solidFill>
                <a:srgbClr val="212121"/>
              </a:solidFill>
              <a:effectLst/>
              <a:latin typeface="Calibri" panose="020F0502020204030204" pitchFamily="34" charset="0"/>
            </a:endParaRPr>
          </a:p>
          <a:p>
            <a:pPr marL="342900" lvl="0" indent="-330200" algn="l" rtl="0">
              <a:lnSpc>
                <a:spcPct val="100000"/>
              </a:lnSpc>
              <a:spcBef>
                <a:spcPts val="480"/>
              </a:spcBef>
              <a:spcAft>
                <a:spcPts val="0"/>
              </a:spcAft>
              <a:buClr>
                <a:schemeClr val="dk1"/>
              </a:buClr>
              <a:buSzPts val="2200"/>
              <a:buFont typeface="Arial"/>
              <a:buChar char="•"/>
            </a:pPr>
            <a:endParaRPr sz="1800" dirty="0">
              <a:latin typeface="Calibri"/>
              <a:ea typeface="Calibri"/>
              <a:cs typeface="Calibri"/>
              <a:sym typeface="Calibri"/>
            </a:endParaRPr>
          </a:p>
        </p:txBody>
      </p:sp>
      <p:sp>
        <p:nvSpPr>
          <p:cNvPr id="1339" name="Google Shape;1339;p91"/>
          <p:cNvSpPr txBox="1">
            <a:spLocks noGrp="1"/>
          </p:cNvSpPr>
          <p:nvPr>
            <p:ph type="body" idx="4"/>
          </p:nvPr>
        </p:nvSpPr>
        <p:spPr>
          <a:xfrm>
            <a:off x="6645793" y="138054"/>
            <a:ext cx="5546207" cy="46355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D8D8D8"/>
              </a:buClr>
              <a:buSzPts val="2000"/>
              <a:buFont typeface="Arial"/>
              <a:buNone/>
            </a:pPr>
            <a:r>
              <a:rPr lang="en-US" sz="2000" dirty="0">
                <a:solidFill>
                  <a:srgbClr val="D8D8D8"/>
                </a:solidFill>
                <a:latin typeface="Calibri"/>
                <a:ea typeface="Calibri"/>
                <a:cs typeface="Calibri"/>
                <a:sym typeface="Calibri"/>
              </a:rPr>
              <a:t>String Manipulation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92"/>
          <p:cNvSpPr txBox="1">
            <a:spLocks noGrp="1"/>
          </p:cNvSpPr>
          <p:nvPr>
            <p:ph type="title"/>
          </p:nvPr>
        </p:nvSpPr>
        <p:spPr>
          <a:xfrm>
            <a:off x="5600696" y="3346622"/>
            <a:ext cx="4724400" cy="97296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5400"/>
              <a:buFont typeface="Calibri"/>
              <a:buNone/>
            </a:pPr>
            <a:r>
              <a:rPr lang="en-US"/>
              <a:t>Questions?</a:t>
            </a:r>
            <a:endParaRPr/>
          </a:p>
        </p:txBody>
      </p:sp>
      <p:sp>
        <p:nvSpPr>
          <p:cNvPr id="1346" name="Google Shape;1346;p92"/>
          <p:cNvSpPr txBox="1">
            <a:spLocks noGrp="1"/>
          </p:cNvSpPr>
          <p:nvPr>
            <p:ph type="body" idx="1"/>
          </p:nvPr>
        </p:nvSpPr>
        <p:spPr>
          <a:xfrm>
            <a:off x="5600696" y="2790709"/>
            <a:ext cx="4724399" cy="463550"/>
          </a:xfrm>
          <a:prstGeom prst="rect">
            <a:avLst/>
          </a:prstGeom>
          <a:noFill/>
          <a:ln>
            <a:noFill/>
          </a:ln>
        </p:spPr>
        <p:txBody>
          <a:bodyPr spcFirstLastPara="1" wrap="square" lIns="91425" tIns="45700" rIns="91425" bIns="45700" anchor="b" anchorCtr="0">
            <a:normAutofit lnSpcReduction="10000"/>
          </a:bodyPr>
          <a:lstStyle/>
          <a:p>
            <a:pPr marL="0" lvl="0" indent="0" algn="ctr" rtl="0">
              <a:spcBef>
                <a:spcPts val="0"/>
              </a:spcBef>
              <a:spcAft>
                <a:spcPts val="0"/>
              </a:spcAft>
              <a:buClr>
                <a:schemeClr val="lt1"/>
              </a:buClr>
              <a:buSzPts val="2600"/>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52"/>
          <p:cNvSpPr txBox="1">
            <a:spLocks noGrp="1"/>
          </p:cNvSpPr>
          <p:nvPr>
            <p:ph type="title"/>
          </p:nvPr>
        </p:nvSpPr>
        <p:spPr>
          <a:xfrm>
            <a:off x="631824" y="294694"/>
            <a:ext cx="10493375"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Variables</a:t>
            </a:r>
            <a:endParaRPr/>
          </a:p>
        </p:txBody>
      </p:sp>
      <p:sp>
        <p:nvSpPr>
          <p:cNvPr id="976" name="Google Shape;976;p52"/>
          <p:cNvSpPr txBox="1">
            <a:spLocks noGrp="1"/>
          </p:cNvSpPr>
          <p:nvPr>
            <p:ph type="body" idx="1"/>
          </p:nvPr>
        </p:nvSpPr>
        <p:spPr>
          <a:xfrm>
            <a:off x="5245440" y="2779345"/>
            <a:ext cx="6410406" cy="1730702"/>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2200"/>
              <a:buFont typeface="Calibri"/>
              <a:buChar char="•"/>
            </a:pPr>
            <a:r>
              <a:rPr lang="en-US"/>
              <a:t>Constructed of a name and value</a:t>
            </a:r>
            <a:endParaRPr/>
          </a:p>
          <a:p>
            <a:pPr marL="342900" lvl="0" indent="-342900" algn="l" rtl="0">
              <a:spcBef>
                <a:spcPts val="440"/>
              </a:spcBef>
              <a:spcAft>
                <a:spcPts val="0"/>
              </a:spcAft>
              <a:buClr>
                <a:schemeClr val="dk1"/>
              </a:buClr>
              <a:buSzPts val="2200"/>
              <a:buFont typeface="Calibri"/>
              <a:buChar char="•"/>
            </a:pPr>
            <a:r>
              <a:rPr lang="en-US"/>
              <a:t>They can be thought of as data containers.</a:t>
            </a:r>
            <a:endParaRPr/>
          </a:p>
          <a:p>
            <a:pPr marL="342900" lvl="0" indent="-342900" algn="l" rtl="0">
              <a:spcBef>
                <a:spcPts val="440"/>
              </a:spcBef>
              <a:spcAft>
                <a:spcPts val="0"/>
              </a:spcAft>
              <a:buClr>
                <a:schemeClr val="dk1"/>
              </a:buClr>
              <a:buSzPts val="2200"/>
              <a:buFont typeface="Calibri"/>
              <a:buChar char="•"/>
            </a:pPr>
            <a:r>
              <a:rPr lang="en-US"/>
              <a:t>Variables are used to store data for reference and manipulation in computer programs.</a:t>
            </a:r>
            <a:endParaRPr/>
          </a:p>
        </p:txBody>
      </p:sp>
      <p:sp>
        <p:nvSpPr>
          <p:cNvPr id="977" name="Google Shape;977;p52"/>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Variables &amp; User Input</a:t>
            </a:r>
            <a:endParaRPr dirty="0"/>
          </a:p>
        </p:txBody>
      </p:sp>
      <p:pic>
        <p:nvPicPr>
          <p:cNvPr id="978" name="Google Shape;978;p52"/>
          <p:cNvPicPr preferRelativeResize="0"/>
          <p:nvPr/>
        </p:nvPicPr>
        <p:blipFill rotWithShape="1">
          <a:blip r:embed="rId3">
            <a:alphaModFix/>
          </a:blip>
          <a:srcRect/>
          <a:stretch/>
        </p:blipFill>
        <p:spPr>
          <a:xfrm>
            <a:off x="2896216" y="2897620"/>
            <a:ext cx="1865290" cy="1621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Variable Types</a:t>
            </a:r>
            <a:endParaRPr/>
          </a:p>
        </p:txBody>
      </p:sp>
      <p:sp>
        <p:nvSpPr>
          <p:cNvPr id="985" name="Google Shape;985;p53"/>
          <p:cNvSpPr txBox="1">
            <a:spLocks noGrp="1"/>
          </p:cNvSpPr>
          <p:nvPr>
            <p:ph type="body" idx="1"/>
          </p:nvPr>
        </p:nvSpPr>
        <p:spPr>
          <a:xfrm>
            <a:off x="2265788" y="1760555"/>
            <a:ext cx="3390739" cy="850464"/>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lnSpc>
                <a:spcPct val="100000"/>
              </a:lnSpc>
              <a:spcBef>
                <a:spcPts val="0"/>
              </a:spcBef>
              <a:spcAft>
                <a:spcPts val="0"/>
              </a:spcAft>
              <a:buClr>
                <a:schemeClr val="lt1"/>
              </a:buClr>
              <a:buSzPct val="100000"/>
              <a:buFont typeface="Arial"/>
              <a:buNone/>
            </a:pPr>
            <a:r>
              <a:rPr lang="en-US" sz="7200" dirty="0"/>
              <a:t>varSTR = </a:t>
            </a:r>
            <a:r>
              <a:rPr lang="en-US" sz="7200" dirty="0">
                <a:solidFill>
                  <a:srgbClr val="256B32"/>
                </a:solidFill>
                <a:sym typeface="Arial"/>
              </a:rPr>
              <a:t>"value"</a:t>
            </a:r>
            <a:endParaRPr sz="8000" dirty="0">
              <a:solidFill>
                <a:srgbClr val="256B32"/>
              </a:solidFill>
              <a:sym typeface="Arial"/>
            </a:endParaRPr>
          </a:p>
          <a:p>
            <a:pPr marL="0" marR="0" lvl="0" indent="0" algn="l" rtl="0">
              <a:lnSpc>
                <a:spcPct val="100000"/>
              </a:lnSpc>
              <a:spcBef>
                <a:spcPts val="350"/>
              </a:spcBef>
              <a:spcAft>
                <a:spcPts val="0"/>
              </a:spcAft>
              <a:buClr>
                <a:schemeClr val="lt1"/>
              </a:buClr>
              <a:buSzPct val="100000"/>
              <a:buFont typeface="Arial"/>
              <a:buNone/>
            </a:pPr>
            <a:r>
              <a:rPr lang="en-US" sz="7200" dirty="0"/>
              <a:t>varINT = </a:t>
            </a:r>
            <a:r>
              <a:rPr lang="en-US" sz="7200" dirty="0">
                <a:solidFill>
                  <a:schemeClr val="accent1"/>
                </a:solidFill>
              </a:rPr>
              <a:t>5</a:t>
            </a:r>
            <a:endParaRPr sz="7200" dirty="0">
              <a:solidFill>
                <a:schemeClr val="accent1"/>
              </a:solidFill>
            </a:endParaRPr>
          </a:p>
          <a:p>
            <a:pPr marL="0" marR="0" lvl="0" indent="0" algn="l" rtl="0">
              <a:lnSpc>
                <a:spcPct val="100000"/>
              </a:lnSpc>
              <a:spcBef>
                <a:spcPts val="350"/>
              </a:spcBef>
              <a:spcAft>
                <a:spcPts val="0"/>
              </a:spcAft>
              <a:buClr>
                <a:schemeClr val="lt1"/>
              </a:buClr>
              <a:buSzPct val="100000"/>
              <a:buFont typeface="Arial"/>
              <a:buNone/>
            </a:pPr>
            <a:r>
              <a:rPr lang="en-US" sz="7200" dirty="0"/>
              <a:t>varFLOAT = </a:t>
            </a:r>
            <a:r>
              <a:rPr lang="en-US" sz="7200" dirty="0">
                <a:solidFill>
                  <a:schemeClr val="accent1"/>
                </a:solidFill>
              </a:rPr>
              <a:t>1.75</a:t>
            </a:r>
            <a:endParaRPr sz="7200" dirty="0">
              <a:solidFill>
                <a:schemeClr val="accent1"/>
              </a:solidFill>
            </a:endParaRPr>
          </a:p>
          <a:p>
            <a:pPr marL="0" marR="0" lvl="0" indent="0" algn="l" rtl="0">
              <a:lnSpc>
                <a:spcPct val="100000"/>
              </a:lnSpc>
              <a:spcBef>
                <a:spcPts val="224"/>
              </a:spcBef>
              <a:spcAft>
                <a:spcPts val="0"/>
              </a:spcAft>
              <a:buClr>
                <a:schemeClr val="lt1"/>
              </a:buClr>
              <a:buSzPct val="100000"/>
              <a:buFont typeface="Arial"/>
              <a:buNone/>
            </a:pPr>
            <a:endParaRPr dirty="0"/>
          </a:p>
        </p:txBody>
      </p:sp>
      <p:sp>
        <p:nvSpPr>
          <p:cNvPr id="986" name="Google Shape;986;p53"/>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Variables &amp; User Input</a:t>
            </a:r>
            <a:endParaRPr dirty="0"/>
          </a:p>
        </p:txBody>
      </p:sp>
      <p:sp>
        <p:nvSpPr>
          <p:cNvPr id="987" name="Google Shape;987;p53"/>
          <p:cNvSpPr txBox="1">
            <a:spLocks noGrp="1"/>
          </p:cNvSpPr>
          <p:nvPr>
            <p:ph type="body" idx="3"/>
          </p:nvPr>
        </p:nvSpPr>
        <p:spPr>
          <a:xfrm>
            <a:off x="2171737" y="2881080"/>
            <a:ext cx="3542485" cy="2218821"/>
          </a:xfrm>
          <a:prstGeom prst="rect">
            <a:avLst/>
          </a:prstGeom>
          <a:noFill/>
          <a:ln>
            <a:noFill/>
          </a:ln>
        </p:spPr>
        <p:txBody>
          <a:bodyPr spcFirstLastPara="1" wrap="square" lIns="91425" tIns="45700" rIns="91425" bIns="45700" anchor="ctr" anchorCtr="0">
            <a:noAutofit/>
          </a:bodyPr>
          <a:lstStyle/>
          <a:p>
            <a:pPr marL="342900" lvl="0" indent="-342900" algn="l" rtl="0">
              <a:spcBef>
                <a:spcPts val="440"/>
              </a:spcBef>
              <a:spcAft>
                <a:spcPts val="0"/>
              </a:spcAft>
              <a:buSzPts val="2200"/>
              <a:buChar char="•"/>
            </a:pPr>
            <a:r>
              <a:rPr lang="en-US" dirty="0"/>
              <a:t>Python will automatically detect the data type.</a:t>
            </a:r>
          </a:p>
          <a:p>
            <a:pPr marL="342900" indent="-342900">
              <a:spcBef>
                <a:spcPts val="440"/>
              </a:spcBef>
              <a:buSzPts val="2200"/>
              <a:buFont typeface="Calibri"/>
              <a:buChar char="•"/>
            </a:pPr>
            <a:r>
              <a:rPr lang="en-US" dirty="0"/>
              <a:t>The syntax varies depending on the data type.</a:t>
            </a:r>
            <a:endParaRPr dirty="0"/>
          </a:p>
          <a:p>
            <a:pPr marL="342900" lvl="0" indent="-342900" algn="l" rtl="0">
              <a:spcBef>
                <a:spcPts val="440"/>
              </a:spcBef>
              <a:spcAft>
                <a:spcPts val="0"/>
              </a:spcAft>
              <a:buSzPts val="2200"/>
              <a:buChar char="•"/>
            </a:pPr>
            <a:r>
              <a:rPr lang="en-US" dirty="0"/>
              <a:t>A variable name must begin with a letter or underscore.</a:t>
            </a:r>
            <a:endParaRPr dirty="0"/>
          </a:p>
        </p:txBody>
      </p:sp>
      <p:sp>
        <p:nvSpPr>
          <p:cNvPr id="988" name="Google Shape;988;p53"/>
          <p:cNvSpPr/>
          <p:nvPr/>
        </p:nvSpPr>
        <p:spPr>
          <a:xfrm>
            <a:off x="6127427" y="1414031"/>
            <a:ext cx="4635204" cy="4722827"/>
          </a:xfrm>
          <a:prstGeom prst="roundRect">
            <a:avLst>
              <a:gd name="adj" fmla="val 1297"/>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chemeClr val="lt2"/>
                </a:solidFill>
                <a:latin typeface="Consolas"/>
                <a:ea typeface="Consolas"/>
                <a:cs typeface="Consolas"/>
                <a:sym typeface="Consolas"/>
              </a:rPr>
              <a:t>myString</a:t>
            </a:r>
            <a:r>
              <a:rPr lang="en-US" sz="2000" dirty="0">
                <a:solidFill>
                  <a:schemeClr val="lt1"/>
                </a:solidFill>
                <a:latin typeface="Consolas"/>
                <a:ea typeface="Consolas"/>
                <a:cs typeface="Consolas"/>
                <a:sym typeface="Consolas"/>
              </a:rPr>
              <a:t> </a:t>
            </a:r>
            <a:r>
              <a:rPr lang="en-US" sz="2000" dirty="0">
                <a:solidFill>
                  <a:schemeClr val="accent6"/>
                </a:solidFill>
                <a:latin typeface="Consolas"/>
                <a:ea typeface="Consolas"/>
                <a:cs typeface="Consolas"/>
                <a:sym typeface="Consolas"/>
              </a:rPr>
              <a:t>=</a:t>
            </a:r>
            <a:r>
              <a:rPr lang="en-US" sz="2000" dirty="0">
                <a:solidFill>
                  <a:schemeClr val="lt1"/>
                </a:solidFill>
                <a:latin typeface="Consolas"/>
                <a:ea typeface="Consolas"/>
                <a:cs typeface="Consolas"/>
                <a:sym typeface="Consolas"/>
              </a:rPr>
              <a:t> </a:t>
            </a:r>
            <a:r>
              <a:rPr lang="en-US" sz="2000" dirty="0">
                <a:solidFill>
                  <a:srgbClr val="256B32"/>
                </a:solidFill>
                <a:latin typeface="Consolas"/>
                <a:ea typeface="Consolas"/>
                <a:cs typeface="Consolas"/>
                <a:sym typeface="Consolas"/>
              </a:rPr>
              <a:t>“this is a string”</a:t>
            </a:r>
            <a:endParaRPr lang="en-US" sz="2000" dirty="0">
              <a:solidFill>
                <a:schemeClr val="lt1"/>
              </a:solidFill>
              <a:latin typeface="Consolas"/>
              <a:ea typeface="Consolas"/>
              <a:cs typeface="Consolas"/>
              <a:sym typeface="Consolas"/>
            </a:endParaRPr>
          </a:p>
          <a:p>
            <a:pPr marL="0" marR="0" lvl="0" indent="0" algn="l" rtl="0">
              <a:spcBef>
                <a:spcPts val="0"/>
              </a:spcBef>
              <a:spcAft>
                <a:spcPts val="0"/>
              </a:spcAft>
              <a:buNone/>
            </a:pPr>
            <a:r>
              <a:rPr lang="en-US" sz="2000" dirty="0">
                <a:solidFill>
                  <a:srgbClr val="B098DA"/>
                </a:solidFill>
                <a:latin typeface="Consolas"/>
                <a:ea typeface="Consolas"/>
                <a:cs typeface="Consolas"/>
                <a:sym typeface="Consolas"/>
              </a:rPr>
              <a:t>print</a:t>
            </a:r>
            <a:r>
              <a:rPr lang="en-US" sz="2000" dirty="0">
                <a:solidFill>
                  <a:schemeClr val="lt1"/>
                </a:solidFill>
                <a:latin typeface="Consolas"/>
                <a:ea typeface="Consolas"/>
                <a:cs typeface="Consolas"/>
                <a:sym typeface="Consolas"/>
              </a:rPr>
              <a:t>(myString)</a:t>
            </a:r>
            <a:endParaRPr lang="en-US" sz="2000" dirty="0"/>
          </a:p>
          <a:p>
            <a:pPr marL="0" marR="0" lvl="0" indent="0" algn="l" rtl="0">
              <a:spcBef>
                <a:spcPts val="0"/>
              </a:spcBef>
              <a:spcAft>
                <a:spcPts val="0"/>
              </a:spcAft>
              <a:buNone/>
            </a:pPr>
            <a:r>
              <a:rPr lang="en-US" sz="2000" dirty="0">
                <a:solidFill>
                  <a:schemeClr val="lt1"/>
                </a:solidFill>
                <a:latin typeface="Consolas"/>
                <a:ea typeface="Consolas"/>
                <a:cs typeface="Consolas"/>
                <a:sym typeface="Consolas"/>
              </a:rPr>
              <a:t>&gt;&gt; this is a string</a:t>
            </a:r>
            <a:endParaRPr lang="en-US" sz="2000" dirty="0"/>
          </a:p>
          <a:p>
            <a:pPr marL="0" marR="0" lvl="0" indent="0" algn="l" rtl="0">
              <a:spcBef>
                <a:spcPts val="0"/>
              </a:spcBef>
              <a:spcAft>
                <a:spcPts val="0"/>
              </a:spcAft>
              <a:buNone/>
            </a:pPr>
            <a:endParaRPr lang="en-US" sz="2000" dirty="0">
              <a:solidFill>
                <a:schemeClr val="lt1"/>
              </a:solidFill>
              <a:latin typeface="Consolas"/>
              <a:ea typeface="Consolas"/>
              <a:cs typeface="Consolas"/>
              <a:sym typeface="Consolas"/>
            </a:endParaRPr>
          </a:p>
          <a:p>
            <a:pPr marL="0" marR="0" lvl="0" indent="0" algn="l" rtl="0">
              <a:spcBef>
                <a:spcPts val="0"/>
              </a:spcBef>
              <a:spcAft>
                <a:spcPts val="0"/>
              </a:spcAft>
              <a:buNone/>
            </a:pPr>
            <a:r>
              <a:rPr lang="en-US" sz="2000" dirty="0">
                <a:solidFill>
                  <a:schemeClr val="lt1"/>
                </a:solidFill>
                <a:latin typeface="Consolas"/>
                <a:ea typeface="Consolas"/>
                <a:cs typeface="Consolas"/>
                <a:sym typeface="Consolas"/>
              </a:rPr>
              <a:t>myNum = </a:t>
            </a:r>
            <a:r>
              <a:rPr lang="en-US" sz="2000" dirty="0">
                <a:solidFill>
                  <a:srgbClr val="3C7FE6"/>
                </a:solidFill>
                <a:latin typeface="Consolas"/>
                <a:ea typeface="Consolas"/>
                <a:cs typeface="Consolas"/>
                <a:sym typeface="Consolas"/>
              </a:rPr>
              <a:t>48</a:t>
            </a:r>
            <a:endParaRPr lang="en-US" sz="2000" dirty="0"/>
          </a:p>
          <a:p>
            <a:pPr marL="0" marR="0" lvl="0" indent="0" algn="l" rtl="0">
              <a:spcBef>
                <a:spcPts val="0"/>
              </a:spcBef>
              <a:spcAft>
                <a:spcPts val="0"/>
              </a:spcAft>
              <a:buNone/>
            </a:pPr>
            <a:r>
              <a:rPr lang="en-US" sz="2000" dirty="0">
                <a:solidFill>
                  <a:srgbClr val="B098DA"/>
                </a:solidFill>
                <a:latin typeface="Consolas"/>
                <a:ea typeface="Consolas"/>
                <a:cs typeface="Consolas"/>
                <a:sym typeface="Consolas"/>
              </a:rPr>
              <a:t>print</a:t>
            </a:r>
            <a:r>
              <a:rPr lang="en-US" sz="2000" dirty="0">
                <a:solidFill>
                  <a:schemeClr val="lt1"/>
                </a:solidFill>
                <a:latin typeface="Consolas"/>
                <a:ea typeface="Consolas"/>
                <a:cs typeface="Consolas"/>
                <a:sym typeface="Consolas"/>
              </a:rPr>
              <a:t>(myNum)</a:t>
            </a:r>
            <a:endParaRPr lang="en-US" sz="2000" dirty="0"/>
          </a:p>
          <a:p>
            <a:pPr marL="0" marR="0" lvl="0" indent="0" algn="l" rtl="0">
              <a:spcBef>
                <a:spcPts val="0"/>
              </a:spcBef>
              <a:spcAft>
                <a:spcPts val="0"/>
              </a:spcAft>
              <a:buNone/>
            </a:pPr>
            <a:r>
              <a:rPr lang="en-US" sz="2000" dirty="0">
                <a:solidFill>
                  <a:schemeClr val="lt1"/>
                </a:solidFill>
                <a:latin typeface="Consolas"/>
                <a:ea typeface="Consolas"/>
                <a:cs typeface="Consolas"/>
                <a:sym typeface="Consolas"/>
              </a:rPr>
              <a:t>&gt;&gt; 48</a:t>
            </a:r>
            <a:endParaRPr lang="en-US" sz="2000" dirty="0"/>
          </a:p>
          <a:p>
            <a:pPr marL="0" marR="0" lvl="0" indent="0" algn="l" rtl="0">
              <a:spcBef>
                <a:spcPts val="0"/>
              </a:spcBef>
              <a:spcAft>
                <a:spcPts val="0"/>
              </a:spcAft>
              <a:buNone/>
            </a:pPr>
            <a:endParaRPr lang="en-US" sz="2000" dirty="0">
              <a:solidFill>
                <a:srgbClr val="3C7FE6"/>
              </a:solidFill>
              <a:latin typeface="Consolas"/>
              <a:ea typeface="Consolas"/>
              <a:cs typeface="Consolas"/>
              <a:sym typeface="Consolas"/>
            </a:endParaRPr>
          </a:p>
          <a:p>
            <a:pPr marL="0" marR="0" lvl="0" indent="0" algn="l" rtl="0">
              <a:spcBef>
                <a:spcPts val="0"/>
              </a:spcBef>
              <a:spcAft>
                <a:spcPts val="0"/>
              </a:spcAft>
              <a:buNone/>
            </a:pPr>
            <a:r>
              <a:rPr lang="en-US" sz="2000" dirty="0">
                <a:solidFill>
                  <a:schemeClr val="lt1"/>
                </a:solidFill>
                <a:latin typeface="Consolas"/>
                <a:ea typeface="Consolas"/>
                <a:cs typeface="Consolas"/>
                <a:sym typeface="Consolas"/>
              </a:rPr>
              <a:t>myBool = </a:t>
            </a:r>
            <a:r>
              <a:rPr lang="en-US" sz="2000" dirty="0">
                <a:solidFill>
                  <a:srgbClr val="FFC000"/>
                </a:solidFill>
                <a:latin typeface="Consolas"/>
                <a:ea typeface="Consolas"/>
                <a:cs typeface="Consolas"/>
                <a:sym typeface="Consolas"/>
              </a:rPr>
              <a:t>True</a:t>
            </a:r>
            <a:endParaRPr lang="en-US" sz="2000" dirty="0"/>
          </a:p>
          <a:p>
            <a:pPr marL="0" marR="0" lvl="0" indent="0" algn="l" rtl="0">
              <a:spcBef>
                <a:spcPts val="0"/>
              </a:spcBef>
              <a:spcAft>
                <a:spcPts val="0"/>
              </a:spcAft>
              <a:buNone/>
            </a:pPr>
            <a:r>
              <a:rPr lang="en-US" sz="2000" dirty="0">
                <a:solidFill>
                  <a:srgbClr val="B098DA"/>
                </a:solidFill>
                <a:latin typeface="Consolas"/>
                <a:ea typeface="Consolas"/>
                <a:cs typeface="Consolas"/>
                <a:sym typeface="Consolas"/>
              </a:rPr>
              <a:t>print</a:t>
            </a:r>
            <a:r>
              <a:rPr lang="en-US" sz="2000" dirty="0">
                <a:solidFill>
                  <a:schemeClr val="lt1"/>
                </a:solidFill>
                <a:latin typeface="Consolas"/>
                <a:ea typeface="Consolas"/>
                <a:cs typeface="Consolas"/>
                <a:sym typeface="Consolas"/>
              </a:rPr>
              <a:t>(myBool)</a:t>
            </a:r>
            <a:endParaRPr lang="en-US" sz="2000" dirty="0"/>
          </a:p>
          <a:p>
            <a:pPr marL="0" marR="0" lvl="0" indent="0" algn="l" rtl="0">
              <a:spcBef>
                <a:spcPts val="0"/>
              </a:spcBef>
              <a:spcAft>
                <a:spcPts val="0"/>
              </a:spcAft>
              <a:buNone/>
            </a:pPr>
            <a:r>
              <a:rPr lang="en-US" sz="2000" dirty="0">
                <a:solidFill>
                  <a:schemeClr val="lt1"/>
                </a:solidFill>
                <a:latin typeface="Consolas"/>
                <a:ea typeface="Consolas"/>
                <a:cs typeface="Consolas"/>
                <a:sym typeface="Consolas"/>
              </a:rPr>
              <a:t>&gt;&gt; True</a:t>
            </a:r>
            <a:endParaRPr lang="en-US" sz="2000" dirty="0"/>
          </a:p>
          <a:p>
            <a:pPr marL="0" marR="0" lvl="0" indent="0" algn="l" rtl="0">
              <a:spcBef>
                <a:spcPts val="0"/>
              </a:spcBef>
              <a:spcAft>
                <a:spcPts val="0"/>
              </a:spcAft>
              <a:buNone/>
            </a:pPr>
            <a:endParaRPr lang="en-US" sz="2000" dirty="0">
              <a:solidFill>
                <a:schemeClr val="lt1"/>
              </a:solidFill>
              <a:latin typeface="Consolas"/>
              <a:ea typeface="Consolas"/>
              <a:cs typeface="Consolas"/>
              <a:sym typeface="Consolas"/>
            </a:endParaRPr>
          </a:p>
          <a:p>
            <a:pPr marL="0" marR="0" lvl="0" indent="0" algn="l" rtl="0">
              <a:spcBef>
                <a:spcPts val="0"/>
              </a:spcBef>
              <a:spcAft>
                <a:spcPts val="0"/>
              </a:spcAft>
              <a:buNone/>
            </a:pPr>
            <a:r>
              <a:rPr lang="en-US" sz="2000" dirty="0">
                <a:solidFill>
                  <a:schemeClr val="lt1"/>
                </a:solidFill>
                <a:latin typeface="Consolas"/>
                <a:ea typeface="Consolas"/>
                <a:cs typeface="Consolas"/>
                <a:sym typeface="Consolas"/>
              </a:rPr>
              <a:t>myfloat = </a:t>
            </a:r>
            <a:r>
              <a:rPr lang="en-US" sz="2000" dirty="0">
                <a:solidFill>
                  <a:srgbClr val="3C7FE6"/>
                </a:solidFill>
                <a:latin typeface="Consolas"/>
                <a:ea typeface="Consolas"/>
                <a:cs typeface="Consolas"/>
                <a:sym typeface="Consolas"/>
              </a:rPr>
              <a:t>1.75</a:t>
            </a:r>
            <a:endParaRPr lang="en-US" sz="2000" dirty="0"/>
          </a:p>
          <a:p>
            <a:pPr marL="0" marR="0" lvl="0" indent="0" algn="l" rtl="0">
              <a:spcBef>
                <a:spcPts val="0"/>
              </a:spcBef>
              <a:spcAft>
                <a:spcPts val="0"/>
              </a:spcAft>
              <a:buNone/>
            </a:pPr>
            <a:r>
              <a:rPr lang="en-US" sz="2000" dirty="0">
                <a:solidFill>
                  <a:srgbClr val="B098DA"/>
                </a:solidFill>
                <a:latin typeface="Consolas"/>
                <a:ea typeface="Consolas"/>
                <a:cs typeface="Consolas"/>
                <a:sym typeface="Consolas"/>
              </a:rPr>
              <a:t>print</a:t>
            </a:r>
            <a:r>
              <a:rPr lang="en-US" sz="2000" dirty="0">
                <a:solidFill>
                  <a:schemeClr val="lt1"/>
                </a:solidFill>
                <a:latin typeface="Consolas"/>
                <a:ea typeface="Consolas"/>
                <a:cs typeface="Consolas"/>
                <a:sym typeface="Consolas"/>
              </a:rPr>
              <a:t>(myfloat)</a:t>
            </a:r>
            <a:endParaRPr lang="en-US" sz="2000" dirty="0"/>
          </a:p>
          <a:p>
            <a:pPr marL="0" marR="0" lvl="0" indent="0" algn="l" rtl="0">
              <a:spcBef>
                <a:spcPts val="0"/>
              </a:spcBef>
              <a:spcAft>
                <a:spcPts val="0"/>
              </a:spcAft>
              <a:buNone/>
            </a:pPr>
            <a:r>
              <a:rPr lang="en-US" sz="2000" dirty="0">
                <a:solidFill>
                  <a:schemeClr val="lt1"/>
                </a:solidFill>
                <a:latin typeface="Consolas"/>
                <a:ea typeface="Consolas"/>
                <a:cs typeface="Consolas"/>
                <a:sym typeface="Consolas"/>
              </a:rPr>
              <a:t>&gt;&gt; 1.75</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54"/>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User Input </a:t>
            </a:r>
            <a:endParaRPr>
              <a:solidFill>
                <a:srgbClr val="C00000"/>
              </a:solidFill>
            </a:endParaRPr>
          </a:p>
        </p:txBody>
      </p:sp>
      <p:sp>
        <p:nvSpPr>
          <p:cNvPr id="995" name="Google Shape;995;p54"/>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Variables &amp; User Input</a:t>
            </a:r>
            <a:endParaRPr dirty="0"/>
          </a:p>
          <a:p>
            <a:pPr marL="0" lvl="0" indent="0" algn="l" rtl="0">
              <a:spcBef>
                <a:spcPts val="400"/>
              </a:spcBef>
              <a:spcAft>
                <a:spcPts val="0"/>
              </a:spcAft>
              <a:buClr>
                <a:srgbClr val="8F8F8F"/>
              </a:buClr>
              <a:buSzPts val="2000"/>
              <a:buNone/>
            </a:pPr>
            <a:endParaRPr dirty="0"/>
          </a:p>
        </p:txBody>
      </p:sp>
      <p:graphicFrame>
        <p:nvGraphicFramePr>
          <p:cNvPr id="996" name="Google Shape;996;p54"/>
          <p:cNvGraphicFramePr/>
          <p:nvPr>
            <p:extLst>
              <p:ext uri="{D42A27DB-BD31-4B8C-83A1-F6EECF244321}">
                <p14:modId xmlns:p14="http://schemas.microsoft.com/office/powerpoint/2010/main" val="1689865610"/>
              </p:ext>
            </p:extLst>
          </p:nvPr>
        </p:nvGraphicFramePr>
        <p:xfrm>
          <a:off x="820132" y="2317240"/>
          <a:ext cx="2519796" cy="4066988"/>
        </p:xfrm>
        <a:graphic>
          <a:graphicData uri="http://schemas.openxmlformats.org/drawingml/2006/table">
            <a:tbl>
              <a:tblPr firstRow="1" bandRow="1">
                <a:noFill/>
                <a:tableStyleId>{D04A29BF-F462-4F41-8DE9-9675F3D6B53C}</a:tableStyleId>
              </a:tblPr>
              <a:tblGrid>
                <a:gridCol w="2519796">
                  <a:extLst>
                    <a:ext uri="{9D8B030D-6E8A-4147-A177-3AD203B41FA5}">
                      <a16:colId xmlns:a16="http://schemas.microsoft.com/office/drawing/2014/main" val="20000"/>
                    </a:ext>
                  </a:extLst>
                </a:gridCol>
              </a:tblGrid>
              <a:tr h="1244200">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The</a:t>
                      </a:r>
                      <a:r>
                        <a:rPr lang="en-US" sz="2000" b="0" u="none" strike="noStrike" cap="none" dirty="0">
                          <a:solidFill>
                            <a:schemeClr val="tx1"/>
                          </a:solidFill>
                          <a:latin typeface="Calibri" panose="020F0502020204030204" pitchFamily="34" charset="0"/>
                          <a:ea typeface="Calibri"/>
                          <a:cs typeface="Calibri" panose="020F0502020204030204" pitchFamily="34" charset="0"/>
                          <a:sym typeface="Calibri"/>
                        </a:rPr>
                        <a:t> </a:t>
                      </a:r>
                      <a:r>
                        <a:rPr lang="en-US" sz="2000" b="1" i="1" u="none" strike="noStrike" cap="none" dirty="0">
                          <a:solidFill>
                            <a:schemeClr val="tx1"/>
                          </a:solidFill>
                          <a:latin typeface="Calibri" panose="020F0502020204030204" pitchFamily="34" charset="0"/>
                          <a:ea typeface="Calibri"/>
                          <a:cs typeface="Calibri" panose="020F0502020204030204" pitchFamily="34" charset="0"/>
                          <a:sym typeface="Calibri"/>
                        </a:rPr>
                        <a:t>input</a:t>
                      </a:r>
                      <a:r>
                        <a:rPr lang="en-US" sz="2000" b="0" u="none" strike="noStrike" cap="none" dirty="0">
                          <a:solidFill>
                            <a:schemeClr val="tx1"/>
                          </a:solidFill>
                          <a:latin typeface="Calibri" panose="020F0502020204030204" pitchFamily="34" charset="0"/>
                          <a:ea typeface="Calibri"/>
                          <a:cs typeface="Calibri" panose="020F0502020204030204" pitchFamily="34" charset="0"/>
                          <a:sym typeface="Calibri"/>
                        </a:rPr>
                        <a:t> </a:t>
                      </a: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function is used to ask users for input.</a:t>
                      </a:r>
                      <a:endParaRPr lang="en-US" sz="2000" dirty="0">
                        <a:latin typeface="Calibri" panose="020F0502020204030204" pitchFamily="34" charset="0"/>
                        <a:cs typeface="Calibri" panose="020F0502020204030204" pitchFamily="34" charset="0"/>
                      </a:endParaRPr>
                    </a:p>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solidFill>
                            <a:schemeClr val="dk1"/>
                          </a:solidFill>
                          <a:latin typeface="Calibri" panose="020F0502020204030204" pitchFamily="34" charset="0"/>
                          <a:ea typeface="Calibri"/>
                          <a:cs typeface="Calibri" panose="020F0502020204030204" pitchFamily="34" charset="0"/>
                          <a:sym typeface="Calibri"/>
                        </a:rPr>
                        <a:t>Syntax: </a:t>
                      </a:r>
                      <a:r>
                        <a:rPr lang="en-US" sz="2000" b="1" i="1" u="none" strike="noStrike" cap="none" dirty="0">
                          <a:solidFill>
                            <a:srgbClr val="136DEE"/>
                          </a:solidFill>
                          <a:latin typeface="Calibri" panose="020F0502020204030204" pitchFamily="34" charset="0"/>
                          <a:ea typeface="Calibri"/>
                          <a:cs typeface="Calibri" panose="020F0502020204030204" pitchFamily="34" charset="0"/>
                          <a:sym typeface="Calibri"/>
                        </a:rPr>
                        <a:t>input()</a:t>
                      </a: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19919">
                <a:tc>
                  <a:txBody>
                    <a:bodyPr/>
                    <a:lstStyle/>
                    <a:p>
                      <a:pPr marL="609585" marR="0" lvl="1" indent="0" algn="l" rtl="0">
                        <a:spcBef>
                          <a:spcPts val="0"/>
                        </a:spcBef>
                        <a:spcAft>
                          <a:spcPts val="0"/>
                        </a:spcAft>
                        <a:buNone/>
                      </a:pPr>
                      <a:endParaRPr sz="4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244200">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Input variables will always be a string data type unless they are converted.</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19919">
                <a:tc>
                  <a:txBody>
                    <a:bodyPr/>
                    <a:lstStyle/>
                    <a:p>
                      <a:pPr marL="609585" marR="0" lvl="1" indent="0" algn="l" rtl="0">
                        <a:spcBef>
                          <a:spcPts val="0"/>
                        </a:spcBef>
                        <a:spcAft>
                          <a:spcPts val="0"/>
                        </a:spcAft>
                        <a:buNone/>
                      </a:pPr>
                      <a:endParaRPr sz="4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954853">
                <a:tc>
                  <a:txBody>
                    <a:bodyPr/>
                    <a:lstStyle/>
                    <a:p>
                      <a:pPr marL="0" marR="0" lvl="1" indent="0" algn="l" rtl="0">
                        <a:lnSpc>
                          <a:spcPct val="100000"/>
                        </a:lnSpc>
                        <a:spcBef>
                          <a:spcPts val="0"/>
                        </a:spcBef>
                        <a:spcAft>
                          <a:spcPts val="0"/>
                        </a:spcAft>
                        <a:buClr>
                          <a:srgbClr val="00B050"/>
                        </a:buClr>
                        <a:buSzPts val="1800"/>
                        <a:buFont typeface="Calibri"/>
                        <a:buNone/>
                      </a:pPr>
                      <a:r>
                        <a:rPr lang="en-US" sz="2000" b="1" i="0" u="none" strike="noStrike" cap="none" dirty="0">
                          <a:solidFill>
                            <a:schemeClr val="tx1"/>
                          </a:solidFill>
                          <a:latin typeface="Calibri" panose="020F0502020204030204" pitchFamily="34" charset="0"/>
                          <a:cs typeface="Calibri" panose="020F0502020204030204" pitchFamily="34" charset="0"/>
                        </a:rPr>
                        <a:t>Example: </a:t>
                      </a:r>
                      <a:r>
                        <a:rPr lang="en-US" sz="2000" b="1" i="1" u="none" strike="noStrike" cap="none" dirty="0">
                          <a:solidFill>
                            <a:srgbClr val="136DEE"/>
                          </a:solidFill>
                          <a:latin typeface="Calibri" panose="020F0502020204030204" pitchFamily="34" charset="0"/>
                          <a:cs typeface="Calibri" panose="020F0502020204030204" pitchFamily="34" charset="0"/>
                        </a:rPr>
                        <a:t>variableName = input(“Some Text”)</a:t>
                      </a:r>
                      <a:endParaRPr sz="2000"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97" name="Google Shape;997;p54"/>
          <p:cNvSpPr txBox="1">
            <a:spLocks noGrp="1"/>
          </p:cNvSpPr>
          <p:nvPr>
            <p:ph type="body" idx="2"/>
          </p:nvPr>
        </p:nvSpPr>
        <p:spPr>
          <a:xfrm>
            <a:off x="3428382" y="1735605"/>
            <a:ext cx="8366573" cy="378561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400"/>
              <a:buFont typeface="Consolas"/>
              <a:buNone/>
            </a:pPr>
            <a:r>
              <a:rPr lang="en-US" sz="2400" b="0" i="0" u="none" strike="noStrike" cap="none" dirty="0">
                <a:solidFill>
                  <a:srgbClr val="A9B7C6"/>
                </a:solidFill>
              </a:rPr>
              <a:t>name = </a:t>
            </a:r>
            <a:r>
              <a:rPr lang="en-US" sz="2400" b="0" i="0" u="none" strike="noStrike" cap="none" dirty="0">
                <a:solidFill>
                  <a:srgbClr val="8888C6"/>
                </a:solidFill>
              </a:rPr>
              <a:t>input</a:t>
            </a:r>
            <a:r>
              <a:rPr lang="en-US" sz="2400" b="0" i="0" u="none" strike="noStrike" cap="none" dirty="0">
                <a:solidFill>
                  <a:srgbClr val="A9B7C6"/>
                </a:solidFill>
              </a:rPr>
              <a:t>(</a:t>
            </a:r>
            <a:r>
              <a:rPr lang="en-US" sz="2400" b="0" i="0" u="none" strike="noStrike" cap="none" dirty="0">
                <a:solidFill>
                  <a:srgbClr val="6A8759"/>
                </a:solidFill>
              </a:rPr>
              <a:t>"Please enter your name: </a:t>
            </a:r>
            <a:r>
              <a:rPr lang="en-US" sz="2400" dirty="0">
                <a:solidFill>
                  <a:srgbClr val="CC7832"/>
                </a:solidFill>
              </a:rPr>
              <a:t>\n</a:t>
            </a:r>
            <a:r>
              <a:rPr lang="en-US" sz="2400" b="0" i="0" u="none" strike="noStrike" cap="none" dirty="0">
                <a:solidFill>
                  <a:srgbClr val="6A8759"/>
                </a:solidFill>
              </a:rPr>
              <a:t>"</a:t>
            </a:r>
            <a:r>
              <a:rPr lang="en-US" sz="2400" b="0" i="0" u="none" strike="noStrike" cap="none" dirty="0">
                <a:solidFill>
                  <a:srgbClr val="A9B7C6"/>
                </a:solidFill>
              </a:rPr>
              <a:t>)</a:t>
            </a:r>
            <a:br>
              <a:rPr lang="en-US" sz="2400" b="0" i="0" u="none" strike="noStrike" cap="none" dirty="0">
                <a:solidFill>
                  <a:srgbClr val="A9B7C6"/>
                </a:solidFill>
              </a:rPr>
            </a:br>
            <a:r>
              <a:rPr lang="en-US" sz="2400" b="0" i="0" u="none" strike="noStrike" cap="none" dirty="0">
                <a:solidFill>
                  <a:srgbClr val="A9B7C6"/>
                </a:solidFill>
              </a:rPr>
              <a:t>age = </a:t>
            </a:r>
            <a:r>
              <a:rPr lang="en-US" sz="2400" b="0" i="0" u="none" strike="noStrike" cap="none" dirty="0">
                <a:solidFill>
                  <a:srgbClr val="8888C6"/>
                </a:solidFill>
              </a:rPr>
              <a:t>input</a:t>
            </a:r>
            <a:r>
              <a:rPr lang="en-US" sz="2400" b="0" i="0" u="none" strike="noStrike" cap="none" dirty="0">
                <a:solidFill>
                  <a:srgbClr val="A9B7C6"/>
                </a:solidFill>
              </a:rPr>
              <a:t>(</a:t>
            </a:r>
            <a:r>
              <a:rPr lang="en-US" sz="2400" b="0" i="0" u="none" strike="noStrike" cap="none" dirty="0">
                <a:solidFill>
                  <a:srgbClr val="6A8759"/>
                </a:solidFill>
              </a:rPr>
              <a:t>"Please enter your age: </a:t>
            </a:r>
            <a:r>
              <a:rPr lang="en-US" sz="2400" dirty="0">
                <a:solidFill>
                  <a:srgbClr val="CC7832"/>
                </a:solidFill>
              </a:rPr>
              <a:t>\n</a:t>
            </a:r>
            <a:r>
              <a:rPr lang="en-US" sz="2400" b="0" i="0" u="none" strike="noStrike" cap="none" dirty="0">
                <a:solidFill>
                  <a:srgbClr val="6A8759"/>
                </a:solidFill>
              </a:rPr>
              <a:t>"</a:t>
            </a:r>
            <a:r>
              <a:rPr lang="en-US" sz="2400" b="0" i="0" u="none" strike="noStrike" cap="none" dirty="0">
                <a:solidFill>
                  <a:srgbClr val="A9B7C6"/>
                </a:solidFill>
              </a:rPr>
              <a:t>)</a:t>
            </a:r>
            <a:br>
              <a:rPr lang="en-US" sz="2400" b="0" i="0" u="none" strike="noStrike" cap="none" dirty="0">
                <a:solidFill>
                  <a:srgbClr val="A9B7C6"/>
                </a:solidFill>
              </a:rPr>
            </a:br>
            <a:r>
              <a:rPr lang="en-US" sz="2400" b="0" i="0" u="none" strike="noStrike" cap="none" dirty="0">
                <a:solidFill>
                  <a:srgbClr val="A9B7C6"/>
                </a:solidFill>
              </a:rPr>
              <a:t>height = </a:t>
            </a:r>
            <a:r>
              <a:rPr lang="en-US" sz="2400" b="0" i="0" u="none" strike="noStrike" cap="none" dirty="0">
                <a:solidFill>
                  <a:srgbClr val="8888C6"/>
                </a:solidFill>
              </a:rPr>
              <a:t>input</a:t>
            </a:r>
            <a:r>
              <a:rPr lang="en-US" sz="2400" b="0" i="0" u="none" strike="noStrike" cap="none" dirty="0">
                <a:solidFill>
                  <a:srgbClr val="A9B7C6"/>
                </a:solidFill>
              </a:rPr>
              <a:t>(</a:t>
            </a:r>
            <a:r>
              <a:rPr lang="en-US" sz="2400" b="0" i="0" u="none" strike="noStrike" cap="none" dirty="0">
                <a:solidFill>
                  <a:srgbClr val="6A8759"/>
                </a:solidFill>
              </a:rPr>
              <a:t>"Please enter your height: </a:t>
            </a:r>
            <a:r>
              <a:rPr lang="en-US" sz="2400" dirty="0">
                <a:solidFill>
                  <a:srgbClr val="CC7832"/>
                </a:solidFill>
              </a:rPr>
              <a:t>\n</a:t>
            </a:r>
            <a:r>
              <a:rPr lang="en-US" sz="2400" b="0" i="0" u="none" strike="noStrike" cap="none" dirty="0">
                <a:solidFill>
                  <a:srgbClr val="6A8759"/>
                </a:solidFill>
              </a:rPr>
              <a:t>"</a:t>
            </a:r>
            <a:r>
              <a:rPr lang="en-US" sz="2400" b="0" i="0" u="none" strike="noStrike" cap="none" dirty="0">
                <a:solidFill>
                  <a:srgbClr val="A9B7C6"/>
                </a:solidFill>
              </a:rPr>
              <a:t>)</a:t>
            </a:r>
          </a:p>
          <a:p>
            <a:pPr marL="0" lvl="0" indent="0" algn="l" rtl="0">
              <a:spcBef>
                <a:spcPts val="0"/>
              </a:spcBef>
              <a:spcAft>
                <a:spcPts val="0"/>
              </a:spcAft>
              <a:buClr>
                <a:srgbClr val="A9B7C6"/>
              </a:buClr>
              <a:buSzPts val="2400"/>
              <a:buNone/>
            </a:pPr>
            <a:r>
              <a:rPr lang="en-US" sz="2400" dirty="0">
                <a:solidFill>
                  <a:srgbClr val="A9B7C6"/>
                </a:solidFill>
              </a:rPr>
              <a:t>================================================</a:t>
            </a:r>
            <a:endParaRPr lang="en-US" sz="2400" dirty="0"/>
          </a:p>
          <a:p>
            <a:pPr marL="0" lvl="0" indent="0" algn="l" rtl="0">
              <a:spcBef>
                <a:spcPts val="0"/>
              </a:spcBef>
              <a:spcAft>
                <a:spcPts val="0"/>
              </a:spcAft>
              <a:buClr>
                <a:srgbClr val="A9B7C6"/>
              </a:buClr>
              <a:buSzPts val="2400"/>
              <a:buNone/>
            </a:pPr>
            <a:r>
              <a:rPr lang="en-US" sz="2400" dirty="0">
                <a:solidFill>
                  <a:srgbClr val="A9B7C6"/>
                </a:solidFill>
              </a:rPr>
              <a:t>Please enter your name: </a:t>
            </a:r>
            <a:endParaRPr lang="en-US" sz="2400" dirty="0"/>
          </a:p>
          <a:p>
            <a:pPr marL="0" lvl="0" indent="0" algn="l" rtl="0">
              <a:spcBef>
                <a:spcPts val="0"/>
              </a:spcBef>
              <a:spcAft>
                <a:spcPts val="0"/>
              </a:spcAft>
              <a:buClr>
                <a:srgbClr val="6A8759"/>
              </a:buClr>
              <a:buSzPts val="2400"/>
              <a:buNone/>
            </a:pPr>
            <a:r>
              <a:rPr lang="en-US" sz="2400" dirty="0">
                <a:solidFill>
                  <a:srgbClr val="6A8759"/>
                </a:solidFill>
              </a:rPr>
              <a:t>John</a:t>
            </a:r>
            <a:endParaRPr lang="en-US" sz="2400" dirty="0"/>
          </a:p>
          <a:p>
            <a:pPr marL="0" lvl="0" indent="0" algn="l" rtl="0">
              <a:spcBef>
                <a:spcPts val="0"/>
              </a:spcBef>
              <a:spcAft>
                <a:spcPts val="0"/>
              </a:spcAft>
              <a:buClr>
                <a:srgbClr val="A9B7C6"/>
              </a:buClr>
              <a:buSzPts val="2400"/>
              <a:buNone/>
            </a:pPr>
            <a:r>
              <a:rPr lang="en-US" sz="2400" dirty="0">
                <a:solidFill>
                  <a:srgbClr val="A9B7C6"/>
                </a:solidFill>
              </a:rPr>
              <a:t>Please enter your age: </a:t>
            </a:r>
            <a:endParaRPr lang="en-US" sz="2400" dirty="0"/>
          </a:p>
          <a:p>
            <a:pPr marL="0" lvl="0" indent="0" algn="l" rtl="0">
              <a:spcBef>
                <a:spcPts val="0"/>
              </a:spcBef>
              <a:spcAft>
                <a:spcPts val="0"/>
              </a:spcAft>
              <a:buClr>
                <a:srgbClr val="6A8759"/>
              </a:buClr>
              <a:buSzPts val="2400"/>
              <a:buNone/>
            </a:pPr>
            <a:r>
              <a:rPr lang="en-US" sz="2400" dirty="0">
                <a:solidFill>
                  <a:srgbClr val="6A8759"/>
                </a:solidFill>
              </a:rPr>
              <a:t>24</a:t>
            </a:r>
            <a:endParaRPr lang="en-US" sz="2400" dirty="0"/>
          </a:p>
          <a:p>
            <a:pPr marL="0" lvl="0" indent="0" algn="l" rtl="0">
              <a:spcBef>
                <a:spcPts val="0"/>
              </a:spcBef>
              <a:spcAft>
                <a:spcPts val="0"/>
              </a:spcAft>
              <a:buClr>
                <a:srgbClr val="A9B7C6"/>
              </a:buClr>
              <a:buSzPts val="2400"/>
              <a:buNone/>
            </a:pPr>
            <a:r>
              <a:rPr lang="en-US" sz="2400" dirty="0">
                <a:solidFill>
                  <a:srgbClr val="A9B7C6"/>
                </a:solidFill>
              </a:rPr>
              <a:t>Please enter your height: </a:t>
            </a:r>
            <a:endParaRPr lang="en-US" sz="2400" dirty="0"/>
          </a:p>
          <a:p>
            <a:pPr marL="0" lvl="0" indent="0" algn="l" rtl="0">
              <a:spcBef>
                <a:spcPts val="0"/>
              </a:spcBef>
              <a:spcAft>
                <a:spcPts val="0"/>
              </a:spcAft>
              <a:buClr>
                <a:srgbClr val="6A8759"/>
              </a:buClr>
              <a:buSzPts val="2400"/>
              <a:buNone/>
            </a:pPr>
            <a:r>
              <a:rPr lang="en-US" sz="2400" dirty="0">
                <a:solidFill>
                  <a:srgbClr val="6A8759"/>
                </a:solidFill>
              </a:rPr>
              <a:t>1.72</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55"/>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a:t>User Input </a:t>
            </a:r>
            <a:endParaRPr>
              <a:solidFill>
                <a:srgbClr val="C00000"/>
              </a:solidFill>
            </a:endParaRPr>
          </a:p>
        </p:txBody>
      </p:sp>
      <p:sp>
        <p:nvSpPr>
          <p:cNvPr id="1004" name="Google Shape;1004;p55"/>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Variables &amp; User Input</a:t>
            </a:r>
            <a:endParaRPr dirty="0"/>
          </a:p>
          <a:p>
            <a:pPr marL="0" lvl="0" indent="0" algn="l" rtl="0">
              <a:spcBef>
                <a:spcPts val="400"/>
              </a:spcBef>
              <a:spcAft>
                <a:spcPts val="0"/>
              </a:spcAft>
              <a:buClr>
                <a:srgbClr val="8F8F8F"/>
              </a:buClr>
              <a:buSzPts val="2000"/>
              <a:buNone/>
            </a:pPr>
            <a:endParaRPr dirty="0"/>
          </a:p>
        </p:txBody>
      </p:sp>
      <p:graphicFrame>
        <p:nvGraphicFramePr>
          <p:cNvPr id="1005" name="Google Shape;1005;p55"/>
          <p:cNvGraphicFramePr/>
          <p:nvPr>
            <p:extLst>
              <p:ext uri="{D42A27DB-BD31-4B8C-83A1-F6EECF244321}">
                <p14:modId xmlns:p14="http://schemas.microsoft.com/office/powerpoint/2010/main" val="687947122"/>
              </p:ext>
            </p:extLst>
          </p:nvPr>
        </p:nvGraphicFramePr>
        <p:xfrm>
          <a:off x="289711" y="2267229"/>
          <a:ext cx="3106404" cy="3897640"/>
        </p:xfrm>
        <a:graphic>
          <a:graphicData uri="http://schemas.openxmlformats.org/drawingml/2006/table">
            <a:tbl>
              <a:tblPr firstRow="1" bandRow="1">
                <a:noFill/>
                <a:tableStyleId>{D04A29BF-F462-4F41-8DE9-9675F3D6B53C}</a:tableStyleId>
              </a:tblPr>
              <a:tblGrid>
                <a:gridCol w="3106404">
                  <a:extLst>
                    <a:ext uri="{9D8B030D-6E8A-4147-A177-3AD203B41FA5}">
                      <a16:colId xmlns:a16="http://schemas.microsoft.com/office/drawing/2014/main" val="20000"/>
                    </a:ext>
                  </a:extLst>
                </a:gridCol>
              </a:tblGrid>
              <a:tr h="1807586">
                <a:tc>
                  <a:txBody>
                    <a:bodyPr/>
                    <a:lstStyle/>
                    <a:p>
                      <a:pPr marL="0" marR="0" lvl="1" indent="0" algn="l" rtl="0">
                        <a:lnSpc>
                          <a:spcPct val="100000"/>
                        </a:lnSpc>
                        <a:spcBef>
                          <a:spcPts val="0"/>
                        </a:spcBef>
                        <a:spcAft>
                          <a:spcPts val="0"/>
                        </a:spcAft>
                        <a:buClr>
                          <a:schemeClr val="dk1"/>
                        </a:buClr>
                        <a:buSzPts val="1800"/>
                        <a:buFont typeface="Calibri"/>
                        <a:buNone/>
                      </a:pPr>
                      <a:r>
                        <a:rPr lang="en-US" sz="1800" b="1" u="none" strike="noStrike" cap="none" dirty="0">
                          <a:solidFill>
                            <a:schemeClr val="tx1"/>
                          </a:solidFill>
                          <a:latin typeface="Calibri" panose="020F0502020204030204" pitchFamily="34" charset="0"/>
                          <a:cs typeface="Calibri" panose="020F0502020204030204" pitchFamily="34" charset="0"/>
                        </a:rPr>
                        <a:t>Fly-by-window issue</a:t>
                      </a:r>
                      <a:r>
                        <a:rPr lang="en-US" sz="1800" b="0" u="none" strike="noStrike" cap="none" dirty="0">
                          <a:solidFill>
                            <a:schemeClr val="tx1"/>
                          </a:solidFill>
                          <a:latin typeface="Calibri" panose="020F0502020204030204" pitchFamily="34" charset="0"/>
                          <a:cs typeface="Calibri" panose="020F0502020204030204" pitchFamily="34" charset="0"/>
                        </a:rPr>
                        <a:t>: The window will close upon execution.</a:t>
                      </a:r>
                      <a:endParaRPr sz="1800" dirty="0">
                        <a:solidFill>
                          <a:schemeClr val="tx1"/>
                        </a:solidFill>
                        <a:latin typeface="Calibri" panose="020F0502020204030204" pitchFamily="34" charset="0"/>
                        <a:cs typeface="Calibri" panose="020F0502020204030204" pitchFamily="34" charset="0"/>
                      </a:endParaRPr>
                    </a:p>
                    <a:p>
                      <a:pPr marL="0" marR="0" lvl="1" indent="0" algn="l" rtl="0">
                        <a:lnSpc>
                          <a:spcPct val="100000"/>
                        </a:lnSpc>
                        <a:spcBef>
                          <a:spcPts val="0"/>
                        </a:spcBef>
                        <a:spcAft>
                          <a:spcPts val="0"/>
                        </a:spcAft>
                        <a:buClr>
                          <a:schemeClr val="dk1"/>
                        </a:buClr>
                        <a:buSzPts val="1800"/>
                        <a:buFont typeface="Calibri"/>
                        <a:buNone/>
                      </a:pPr>
                      <a:endParaRPr sz="800" b="1" u="none" strike="noStrike" cap="none" dirty="0">
                        <a:solidFill>
                          <a:schemeClr val="tx1"/>
                        </a:solidFill>
                        <a:latin typeface="Calibri" panose="020F0502020204030204" pitchFamily="34" charset="0"/>
                        <a:ea typeface="Calibri"/>
                        <a:cs typeface="Calibri" panose="020F0502020204030204" pitchFamily="34" charset="0"/>
                        <a:sym typeface="Calibri"/>
                      </a:endParaRPr>
                    </a:p>
                    <a:p>
                      <a:pPr marL="0" marR="0" lvl="1" indent="0" algn="l" rtl="0">
                        <a:lnSpc>
                          <a:spcPct val="100000"/>
                        </a:lnSpc>
                        <a:spcBef>
                          <a:spcPts val="0"/>
                        </a:spcBef>
                        <a:spcAft>
                          <a:spcPts val="0"/>
                        </a:spcAft>
                        <a:buClr>
                          <a:schemeClr val="dk1"/>
                        </a:buClr>
                        <a:buSzPts val="1800"/>
                        <a:buFont typeface="Calibri"/>
                        <a:buNone/>
                      </a:pPr>
                      <a:r>
                        <a:rPr lang="en-US" sz="1800" b="1" u="none" strike="noStrike" cap="none" dirty="0">
                          <a:solidFill>
                            <a:schemeClr val="tx1"/>
                          </a:solidFill>
                          <a:latin typeface="Calibri" panose="020F0502020204030204" pitchFamily="34" charset="0"/>
                          <a:ea typeface="Calibri"/>
                          <a:cs typeface="Calibri" panose="020F0502020204030204" pitchFamily="34" charset="0"/>
                          <a:sym typeface="Calibri"/>
                        </a:rPr>
                        <a:t>Solution</a:t>
                      </a:r>
                      <a:r>
                        <a:rPr lang="en-US" sz="1800" b="0" u="none" strike="noStrike" cap="none" dirty="0">
                          <a:solidFill>
                            <a:schemeClr val="tx1"/>
                          </a:solidFill>
                          <a:latin typeface="Calibri" panose="020F0502020204030204" pitchFamily="34" charset="0"/>
                          <a:ea typeface="Calibri"/>
                          <a:cs typeface="Calibri" panose="020F0502020204030204" pitchFamily="34" charset="0"/>
                          <a:sym typeface="Calibri"/>
                        </a:rPr>
                        <a:t>: An input statement at the end of the script will pause the program until the user presses the </a:t>
                      </a:r>
                      <a:r>
                        <a:rPr lang="en-US" sz="1800" b="1" i="1" u="none" strike="noStrike" cap="none" dirty="0">
                          <a:solidFill>
                            <a:schemeClr val="tx1"/>
                          </a:solidFill>
                          <a:latin typeface="Calibri" panose="020F0502020204030204" pitchFamily="34" charset="0"/>
                          <a:ea typeface="Calibri"/>
                          <a:cs typeface="Calibri" panose="020F0502020204030204" pitchFamily="34" charset="0"/>
                          <a:sym typeface="Calibri"/>
                        </a:rPr>
                        <a:t>enter</a:t>
                      </a:r>
                      <a:r>
                        <a:rPr lang="en-US" sz="1800" b="0" u="none" strike="noStrike" cap="none" dirty="0">
                          <a:solidFill>
                            <a:schemeClr val="tx1"/>
                          </a:solidFill>
                          <a:latin typeface="Calibri" panose="020F0502020204030204" pitchFamily="34" charset="0"/>
                          <a:ea typeface="Calibri"/>
                          <a:cs typeface="Calibri" panose="020F0502020204030204" pitchFamily="34" charset="0"/>
                          <a:sym typeface="Calibri"/>
                        </a:rPr>
                        <a:t> or </a:t>
                      </a:r>
                      <a:r>
                        <a:rPr lang="en-US" sz="1800" b="1" i="1" u="none" strike="noStrike" cap="none" dirty="0">
                          <a:solidFill>
                            <a:schemeClr val="tx1"/>
                          </a:solidFill>
                          <a:latin typeface="Calibri" panose="020F0502020204030204" pitchFamily="34" charset="0"/>
                          <a:ea typeface="Calibri"/>
                          <a:cs typeface="Calibri" panose="020F0502020204030204" pitchFamily="34" charset="0"/>
                          <a:sym typeface="Calibri"/>
                        </a:rPr>
                        <a:t>return</a:t>
                      </a:r>
                      <a:r>
                        <a:rPr lang="en-US" sz="1800" b="0" u="none" strike="noStrike" cap="none" dirty="0">
                          <a:solidFill>
                            <a:schemeClr val="tx1"/>
                          </a:solidFill>
                          <a:latin typeface="Calibri" panose="020F0502020204030204" pitchFamily="34" charset="0"/>
                          <a:ea typeface="Calibri"/>
                          <a:cs typeface="Calibri" panose="020F0502020204030204" pitchFamily="34" charset="0"/>
                          <a:sym typeface="Calibri"/>
                        </a:rPr>
                        <a:t> key.</a:t>
                      </a:r>
                      <a:endParaRPr sz="1800" dirty="0">
                        <a:solidFill>
                          <a:schemeClr val="tx1"/>
                        </a:solidFill>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1" indent="0" algn="l" rtl="0">
                        <a:lnSpc>
                          <a:spcPts val="0"/>
                        </a:lnSpc>
                        <a:spcBef>
                          <a:spcPts val="0"/>
                        </a:spcBef>
                        <a:spcAft>
                          <a:spcPts val="0"/>
                        </a:spcAft>
                        <a:buNone/>
                      </a:pPr>
                      <a:endParaRPr sz="40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86430">
                <a:tc>
                  <a:txBody>
                    <a:bodyPr/>
                    <a:lstStyle/>
                    <a:p>
                      <a:pPr marL="0" marR="0" lvl="1" indent="0" algn="l" rtl="0">
                        <a:lnSpc>
                          <a:spcPct val="100000"/>
                        </a:lnSpc>
                        <a:spcBef>
                          <a:spcPts val="0"/>
                        </a:spcBef>
                        <a:spcAft>
                          <a:spcPts val="0"/>
                        </a:spcAft>
                        <a:buClr>
                          <a:schemeClr val="dk1"/>
                        </a:buClr>
                        <a:buSzPts val="1800"/>
                        <a:buFont typeface="Calibri"/>
                        <a:buNone/>
                      </a:pPr>
                      <a:r>
                        <a:rPr lang="en-US" sz="1800" u="none" strike="noStrike" cap="none" dirty="0">
                          <a:solidFill>
                            <a:schemeClr val="tx1"/>
                          </a:solidFill>
                          <a:latin typeface="Calibri" panose="020F0502020204030204" pitchFamily="34" charset="0"/>
                          <a:cs typeface="Calibri" panose="020F0502020204030204" pitchFamily="34" charset="0"/>
                        </a:rPr>
                        <a:t>The </a:t>
                      </a:r>
                      <a:r>
                        <a:rPr lang="en-US" sz="1800" b="1" i="1" u="none" strike="noStrike" cap="none" dirty="0">
                          <a:solidFill>
                            <a:schemeClr val="tx1"/>
                          </a:solidFill>
                          <a:latin typeface="Calibri" panose="020F0502020204030204" pitchFamily="34" charset="0"/>
                          <a:cs typeface="Calibri" panose="020F0502020204030204" pitchFamily="34" charset="0"/>
                        </a:rPr>
                        <a:t>input</a:t>
                      </a:r>
                      <a:r>
                        <a:rPr lang="en-US" sz="1800" u="none" strike="noStrike" cap="none" dirty="0">
                          <a:solidFill>
                            <a:schemeClr val="tx1"/>
                          </a:solidFill>
                          <a:latin typeface="Calibri" panose="020F0502020204030204" pitchFamily="34" charset="0"/>
                          <a:cs typeface="Calibri" panose="020F0502020204030204" pitchFamily="34" charset="0"/>
                        </a:rPr>
                        <a:t> function can be used with or without arguments.</a:t>
                      </a:r>
                      <a:endParaRPr sz="1800" u="none" strike="noStrike" cap="none" dirty="0">
                        <a:solidFill>
                          <a:schemeClr val="tx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686430">
                <a:tc>
                  <a:txBody>
                    <a:bodyPr/>
                    <a:lstStyle/>
                    <a:p>
                      <a:pPr marL="0" marR="0" lvl="1" indent="0" algn="l" rtl="0">
                        <a:lnSpc>
                          <a:spcPct val="100000"/>
                        </a:lnSpc>
                        <a:spcBef>
                          <a:spcPts val="0"/>
                        </a:spcBef>
                        <a:spcAft>
                          <a:spcPts val="0"/>
                        </a:spcAft>
                        <a:buClr>
                          <a:srgbClr val="00B050"/>
                        </a:buClr>
                        <a:buSzPts val="1800"/>
                        <a:buFont typeface="Calibri"/>
                        <a:buNone/>
                      </a:pPr>
                      <a:r>
                        <a:rPr lang="en-US" sz="1800" b="1" i="0" u="none" strike="noStrike" cap="none" dirty="0">
                          <a:solidFill>
                            <a:schemeClr val="tx1"/>
                          </a:solidFill>
                          <a:latin typeface="Calibri" panose="020F0502020204030204" pitchFamily="34" charset="0"/>
                          <a:cs typeface="Calibri" panose="020F0502020204030204" pitchFamily="34" charset="0"/>
                        </a:rPr>
                        <a:t>Example: </a:t>
                      </a:r>
                      <a:r>
                        <a:rPr lang="en-US" sz="1800" b="1" i="1" u="none" strike="noStrike" cap="none" dirty="0">
                          <a:solidFill>
                            <a:srgbClr val="136DEE"/>
                          </a:solidFill>
                          <a:latin typeface="Calibri" panose="020F0502020204030204" pitchFamily="34" charset="0"/>
                          <a:cs typeface="Calibri" panose="020F0502020204030204" pitchFamily="34" charset="0"/>
                        </a:rPr>
                        <a:t>input(“Press enter or return to quit the program.”)</a:t>
                      </a:r>
                      <a:endParaRPr sz="1800" dirty="0">
                        <a:solidFill>
                          <a:srgbClr val="136DEE"/>
                        </a:solidFill>
                        <a:latin typeface="Calibri" panose="020F0502020204030204" pitchFamily="34" charset="0"/>
                        <a:cs typeface="Calibri" panose="020F0502020204030204" pitchFamily="34" charset="0"/>
                      </a:endParaRPr>
                    </a:p>
                  </a:txBody>
                  <a:tcPr marL="91450" marR="91450" marT="45725" marB="45725">
                    <a:lnL w="38100" cap="flat" cmpd="sng">
                      <a:solidFill>
                        <a:schemeClr val="accent1"/>
                      </a:solidFill>
                      <a:prstDash val="solid"/>
                      <a:round/>
                      <a:headEnd type="none" w="sm" len="sm"/>
                      <a:tailEnd type="none" w="sm" len="sm"/>
                    </a:lnL>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06" name="Google Shape;1006;p55"/>
          <p:cNvSpPr txBox="1">
            <a:spLocks noGrp="1"/>
          </p:cNvSpPr>
          <p:nvPr>
            <p:ph type="body" idx="2"/>
          </p:nvPr>
        </p:nvSpPr>
        <p:spPr>
          <a:xfrm>
            <a:off x="3396115" y="1712146"/>
            <a:ext cx="8408699" cy="409338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200"/>
              <a:buFont typeface="Consolas"/>
              <a:buNone/>
            </a:pPr>
            <a:r>
              <a:rPr lang="en-US" sz="2000" b="0" i="0" u="none" strike="noStrike" cap="none" dirty="0">
                <a:solidFill>
                  <a:srgbClr val="A9B7C6"/>
                </a:solidFill>
              </a:rPr>
              <a:t>name = </a:t>
            </a:r>
            <a:r>
              <a:rPr lang="en-US" sz="2000" b="0" i="0" u="none" strike="noStrike" cap="none" dirty="0">
                <a:solidFill>
                  <a:srgbClr val="8888C6"/>
                </a:solidFill>
              </a:rPr>
              <a:t>input</a:t>
            </a:r>
            <a:r>
              <a:rPr lang="en-US" sz="2000" b="0" i="0" u="none" strike="noStrike" cap="none" dirty="0">
                <a:solidFill>
                  <a:srgbClr val="A9B7C6"/>
                </a:solidFill>
              </a:rPr>
              <a:t>(</a:t>
            </a:r>
            <a:r>
              <a:rPr lang="en-US" sz="2000" b="0" i="0" u="none" strike="noStrike" cap="none" dirty="0">
                <a:solidFill>
                  <a:srgbClr val="6A8759"/>
                </a:solidFill>
              </a:rPr>
              <a:t>"Please enter your name: </a:t>
            </a:r>
            <a:r>
              <a:rPr lang="en-US" sz="2000" dirty="0">
                <a:solidFill>
                  <a:srgbClr val="CC7832"/>
                </a:solidFill>
              </a:rPr>
              <a:t>\n</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age = </a:t>
            </a:r>
            <a:r>
              <a:rPr lang="en-US" sz="2000" b="0" i="0" u="none" strike="noStrike" cap="none" dirty="0">
                <a:solidFill>
                  <a:srgbClr val="8888C6"/>
                </a:solidFill>
              </a:rPr>
              <a:t>input</a:t>
            </a:r>
            <a:r>
              <a:rPr lang="en-US" sz="2000" b="0" i="0" u="none" strike="noStrike" cap="none" dirty="0">
                <a:solidFill>
                  <a:srgbClr val="A9B7C6"/>
                </a:solidFill>
              </a:rPr>
              <a:t>(</a:t>
            </a:r>
            <a:r>
              <a:rPr lang="en-US" sz="2000" b="0" i="0" u="none" strike="noStrike" cap="none" dirty="0">
                <a:solidFill>
                  <a:srgbClr val="6A8759"/>
                </a:solidFill>
              </a:rPr>
              <a:t>"Please enter your age: </a:t>
            </a:r>
            <a:r>
              <a:rPr lang="en-US" sz="2000" dirty="0">
                <a:solidFill>
                  <a:srgbClr val="CC7832"/>
                </a:solidFill>
              </a:rPr>
              <a:t>\n</a:t>
            </a:r>
            <a:r>
              <a:rPr lang="en-US" sz="2000" b="0" i="0" u="none" strike="noStrike" cap="none" dirty="0">
                <a:solidFill>
                  <a:srgbClr val="6A8759"/>
                </a:solidFill>
              </a:rPr>
              <a:t>"</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A9B7C6"/>
                </a:solidFill>
              </a:rPr>
              <a:t>height = </a:t>
            </a:r>
            <a:r>
              <a:rPr lang="en-US" sz="2000" b="0" i="0" u="none" strike="noStrike" cap="none" dirty="0">
                <a:solidFill>
                  <a:srgbClr val="8888C6"/>
                </a:solidFill>
              </a:rPr>
              <a:t>input</a:t>
            </a:r>
            <a:r>
              <a:rPr lang="en-US" sz="2000" b="0" i="0" u="none" strike="noStrike" cap="none" dirty="0">
                <a:solidFill>
                  <a:srgbClr val="A9B7C6"/>
                </a:solidFill>
              </a:rPr>
              <a:t>(</a:t>
            </a:r>
            <a:r>
              <a:rPr lang="en-US" sz="2000" b="0" i="0" u="none" strike="noStrike" cap="none" dirty="0">
                <a:solidFill>
                  <a:srgbClr val="6A8759"/>
                </a:solidFill>
              </a:rPr>
              <a:t>"Please enter your height: </a:t>
            </a:r>
            <a:r>
              <a:rPr lang="en-US" sz="2000" dirty="0">
                <a:solidFill>
                  <a:srgbClr val="CC7832"/>
                </a:solidFill>
              </a:rPr>
              <a:t>\n</a:t>
            </a:r>
            <a:r>
              <a:rPr lang="en-US" sz="2000" b="0" i="0" u="none" strike="noStrike" cap="none" dirty="0">
                <a:solidFill>
                  <a:srgbClr val="6A8759"/>
                </a:solidFill>
              </a:rPr>
              <a:t>"</a:t>
            </a:r>
            <a:r>
              <a:rPr lang="en-US" sz="2000" b="0" i="0" u="none" strike="noStrike" cap="none" dirty="0">
                <a:solidFill>
                  <a:srgbClr val="A9B7C6"/>
                </a:solidFill>
              </a:rPr>
              <a:t>)</a:t>
            </a:r>
          </a:p>
          <a:p>
            <a:pPr marL="0" marR="0" lvl="0" indent="0" algn="l" rtl="0">
              <a:lnSpc>
                <a:spcPct val="100000"/>
              </a:lnSpc>
              <a:spcBef>
                <a:spcPts val="0"/>
              </a:spcBef>
              <a:spcAft>
                <a:spcPts val="0"/>
              </a:spcAft>
              <a:buClr>
                <a:srgbClr val="A9B7C6"/>
              </a:buClr>
              <a:buSzPts val="2200"/>
              <a:buFont typeface="Consolas"/>
              <a:buNone/>
            </a:pPr>
            <a:r>
              <a:rPr lang="en-US" sz="2000" b="0" i="0" u="none" strike="noStrike" cap="none" dirty="0">
                <a:solidFill>
                  <a:srgbClr val="A9B7C6"/>
                </a:solidFill>
              </a:rPr>
              <a:t>i</a:t>
            </a:r>
            <a:r>
              <a:rPr lang="en-US" sz="2000" dirty="0">
                <a:solidFill>
                  <a:srgbClr val="8888C6"/>
                </a:solidFill>
              </a:rPr>
              <a:t>nput</a:t>
            </a:r>
            <a:r>
              <a:rPr lang="en-US" sz="2000" b="0" i="0" u="none" strike="noStrike" cap="none" dirty="0">
                <a:solidFill>
                  <a:srgbClr val="A9B7C6"/>
                </a:solidFill>
              </a:rPr>
              <a:t>(“</a:t>
            </a:r>
            <a:r>
              <a:rPr lang="en-US" sz="2000" dirty="0">
                <a:solidFill>
                  <a:srgbClr val="CC7832"/>
                </a:solidFill>
              </a:rPr>
              <a:t>\</a:t>
            </a:r>
            <a:r>
              <a:rPr lang="en-US" sz="2000" dirty="0" err="1">
                <a:solidFill>
                  <a:srgbClr val="CC7832"/>
                </a:solidFill>
              </a:rPr>
              <a:t>n</a:t>
            </a:r>
            <a:r>
              <a:rPr lang="en-US" sz="2000" dirty="0" err="1">
                <a:solidFill>
                  <a:srgbClr val="6A8759"/>
                </a:solidFill>
              </a:rPr>
              <a:t>Please</a:t>
            </a:r>
            <a:r>
              <a:rPr lang="en-US" sz="2000" dirty="0">
                <a:solidFill>
                  <a:srgbClr val="6A8759"/>
                </a:solidFill>
              </a:rPr>
              <a:t> press enter or return to quit the program</a:t>
            </a:r>
            <a:r>
              <a:rPr lang="en-US" sz="2000" b="0" i="0" u="none" strike="noStrike" cap="none" dirty="0">
                <a:solidFill>
                  <a:srgbClr val="A9B7C6"/>
                </a:solidFill>
              </a:rPr>
              <a:t>.”)</a:t>
            </a:r>
            <a:endParaRPr lang="en-US" sz="2000" dirty="0"/>
          </a:p>
          <a:p>
            <a:pPr marL="0" lvl="0" indent="0" algn="l" rtl="0">
              <a:spcBef>
                <a:spcPts val="0"/>
              </a:spcBef>
              <a:spcAft>
                <a:spcPts val="0"/>
              </a:spcAft>
              <a:buClr>
                <a:srgbClr val="A9B7C6"/>
              </a:buClr>
              <a:buSzPts val="2200"/>
              <a:buNone/>
            </a:pPr>
            <a:r>
              <a:rPr lang="en-US" sz="2000" dirty="0">
                <a:solidFill>
                  <a:srgbClr val="A9B7C6"/>
                </a:solidFill>
              </a:rPr>
              <a:t>==============================================</a:t>
            </a:r>
            <a:endParaRPr lang="en-US" sz="2000" dirty="0"/>
          </a:p>
          <a:p>
            <a:pPr marL="0" lvl="0" indent="0" algn="l" rtl="0">
              <a:spcBef>
                <a:spcPts val="0"/>
              </a:spcBef>
              <a:spcAft>
                <a:spcPts val="0"/>
              </a:spcAft>
              <a:buClr>
                <a:srgbClr val="A9B7C6"/>
              </a:buClr>
              <a:buSzPts val="2200"/>
              <a:buNone/>
            </a:pPr>
            <a:r>
              <a:rPr lang="en-US" sz="2000" dirty="0">
                <a:solidFill>
                  <a:srgbClr val="A9B7C6"/>
                </a:solidFill>
              </a:rPr>
              <a:t>Please enter your name: </a:t>
            </a:r>
            <a:endParaRPr lang="en-US" sz="2000" dirty="0"/>
          </a:p>
          <a:p>
            <a:pPr marL="0" lvl="0" indent="0" algn="l" rtl="0">
              <a:spcBef>
                <a:spcPts val="0"/>
              </a:spcBef>
              <a:spcAft>
                <a:spcPts val="0"/>
              </a:spcAft>
              <a:buClr>
                <a:srgbClr val="6A8759"/>
              </a:buClr>
              <a:buSzPts val="2200"/>
              <a:buNone/>
            </a:pPr>
            <a:r>
              <a:rPr lang="en-US" sz="2000" dirty="0">
                <a:solidFill>
                  <a:srgbClr val="6A8759"/>
                </a:solidFill>
              </a:rPr>
              <a:t>John</a:t>
            </a:r>
            <a:endParaRPr lang="en-US" sz="2000" dirty="0"/>
          </a:p>
          <a:p>
            <a:pPr marL="0" lvl="0" indent="0" algn="l" rtl="0">
              <a:spcBef>
                <a:spcPts val="0"/>
              </a:spcBef>
              <a:spcAft>
                <a:spcPts val="0"/>
              </a:spcAft>
              <a:buClr>
                <a:srgbClr val="A9B7C6"/>
              </a:buClr>
              <a:buSzPts val="2200"/>
              <a:buNone/>
            </a:pPr>
            <a:r>
              <a:rPr lang="en-US" sz="2000" dirty="0">
                <a:solidFill>
                  <a:srgbClr val="A9B7C6"/>
                </a:solidFill>
              </a:rPr>
              <a:t>Please enter your age: </a:t>
            </a:r>
            <a:endParaRPr lang="en-US" sz="2000" dirty="0"/>
          </a:p>
          <a:p>
            <a:pPr marL="0" lvl="0" indent="0" algn="l" rtl="0">
              <a:spcBef>
                <a:spcPts val="0"/>
              </a:spcBef>
              <a:spcAft>
                <a:spcPts val="0"/>
              </a:spcAft>
              <a:buClr>
                <a:srgbClr val="6A8759"/>
              </a:buClr>
              <a:buSzPts val="2200"/>
              <a:buNone/>
            </a:pPr>
            <a:r>
              <a:rPr lang="en-US" sz="2000" dirty="0">
                <a:solidFill>
                  <a:srgbClr val="6A8759"/>
                </a:solidFill>
              </a:rPr>
              <a:t>24</a:t>
            </a:r>
            <a:endParaRPr lang="en-US" sz="2000" dirty="0"/>
          </a:p>
          <a:p>
            <a:pPr marL="0" lvl="0" indent="0" algn="l" rtl="0">
              <a:spcBef>
                <a:spcPts val="0"/>
              </a:spcBef>
              <a:spcAft>
                <a:spcPts val="0"/>
              </a:spcAft>
              <a:buClr>
                <a:srgbClr val="A9B7C6"/>
              </a:buClr>
              <a:buSzPts val="2200"/>
              <a:buNone/>
            </a:pPr>
            <a:r>
              <a:rPr lang="en-US" sz="2000" dirty="0">
                <a:solidFill>
                  <a:srgbClr val="A9B7C6"/>
                </a:solidFill>
              </a:rPr>
              <a:t>Please enter your height: </a:t>
            </a:r>
            <a:r>
              <a:rPr lang="en-US" sz="2000" dirty="0">
                <a:solidFill>
                  <a:srgbClr val="6A8759"/>
                </a:solidFill>
              </a:rPr>
              <a:t>1.72</a:t>
            </a:r>
            <a:endParaRPr lang="en-US" sz="2000" dirty="0"/>
          </a:p>
          <a:p>
            <a:pPr marL="0" lvl="0" indent="0" algn="l" rtl="0">
              <a:spcBef>
                <a:spcPts val="0"/>
              </a:spcBef>
              <a:spcAft>
                <a:spcPts val="0"/>
              </a:spcAft>
              <a:buClr>
                <a:schemeClr val="lt1"/>
              </a:buClr>
              <a:buSzPts val="2200"/>
              <a:buNone/>
            </a:pPr>
            <a:endParaRPr lang="en-US" sz="2000" dirty="0">
              <a:solidFill>
                <a:srgbClr val="6A8759"/>
              </a:solidFill>
            </a:endParaRPr>
          </a:p>
          <a:p>
            <a:pPr marL="0" lvl="0" indent="0" algn="l" rtl="0">
              <a:spcBef>
                <a:spcPts val="0"/>
              </a:spcBef>
              <a:spcAft>
                <a:spcPts val="0"/>
              </a:spcAft>
              <a:buClr>
                <a:srgbClr val="A9B7C6"/>
              </a:buClr>
              <a:buSzPts val="2200"/>
              <a:buNone/>
            </a:pPr>
            <a:r>
              <a:rPr lang="en-US" sz="2000" dirty="0">
                <a:solidFill>
                  <a:srgbClr val="A9B7C6"/>
                </a:solidFill>
              </a:rPr>
              <a:t>Please press enter or return to quit the program.</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56"/>
          <p:cNvSpPr txBox="1">
            <a:spLocks noGrp="1"/>
          </p:cNvSpPr>
          <p:nvPr>
            <p:ph type="title"/>
          </p:nvPr>
        </p:nvSpPr>
        <p:spPr>
          <a:xfrm>
            <a:off x="631825" y="294694"/>
            <a:ext cx="10502900" cy="10953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36DEE"/>
              </a:buClr>
              <a:buSzPts val="5400"/>
              <a:buFont typeface="Calibri"/>
              <a:buNone/>
            </a:pPr>
            <a:r>
              <a:rPr lang="en-US" dirty="0"/>
              <a:t>Printing to the Console</a:t>
            </a:r>
            <a:endParaRPr dirty="0"/>
          </a:p>
        </p:txBody>
      </p:sp>
      <p:sp>
        <p:nvSpPr>
          <p:cNvPr id="1013" name="Google Shape;1013;p56"/>
          <p:cNvSpPr txBox="1">
            <a:spLocks noGrp="1"/>
          </p:cNvSpPr>
          <p:nvPr>
            <p:ph type="body" idx="3"/>
          </p:nvPr>
        </p:nvSpPr>
        <p:spPr>
          <a:xfrm>
            <a:off x="1353712" y="246534"/>
            <a:ext cx="4066702" cy="33201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F8F8F"/>
              </a:buClr>
              <a:buSzPts val="2000"/>
              <a:buNone/>
            </a:pPr>
            <a:r>
              <a:rPr lang="en-US" dirty="0"/>
              <a:t>Variables &amp; User Input</a:t>
            </a:r>
            <a:endParaRPr dirty="0"/>
          </a:p>
        </p:txBody>
      </p:sp>
      <p:graphicFrame>
        <p:nvGraphicFramePr>
          <p:cNvPr id="1014" name="Google Shape;1014;p56"/>
          <p:cNvGraphicFramePr/>
          <p:nvPr>
            <p:extLst>
              <p:ext uri="{D42A27DB-BD31-4B8C-83A1-F6EECF244321}">
                <p14:modId xmlns:p14="http://schemas.microsoft.com/office/powerpoint/2010/main" val="3673532602"/>
              </p:ext>
            </p:extLst>
          </p:nvPr>
        </p:nvGraphicFramePr>
        <p:xfrm>
          <a:off x="518703" y="2524038"/>
          <a:ext cx="2643900" cy="3505250"/>
        </p:xfrm>
        <a:graphic>
          <a:graphicData uri="http://schemas.openxmlformats.org/drawingml/2006/table">
            <a:tbl>
              <a:tblPr firstRow="1" bandRow="1">
                <a:noFill/>
                <a:tableStyleId>{D04A29BF-F462-4F41-8DE9-9675F3D6B53C}</a:tableStyleId>
              </a:tblPr>
              <a:tblGrid>
                <a:gridCol w="2643900">
                  <a:extLst>
                    <a:ext uri="{9D8B030D-6E8A-4147-A177-3AD203B41FA5}">
                      <a16:colId xmlns:a16="http://schemas.microsoft.com/office/drawing/2014/main" val="20000"/>
                    </a:ext>
                  </a:extLst>
                </a:gridCol>
              </a:tblGrid>
              <a:tr h="545025">
                <a:tc>
                  <a:txBody>
                    <a:bodyPr/>
                    <a:lstStyle/>
                    <a:p>
                      <a:pPr marL="0" marR="0" lvl="1" indent="0" algn="l" rtl="0">
                        <a:lnSpc>
                          <a:spcPct val="100000"/>
                        </a:lnSpc>
                        <a:spcBef>
                          <a:spcPts val="0"/>
                        </a:spcBef>
                        <a:spcAft>
                          <a:spcPts val="0"/>
                        </a:spcAft>
                        <a:buClr>
                          <a:schemeClr val="dk1"/>
                        </a:buClr>
                        <a:buSzPts val="1800"/>
                        <a:buFont typeface="Calibri"/>
                        <a:buNone/>
                      </a:pPr>
                      <a:r>
                        <a:rPr lang="en-US" sz="2000" b="0" u="none" strike="noStrike" cap="none" dirty="0">
                          <a:latin typeface="Calibri" panose="020F0502020204030204" pitchFamily="34" charset="0"/>
                          <a:cs typeface="Calibri" panose="020F0502020204030204" pitchFamily="34" charset="0"/>
                        </a:rPr>
                        <a:t>Output can represent the value of a variable input by a user.</a:t>
                      </a:r>
                      <a:endParaRPr sz="2000" b="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609585" marR="0" lvl="1" indent="0" algn="l" rtl="0">
                        <a:spcBef>
                          <a:spcPts val="0"/>
                        </a:spcBef>
                        <a:spcAft>
                          <a:spcPts val="0"/>
                        </a:spcAft>
                        <a:buNone/>
                      </a:pP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It can be presented in various data forms.</a:t>
                      </a:r>
                      <a:endParaRPr sz="2000" u="none" strike="noStrike" cap="none" dirty="0">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609585" marR="0" lvl="1" indent="0" algn="l" rtl="0">
                        <a:spcBef>
                          <a:spcPts val="0"/>
                        </a:spcBef>
                        <a:spcAft>
                          <a:spcPts val="0"/>
                        </a:spcAft>
                        <a:buNone/>
                      </a:pPr>
                      <a:endParaRPr sz="2000" u="none" strike="noStrike" cap="none">
                        <a:solidFill>
                          <a:schemeClr val="dk1"/>
                        </a:solidFill>
                        <a:latin typeface="Calibri" panose="020F0502020204030204" pitchFamily="34" charset="0"/>
                        <a:ea typeface="Calibri"/>
                        <a:cs typeface="Calibri" panose="020F0502020204030204" pitchFamily="34" charset="0"/>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658525">
                <a:tc>
                  <a:txBody>
                    <a:bodyPr/>
                    <a:lstStyle/>
                    <a:p>
                      <a:pPr marL="0" marR="0" lvl="1" indent="0" algn="l" rtl="0">
                        <a:lnSpc>
                          <a:spcPct val="100000"/>
                        </a:lnSpc>
                        <a:spcBef>
                          <a:spcPts val="0"/>
                        </a:spcBef>
                        <a:spcAft>
                          <a:spcPts val="0"/>
                        </a:spcAft>
                        <a:buClr>
                          <a:schemeClr val="dk1"/>
                        </a:buClr>
                        <a:buSzPts val="1800"/>
                        <a:buFont typeface="Calibri"/>
                        <a:buNone/>
                      </a:pPr>
                      <a:r>
                        <a:rPr lang="en-US" sz="2000" u="none" strike="noStrike" cap="none" dirty="0">
                          <a:latin typeface="Calibri" panose="020F0502020204030204" pitchFamily="34" charset="0"/>
                          <a:cs typeface="Calibri" panose="020F0502020204030204" pitchFamily="34" charset="0"/>
                        </a:rPr>
                        <a:t>To print output to the console, use: </a:t>
                      </a:r>
                      <a:br>
                        <a:rPr lang="en-US" sz="2000" u="none" strike="noStrike" cap="none" dirty="0">
                          <a:latin typeface="Calibri" panose="020F0502020204030204" pitchFamily="34" charset="0"/>
                          <a:cs typeface="Calibri" panose="020F0502020204030204" pitchFamily="34" charset="0"/>
                        </a:rPr>
                      </a:br>
                      <a:r>
                        <a:rPr lang="en-US" sz="2000" b="1" i="1" u="none" strike="noStrike" cap="none" dirty="0">
                          <a:solidFill>
                            <a:srgbClr val="136DEE"/>
                          </a:solidFill>
                          <a:latin typeface="Calibri" panose="020F0502020204030204" pitchFamily="34" charset="0"/>
                          <a:cs typeface="Calibri" panose="020F0502020204030204" pitchFamily="34" charset="0"/>
                        </a:rPr>
                        <a:t>print(VariableName)</a:t>
                      </a:r>
                      <a:endParaRPr sz="2000" u="none" strike="noStrike" cap="none" dirty="0">
                        <a:solidFill>
                          <a:srgbClr val="136DEE"/>
                        </a:solidFill>
                        <a:latin typeface="Calibri" panose="020F0502020204030204" pitchFamily="34" charset="0"/>
                        <a:ea typeface="Calibri"/>
                        <a:cs typeface="Calibri" panose="020F0502020204030204" pitchFamily="34" charset="0"/>
                        <a:sym typeface="Calibri"/>
                      </a:endParaRPr>
                    </a:p>
                  </a:txBody>
                  <a:tcPr marL="91450" marR="91450" marT="45725" marB="45725">
                    <a:lnL w="38100" cap="flat" cmpd="sng">
                      <a:solidFill>
                        <a:schemeClr val="accent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015" name="Google Shape;1015;p56"/>
          <p:cNvSpPr txBox="1">
            <a:spLocks noGrp="1"/>
          </p:cNvSpPr>
          <p:nvPr>
            <p:ph type="body" idx="2"/>
          </p:nvPr>
        </p:nvSpPr>
        <p:spPr>
          <a:xfrm>
            <a:off x="3406506" y="1739952"/>
            <a:ext cx="8366573" cy="409338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A9B7C6"/>
              </a:buClr>
              <a:buSzPts val="2000"/>
              <a:buFont typeface="Consolas"/>
              <a:buNone/>
            </a:pPr>
            <a:r>
              <a:rPr lang="en-US" sz="2000" b="0" i="0" u="none" strike="noStrike" cap="none" dirty="0">
                <a:solidFill>
                  <a:srgbClr val="A9B7C6"/>
                </a:solidFill>
              </a:rPr>
              <a:t>name = </a:t>
            </a:r>
            <a:r>
              <a:rPr lang="en-US" sz="2000" b="0" i="0" u="none" strike="noStrike" cap="none" dirty="0">
                <a:solidFill>
                  <a:srgbClr val="8888C6"/>
                </a:solidFill>
              </a:rPr>
              <a:t>input</a:t>
            </a:r>
            <a:r>
              <a:rPr lang="en-US" sz="2000" b="0" i="0" u="none" strike="noStrike" cap="none" dirty="0">
                <a:solidFill>
                  <a:srgbClr val="A9B7C6"/>
                </a:solidFill>
              </a:rPr>
              <a:t>(</a:t>
            </a:r>
            <a:r>
              <a:rPr lang="en-US" sz="2000" b="0" i="0" u="none" strike="noStrike" cap="none" dirty="0">
                <a:solidFill>
                  <a:srgbClr val="6A8759"/>
                </a:solidFill>
              </a:rPr>
              <a:t>"Please enter your name: "</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(name)</a:t>
            </a:r>
            <a:br>
              <a:rPr lang="en-US" sz="2000" b="0" i="0" u="none" strike="noStrike" cap="none" dirty="0">
                <a:solidFill>
                  <a:srgbClr val="A9B7C6"/>
                </a:solidFill>
              </a:rPr>
            </a:br>
            <a:r>
              <a:rPr lang="en-US" sz="2000" b="0" i="0" u="none" strike="noStrike" cap="none" dirty="0">
                <a:solidFill>
                  <a:srgbClr val="A9B7C6"/>
                </a:solidFill>
              </a:rPr>
              <a:t>age = </a:t>
            </a:r>
            <a:r>
              <a:rPr lang="en-US" sz="2000" b="0" i="0" u="none" strike="noStrike" cap="none" dirty="0">
                <a:solidFill>
                  <a:srgbClr val="8888C6"/>
                </a:solidFill>
              </a:rPr>
              <a:t>input</a:t>
            </a:r>
            <a:r>
              <a:rPr lang="en-US" sz="2000" b="0" i="0" u="none" strike="noStrike" cap="none" dirty="0">
                <a:solidFill>
                  <a:srgbClr val="A9B7C6"/>
                </a:solidFill>
              </a:rPr>
              <a:t>(</a:t>
            </a:r>
            <a:r>
              <a:rPr lang="en-US" sz="2000" b="0" i="0" u="none" strike="noStrike" cap="none" dirty="0">
                <a:solidFill>
                  <a:srgbClr val="6A8759"/>
                </a:solidFill>
              </a:rPr>
              <a:t>"Please enter your age: "</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(age)</a:t>
            </a:r>
            <a:br>
              <a:rPr lang="en-US" sz="2000" b="0" i="0" u="none" strike="noStrike" cap="none" dirty="0">
                <a:solidFill>
                  <a:srgbClr val="A9B7C6"/>
                </a:solidFill>
              </a:rPr>
            </a:br>
            <a:r>
              <a:rPr lang="en-US" sz="2000" b="0" i="0" u="none" strike="noStrike" cap="none" dirty="0">
                <a:solidFill>
                  <a:srgbClr val="A9B7C6"/>
                </a:solidFill>
              </a:rPr>
              <a:t>height = </a:t>
            </a:r>
            <a:r>
              <a:rPr lang="en-US" sz="2000" b="0" i="0" u="none" strike="noStrike" cap="none" dirty="0">
                <a:solidFill>
                  <a:srgbClr val="8888C6"/>
                </a:solidFill>
              </a:rPr>
              <a:t>input</a:t>
            </a:r>
            <a:r>
              <a:rPr lang="en-US" sz="2000" b="0" i="0" u="none" strike="noStrike" cap="none" dirty="0">
                <a:solidFill>
                  <a:srgbClr val="A9B7C6"/>
                </a:solidFill>
              </a:rPr>
              <a:t>(</a:t>
            </a:r>
            <a:r>
              <a:rPr lang="en-US" sz="2000" b="0" i="0" u="none" strike="noStrike" cap="none" dirty="0">
                <a:solidFill>
                  <a:srgbClr val="6A8759"/>
                </a:solidFill>
              </a:rPr>
              <a:t>"Please enter your height: "</a:t>
            </a:r>
            <a:r>
              <a:rPr lang="en-US" sz="2000" b="0" i="0" u="none" strike="noStrike" cap="none" dirty="0">
                <a:solidFill>
                  <a:srgbClr val="A9B7C6"/>
                </a:solidFill>
              </a:rPr>
              <a:t>)</a:t>
            </a:r>
            <a:br>
              <a:rPr lang="en-US" sz="2000" b="0" i="0" u="none" strike="noStrike" cap="none" dirty="0">
                <a:solidFill>
                  <a:srgbClr val="A9B7C6"/>
                </a:solidFill>
              </a:rPr>
            </a:br>
            <a:r>
              <a:rPr lang="en-US" sz="2000" b="0" i="0" u="none" strike="noStrike" cap="none" dirty="0">
                <a:solidFill>
                  <a:srgbClr val="8888C6"/>
                </a:solidFill>
              </a:rPr>
              <a:t>print</a:t>
            </a:r>
            <a:r>
              <a:rPr lang="en-US" sz="2000" b="0" i="0" u="none" strike="noStrike" cap="none" dirty="0">
                <a:solidFill>
                  <a:srgbClr val="A9B7C6"/>
                </a:solidFill>
              </a:rPr>
              <a:t>(height)</a:t>
            </a:r>
          </a:p>
          <a:p>
            <a:pPr marL="0" marR="0" lvl="0" indent="0" algn="l" rtl="0">
              <a:lnSpc>
                <a:spcPct val="100000"/>
              </a:lnSpc>
              <a:spcBef>
                <a:spcPts val="0"/>
              </a:spcBef>
              <a:spcAft>
                <a:spcPts val="0"/>
              </a:spcAft>
              <a:buClr>
                <a:srgbClr val="A9B7C6"/>
              </a:buClr>
              <a:buSzPts val="2000"/>
              <a:buFont typeface="Consolas"/>
              <a:buNone/>
            </a:pPr>
            <a:r>
              <a:rPr lang="en-US" sz="2000" dirty="0">
                <a:solidFill>
                  <a:srgbClr val="A9B7C6"/>
                </a:solidFill>
              </a:rPr>
              <a:t>==========================================================</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Please enter your name: </a:t>
            </a:r>
            <a:r>
              <a:rPr lang="en-US" sz="2000" dirty="0">
                <a:solidFill>
                  <a:srgbClr val="6A8759"/>
                </a:solidFill>
              </a:rPr>
              <a:t>John</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John</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Please enter your age: </a:t>
            </a:r>
            <a:r>
              <a:rPr lang="en-US" sz="2000" dirty="0">
                <a:solidFill>
                  <a:srgbClr val="6A8759"/>
                </a:solidFill>
              </a:rPr>
              <a:t>24</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24</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Please enter your height: </a:t>
            </a:r>
            <a:r>
              <a:rPr lang="en-US" sz="2000" dirty="0">
                <a:solidFill>
                  <a:srgbClr val="6A8759"/>
                </a:solidFill>
              </a:rPr>
              <a:t>1.72</a:t>
            </a:r>
            <a:endParaRPr lang="en-US" sz="2000" dirty="0"/>
          </a:p>
          <a:p>
            <a:pPr marL="0" lvl="0" indent="0" algn="l" rtl="0">
              <a:spcBef>
                <a:spcPts val="0"/>
              </a:spcBef>
              <a:spcAft>
                <a:spcPts val="0"/>
              </a:spcAft>
              <a:buClr>
                <a:srgbClr val="A9B7C6"/>
              </a:buClr>
              <a:buSzPts val="2000"/>
              <a:buNone/>
            </a:pPr>
            <a:r>
              <a:rPr lang="en-US" sz="2000" dirty="0">
                <a:solidFill>
                  <a:srgbClr val="A9B7C6"/>
                </a:solidFill>
              </a:rPr>
              <a:t>1.72</a:t>
            </a:r>
            <a:endParaRPr lang="en-US" sz="2000" dirty="0"/>
          </a:p>
        </p:txBody>
      </p:sp>
    </p:spTree>
  </p:cSld>
  <p:clrMapOvr>
    <a:masterClrMapping/>
  </p:clrMapOvr>
</p:sld>
</file>

<file path=ppt/theme/theme1.xml><?xml version="1.0" encoding="utf-8"?>
<a:theme xmlns:a="http://schemas.openxmlformats.org/drawingml/2006/main" name="9_Master">
  <a:themeElements>
    <a:clrScheme name="HackerU">
      <a:dk1>
        <a:srgbClr val="212121"/>
      </a:dk1>
      <a:lt1>
        <a:srgbClr val="FFFFFF"/>
      </a:lt1>
      <a:dk2>
        <a:srgbClr val="0A1E40"/>
      </a:dk2>
      <a:lt2>
        <a:srgbClr val="FAFAFA"/>
      </a:lt2>
      <a:accent1>
        <a:srgbClr val="2979FF"/>
      </a:accent1>
      <a:accent2>
        <a:srgbClr val="7E57C2"/>
      </a:accent2>
      <a:accent3>
        <a:srgbClr val="328F43"/>
      </a:accent3>
      <a:accent4>
        <a:srgbClr val="CC1F2A"/>
      </a:accent4>
      <a:accent5>
        <a:srgbClr val="4D4D4D"/>
      </a:accent5>
      <a:accent6>
        <a:srgbClr val="9E9E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2264</TotalTime>
  <Words>4557</Words>
  <Application>Microsoft Office PowerPoint</Application>
  <PresentationFormat>Widescreen</PresentationFormat>
  <Paragraphs>626</Paragraphs>
  <Slides>45</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Source Sans Pro</vt:lpstr>
      <vt:lpstr>JetBrains Mono</vt:lpstr>
      <vt:lpstr>Arial</vt:lpstr>
      <vt:lpstr>Merriweather Sans</vt:lpstr>
      <vt:lpstr>Consolas</vt:lpstr>
      <vt:lpstr>9_Master</vt:lpstr>
      <vt:lpstr>Data Types &amp; Conditions</vt:lpstr>
      <vt:lpstr>Course Path</vt:lpstr>
      <vt:lpstr>Objectives</vt:lpstr>
      <vt:lpstr>Variables &amp; User Input</vt:lpstr>
      <vt:lpstr>Variables</vt:lpstr>
      <vt:lpstr>Variable Types</vt:lpstr>
      <vt:lpstr>User Input </vt:lpstr>
      <vt:lpstr>User Input </vt:lpstr>
      <vt:lpstr>Printing to the Console</vt:lpstr>
      <vt:lpstr>String Formatting</vt:lpstr>
      <vt:lpstr>Operators &amp; Casting</vt:lpstr>
      <vt:lpstr>Logical Operations</vt:lpstr>
      <vt:lpstr>Conditional Operations</vt:lpstr>
      <vt:lpstr>Python Comparison Operators</vt:lpstr>
      <vt:lpstr>Python Comparison Operators</vt:lpstr>
      <vt:lpstr>Python Mathematical Operators</vt:lpstr>
      <vt:lpstr>Python Mathematical Operations</vt:lpstr>
      <vt:lpstr>Python Type Casting</vt:lpstr>
      <vt:lpstr>Lab PY-02-L1</vt:lpstr>
      <vt:lpstr>Conditions</vt:lpstr>
      <vt:lpstr>Conditions</vt:lpstr>
      <vt:lpstr>Conditions in Python</vt:lpstr>
      <vt:lpstr>Lab PY-02-L2</vt:lpstr>
      <vt:lpstr>Extended Conditions</vt:lpstr>
      <vt:lpstr>Lab PY-02-L3</vt:lpstr>
      <vt:lpstr>Advanced Data Structures</vt:lpstr>
      <vt:lpstr>Data Structure Benefits</vt:lpstr>
      <vt:lpstr>List</vt:lpstr>
      <vt:lpstr>List Manipulation</vt:lpstr>
      <vt:lpstr>List Manipulation</vt:lpstr>
      <vt:lpstr>Tuple</vt:lpstr>
      <vt:lpstr>Dictionary</vt:lpstr>
      <vt:lpstr>Dictionary Manipulation</vt:lpstr>
      <vt:lpstr>Nested Data Structures</vt:lpstr>
      <vt:lpstr>Lab PY-02-L4</vt:lpstr>
      <vt:lpstr>String Manipulation</vt:lpstr>
      <vt:lpstr>String</vt:lpstr>
      <vt:lpstr>String Concatenation</vt:lpstr>
      <vt:lpstr>String Sub-String</vt:lpstr>
      <vt:lpstr>String to List</vt:lpstr>
      <vt:lpstr>Lab PY-02-L5</vt:lpstr>
      <vt:lpstr>Lab PY-02-L6</vt:lpstr>
      <vt:lpstr>TDX Arena Lab  Homework</vt:lpstr>
      <vt:lpstr>TDX Arena Lab  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Conditions</dc:title>
  <dc:creator>Gary Gorski</dc:creator>
  <cp:lastModifiedBy>Gary Gorski</cp:lastModifiedBy>
  <cp:revision>41</cp:revision>
  <dcterms:modified xsi:type="dcterms:W3CDTF">2022-04-21T21:20:25Z</dcterms:modified>
</cp:coreProperties>
</file>