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79" r:id="rId25"/>
    <p:sldId id="280" r:id="rId26"/>
    <p:sldId id="281" r:id="rId27"/>
    <p:sldId id="282" r:id="rId28"/>
    <p:sldId id="283" r:id="rId29"/>
    <p:sldId id="284"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JetBrains Mono" panose="020B0604020202020204" charset="0"/>
      <p:regular r:id="rId40"/>
      <p:bold r:id="rId41"/>
      <p:italic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2CC6A0-287C-37E7-CBFF-04F80B23E2FF}" name="Henchi Fellig" initials="HF" userId="S::henchi.f@hackerusa.com::c641acdb-6e66-4f6c-99cc-dd513bc7e9a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5518C6-7EA1-455A-A68A-773BE2037D3C}">
  <a:tblStyle styleId="{3A5518C6-7EA1-455A-A68A-773BE2037D3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84" autoAdjust="0"/>
  </p:normalViewPr>
  <p:slideViewPr>
    <p:cSldViewPr snapToGrid="0">
      <p:cViewPr varScale="1">
        <p:scale>
          <a:sx n="77" d="100"/>
          <a:sy n="77" d="100"/>
        </p:scale>
        <p:origin x="734" y="5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3" name="Google Shape;9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0" name="Google Shape;10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Explain how the returned data from </a:t>
            </a:r>
            <a:r>
              <a:rPr lang="en-US" sz="1800" b="1" i="1" dirty="0">
                <a:effectLst/>
                <a:latin typeface="Calibri" panose="020F0502020204030204" pitchFamily="34" charset="0"/>
                <a:ea typeface="Calibri" panose="020F0502020204030204" pitchFamily="34" charset="0"/>
                <a:cs typeface="Arial" panose="020B0604020202020204" pitchFamily="34" charset="0"/>
              </a:rPr>
              <a:t>accept() </a:t>
            </a:r>
            <a:r>
              <a:rPr lang="en-US" sz="1800" dirty="0">
                <a:effectLst/>
                <a:latin typeface="Calibri" panose="020F0502020204030204" pitchFamily="34" charset="0"/>
                <a:ea typeface="Calibri" panose="020F0502020204030204" pitchFamily="34" charset="0"/>
                <a:cs typeface="Arial" panose="020B0604020202020204" pitchFamily="34" charset="0"/>
              </a:rPr>
              <a:t>is saved in variables and used later to send and receive information. In the example,</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i="1" dirty="0">
                <a:effectLst/>
                <a:latin typeface="Calibri" panose="020F0502020204030204" pitchFamily="34" charset="0"/>
                <a:ea typeface="Calibri" panose="020F0502020204030204" pitchFamily="34" charset="0"/>
                <a:cs typeface="Arial" panose="020B0604020202020204" pitchFamily="34" charset="0"/>
              </a:rPr>
              <a:t>conn</a:t>
            </a:r>
            <a:r>
              <a:rPr lang="en-US" sz="1800" dirty="0">
                <a:effectLst/>
                <a:latin typeface="Calibri" panose="020F0502020204030204" pitchFamily="34" charset="0"/>
                <a:ea typeface="Calibri" panose="020F0502020204030204" pitchFamily="34" charset="0"/>
                <a:cs typeface="Arial" panose="020B0604020202020204" pitchFamily="34" charset="0"/>
              </a:rPr>
              <a:t> is used to get socket connection details that can be relayed. </a:t>
            </a:r>
            <a:r>
              <a:rPr lang="en-US" sz="1800" b="1" i="1"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is used to get the client IP and port. Explain that this is how a simple server-side socket is written in Python.</a:t>
            </a:r>
          </a:p>
        </p:txBody>
      </p:sp>
      <p:sp>
        <p:nvSpPr>
          <p:cNvPr id="1001" name="Google Shape;100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9" name="Google Shape;100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Explain that we are now running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on the client side and will try to connect to our server. Since the server will accept connections from any interface, no special configuration is required. In the next slide, we will use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to connect to the server and test it. Demonstrate the </a:t>
            </a:r>
            <a:r>
              <a:rPr lang="en-US" sz="1800" b="1" i="1" dirty="0" err="1">
                <a:effectLst/>
                <a:latin typeface="Calibri" panose="020F0502020204030204" pitchFamily="34" charset="0"/>
                <a:ea typeface="Calibri" panose="020F0502020204030204" pitchFamily="34" charset="0"/>
                <a:cs typeface="Arial" panose="020B0604020202020204" pitchFamily="34" charset="0"/>
              </a:rPr>
              <a:t>nc</a:t>
            </a:r>
            <a:r>
              <a:rPr lang="en-US" sz="1800" b="1" i="1" dirty="0">
                <a:effectLst/>
                <a:latin typeface="Calibri" panose="020F0502020204030204" pitchFamily="34" charset="0"/>
                <a:ea typeface="Calibri" panose="020F0502020204030204" pitchFamily="34" charset="0"/>
                <a:cs typeface="Arial" panose="020B0604020202020204" pitchFamily="34" charset="0"/>
              </a:rPr>
              <a:t> –v</a:t>
            </a:r>
            <a:r>
              <a:rPr lang="en-US" sz="1800" dirty="0">
                <a:effectLst/>
                <a:latin typeface="Calibri" panose="020F0502020204030204" pitchFamily="34" charset="0"/>
                <a:ea typeface="Calibri" panose="020F0502020204030204" pitchFamily="34" charset="0"/>
                <a:cs typeface="Arial" panose="020B0604020202020204" pitchFamily="34" charset="0"/>
              </a:rPr>
              <a:t> command and explain it. Use </a:t>
            </a:r>
            <a:r>
              <a:rPr lang="en-US" sz="1800" b="1" i="1" dirty="0" err="1">
                <a:effectLst/>
                <a:latin typeface="Calibri" panose="020F0502020204030204" pitchFamily="34" charset="0"/>
                <a:ea typeface="Calibri" panose="020F0502020204030204" pitchFamily="34" charset="0"/>
                <a:cs typeface="Arial" panose="020B0604020202020204" pitchFamily="34" charset="0"/>
              </a:rPr>
              <a:t>nc</a:t>
            </a:r>
            <a:r>
              <a:rPr lang="en-US" sz="1800" b="1" i="1" dirty="0">
                <a:effectLst/>
                <a:latin typeface="Calibri" panose="020F0502020204030204" pitchFamily="34" charset="0"/>
                <a:ea typeface="Calibri" panose="020F0502020204030204" pitchFamily="34" charset="0"/>
                <a:cs typeface="Arial" panose="020B0604020202020204" pitchFamily="34" charset="0"/>
              </a:rPr>
              <a:t> –v [server </a:t>
            </a:r>
            <a:r>
              <a:rPr lang="en-US" sz="1800" b="1" i="1" dirty="0" err="1">
                <a:effectLst/>
                <a:latin typeface="Calibri" panose="020F0502020204030204" pitchFamily="34" charset="0"/>
                <a:ea typeface="Calibri" panose="020F0502020204030204" pitchFamily="34" charset="0"/>
                <a:cs typeface="Arial" panose="020B0604020202020204" pitchFamily="34" charset="0"/>
              </a:rPr>
              <a:t>ip</a:t>
            </a:r>
            <a:r>
              <a:rPr lang="en-US" sz="1800" b="1" i="1" dirty="0">
                <a:effectLst/>
                <a:latin typeface="Calibri" panose="020F0502020204030204" pitchFamily="34" charset="0"/>
                <a:ea typeface="Calibri" panose="020F0502020204030204" pitchFamily="34" charset="0"/>
                <a:cs typeface="Arial" panose="020B0604020202020204" pitchFamily="34" charset="0"/>
              </a:rPr>
              <a:t>] [port]</a:t>
            </a:r>
            <a:r>
              <a:rPr lang="en-US" sz="1800" dirty="0">
                <a:effectLst/>
                <a:latin typeface="Calibri" panose="020F0502020204030204" pitchFamily="34" charset="0"/>
                <a:ea typeface="Calibri" panose="020F0502020204030204" pitchFamily="34" charset="0"/>
                <a:cs typeface="Arial" panose="020B0604020202020204" pitchFamily="34" charset="0"/>
              </a:rPr>
              <a:t> to test the connection and verify that the server is configured properly. If the socket server was not configured to send data,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will accept the connection and then close it.</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2286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Arial" panose="020B0604020202020204" pitchFamily="34" charset="0"/>
              </a:rPr>
              <a:t>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r>
              <a:rPr lang="en-US" sz="1800" dirty="0">
                <a:effectLst/>
                <a:latin typeface="Calibri" panose="020F0502020204030204" pitchFamily="34" charset="0"/>
                <a:ea typeface="Calibri" panose="020F0502020204030204" pitchFamily="34" charset="0"/>
                <a:cs typeface="Arial" panose="020B0604020202020204" pitchFamily="34" charset="0"/>
              </a:rPr>
              <a:t>Create a socket in PyCharm that will accept all IP addresses on port 3434. Open Linux and run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to connect to your socket. Check the connection.</a:t>
            </a:r>
            <a:endParaRPr lang="en-US" dirty="0"/>
          </a:p>
        </p:txBody>
      </p:sp>
      <p:sp>
        <p:nvSpPr>
          <p:cNvPr id="1010" name="Google Shape;101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8" name="Google Shape;101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4" name="Google Shape;102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5" name="Google Shape;102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3" name="Google Shape;103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Demonstrate how to use the </a:t>
            </a:r>
            <a:r>
              <a:rPr lang="en-US" sz="1800" b="1" i="1" dirty="0">
                <a:effectLst/>
                <a:latin typeface="Calibri" panose="020F0502020204030204" pitchFamily="34" charset="0"/>
                <a:ea typeface="Calibri" panose="020F0502020204030204" pitchFamily="34" charset="0"/>
                <a:cs typeface="Arial" panose="020B0604020202020204" pitchFamily="34" charset="0"/>
              </a:rPr>
              <a:t>connect()</a:t>
            </a:r>
            <a:r>
              <a:rPr lang="en-US" sz="1800" dirty="0">
                <a:effectLst/>
                <a:latin typeface="Calibri" panose="020F0502020204030204" pitchFamily="34" charset="0"/>
                <a:ea typeface="Calibri" panose="020F0502020204030204" pitchFamily="34" charset="0"/>
                <a:cs typeface="Arial" panose="020B0604020202020204" pitchFamily="34" charset="0"/>
              </a:rPr>
              <a:t> function. Point out that the IP address will be the target of the socket (the IP address to connect to). The port will be the port of the target server to which the user wants to connect.</a:t>
            </a:r>
          </a:p>
        </p:txBody>
      </p:sp>
      <p:sp>
        <p:nvSpPr>
          <p:cNvPr id="1034" name="Google Shape;103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2" name="Google Shape;104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Explain that it is essential to keep the program’s operational flow by handling potential errors. Point out that the potential exception is </a:t>
            </a:r>
            <a:r>
              <a:rPr lang="en-US" sz="1800" b="1" i="1" dirty="0" err="1">
                <a:effectLst/>
                <a:latin typeface="Calibri" panose="020F0502020204030204" pitchFamily="34" charset="0"/>
                <a:ea typeface="Calibri" panose="020F0502020204030204" pitchFamily="34" charset="0"/>
                <a:cs typeface="Arial" panose="020B0604020202020204" pitchFamily="34" charset="0"/>
              </a:rPr>
              <a:t>ConnectionRefusedError</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
        <p:nvSpPr>
          <p:cNvPr id="1043" name="Google Shape;104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1" name="Google Shape;105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Demonstrate how to run </a:t>
            </a:r>
            <a:r>
              <a:rPr lang="en-US" sz="1800" b="1" i="1" dirty="0" err="1">
                <a:effectLst/>
                <a:latin typeface="Calibri" panose="020F0502020204030204" pitchFamily="34" charset="0"/>
                <a:ea typeface="Calibri" panose="020F0502020204030204" pitchFamily="34" charset="0"/>
                <a:cs typeface="Arial" panose="020B0604020202020204" pitchFamily="34" charset="0"/>
              </a:rPr>
              <a:t>nc</a:t>
            </a:r>
            <a:r>
              <a:rPr lang="en-US" sz="1800" b="1" i="1" dirty="0">
                <a:effectLst/>
                <a:latin typeface="Calibri" panose="020F0502020204030204" pitchFamily="34" charset="0"/>
                <a:ea typeface="Calibri" panose="020F0502020204030204" pitchFamily="34" charset="0"/>
                <a:cs typeface="Arial" panose="020B0604020202020204" pitchFamily="34" charset="0"/>
              </a:rPr>
              <a:t> –</a:t>
            </a:r>
            <a:r>
              <a:rPr lang="en-US" sz="1800" b="1" i="1" dirty="0" err="1">
                <a:effectLst/>
                <a:latin typeface="Calibri" panose="020F0502020204030204" pitchFamily="34" charset="0"/>
                <a:ea typeface="Calibri" panose="020F0502020204030204" pitchFamily="34" charset="0"/>
                <a:cs typeface="Arial" panose="020B0604020202020204" pitchFamily="34" charset="0"/>
              </a:rPr>
              <a:t>lvp</a:t>
            </a:r>
            <a:r>
              <a:rPr lang="en-US" sz="1800" dirty="0">
                <a:effectLst/>
                <a:latin typeface="Calibri" panose="020F0502020204030204" pitchFamily="34" charset="0"/>
                <a:ea typeface="Calibri" panose="020F0502020204030204" pitchFamily="34" charset="0"/>
                <a:cs typeface="Arial" panose="020B0604020202020204" pitchFamily="34" charset="0"/>
              </a:rPr>
              <a:t> and explain the command. Note that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needs to be enabled and the client IP address must be set to the target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machine. Run </a:t>
            </a:r>
            <a:r>
              <a:rPr lang="en-US" sz="1800" b="1" i="1" dirty="0" err="1">
                <a:effectLst/>
                <a:latin typeface="Calibri" panose="020F0502020204030204" pitchFamily="34" charset="0"/>
                <a:ea typeface="Calibri" panose="020F0502020204030204" pitchFamily="34" charset="0"/>
                <a:cs typeface="Arial" panose="020B0604020202020204" pitchFamily="34" charset="0"/>
              </a:rPr>
              <a:t>nc</a:t>
            </a:r>
            <a:r>
              <a:rPr lang="en-US" sz="1800" b="1" i="1" dirty="0">
                <a:effectLst/>
                <a:latin typeface="Calibri" panose="020F0502020204030204" pitchFamily="34" charset="0"/>
                <a:ea typeface="Calibri" panose="020F0502020204030204" pitchFamily="34" charset="0"/>
                <a:cs typeface="Arial" panose="020B0604020202020204" pitchFamily="34" charset="0"/>
              </a:rPr>
              <a:t> –</a:t>
            </a:r>
            <a:r>
              <a:rPr lang="en-US" sz="1800" b="1" i="1" dirty="0" err="1">
                <a:effectLst/>
                <a:latin typeface="Calibri" panose="020F0502020204030204" pitchFamily="34" charset="0"/>
                <a:ea typeface="Calibri" panose="020F0502020204030204" pitchFamily="34" charset="0"/>
                <a:cs typeface="Arial" panose="020B0604020202020204" pitchFamily="34" charset="0"/>
              </a:rPr>
              <a:t>lvp</a:t>
            </a:r>
            <a:r>
              <a:rPr lang="en-US" sz="1800" b="1" i="1" dirty="0">
                <a:effectLst/>
                <a:latin typeface="Calibri" panose="020F0502020204030204" pitchFamily="34" charset="0"/>
                <a:ea typeface="Calibri" panose="020F0502020204030204" pitchFamily="34" charset="0"/>
                <a:cs typeface="Arial" panose="020B0604020202020204" pitchFamily="34" charset="0"/>
              </a:rPr>
              <a:t> [port]</a:t>
            </a:r>
            <a:r>
              <a:rPr lang="en-US" sz="1800" dirty="0">
                <a:effectLst/>
                <a:latin typeface="Calibri" panose="020F0502020204030204" pitchFamily="34" charset="0"/>
                <a:ea typeface="Calibri" panose="020F0502020204030204" pitchFamily="34" charset="0"/>
                <a:cs typeface="Arial" panose="020B0604020202020204" pitchFamily="34" charset="0"/>
              </a:rPr>
              <a:t> to establish a listener. The client socket will be operational when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receives the connection.</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2286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Arial" panose="020B0604020202020204" pitchFamily="34" charset="0"/>
              </a:rPr>
              <a:t>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Set a socket to a loopback IP on port 4444 via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Set a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listener and check the response when a client socket is established.</a:t>
            </a:r>
          </a:p>
        </p:txBody>
      </p:sp>
      <p:sp>
        <p:nvSpPr>
          <p:cNvPr id="1052" name="Google Shape;105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0" name="Google Shape;106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1" name="Google Shape;107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7" name="Google Shape;107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Demonstrate how to use the </a:t>
            </a:r>
            <a:r>
              <a:rPr lang="en-US" sz="1800" b="1" i="1" dirty="0">
                <a:effectLst/>
                <a:latin typeface="Calibri" panose="020F0502020204030204" pitchFamily="34" charset="0"/>
                <a:ea typeface="Calibri" panose="020F0502020204030204" pitchFamily="34" charset="0"/>
                <a:cs typeface="Arial" panose="020B0604020202020204" pitchFamily="34" charset="0"/>
              </a:rPr>
              <a:t>send()</a:t>
            </a:r>
            <a:r>
              <a:rPr lang="en-US" sz="1800" dirty="0">
                <a:effectLst/>
                <a:latin typeface="Calibri" panose="020F0502020204030204" pitchFamily="34" charset="0"/>
                <a:ea typeface="Calibri" panose="020F0502020204030204" pitchFamily="34" charset="0"/>
                <a:cs typeface="Arial" panose="020B0604020202020204" pitchFamily="34" charset="0"/>
              </a:rPr>
              <a:t> function. Explain the </a:t>
            </a:r>
            <a:r>
              <a:rPr lang="en-US" sz="1800" b="1" i="1" dirty="0">
                <a:effectLst/>
                <a:latin typeface="Calibri" panose="020F0502020204030204" pitchFamily="34" charset="0"/>
                <a:ea typeface="Calibri" panose="020F0502020204030204" pitchFamily="34" charset="0"/>
                <a:cs typeface="Arial" panose="020B0604020202020204" pitchFamily="34" charset="0"/>
              </a:rPr>
              <a:t>encode()</a:t>
            </a:r>
            <a:r>
              <a:rPr lang="en-US" sz="1800" dirty="0">
                <a:effectLst/>
                <a:latin typeface="Calibri" panose="020F0502020204030204" pitchFamily="34" charset="0"/>
                <a:ea typeface="Calibri" panose="020F0502020204030204" pitchFamily="34" charset="0"/>
                <a:cs typeface="Arial" panose="020B0604020202020204" pitchFamily="34" charset="0"/>
              </a:rPr>
              <a:t> method and the need for data to be in byte form for it to be sent.</a:t>
            </a:r>
          </a:p>
        </p:txBody>
      </p:sp>
      <p:sp>
        <p:nvSpPr>
          <p:cNvPr id="1078" name="Google Shape;107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9" name="Google Shape;9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Google Shape;108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Explain the </a:t>
            </a:r>
            <a:r>
              <a:rPr lang="en-US" sz="1800" b="1" i="1" dirty="0">
                <a:effectLst/>
                <a:latin typeface="Calibri" panose="020F0502020204030204" pitchFamily="34" charset="0"/>
                <a:ea typeface="Calibri" panose="020F0502020204030204" pitchFamily="34" charset="0"/>
                <a:cs typeface="Arial" panose="020B0604020202020204" pitchFamily="34" charset="0"/>
              </a:rPr>
              <a:t>decode()</a:t>
            </a:r>
            <a:r>
              <a:rPr lang="en-US" sz="1800" dirty="0">
                <a:effectLst/>
                <a:latin typeface="Calibri" panose="020F0502020204030204" pitchFamily="34" charset="0"/>
                <a:ea typeface="Calibri" panose="020F0502020204030204" pitchFamily="34" charset="0"/>
                <a:cs typeface="Arial" panose="020B0604020202020204" pitchFamily="34" charset="0"/>
              </a:rPr>
              <a:t> function performed by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Note that in the example,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gets the message and closes the connection.</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2286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Arial" panose="020B0604020202020204" pitchFamily="34" charset="0"/>
              </a:rPr>
              <a:t>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Create a client socket in PyCharm that sends the following data: “Hello, I'm a client who is sending you data.”</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Create a </a:t>
            </a:r>
            <a:r>
              <a:rPr lang="en-US" sz="1800" b="1" dirty="0" err="1">
                <a:effectLst/>
                <a:latin typeface="Calibri" panose="020F0502020204030204" pitchFamily="34" charset="0"/>
                <a:ea typeface="Calibri" panose="020F0502020204030204" pitchFamily="34" charset="0"/>
                <a:cs typeface="Arial" panose="020B0604020202020204" pitchFamily="34" charset="0"/>
              </a:rPr>
              <a:t>netcat</a:t>
            </a:r>
            <a:r>
              <a:rPr lang="en-US" sz="1800" dirty="0">
                <a:effectLst/>
                <a:latin typeface="Calibri" panose="020F0502020204030204" pitchFamily="34" charset="0"/>
                <a:ea typeface="Calibri" panose="020F0502020204030204" pitchFamily="34" charset="0"/>
                <a:cs typeface="Arial" panose="020B0604020202020204" pitchFamily="34" charset="0"/>
              </a:rPr>
              <a:t> listener that will receive the data. Check the data.</a:t>
            </a:r>
          </a:p>
        </p:txBody>
      </p:sp>
      <p:sp>
        <p:nvSpPr>
          <p:cNvPr id="1087" name="Google Shape;108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5" name="Google Shape;109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Demonstrate how to use the </a:t>
            </a:r>
            <a:r>
              <a:rPr lang="en-US" sz="1800" b="1" i="1" dirty="0" err="1">
                <a:effectLst/>
                <a:latin typeface="Calibri" panose="020F0502020204030204" pitchFamily="34" charset="0"/>
                <a:ea typeface="Calibri" panose="020F0502020204030204" pitchFamily="34" charset="0"/>
                <a:cs typeface="Arial" panose="020B0604020202020204" pitchFamily="34" charset="0"/>
              </a:rPr>
              <a:t>recv</a:t>
            </a:r>
            <a:r>
              <a:rPr lang="en-US" sz="1800" b="1" i="1" dirty="0">
                <a:effectLst/>
                <a:latin typeface="Calibri" panose="020F0502020204030204" pitchFamily="34" charset="0"/>
                <a:ea typeface="Calibri" panose="020F0502020204030204" pitchFamily="34" charset="0"/>
                <a:cs typeface="Arial" panose="020B060402020202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function. Explain its main purpose and buffers.</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Explain how </a:t>
            </a:r>
            <a:r>
              <a:rPr lang="en-US" sz="1800" b="1" i="1" dirty="0" err="1">
                <a:effectLst/>
                <a:latin typeface="Calibri" panose="020F0502020204030204" pitchFamily="34" charset="0"/>
                <a:ea typeface="Calibri" panose="020F0502020204030204" pitchFamily="34" charset="0"/>
                <a:cs typeface="Arial" panose="020B0604020202020204" pitchFamily="34" charset="0"/>
              </a:rPr>
              <a:t>recv</a:t>
            </a:r>
            <a:r>
              <a:rPr lang="en-US" sz="1800" b="1" i="1" dirty="0">
                <a:effectLst/>
                <a:latin typeface="Calibri" panose="020F0502020204030204" pitchFamily="34" charset="0"/>
                <a:ea typeface="Calibri" panose="020F0502020204030204" pitchFamily="34" charset="0"/>
                <a:cs typeface="Arial" panose="020B060402020202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is used in a </a:t>
            </a:r>
            <a:r>
              <a:rPr lang="en-US" sz="1800" b="1" i="1" dirty="0">
                <a:effectLst/>
                <a:latin typeface="Calibri" panose="020F0502020204030204" pitchFamily="34" charset="0"/>
                <a:ea typeface="Calibri" panose="020F0502020204030204" pitchFamily="34" charset="0"/>
                <a:cs typeface="Arial" panose="020B0604020202020204" pitchFamily="34" charset="0"/>
              </a:rPr>
              <a:t>while</a:t>
            </a:r>
            <a:r>
              <a:rPr lang="en-US" sz="1800" dirty="0">
                <a:effectLst/>
                <a:latin typeface="Calibri" panose="020F0502020204030204" pitchFamily="34" charset="0"/>
                <a:ea typeface="Calibri" panose="020F0502020204030204" pitchFamily="34" charset="0"/>
                <a:cs typeface="Arial" panose="020B0604020202020204" pitchFamily="34" charset="0"/>
              </a:rPr>
              <a:t> loop.</a:t>
            </a:r>
          </a:p>
        </p:txBody>
      </p:sp>
      <p:sp>
        <p:nvSpPr>
          <p:cNvPr id="1096" name="Google Shape;109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4" name="Google Shape;110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Review the </a:t>
            </a:r>
            <a:r>
              <a:rPr lang="en-US" sz="1800" b="1" i="1" dirty="0">
                <a:effectLst/>
                <a:latin typeface="Calibri" panose="020F0502020204030204" pitchFamily="34" charset="0"/>
                <a:ea typeface="Calibri" panose="020F0502020204030204" pitchFamily="34" charset="0"/>
                <a:cs typeface="Arial" panose="020B0604020202020204" pitchFamily="34" charset="0"/>
              </a:rPr>
              <a:t>decode()</a:t>
            </a:r>
            <a:r>
              <a:rPr lang="en-US" sz="1800" dirty="0">
                <a:effectLst/>
                <a:latin typeface="Calibri" panose="020F0502020204030204" pitchFamily="34" charset="0"/>
                <a:ea typeface="Calibri" panose="020F0502020204030204" pitchFamily="34" charset="0"/>
                <a:cs typeface="Arial" panose="020B0604020202020204" pitchFamily="34" charset="0"/>
              </a:rPr>
              <a:t> function again and make sure learners understand it. Review </a:t>
            </a:r>
            <a:r>
              <a:rPr lang="en-US" sz="1800" b="1" i="1" dirty="0" err="1">
                <a:effectLst/>
                <a:latin typeface="Calibri" panose="020F0502020204030204" pitchFamily="34" charset="0"/>
                <a:ea typeface="Calibri" panose="020F0502020204030204" pitchFamily="34" charset="0"/>
                <a:cs typeface="Arial" panose="020B0604020202020204" pitchFamily="34" charset="0"/>
              </a:rPr>
              <a:t>recv</a:t>
            </a:r>
            <a:r>
              <a:rPr lang="en-US" sz="1800" b="1" i="1"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and </a:t>
            </a:r>
            <a:r>
              <a:rPr lang="en-US" sz="1800" b="1" dirty="0">
                <a:effectLst/>
                <a:latin typeface="Calibri" panose="020F0502020204030204" pitchFamily="34" charset="0"/>
                <a:ea typeface="Calibri" panose="020F0502020204030204" pitchFamily="34" charset="0"/>
                <a:cs typeface="Arial" panose="020B0604020202020204" pitchFamily="34" charset="0"/>
              </a:rPr>
              <a:t>buffers</a:t>
            </a:r>
            <a:r>
              <a:rPr lang="en-US" sz="1800" dirty="0">
                <a:effectLst/>
                <a:latin typeface="Calibri" panose="020F0502020204030204" pitchFamily="34" charset="0"/>
                <a:ea typeface="Calibri" panose="020F0502020204030204" pitchFamily="34" charset="0"/>
                <a:cs typeface="Arial" panose="020B0604020202020204" pitchFamily="34" charset="0"/>
              </a:rPr>
              <a:t> again and make sure learners understand them. Point out that the data receiving process for the client is the same as that for the server.</a:t>
            </a:r>
          </a:p>
        </p:txBody>
      </p:sp>
      <p:sp>
        <p:nvSpPr>
          <p:cNvPr id="1105" name="Google Shape;110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4" name="Google Shape;110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Explain the condition that checks if a message is longer than the buffer size. If the message is longer, the condition splits it into smaller groups. If it is less than the buffer size, it is sent as is. Using an </a:t>
            </a:r>
            <a:r>
              <a:rPr lang="en-US" sz="1800" b="1" i="1" dirty="0">
                <a:effectLst/>
                <a:latin typeface="Calibri" panose="020F0502020204030204" pitchFamily="34" charset="0"/>
                <a:ea typeface="Calibri" panose="020F0502020204030204" pitchFamily="34" charset="0"/>
                <a:cs typeface="Arial" panose="020B0604020202020204" pitchFamily="34" charset="0"/>
              </a:rPr>
              <a:t>if</a:t>
            </a:r>
            <a:r>
              <a:rPr lang="en-US" sz="1800" dirty="0">
                <a:effectLst/>
                <a:latin typeface="Calibri" panose="020F0502020204030204" pitchFamily="34" charset="0"/>
                <a:ea typeface="Calibri" panose="020F0502020204030204" pitchFamily="34" charset="0"/>
                <a:cs typeface="Arial" panose="020B0604020202020204" pitchFamily="34" charset="0"/>
              </a:rPr>
              <a:t> condition, the code can check the package size and notify when the data is transferred. Since the data was encoded, it needs to be decoded on the server side.</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2286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Arial" panose="020B0604020202020204" pitchFamily="34" charset="0"/>
              </a:rPr>
              <a:t>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Build a client-side socket that will send “Hello, I'm a client.” Build a server-side socket that will get the data and check the buffer. Have the socket print the message accordingly. If the information exceeds the size of the buffer’s limit, notify the user that there is still information on the way and then print it again. When the complete information arrives, print a notification. For POC, create a string that is larger than the buffer size, send it to the server, and check the server’s response.</a:t>
            </a:r>
          </a:p>
          <a:p>
            <a:pPr marL="0" lvl="0" indent="0" algn="l" rtl="0">
              <a:spcBef>
                <a:spcPts val="0"/>
              </a:spcBef>
              <a:spcAft>
                <a:spcPts val="0"/>
              </a:spcAft>
              <a:buNone/>
            </a:pPr>
            <a:endParaRPr lang="en-US" sz="1800" dirty="0"/>
          </a:p>
        </p:txBody>
      </p:sp>
      <p:sp>
        <p:nvSpPr>
          <p:cNvPr id="1105" name="Google Shape;110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625980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2" name="Google Shape;112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3" name="Google Shape;113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9" name="Google Shape;113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server will send a message and wait for a response from the client. The </a:t>
            </a:r>
            <a:r>
              <a:rPr lang="en-US" sz="1800" b="1" i="1" dirty="0">
                <a:effectLst/>
                <a:latin typeface="Calibri" panose="020F0502020204030204" pitchFamily="34" charset="0"/>
                <a:ea typeface="Calibri" panose="020F0502020204030204" pitchFamily="34" charset="0"/>
                <a:cs typeface="Arial" panose="020B0604020202020204" pitchFamily="34" charset="0"/>
              </a:rPr>
              <a:t>if</a:t>
            </a:r>
            <a:r>
              <a:rPr lang="en-US" sz="1800" dirty="0">
                <a:effectLst/>
                <a:latin typeface="Calibri" panose="020F0502020204030204" pitchFamily="34" charset="0"/>
                <a:ea typeface="Calibri" panose="020F0502020204030204" pitchFamily="34" charset="0"/>
                <a:cs typeface="Arial" panose="020B0604020202020204" pitchFamily="34" charset="0"/>
              </a:rPr>
              <a:t> condition in the example checks if the client sent an </a:t>
            </a:r>
            <a:r>
              <a:rPr lang="en-US" sz="1800" b="1" i="1" dirty="0">
                <a:effectLst/>
                <a:latin typeface="Calibri" panose="020F0502020204030204" pitchFamily="34" charset="0"/>
                <a:ea typeface="Calibri" panose="020F0502020204030204" pitchFamily="34" charset="0"/>
                <a:cs typeface="Arial" panose="020B0604020202020204" pitchFamily="34" charset="0"/>
              </a:rPr>
              <a:t>exit</a:t>
            </a:r>
            <a:r>
              <a:rPr lang="en-US" sz="1800" dirty="0">
                <a:effectLst/>
                <a:latin typeface="Calibri" panose="020F0502020204030204" pitchFamily="34" charset="0"/>
                <a:ea typeface="Calibri" panose="020F0502020204030204" pitchFamily="34" charset="0"/>
                <a:cs typeface="Arial" panose="020B0604020202020204" pitchFamily="34" charset="0"/>
              </a:rPr>
              <a:t> message. If so, it closes the connection and breaks the loop. Note the hierarchy between the client and the server. If the server sends information to the client first, the client should receive it and only then send information back.</a:t>
            </a: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1140" name="Google Shape;114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8" name="Google Shape;114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Demonstrate how to use loops to send and receive data between the client and server.</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If there is a connection, the client will wait for a message from the server and will then send a response to the server. The </a:t>
            </a:r>
            <a:r>
              <a:rPr lang="en-US" sz="1800" b="1" i="1" dirty="0">
                <a:effectLst/>
                <a:latin typeface="Calibri" panose="020F0502020204030204" pitchFamily="34" charset="0"/>
                <a:ea typeface="Calibri" panose="020F0502020204030204" pitchFamily="34" charset="0"/>
                <a:cs typeface="Arial" panose="020B0604020202020204" pitchFamily="34" charset="0"/>
              </a:rPr>
              <a:t>if</a:t>
            </a:r>
            <a:r>
              <a:rPr lang="en-US" sz="1800" dirty="0">
                <a:effectLst/>
                <a:latin typeface="Calibri" panose="020F0502020204030204" pitchFamily="34" charset="0"/>
                <a:ea typeface="Calibri" panose="020F0502020204030204" pitchFamily="34" charset="0"/>
                <a:cs typeface="Arial" panose="020B0604020202020204" pitchFamily="34" charset="0"/>
              </a:rPr>
              <a:t> condition in the example checks if the client sent </a:t>
            </a:r>
            <a:r>
              <a:rPr lang="en-US" sz="1800" b="1" i="1" dirty="0">
                <a:effectLst/>
                <a:latin typeface="Calibri" panose="020F0502020204030204" pitchFamily="34" charset="0"/>
                <a:ea typeface="Calibri" panose="020F0502020204030204" pitchFamily="34" charset="0"/>
                <a:cs typeface="Arial" panose="020B0604020202020204" pitchFamily="34" charset="0"/>
              </a:rPr>
              <a:t>exit</a:t>
            </a:r>
            <a:r>
              <a:rPr lang="en-US" sz="1800" dirty="0">
                <a:effectLst/>
                <a:latin typeface="Calibri" panose="020F0502020204030204" pitchFamily="34" charset="0"/>
                <a:ea typeface="Calibri" panose="020F0502020204030204" pitchFamily="34" charset="0"/>
                <a:cs typeface="Arial" panose="020B0604020202020204" pitchFamily="34" charset="0"/>
              </a:rPr>
              <a:t>, or the data received from the server was </a:t>
            </a:r>
            <a:r>
              <a:rPr lang="en-US" sz="1800" b="1" i="1" dirty="0">
                <a:effectLst/>
                <a:latin typeface="Calibri" panose="020F0502020204030204" pitchFamily="34" charset="0"/>
                <a:ea typeface="Calibri" panose="020F0502020204030204" pitchFamily="34" charset="0"/>
                <a:cs typeface="Arial" panose="020B0604020202020204" pitchFamily="34" charset="0"/>
              </a:rPr>
              <a:t>exit</a:t>
            </a:r>
            <a:r>
              <a:rPr lang="en-US" sz="1800" dirty="0">
                <a:effectLst/>
                <a:latin typeface="Calibri" panose="020F0502020204030204" pitchFamily="34" charset="0"/>
                <a:ea typeface="Calibri" panose="020F0502020204030204" pitchFamily="34" charset="0"/>
                <a:cs typeface="Arial" panose="020B0604020202020204" pitchFamily="34" charset="0"/>
              </a:rPr>
              <a:t>. If so, the client closes the connection and breaks the loop.</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2286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Arial" panose="020B0604020202020204" pitchFamily="34" charset="0"/>
              </a:rPr>
              <a:t>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Build a chat between a client and server. Make sure everything is working properly. </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When one side sends </a:t>
            </a:r>
            <a:r>
              <a:rPr lang="en-US" sz="1800" b="1" i="1" dirty="0">
                <a:effectLst/>
                <a:latin typeface="Calibri" panose="020F0502020204030204" pitchFamily="34" charset="0"/>
                <a:ea typeface="Calibri" panose="020F0502020204030204" pitchFamily="34" charset="0"/>
                <a:cs typeface="Arial" panose="020B0604020202020204" pitchFamily="34" charset="0"/>
              </a:rPr>
              <a:t>exit</a:t>
            </a:r>
            <a:r>
              <a:rPr lang="en-US" sz="1800" dirty="0">
                <a:effectLst/>
                <a:latin typeface="Calibri" panose="020F0502020204030204" pitchFamily="34" charset="0"/>
                <a:ea typeface="Calibri" panose="020F0502020204030204" pitchFamily="34" charset="0"/>
                <a:cs typeface="Arial" panose="020B0604020202020204" pitchFamily="34" charset="0"/>
              </a:rPr>
              <a:t> or </a:t>
            </a:r>
            <a:r>
              <a:rPr lang="en-US" sz="1800" b="1" i="1" dirty="0">
                <a:effectLst/>
                <a:latin typeface="Calibri" panose="020F0502020204030204" pitchFamily="34" charset="0"/>
                <a:ea typeface="Calibri" panose="020F0502020204030204" pitchFamily="34" charset="0"/>
                <a:cs typeface="Arial" panose="020B0604020202020204" pitchFamily="34" charset="0"/>
              </a:rPr>
              <a:t>bye</a:t>
            </a:r>
            <a:r>
              <a:rPr lang="en-US" sz="1800" dirty="0">
                <a:effectLst/>
                <a:latin typeface="Calibri" panose="020F0502020204030204" pitchFamily="34" charset="0"/>
                <a:ea typeface="Calibri" panose="020F0502020204030204" pitchFamily="34" charset="0"/>
                <a:cs typeface="Arial" panose="020B0604020202020204" pitchFamily="34" charset="0"/>
              </a:rPr>
              <a:t>, note that both sides will close the connection.</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2286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Arial" panose="020B0604020202020204" pitchFamily="34" charset="0"/>
              </a:rPr>
              <a:t>Use a socket to gather information: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When a client sends </a:t>
            </a:r>
            <a:r>
              <a:rPr lang="en-US" sz="1800" b="1" i="1" dirty="0">
                <a:effectLst/>
                <a:latin typeface="Calibri" panose="020F0502020204030204" pitchFamily="34" charset="0"/>
                <a:ea typeface="Calibri" panose="020F0502020204030204" pitchFamily="34" charset="0"/>
                <a:cs typeface="Arial" panose="020B0604020202020204" pitchFamily="34" charset="0"/>
              </a:rPr>
              <a:t>ifconfig</a:t>
            </a:r>
            <a:r>
              <a:rPr lang="en-US" sz="1800" dirty="0">
                <a:effectLst/>
                <a:latin typeface="Calibri" panose="020F0502020204030204" pitchFamily="34" charset="0"/>
                <a:ea typeface="Calibri" panose="020F0502020204030204" pitchFamily="34" charset="0"/>
                <a:cs typeface="Arial" panose="020B0604020202020204" pitchFamily="34" charset="0"/>
              </a:rPr>
              <a:t> or </a:t>
            </a:r>
            <a:r>
              <a:rPr lang="en-US" sz="1800" b="1" i="1" dirty="0">
                <a:effectLst/>
                <a:latin typeface="Calibri" panose="020F0502020204030204" pitchFamily="34" charset="0"/>
                <a:ea typeface="Calibri" panose="020F0502020204030204" pitchFamily="34" charset="0"/>
                <a:cs typeface="Arial" panose="020B0604020202020204" pitchFamily="34" charset="0"/>
              </a:rPr>
              <a:t>ipconfig</a:t>
            </a:r>
            <a:r>
              <a:rPr lang="en-US" sz="1800" dirty="0">
                <a:effectLst/>
                <a:latin typeface="Calibri" panose="020F0502020204030204" pitchFamily="34" charset="0"/>
                <a:ea typeface="Calibri" panose="020F0502020204030204" pitchFamily="34" charset="0"/>
                <a:cs typeface="Arial" panose="020B0604020202020204" pitchFamily="34" charset="0"/>
              </a:rPr>
              <a:t> to the server (depending on the OS system), the server will execute the command and send the output back to client. Hint: You will need to increase the buffer’s limit via the OS module.</a:t>
            </a:r>
          </a:p>
        </p:txBody>
      </p:sp>
      <p:sp>
        <p:nvSpPr>
          <p:cNvPr id="1149" name="Google Shape;1149;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7" name="Google Shape;1157;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TDX Arena challenges can be done at home for extra practice. Make sure learners remember how to log in. Mention that the TDX Arena guide is provided in the course’s LMS shell.</a:t>
            </a:r>
          </a:p>
        </p:txBody>
      </p:sp>
      <p:sp>
        <p:nvSpPr>
          <p:cNvPr id="1158" name="Google Shape;1158;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7" name="Google Shape;116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8" name="Google Shape;116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9" name="Google Shape;9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 name="Google Shape;95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Explain what socket modules are used for.</a:t>
            </a:r>
            <a:endParaRPr/>
          </a:p>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Python sockets can be used by attackers to create malicious code that acts as a reverse shell from the client to the attacker (listener). </a:t>
            </a:r>
            <a:endParaRPr/>
          </a:p>
          <a:p>
            <a:pPr marL="0" marR="0" lvl="0" indent="0" algn="l" rtl="0">
              <a:lnSpc>
                <a:spcPct val="100000"/>
              </a:lnSpc>
              <a:spcBef>
                <a:spcPts val="0"/>
              </a:spcBef>
              <a:spcAft>
                <a:spcPts val="0"/>
              </a:spcAft>
              <a:buClr>
                <a:schemeClr val="dk1"/>
              </a:buClr>
              <a:buSzPts val="1200"/>
              <a:buFont typeface="Calibri"/>
              <a:buNone/>
            </a:pPr>
            <a:r>
              <a:rPr lang="en-US" sz="1200"/>
              <a:t>Mention that to work with Python sockets, the </a:t>
            </a:r>
            <a:r>
              <a:rPr lang="en-US" sz="1200" b="1"/>
              <a:t>socket</a:t>
            </a:r>
            <a:r>
              <a:rPr lang="en-US" sz="1200"/>
              <a:t> library needs to be imported.</a:t>
            </a:r>
            <a:endParaRPr/>
          </a:p>
          <a:p>
            <a:pPr marL="0" lvl="0" indent="0" algn="l" rtl="0">
              <a:spcBef>
                <a:spcPts val="0"/>
              </a:spcBef>
              <a:spcAft>
                <a:spcPts val="0"/>
              </a:spcAft>
              <a:buNone/>
            </a:pPr>
            <a:endParaRPr/>
          </a:p>
        </p:txBody>
      </p:sp>
      <p:sp>
        <p:nvSpPr>
          <p:cNvPr id="956" name="Google Shape;95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Demonstrate how to import the socket module and show its contents using the </a:t>
            </a:r>
            <a:r>
              <a:rPr lang="en-US" sz="1800" b="1" i="1" dirty="0" err="1">
                <a:effectLst/>
                <a:latin typeface="Calibri" panose="020F0502020204030204" pitchFamily="34" charset="0"/>
                <a:ea typeface="Calibri" panose="020F0502020204030204" pitchFamily="34" charset="0"/>
                <a:cs typeface="Arial" panose="020B0604020202020204" pitchFamily="34" charset="0"/>
              </a:rPr>
              <a:t>dir</a:t>
            </a:r>
            <a:r>
              <a:rPr lang="en-US" sz="1800" b="1" i="1" dirty="0">
                <a:effectLst/>
                <a:latin typeface="Calibri" panose="020F0502020204030204" pitchFamily="34" charset="0"/>
                <a:ea typeface="Calibri" panose="020F0502020204030204" pitchFamily="34" charset="0"/>
                <a:cs typeface="Arial" panose="020B060402020202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command.</a:t>
            </a:r>
          </a:p>
        </p:txBody>
      </p:sp>
      <p:sp>
        <p:nvSpPr>
          <p:cNvPr id="965" name="Google Shape;9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3" name="Google Shape;97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Explain the parameters that the method can accept. Point out that the method’s parameters have the default values </a:t>
            </a:r>
            <a:r>
              <a:rPr lang="en-US" sz="1800" b="1" i="1" dirty="0">
                <a:effectLst/>
                <a:latin typeface="Calibri" panose="020F0502020204030204" pitchFamily="34" charset="0"/>
                <a:ea typeface="Calibri" panose="020F0502020204030204" pitchFamily="34" charset="0"/>
                <a:cs typeface="Arial" panose="020B0604020202020204" pitchFamily="34" charset="0"/>
              </a:rPr>
              <a:t>AF_INET</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b="1" i="1" dirty="0">
                <a:effectLst/>
                <a:latin typeface="Calibri" panose="020F0502020204030204" pitchFamily="34" charset="0"/>
                <a:ea typeface="Calibri" panose="020F0502020204030204" pitchFamily="34" charset="0"/>
                <a:cs typeface="Arial" panose="020B0604020202020204" pitchFamily="34" charset="0"/>
              </a:rPr>
              <a:t>SOCK_STREAM</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
        <p:nvSpPr>
          <p:cNvPr id="974" name="Google Shape;97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2" name="Google Shape;98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Demonstrate how to use </a:t>
            </a:r>
            <a:r>
              <a:rPr lang="en-US" sz="1800" b="1" i="1" dirty="0">
                <a:effectLst/>
                <a:latin typeface="Calibri" panose="020F0502020204030204" pitchFamily="34" charset="0"/>
                <a:ea typeface="Calibri" panose="020F0502020204030204" pitchFamily="34" charset="0"/>
                <a:cs typeface="Arial" panose="020B0604020202020204" pitchFamily="34" charset="0"/>
              </a:rPr>
              <a:t>bind</a:t>
            </a:r>
            <a:r>
              <a:rPr lang="en-US" sz="1800" dirty="0">
                <a:effectLst/>
                <a:latin typeface="Calibri" panose="020F0502020204030204" pitchFamily="34" charset="0"/>
                <a:ea typeface="Calibri" panose="020F0502020204030204" pitchFamily="34" charset="0"/>
                <a:cs typeface="Arial" panose="020B0604020202020204" pitchFamily="34" charset="0"/>
              </a:rPr>
              <a:t> with a specific IP and explain address 0.0.0.0, which listens for all interfaces. Point out that the IP address is a string, and the port is an integer. Note that since a server waits for clients to connect, client IPs are not known beforehand.</a:t>
            </a:r>
          </a:p>
        </p:txBody>
      </p:sp>
      <p:sp>
        <p:nvSpPr>
          <p:cNvPr id="983" name="Google Shape;98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1" name="Google Shape;9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Emphasize that the user can specify any number of connections in the </a:t>
            </a:r>
            <a:r>
              <a:rPr lang="en-US" sz="1800" b="1" i="1" dirty="0">
                <a:effectLst/>
                <a:latin typeface="Calibri" panose="020F0502020204030204" pitchFamily="34" charset="0"/>
                <a:ea typeface="Calibri" panose="020F0502020204030204" pitchFamily="34" charset="0"/>
                <a:cs typeface="Arial" panose="020B0604020202020204" pitchFamily="34" charset="0"/>
              </a:rPr>
              <a:t>listen()</a:t>
            </a:r>
            <a:r>
              <a:rPr lang="en-US" sz="1800" dirty="0">
                <a:effectLst/>
                <a:latin typeface="Calibri" panose="020F0502020204030204" pitchFamily="34" charset="0"/>
                <a:ea typeface="Calibri" panose="020F0502020204030204" pitchFamily="34" charset="0"/>
                <a:cs typeface="Arial" panose="020B0604020202020204" pitchFamily="34" charset="0"/>
              </a:rPr>
              <a:t> function.</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Once an IP address and port are set, the next step is to set the number of connections the server can receive. Since it may be difficult for learners to understand the socket creation steps at this point, you can build the socket with comments for now and continue with the lesson.</a:t>
            </a:r>
          </a:p>
        </p:txBody>
      </p:sp>
      <p:sp>
        <p:nvSpPr>
          <p:cNvPr id="992" name="Google Shape;9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Master" Target="../slideMasters/slideMaster1.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14.png"/><Relationship Id="rId2" Type="http://schemas.openxmlformats.org/officeDocument/2006/relationships/image" Target="../media/image33.jpg"/><Relationship Id="rId1" Type="http://schemas.openxmlformats.org/officeDocument/2006/relationships/slideMaster" Target="../slideMasters/slideMaster1.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40.jp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jpg"/><Relationship Id="rId7" Type="http://schemas.openxmlformats.org/officeDocument/2006/relationships/image" Target="../media/image48.jpg"/><Relationship Id="rId2" Type="http://schemas.openxmlformats.org/officeDocument/2006/relationships/image" Target="../media/image43.jpg"/><Relationship Id="rId1" Type="http://schemas.openxmlformats.org/officeDocument/2006/relationships/slideMaster" Target="../slideMasters/slideMaster1.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43.jpg"/><Relationship Id="rId7" Type="http://schemas.openxmlformats.org/officeDocument/2006/relationships/image" Target="../media/image47.jpg"/><Relationship Id="rId2" Type="http://schemas.openxmlformats.org/officeDocument/2006/relationships/image" Target="../media/image49.png"/><Relationship Id="rId1" Type="http://schemas.openxmlformats.org/officeDocument/2006/relationships/slideMaster" Target="../slideMasters/slideMaster1.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1.jpg"/><Relationship Id="rId7" Type="http://schemas.openxmlformats.org/officeDocument/2006/relationships/image" Target="../media/image55.png"/><Relationship Id="rId2" Type="http://schemas.openxmlformats.org/officeDocument/2006/relationships/image" Target="../media/image50.jpg"/><Relationship Id="rId1" Type="http://schemas.openxmlformats.org/officeDocument/2006/relationships/slideMaster" Target="../slideMasters/slideMaster1.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0.jpg"/><Relationship Id="rId7" Type="http://schemas.openxmlformats.org/officeDocument/2006/relationships/image" Target="../media/image54.jpg"/><Relationship Id="rId2" Type="http://schemas.openxmlformats.org/officeDocument/2006/relationships/image" Target="../media/image55.png"/><Relationship Id="rId1" Type="http://schemas.openxmlformats.org/officeDocument/2006/relationships/slideMaster" Target="../slideMasters/slideMaster1.xml"/><Relationship Id="rId6" Type="http://schemas.openxmlformats.org/officeDocument/2006/relationships/image" Target="../media/image53.jpg"/><Relationship Id="rId5" Type="http://schemas.openxmlformats.org/officeDocument/2006/relationships/image" Target="../media/image52.jpg"/><Relationship Id="rId4" Type="http://schemas.openxmlformats.org/officeDocument/2006/relationships/image" Target="../media/image51.jp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8.jpg"/><Relationship Id="rId7" Type="http://schemas.openxmlformats.org/officeDocument/2006/relationships/image" Target="../media/image14.png"/><Relationship Id="rId2" Type="http://schemas.openxmlformats.org/officeDocument/2006/relationships/image" Target="../media/image57.jpg"/><Relationship Id="rId1" Type="http://schemas.openxmlformats.org/officeDocument/2006/relationships/slideMaster" Target="../slideMasters/slideMaster1.xml"/><Relationship Id="rId6" Type="http://schemas.openxmlformats.org/officeDocument/2006/relationships/image" Target="../media/image61.jpg"/><Relationship Id="rId5" Type="http://schemas.openxmlformats.org/officeDocument/2006/relationships/image" Target="../media/image60.jpg"/><Relationship Id="rId4" Type="http://schemas.openxmlformats.org/officeDocument/2006/relationships/image" Target="../media/image59.jp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1" y="-1"/>
            <a:ext cx="10526418" cy="6858000"/>
          </a:xfrm>
          <a:custGeom>
            <a:avLst/>
            <a:gdLst/>
            <a:ahLst/>
            <a:cxnLst/>
            <a:rect l="l" t="t" r="r" b="b"/>
            <a:pathLst>
              <a:path w="10526418" h="6858000" extrusionOk="0">
                <a:moveTo>
                  <a:pt x="0" y="0"/>
                </a:moveTo>
                <a:lnTo>
                  <a:pt x="9131299" y="0"/>
                </a:lnTo>
                <a:lnTo>
                  <a:pt x="9131299" y="1849937"/>
                </a:lnTo>
                <a:lnTo>
                  <a:pt x="9148387" y="1850526"/>
                </a:lnTo>
                <a:lnTo>
                  <a:pt x="9158661" y="1850185"/>
                </a:lnTo>
                <a:lnTo>
                  <a:pt x="9164005" y="1851065"/>
                </a:lnTo>
                <a:lnTo>
                  <a:pt x="9169158" y="1851242"/>
                </a:lnTo>
                <a:lnTo>
                  <a:pt x="9179252" y="1853574"/>
                </a:lnTo>
                <a:lnTo>
                  <a:pt x="9209807" y="1858603"/>
                </a:lnTo>
                <a:cubicBezTo>
                  <a:pt x="9226731" y="1863147"/>
                  <a:pt x="9243452" y="1869454"/>
                  <a:pt x="9259732" y="1877603"/>
                </a:cubicBezTo>
                <a:lnTo>
                  <a:pt x="10379899" y="2438345"/>
                </a:lnTo>
                <a:cubicBezTo>
                  <a:pt x="10428740" y="2462794"/>
                  <a:pt x="10466680" y="2500355"/>
                  <a:pt x="10491589" y="2544622"/>
                </a:cubicBezTo>
                <a:lnTo>
                  <a:pt x="10504335" y="2573409"/>
                </a:lnTo>
                <a:lnTo>
                  <a:pt x="10505309" y="2575203"/>
                </a:lnTo>
                <a:lnTo>
                  <a:pt x="10505731" y="2576564"/>
                </a:lnTo>
                <a:lnTo>
                  <a:pt x="10512075" y="2590889"/>
                </a:lnTo>
                <a:lnTo>
                  <a:pt x="10517437" y="2614241"/>
                </a:lnTo>
                <a:lnTo>
                  <a:pt x="10520687" y="2624701"/>
                </a:lnTo>
                <a:lnTo>
                  <a:pt x="10521353" y="2631293"/>
                </a:lnTo>
                <a:lnTo>
                  <a:pt x="10523400" y="2640206"/>
                </a:lnTo>
                <a:lnTo>
                  <a:pt x="10523960" y="2657090"/>
                </a:lnTo>
                <a:lnTo>
                  <a:pt x="10526058" y="2677849"/>
                </a:lnTo>
                <a:lnTo>
                  <a:pt x="10526418" y="4183996"/>
                </a:lnTo>
                <a:lnTo>
                  <a:pt x="10524298" y="4208099"/>
                </a:lnTo>
                <a:lnTo>
                  <a:pt x="10523929" y="4218778"/>
                </a:lnTo>
                <a:lnTo>
                  <a:pt x="10523006" y="4222774"/>
                </a:lnTo>
                <a:lnTo>
                  <a:pt x="10522310" y="4230680"/>
                </a:lnTo>
                <a:lnTo>
                  <a:pt x="10514455" y="4259788"/>
                </a:lnTo>
                <a:lnTo>
                  <a:pt x="10512539" y="4268080"/>
                </a:lnTo>
                <a:lnTo>
                  <a:pt x="10511719" y="4269926"/>
                </a:lnTo>
                <a:lnTo>
                  <a:pt x="10510438" y="4274676"/>
                </a:lnTo>
                <a:lnTo>
                  <a:pt x="10506755" y="4281099"/>
                </a:lnTo>
                <a:lnTo>
                  <a:pt x="10491992" y="4314320"/>
                </a:lnTo>
                <a:lnTo>
                  <a:pt x="10468286" y="4348188"/>
                </a:lnTo>
                <a:lnTo>
                  <a:pt x="10466238" y="4351761"/>
                </a:lnTo>
                <a:lnTo>
                  <a:pt x="10465089" y="4352756"/>
                </a:lnTo>
                <a:lnTo>
                  <a:pt x="10462765" y="4356077"/>
                </a:lnTo>
                <a:cubicBezTo>
                  <a:pt x="10451627" y="4369091"/>
                  <a:pt x="10439123" y="4381120"/>
                  <a:pt x="10425331" y="4391928"/>
                </a:cubicBezTo>
                <a:lnTo>
                  <a:pt x="10405156" y="4404669"/>
                </a:lnTo>
                <a:lnTo>
                  <a:pt x="10399501" y="4409567"/>
                </a:lnTo>
                <a:lnTo>
                  <a:pt x="10393941" y="4411751"/>
                </a:lnTo>
                <a:lnTo>
                  <a:pt x="10380165" y="4420452"/>
                </a:lnTo>
                <a:lnTo>
                  <a:pt x="9277228" y="4970769"/>
                </a:lnTo>
                <a:lnTo>
                  <a:pt x="9267972" y="4977229"/>
                </a:lnTo>
                <a:cubicBezTo>
                  <a:pt x="9245838" y="4989684"/>
                  <a:pt x="9222027" y="4998880"/>
                  <a:pt x="9197339" y="5004553"/>
                </a:cubicBezTo>
                <a:lnTo>
                  <a:pt x="9131299" y="5009929"/>
                </a:lnTo>
                <a:lnTo>
                  <a:pt x="9131299" y="6858000"/>
                </a:lnTo>
                <a:lnTo>
                  <a:pt x="0" y="6858000"/>
                </a:lnTo>
                <a:close/>
              </a:path>
            </a:pathLst>
          </a:custGeom>
          <a:noFill/>
          <a:ln>
            <a:noFill/>
          </a:ln>
        </p:spPr>
      </p:pic>
      <p:sp>
        <p:nvSpPr>
          <p:cNvPr id="14" name="Google Shape;14;p2"/>
          <p:cNvSpPr/>
          <p:nvPr/>
        </p:nvSpPr>
        <p:spPr>
          <a:xfrm rot="10800000">
            <a:off x="1" y="0"/>
            <a:ext cx="9131300" cy="6858000"/>
          </a:xfrm>
          <a:custGeom>
            <a:avLst/>
            <a:gdLst/>
            <a:ahLst/>
            <a:cxnLst/>
            <a:rect l="l" t="t" r="r" b="b"/>
            <a:pathLst>
              <a:path w="9131300" h="6858000" extrusionOk="0">
                <a:moveTo>
                  <a:pt x="9131300" y="6858000"/>
                </a:moveTo>
                <a:lnTo>
                  <a:pt x="0" y="6858000"/>
                </a:lnTo>
                <a:lnTo>
                  <a:pt x="0" y="5008063"/>
                </a:lnTo>
                <a:lnTo>
                  <a:pt x="13081" y="5008514"/>
                </a:lnTo>
                <a:cubicBezTo>
                  <a:pt x="47271" y="5006369"/>
                  <a:pt x="81605" y="4997485"/>
                  <a:pt x="114186" y="4981228"/>
                </a:cubicBezTo>
                <a:lnTo>
                  <a:pt x="1237629" y="4420679"/>
                </a:lnTo>
                <a:cubicBezTo>
                  <a:pt x="1286502" y="4396294"/>
                  <a:pt x="1324491" y="4358783"/>
                  <a:pt x="1349458" y="4314547"/>
                </a:cubicBezTo>
                <a:lnTo>
                  <a:pt x="1359347" y="4289083"/>
                </a:lnTo>
                <a:lnTo>
                  <a:pt x="1363112" y="4282142"/>
                </a:lnTo>
                <a:lnTo>
                  <a:pt x="1367355" y="4268459"/>
                </a:lnTo>
                <a:lnTo>
                  <a:pt x="1376874" y="4243950"/>
                </a:lnTo>
                <a:lnTo>
                  <a:pt x="1377570" y="4235525"/>
                </a:lnTo>
                <a:lnTo>
                  <a:pt x="1378466" y="4232635"/>
                </a:lnTo>
                <a:cubicBezTo>
                  <a:pt x="1381975" y="4215467"/>
                  <a:pt x="1383816" y="4197691"/>
                  <a:pt x="1383811" y="4179485"/>
                </a:cubicBezTo>
                <a:lnTo>
                  <a:pt x="1383450" y="2673337"/>
                </a:lnTo>
                <a:lnTo>
                  <a:pt x="1381058" y="2646303"/>
                </a:lnTo>
                <a:lnTo>
                  <a:pt x="1380863" y="2640431"/>
                </a:lnTo>
                <a:lnTo>
                  <a:pt x="1380335" y="2638132"/>
                </a:lnTo>
                <a:lnTo>
                  <a:pt x="1379320" y="2626655"/>
                </a:lnTo>
                <a:cubicBezTo>
                  <a:pt x="1376610" y="2611504"/>
                  <a:pt x="1372606" y="2596800"/>
                  <a:pt x="1367425" y="2582665"/>
                </a:cubicBezTo>
                <a:lnTo>
                  <a:pt x="1360300" y="2570252"/>
                </a:lnTo>
                <a:lnTo>
                  <a:pt x="1349052" y="2544848"/>
                </a:lnTo>
                <a:lnTo>
                  <a:pt x="1330283" y="2517959"/>
                </a:lnTo>
                <a:lnTo>
                  <a:pt x="1323189" y="2505602"/>
                </a:lnTo>
                <a:lnTo>
                  <a:pt x="1316536" y="2499843"/>
                </a:lnTo>
                <a:lnTo>
                  <a:pt x="1282491" y="2467153"/>
                </a:lnTo>
                <a:lnTo>
                  <a:pt x="1268566" y="2458334"/>
                </a:lnTo>
                <a:lnTo>
                  <a:pt x="1256425" y="2447827"/>
                </a:lnTo>
                <a:lnTo>
                  <a:pt x="1244738" y="2443243"/>
                </a:lnTo>
                <a:lnTo>
                  <a:pt x="1237362" y="2438571"/>
                </a:lnTo>
                <a:lnTo>
                  <a:pt x="110922" y="1874688"/>
                </a:lnTo>
                <a:cubicBezTo>
                  <a:pt x="94641" y="1866538"/>
                  <a:pt x="77920" y="1860231"/>
                  <a:pt x="60997" y="1855688"/>
                </a:cubicBezTo>
                <a:lnTo>
                  <a:pt x="55404" y="1854767"/>
                </a:lnTo>
                <a:lnTo>
                  <a:pt x="54648" y="1854452"/>
                </a:lnTo>
                <a:lnTo>
                  <a:pt x="52863" y="1854349"/>
                </a:lnTo>
                <a:lnTo>
                  <a:pt x="9852" y="1847269"/>
                </a:lnTo>
                <a:lnTo>
                  <a:pt x="0" y="1848071"/>
                </a:lnTo>
                <a:lnTo>
                  <a:pt x="0" y="0"/>
                </a:lnTo>
                <a:lnTo>
                  <a:pt x="913130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a:solidFill>
                <a:srgbClr val="FFFFFF"/>
              </a:solidFill>
              <a:latin typeface="Calibri"/>
              <a:ea typeface="Calibri"/>
              <a:cs typeface="Calibri"/>
              <a:sym typeface="Calibri"/>
            </a:endParaRPr>
          </a:p>
        </p:txBody>
      </p:sp>
      <p:sp>
        <p:nvSpPr>
          <p:cNvPr id="15" name="Google Shape;15;p2"/>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350830" y="4953025"/>
            <a:ext cx="7016632"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17" name="Google Shape;17;p2"/>
          <p:cNvSpPr/>
          <p:nvPr/>
        </p:nvSpPr>
        <p:spPr>
          <a:xfrm>
            <a:off x="2639945" y="1774576"/>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 name="Google Shape;18;p2"/>
          <p:cNvSpPr/>
          <p:nvPr/>
        </p:nvSpPr>
        <p:spPr>
          <a:xfrm rot="1595518">
            <a:off x="7537722" y="2009260"/>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0" name="Google Shape;20;p2"/>
          <p:cNvPicPr preferRelativeResize="0"/>
          <p:nvPr/>
        </p:nvPicPr>
        <p:blipFill rotWithShape="1">
          <a:blip r:embed="rId3">
            <a:alphaModFix/>
          </a:blip>
          <a:srcRect/>
          <a:stretch/>
        </p:blipFill>
        <p:spPr>
          <a:xfrm>
            <a:off x="8205161" y="2525410"/>
            <a:ext cx="1852275" cy="1852275"/>
          </a:xfrm>
          <a:prstGeom prst="rect">
            <a:avLst/>
          </a:prstGeom>
          <a:noFill/>
          <a:ln>
            <a:noFill/>
          </a:ln>
          <a:effectLst>
            <a:outerShdw blurRad="50800" dist="38100" dir="5400000" algn="t" rotWithShape="0">
              <a:srgbClr val="000000">
                <a:alpha val="40000"/>
              </a:srgbClr>
            </a:outerShdw>
          </a:effectLst>
        </p:spPr>
      </p:pic>
      <p:sp>
        <p:nvSpPr>
          <p:cNvPr id="21" name="Google Shape;21;p2"/>
          <p:cNvSpPr txBox="1"/>
          <p:nvPr/>
        </p:nvSpPr>
        <p:spPr>
          <a:xfrm>
            <a:off x="1339831" y="1312910"/>
            <a:ext cx="507162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FFFFFF"/>
                </a:solidFill>
                <a:latin typeface="Calibri"/>
                <a:ea typeface="Calibri"/>
                <a:cs typeface="Calibri"/>
                <a:sym typeface="Calibri"/>
              </a:rPr>
              <a:t>Cybersecurity Professional Program</a:t>
            </a:r>
            <a:endParaRPr/>
          </a:p>
        </p:txBody>
      </p:sp>
      <p:sp>
        <p:nvSpPr>
          <p:cNvPr id="10" name="Rectangle 9">
            <a:extLst>
              <a:ext uri="{FF2B5EF4-FFF2-40B4-BE49-F238E27FC236}">
                <a16:creationId xmlns:a16="http://schemas.microsoft.com/office/drawing/2014/main" id="{C14C68CF-9A7C-8DCC-C8C8-48F2A3B8074B}"/>
              </a:ext>
            </a:extLst>
          </p:cNvPr>
          <p:cNvSpPr/>
          <p:nvPr userDrawn="1"/>
        </p:nvSpPr>
        <p:spPr>
          <a:xfrm>
            <a:off x="2326979" y="6510813"/>
            <a:ext cx="3097322" cy="307777"/>
          </a:xfrm>
          <a:prstGeom prst="rect">
            <a:avLst/>
          </a:prstGeom>
        </p:spPr>
        <p:txBody>
          <a:bodyPr wrap="none">
            <a:spAutoFit/>
          </a:bodyPr>
          <a:lstStyle/>
          <a:p>
            <a:pPr marL="0" marR="0" algn="ctr">
              <a:lnSpc>
                <a:spcPct val="100000"/>
              </a:lnSpc>
              <a:spcBef>
                <a:spcPts val="0"/>
              </a:spcBef>
              <a:spcAft>
                <a:spcPts val="600"/>
              </a:spcAft>
            </a:pPr>
            <a:r>
              <a:rPr lang="en-US" sz="1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2021 HackerUSA Inc. d/b/a ThriveDX</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36"/>
        <p:cNvGrpSpPr/>
        <p:nvPr/>
      </p:nvGrpSpPr>
      <p:grpSpPr>
        <a:xfrm>
          <a:off x="0" y="0"/>
          <a:ext cx="0" cy="0"/>
          <a:chOff x="0" y="0"/>
          <a:chExt cx="0" cy="0"/>
        </a:xfrm>
      </p:grpSpPr>
      <p:pic>
        <p:nvPicPr>
          <p:cNvPr id="137" name="Google Shape;137;p11" descr="A cup of coffee and a computer sitting on top of a table&#10;&#10;Description automatically generated"/>
          <p:cNvPicPr preferRelativeResize="0"/>
          <p:nvPr/>
        </p:nvPicPr>
        <p:blipFill rotWithShape="1">
          <a:blip r:embed="rId2">
            <a:alphaModFix/>
          </a:blip>
          <a:srcRect/>
          <a:stretch/>
        </p:blipFill>
        <p:spPr>
          <a:xfrm>
            <a:off x="1070456" y="0"/>
            <a:ext cx="11121545" cy="6858000"/>
          </a:xfrm>
          <a:custGeom>
            <a:avLst/>
            <a:gdLst/>
            <a:ahLst/>
            <a:cxnLst/>
            <a:rect l="l" t="t" r="r" b="b"/>
            <a:pathLst>
              <a:path w="11121545" h="6858000" extrusionOk="0">
                <a:moveTo>
                  <a:pt x="1348895" y="0"/>
                </a:moveTo>
                <a:lnTo>
                  <a:pt x="11121545" y="0"/>
                </a:lnTo>
                <a:lnTo>
                  <a:pt x="11121545" y="6858000"/>
                </a:lnTo>
                <a:lnTo>
                  <a:pt x="1348895" y="6858000"/>
                </a:lnTo>
                <a:lnTo>
                  <a:pt x="1348895" y="5006604"/>
                </a:lnTo>
                <a:lnTo>
                  <a:pt x="1330950" y="5003650"/>
                </a:lnTo>
                <a:lnTo>
                  <a:pt x="1329164" y="5003547"/>
                </a:lnTo>
                <a:lnTo>
                  <a:pt x="1328408" y="5003232"/>
                </a:lnTo>
                <a:lnTo>
                  <a:pt x="1322815" y="5002311"/>
                </a:lnTo>
                <a:cubicBezTo>
                  <a:pt x="1305892" y="4997768"/>
                  <a:pt x="1289171" y="4991461"/>
                  <a:pt x="1272890" y="4983311"/>
                </a:cubicBezTo>
                <a:lnTo>
                  <a:pt x="146450" y="4419428"/>
                </a:lnTo>
                <a:lnTo>
                  <a:pt x="139074" y="4414756"/>
                </a:lnTo>
                <a:lnTo>
                  <a:pt x="127388" y="4410172"/>
                </a:lnTo>
                <a:lnTo>
                  <a:pt x="115246" y="4399665"/>
                </a:lnTo>
                <a:lnTo>
                  <a:pt x="101322" y="4390846"/>
                </a:lnTo>
                <a:lnTo>
                  <a:pt x="67276" y="4358156"/>
                </a:lnTo>
                <a:lnTo>
                  <a:pt x="60623" y="4352397"/>
                </a:lnTo>
                <a:lnTo>
                  <a:pt x="53529" y="4340040"/>
                </a:lnTo>
                <a:lnTo>
                  <a:pt x="34760" y="4313151"/>
                </a:lnTo>
                <a:lnTo>
                  <a:pt x="23512" y="4287747"/>
                </a:lnTo>
                <a:lnTo>
                  <a:pt x="16387" y="4275334"/>
                </a:lnTo>
                <a:cubicBezTo>
                  <a:pt x="11206" y="4261199"/>
                  <a:pt x="7203" y="4246495"/>
                  <a:pt x="4492" y="4231344"/>
                </a:cubicBezTo>
                <a:lnTo>
                  <a:pt x="3477" y="4219867"/>
                </a:lnTo>
                <a:lnTo>
                  <a:pt x="2949" y="4217568"/>
                </a:lnTo>
                <a:lnTo>
                  <a:pt x="2754" y="4211696"/>
                </a:lnTo>
                <a:lnTo>
                  <a:pt x="362" y="4184662"/>
                </a:lnTo>
                <a:lnTo>
                  <a:pt x="1" y="2678514"/>
                </a:lnTo>
                <a:cubicBezTo>
                  <a:pt x="-4" y="2660308"/>
                  <a:pt x="1837" y="2642532"/>
                  <a:pt x="5346" y="2625364"/>
                </a:cubicBezTo>
                <a:lnTo>
                  <a:pt x="6242" y="2622474"/>
                </a:lnTo>
                <a:lnTo>
                  <a:pt x="6939" y="2614049"/>
                </a:lnTo>
                <a:lnTo>
                  <a:pt x="16458" y="2589540"/>
                </a:lnTo>
                <a:lnTo>
                  <a:pt x="20700" y="2575857"/>
                </a:lnTo>
                <a:lnTo>
                  <a:pt x="24466" y="2568916"/>
                </a:lnTo>
                <a:lnTo>
                  <a:pt x="34354" y="2543452"/>
                </a:lnTo>
                <a:cubicBezTo>
                  <a:pt x="59321" y="2499216"/>
                  <a:pt x="97311" y="2461705"/>
                  <a:pt x="146183" y="2437320"/>
                </a:cubicBezTo>
                <a:lnTo>
                  <a:pt x="1269626" y="1876771"/>
                </a:lnTo>
                <a:cubicBezTo>
                  <a:pt x="1285916" y="1868642"/>
                  <a:pt x="1302645" y="1862357"/>
                  <a:pt x="1319575" y="1857836"/>
                </a:cubicBezTo>
                <a:lnTo>
                  <a:pt x="1363125" y="1850727"/>
                </a:lnTo>
                <a:lnTo>
                  <a:pt x="1348895" y="1853049"/>
                </a:lnTo>
                <a:close/>
              </a:path>
            </a:pathLst>
          </a:custGeom>
          <a:noFill/>
          <a:ln>
            <a:noFill/>
          </a:ln>
        </p:spPr>
      </p:pic>
      <p:sp>
        <p:nvSpPr>
          <p:cNvPr id="138" name="Google Shape;138;p11"/>
          <p:cNvSpPr/>
          <p:nvPr/>
        </p:nvSpPr>
        <p:spPr>
          <a:xfrm rot="10800000">
            <a:off x="2419350" y="19050"/>
            <a:ext cx="9772650" cy="6858000"/>
          </a:xfrm>
          <a:custGeom>
            <a:avLst/>
            <a:gdLst/>
            <a:ahLst/>
            <a:cxnLst/>
            <a:rect l="l" t="t" r="r" b="b"/>
            <a:pathLst>
              <a:path w="9772650" h="6858000" extrusionOk="0">
                <a:moveTo>
                  <a:pt x="9772650" y="6858000"/>
                </a:moveTo>
                <a:lnTo>
                  <a:pt x="0" y="6858000"/>
                </a:lnTo>
                <a:lnTo>
                  <a:pt x="0" y="0"/>
                </a:lnTo>
                <a:lnTo>
                  <a:pt x="9772650" y="0"/>
                </a:lnTo>
                <a:lnTo>
                  <a:pt x="9772650" y="1851396"/>
                </a:lnTo>
                <a:lnTo>
                  <a:pt x="9747585" y="1847270"/>
                </a:lnTo>
                <a:cubicBezTo>
                  <a:pt x="9696304" y="1843986"/>
                  <a:pt x="9645328" y="1855862"/>
                  <a:pt x="9601060" y="1880772"/>
                </a:cubicBezTo>
                <a:lnTo>
                  <a:pt x="9591804" y="1887232"/>
                </a:lnTo>
                <a:lnTo>
                  <a:pt x="8488867" y="2437549"/>
                </a:lnTo>
                <a:lnTo>
                  <a:pt x="8475091" y="2446250"/>
                </a:lnTo>
                <a:lnTo>
                  <a:pt x="8469531" y="2448434"/>
                </a:lnTo>
                <a:lnTo>
                  <a:pt x="8463876" y="2453332"/>
                </a:lnTo>
                <a:lnTo>
                  <a:pt x="8443701" y="2466073"/>
                </a:lnTo>
                <a:cubicBezTo>
                  <a:pt x="8429909" y="2476881"/>
                  <a:pt x="8417405" y="2488910"/>
                  <a:pt x="8406267" y="2501924"/>
                </a:cubicBezTo>
                <a:lnTo>
                  <a:pt x="8403943" y="2505245"/>
                </a:lnTo>
                <a:lnTo>
                  <a:pt x="8402794" y="2506240"/>
                </a:lnTo>
                <a:lnTo>
                  <a:pt x="8400746" y="2509813"/>
                </a:lnTo>
                <a:lnTo>
                  <a:pt x="8377039" y="2543681"/>
                </a:lnTo>
                <a:lnTo>
                  <a:pt x="8362277" y="2576902"/>
                </a:lnTo>
                <a:lnTo>
                  <a:pt x="8358594" y="2583325"/>
                </a:lnTo>
                <a:lnTo>
                  <a:pt x="8357313" y="2588075"/>
                </a:lnTo>
                <a:lnTo>
                  <a:pt x="8356493" y="2589921"/>
                </a:lnTo>
                <a:lnTo>
                  <a:pt x="8354577" y="2598213"/>
                </a:lnTo>
                <a:lnTo>
                  <a:pt x="8346722" y="2627321"/>
                </a:lnTo>
                <a:lnTo>
                  <a:pt x="8346026" y="2635227"/>
                </a:lnTo>
                <a:lnTo>
                  <a:pt x="8345102" y="2639223"/>
                </a:lnTo>
                <a:lnTo>
                  <a:pt x="8344734" y="2649902"/>
                </a:lnTo>
                <a:lnTo>
                  <a:pt x="8342613" y="2674005"/>
                </a:lnTo>
                <a:lnTo>
                  <a:pt x="8342974" y="4180152"/>
                </a:lnTo>
                <a:lnTo>
                  <a:pt x="8345072" y="4200911"/>
                </a:lnTo>
                <a:lnTo>
                  <a:pt x="8345632" y="4217795"/>
                </a:lnTo>
                <a:lnTo>
                  <a:pt x="8347679" y="4226708"/>
                </a:lnTo>
                <a:lnTo>
                  <a:pt x="8348345" y="4233300"/>
                </a:lnTo>
                <a:lnTo>
                  <a:pt x="8351594" y="4243760"/>
                </a:lnTo>
                <a:lnTo>
                  <a:pt x="8356957" y="4267112"/>
                </a:lnTo>
                <a:lnTo>
                  <a:pt x="8363301" y="4281437"/>
                </a:lnTo>
                <a:lnTo>
                  <a:pt x="8363723" y="4282798"/>
                </a:lnTo>
                <a:lnTo>
                  <a:pt x="8364697" y="4284592"/>
                </a:lnTo>
                <a:lnTo>
                  <a:pt x="8377443" y="4313379"/>
                </a:lnTo>
                <a:cubicBezTo>
                  <a:pt x="8402352" y="4357646"/>
                  <a:pt x="8440292" y="4395207"/>
                  <a:pt x="8489133" y="4419656"/>
                </a:cubicBezTo>
                <a:lnTo>
                  <a:pt x="9609300" y="4980398"/>
                </a:lnTo>
                <a:cubicBezTo>
                  <a:pt x="9625580" y="4988547"/>
                  <a:pt x="9642301" y="4994854"/>
                  <a:pt x="9659225" y="4999398"/>
                </a:cubicBezTo>
                <a:lnTo>
                  <a:pt x="9689780" y="5004427"/>
                </a:lnTo>
                <a:lnTo>
                  <a:pt x="9699874" y="5006759"/>
                </a:lnTo>
                <a:lnTo>
                  <a:pt x="9705027" y="5006936"/>
                </a:lnTo>
                <a:lnTo>
                  <a:pt x="9710371" y="5007816"/>
                </a:lnTo>
                <a:lnTo>
                  <a:pt x="9720645" y="5007475"/>
                </a:lnTo>
                <a:lnTo>
                  <a:pt x="9750814" y="5008515"/>
                </a:lnTo>
                <a:lnTo>
                  <a:pt x="9772650"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139" name="Google Shape;139;p11"/>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1"/>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141" name="Google Shape;141;p11"/>
          <p:cNvSpPr/>
          <p:nvPr/>
        </p:nvSpPr>
        <p:spPr>
          <a:xfrm>
            <a:off x="6743696" y="325425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2" name="Google Shape;142;p11"/>
          <p:cNvSpPr/>
          <p:nvPr/>
        </p:nvSpPr>
        <p:spPr>
          <a:xfrm rot="1595518">
            <a:off x="851746" y="198671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43" name="Google Shape;143;p11"/>
          <p:cNvPicPr preferRelativeResize="0"/>
          <p:nvPr/>
        </p:nvPicPr>
        <p:blipFill rotWithShape="1">
          <a:blip r:embed="rId3">
            <a:alphaModFix/>
          </a:blip>
          <a:srcRect/>
          <a:stretch/>
        </p:blipFill>
        <p:spPr>
          <a:xfrm>
            <a:off x="1569239" y="2538412"/>
            <a:ext cx="1781176" cy="1781176"/>
          </a:xfrm>
          <a:prstGeom prst="rect">
            <a:avLst/>
          </a:prstGeom>
          <a:noFill/>
          <a:ln>
            <a:noFill/>
          </a:ln>
          <a:effectLst>
            <a:outerShdw blurRad="50800" dist="38100" dir="5400000" algn="t" rotWithShape="0">
              <a:srgbClr val="000000">
                <a:alpha val="40000"/>
              </a:srgbClr>
            </a:outerShdw>
          </a:effec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p:cSld name="Blank Slide">
    <p:bg>
      <p:bgPr>
        <a:gradFill>
          <a:gsLst>
            <a:gs pos="0">
              <a:srgbClr val="F2F2F2"/>
            </a:gs>
            <a:gs pos="37000">
              <a:schemeClr val="lt1"/>
            </a:gs>
            <a:gs pos="100000">
              <a:schemeClr val="lt1"/>
            </a:gs>
          </a:gsLst>
          <a:lin ang="5400000" scaled="0"/>
        </a:gradFill>
        <a:effectLst/>
      </p:bgPr>
    </p:bg>
    <p:spTree>
      <p:nvGrpSpPr>
        <p:cNvPr id="1" name="Shape 144"/>
        <p:cNvGrpSpPr/>
        <p:nvPr/>
      </p:nvGrpSpPr>
      <p:grpSpPr>
        <a:xfrm>
          <a:off x="0" y="0"/>
          <a:ext cx="0" cy="0"/>
          <a:chOff x="0" y="0"/>
          <a:chExt cx="0" cy="0"/>
        </a:xfrm>
      </p:grpSpPr>
      <p:sp>
        <p:nvSpPr>
          <p:cNvPr id="145" name="Google Shape;145;p1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1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12"/>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2"/>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12"/>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2"/>
          <p:cNvSpPr>
            <a:spLocks noGrp="1"/>
          </p:cNvSpPr>
          <p:nvPr>
            <p:ph type="pic" idx="2"/>
          </p:nvPr>
        </p:nvSpPr>
        <p:spPr>
          <a:xfrm>
            <a:off x="1144005" y="1407818"/>
            <a:ext cx="590550" cy="588963"/>
          </a:xfrm>
          <a:prstGeom prst="rect">
            <a:avLst/>
          </a:prstGeom>
          <a:noFill/>
          <a:ln>
            <a:noFill/>
          </a:ln>
        </p:spPr>
      </p:sp>
      <p:sp>
        <p:nvSpPr>
          <p:cNvPr id="151" name="Google Shape;151;p1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uter Demo Alt">
  <p:cSld name="Computer Demo Alt">
    <p:bg>
      <p:bgPr>
        <a:gradFill>
          <a:gsLst>
            <a:gs pos="0">
              <a:srgbClr val="F2F2F2"/>
            </a:gs>
            <a:gs pos="37000">
              <a:schemeClr val="lt1"/>
            </a:gs>
            <a:gs pos="100000">
              <a:schemeClr val="lt1"/>
            </a:gs>
          </a:gsLst>
          <a:lin ang="5400000" scaled="0"/>
        </a:gradFill>
        <a:effectLst/>
      </p:bgPr>
    </p:bg>
    <p:spTree>
      <p:nvGrpSpPr>
        <p:cNvPr id="1" name="Shape 152"/>
        <p:cNvGrpSpPr/>
        <p:nvPr/>
      </p:nvGrpSpPr>
      <p:grpSpPr>
        <a:xfrm>
          <a:off x="0" y="0"/>
          <a:ext cx="0" cy="0"/>
          <a:chOff x="0" y="0"/>
          <a:chExt cx="0" cy="0"/>
        </a:xfrm>
      </p:grpSpPr>
      <p:sp>
        <p:nvSpPr>
          <p:cNvPr id="153" name="Google Shape;153;p1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 name="Google Shape;154;p1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5" name="Google Shape;155;p13"/>
          <p:cNvSpPr txBox="1">
            <a:spLocks noGrp="1"/>
          </p:cNvSpPr>
          <p:nvPr>
            <p:ph type="title"/>
          </p:nvPr>
        </p:nvSpPr>
        <p:spPr>
          <a:xfrm>
            <a:off x="631824" y="294694"/>
            <a:ext cx="104571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56" name="Google Shape;156;p13"/>
          <p:cNvGrpSpPr/>
          <p:nvPr/>
        </p:nvGrpSpPr>
        <p:grpSpPr>
          <a:xfrm>
            <a:off x="796537" y="1125549"/>
            <a:ext cx="1285487" cy="1239807"/>
            <a:chOff x="1174587" y="1209675"/>
            <a:chExt cx="1332658" cy="1285301"/>
          </a:xfrm>
        </p:grpSpPr>
        <p:sp>
          <p:nvSpPr>
            <p:cNvPr id="157" name="Google Shape;157;p1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8" name="Google Shape;158;p13"/>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159" name="Google Shape;159;p13"/>
          <p:cNvSpPr txBox="1">
            <a:spLocks noGrp="1"/>
          </p:cNvSpPr>
          <p:nvPr>
            <p:ph type="body" idx="1"/>
          </p:nvPr>
        </p:nvSpPr>
        <p:spPr>
          <a:xfrm>
            <a:off x="2209644" y="6201891"/>
            <a:ext cx="8355448" cy="40957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0" name="Google Shape;160;p13"/>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1" name="Google Shape;161;p13"/>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 name="Google Shape;162;p13"/>
          <p:cNvSpPr>
            <a:spLocks noGrp="1"/>
          </p:cNvSpPr>
          <p:nvPr>
            <p:ph type="pic" idx="3"/>
          </p:nvPr>
        </p:nvSpPr>
        <p:spPr>
          <a:xfrm>
            <a:off x="2186784" y="1399594"/>
            <a:ext cx="8355453" cy="4700764"/>
          </a:xfrm>
          <a:prstGeom prst="rect">
            <a:avLst/>
          </a:prstGeom>
          <a:noFill/>
          <a:ln>
            <a:noFill/>
          </a:ln>
          <a:effectLst>
            <a:outerShdw blurRad="50800" dist="38100" dir="2700000" algn="tl" rotWithShape="0">
              <a:srgbClr val="000000">
                <a:alpha val="40000"/>
              </a:srgbClr>
            </a:outerShdw>
          </a:effectLst>
        </p:spPr>
      </p:sp>
      <p:sp>
        <p:nvSpPr>
          <p:cNvPr id="163" name="Google Shape;163;p1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Youtube Video">
  <p:cSld name="Youtube Video">
    <p:bg>
      <p:bgPr>
        <a:gradFill>
          <a:gsLst>
            <a:gs pos="0">
              <a:srgbClr val="F2F2F2"/>
            </a:gs>
            <a:gs pos="37000">
              <a:schemeClr val="lt1"/>
            </a:gs>
            <a:gs pos="100000">
              <a:schemeClr val="lt1"/>
            </a:gs>
          </a:gsLst>
          <a:lin ang="5400000" scaled="0"/>
        </a:gradFill>
        <a:effectLst/>
      </p:bgPr>
    </p:bg>
    <p:spTree>
      <p:nvGrpSpPr>
        <p:cNvPr id="1" name="Shape 164"/>
        <p:cNvGrpSpPr/>
        <p:nvPr/>
      </p:nvGrpSpPr>
      <p:grpSpPr>
        <a:xfrm>
          <a:off x="0" y="0"/>
          <a:ext cx="0" cy="0"/>
          <a:chOff x="0" y="0"/>
          <a:chExt cx="0" cy="0"/>
        </a:xfrm>
      </p:grpSpPr>
      <p:sp>
        <p:nvSpPr>
          <p:cNvPr id="165" name="Google Shape;165;p1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1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1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8" name="Google Shape;168;p14"/>
          <p:cNvGrpSpPr/>
          <p:nvPr/>
        </p:nvGrpSpPr>
        <p:grpSpPr>
          <a:xfrm>
            <a:off x="796537" y="1125549"/>
            <a:ext cx="1285487" cy="1239807"/>
            <a:chOff x="1174587" y="1209675"/>
            <a:chExt cx="1332658" cy="1285301"/>
          </a:xfrm>
        </p:grpSpPr>
        <p:sp>
          <p:nvSpPr>
            <p:cNvPr id="169" name="Google Shape;169;p1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70" name="Google Shape;170;p14"/>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171" name="Google Shape;171;p14"/>
          <p:cNvSpPr txBox="1">
            <a:spLocks noGrp="1"/>
          </p:cNvSpPr>
          <p:nvPr>
            <p:ph type="body" idx="1"/>
          </p:nvPr>
        </p:nvSpPr>
        <p:spPr>
          <a:xfrm>
            <a:off x="2186784" y="6224830"/>
            <a:ext cx="8355600" cy="36369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2" name="Google Shape;172;p14"/>
          <p:cNvSpPr>
            <a:spLocks noGrp="1"/>
          </p:cNvSpPr>
          <p:nvPr>
            <p:ph type="media" idx="2"/>
          </p:nvPr>
        </p:nvSpPr>
        <p:spPr>
          <a:xfrm>
            <a:off x="2186784" y="1395263"/>
            <a:ext cx="8355600" cy="47016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73" name="Google Shape;173;p1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14"/>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5" name="Google Shape;175;p1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gram Demo">
  <p:cSld name="Program Demo">
    <p:bg>
      <p:bgPr>
        <a:gradFill>
          <a:gsLst>
            <a:gs pos="0">
              <a:srgbClr val="F2F2F2"/>
            </a:gs>
            <a:gs pos="37000">
              <a:schemeClr val="lt1"/>
            </a:gs>
            <a:gs pos="100000">
              <a:schemeClr val="lt1"/>
            </a:gs>
          </a:gsLst>
          <a:lin ang="5400000" scaled="0"/>
        </a:gradFill>
        <a:effectLst/>
      </p:bgPr>
    </p:bg>
    <p:spTree>
      <p:nvGrpSpPr>
        <p:cNvPr id="1" name="Shape 176"/>
        <p:cNvGrpSpPr/>
        <p:nvPr/>
      </p:nvGrpSpPr>
      <p:grpSpPr>
        <a:xfrm>
          <a:off x="0" y="0"/>
          <a:ext cx="0" cy="0"/>
          <a:chOff x="0" y="0"/>
          <a:chExt cx="0" cy="0"/>
        </a:xfrm>
      </p:grpSpPr>
      <p:sp>
        <p:nvSpPr>
          <p:cNvPr id="177" name="Google Shape;177;p15"/>
          <p:cNvSpPr>
            <a:spLocks noGrp="1"/>
          </p:cNvSpPr>
          <p:nvPr>
            <p:ph type="pic" idx="2"/>
          </p:nvPr>
        </p:nvSpPr>
        <p:spPr>
          <a:xfrm>
            <a:off x="2288478" y="1558165"/>
            <a:ext cx="5949309" cy="4857100"/>
          </a:xfrm>
          <a:prstGeom prst="rect">
            <a:avLst/>
          </a:prstGeom>
          <a:noFill/>
          <a:ln>
            <a:noFill/>
          </a:ln>
          <a:effectLst>
            <a:outerShdw blurRad="50800" dist="38100" dir="2700000" algn="tl" rotWithShape="0">
              <a:srgbClr val="000000">
                <a:alpha val="40000"/>
              </a:srgbClr>
            </a:outerShdw>
          </a:effectLst>
        </p:spPr>
      </p:sp>
      <p:sp>
        <p:nvSpPr>
          <p:cNvPr id="178" name="Google Shape;178;p1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9" name="Google Shape;179;p1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0" name="Google Shape;180;p15"/>
          <p:cNvSpPr txBox="1">
            <a:spLocks noGrp="1"/>
          </p:cNvSpPr>
          <p:nvPr>
            <p:ph type="title"/>
          </p:nvPr>
        </p:nvSpPr>
        <p:spPr>
          <a:xfrm>
            <a:off x="631825" y="294694"/>
            <a:ext cx="10541524"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1" name="Google Shape;181;p15"/>
          <p:cNvGrpSpPr/>
          <p:nvPr/>
        </p:nvGrpSpPr>
        <p:grpSpPr>
          <a:xfrm>
            <a:off x="796537" y="1125549"/>
            <a:ext cx="1285487" cy="1239807"/>
            <a:chOff x="1174587" y="1209675"/>
            <a:chExt cx="1332658" cy="1285301"/>
          </a:xfrm>
        </p:grpSpPr>
        <p:sp>
          <p:nvSpPr>
            <p:cNvPr id="182" name="Google Shape;182;p1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83" name="Google Shape;183;p15"/>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184" name="Google Shape;184;p15"/>
          <p:cNvSpPr txBox="1">
            <a:spLocks noGrp="1"/>
          </p:cNvSpPr>
          <p:nvPr>
            <p:ph type="body" idx="1"/>
          </p:nvPr>
        </p:nvSpPr>
        <p:spPr>
          <a:xfrm>
            <a:off x="8529446" y="2159345"/>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accent1"/>
              </a:buClr>
              <a:buSzPts val="1800"/>
              <a:buFont typeface="Source Sans Pro"/>
              <a:buNone/>
              <a:defRPr sz="18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1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1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ne Demo">
  <p:cSld name="Phone Demo">
    <p:bg>
      <p:bgPr>
        <a:gradFill>
          <a:gsLst>
            <a:gs pos="0">
              <a:srgbClr val="F2F2F2"/>
            </a:gs>
            <a:gs pos="37000">
              <a:schemeClr val="lt1"/>
            </a:gs>
            <a:gs pos="100000">
              <a:schemeClr val="lt1"/>
            </a:gs>
          </a:gsLst>
          <a:lin ang="5400000" scaled="0"/>
        </a:gradFill>
        <a:effectLst/>
      </p:bgPr>
    </p:bg>
    <p:spTree>
      <p:nvGrpSpPr>
        <p:cNvPr id="1" name="Shape 187"/>
        <p:cNvGrpSpPr/>
        <p:nvPr/>
      </p:nvGrpSpPr>
      <p:grpSpPr>
        <a:xfrm>
          <a:off x="0" y="0"/>
          <a:ext cx="0" cy="0"/>
          <a:chOff x="0" y="0"/>
          <a:chExt cx="0" cy="0"/>
        </a:xfrm>
      </p:grpSpPr>
      <p:pic>
        <p:nvPicPr>
          <p:cNvPr id="188" name="Google Shape;188;p16" descr="A hand holding a remote control&#10;&#10;Description automatically generated"/>
          <p:cNvPicPr preferRelativeResize="0"/>
          <p:nvPr/>
        </p:nvPicPr>
        <p:blipFill rotWithShape="1">
          <a:blip r:embed="rId2">
            <a:alphaModFix/>
          </a:blip>
          <a:srcRect/>
          <a:stretch/>
        </p:blipFill>
        <p:spPr>
          <a:xfrm>
            <a:off x="11787969" y="668683"/>
            <a:ext cx="410340" cy="1163748"/>
          </a:xfrm>
          <a:custGeom>
            <a:avLst/>
            <a:gdLst/>
            <a:ahLst/>
            <a:cxnLst/>
            <a:rect l="l" t="t" r="r" b="b"/>
            <a:pathLst>
              <a:path w="410340" h="1163748" extrusionOk="0">
                <a:moveTo>
                  <a:pt x="393846" y="0"/>
                </a:moveTo>
                <a:lnTo>
                  <a:pt x="410340" y="0"/>
                </a:lnTo>
                <a:lnTo>
                  <a:pt x="410339" y="1163748"/>
                </a:lnTo>
                <a:lnTo>
                  <a:pt x="60773" y="988760"/>
                </a:lnTo>
                <a:lnTo>
                  <a:pt x="57712" y="986820"/>
                </a:lnTo>
                <a:lnTo>
                  <a:pt x="52862" y="984918"/>
                </a:lnTo>
                <a:lnTo>
                  <a:pt x="47824" y="980557"/>
                </a:lnTo>
                <a:lnTo>
                  <a:pt x="42046" y="976898"/>
                </a:lnTo>
                <a:lnTo>
                  <a:pt x="27918" y="963333"/>
                </a:lnTo>
                <a:lnTo>
                  <a:pt x="25157" y="960943"/>
                </a:lnTo>
                <a:lnTo>
                  <a:pt x="22213" y="955816"/>
                </a:lnTo>
                <a:lnTo>
                  <a:pt x="14425" y="944657"/>
                </a:lnTo>
                <a:lnTo>
                  <a:pt x="9757" y="934116"/>
                </a:lnTo>
                <a:lnTo>
                  <a:pt x="6800" y="928964"/>
                </a:lnTo>
                <a:cubicBezTo>
                  <a:pt x="4651" y="923099"/>
                  <a:pt x="2989" y="916997"/>
                  <a:pt x="1864" y="910710"/>
                </a:cubicBezTo>
                <a:lnTo>
                  <a:pt x="1443" y="905947"/>
                </a:lnTo>
                <a:lnTo>
                  <a:pt x="1224" y="904994"/>
                </a:lnTo>
                <a:lnTo>
                  <a:pt x="1143" y="902556"/>
                </a:lnTo>
                <a:lnTo>
                  <a:pt x="151" y="891339"/>
                </a:lnTo>
                <a:lnTo>
                  <a:pt x="1" y="266333"/>
                </a:lnTo>
                <a:cubicBezTo>
                  <a:pt x="-1" y="258777"/>
                  <a:pt x="763" y="251402"/>
                  <a:pt x="2218" y="244277"/>
                </a:cubicBezTo>
                <a:lnTo>
                  <a:pt x="2591" y="243078"/>
                </a:lnTo>
                <a:lnTo>
                  <a:pt x="2880" y="239582"/>
                </a:lnTo>
                <a:lnTo>
                  <a:pt x="6830" y="229412"/>
                </a:lnTo>
                <a:lnTo>
                  <a:pt x="8589" y="223734"/>
                </a:lnTo>
                <a:lnTo>
                  <a:pt x="10153" y="220853"/>
                </a:lnTo>
                <a:lnTo>
                  <a:pt x="14256" y="210287"/>
                </a:lnTo>
                <a:cubicBezTo>
                  <a:pt x="24616" y="191930"/>
                  <a:pt x="40381" y="176364"/>
                  <a:pt x="60662" y="166245"/>
                </a:cubicBezTo>
                <a:close/>
              </a:path>
            </a:pathLst>
          </a:custGeom>
          <a:noFill/>
          <a:ln>
            <a:noFill/>
          </a:ln>
        </p:spPr>
      </p:pic>
      <p:pic>
        <p:nvPicPr>
          <p:cNvPr id="189" name="Google Shape;189;p16" descr="A hand holding a remote control&#10;&#10;Description automatically generated"/>
          <p:cNvPicPr preferRelativeResize="0"/>
          <p:nvPr/>
        </p:nvPicPr>
        <p:blipFill rotWithShape="1">
          <a:blip r:embed="rId3">
            <a:alphaModFix/>
          </a:blip>
          <a:srcRect/>
          <a:stretch/>
        </p:blipFill>
        <p:spPr>
          <a:xfrm>
            <a:off x="10280361" y="1562969"/>
            <a:ext cx="1917951" cy="2284880"/>
          </a:xfrm>
          <a:custGeom>
            <a:avLst/>
            <a:gdLst/>
            <a:ahLst/>
            <a:cxnLst/>
            <a:rect l="l" t="t" r="r" b="b"/>
            <a:pathLst>
              <a:path w="1917951" h="2284880" extrusionOk="0">
                <a:moveTo>
                  <a:pt x="990568" y="0"/>
                </a:moveTo>
                <a:lnTo>
                  <a:pt x="1012370" y="751"/>
                </a:lnTo>
                <a:lnTo>
                  <a:pt x="1019795" y="505"/>
                </a:lnTo>
                <a:lnTo>
                  <a:pt x="1023657" y="1141"/>
                </a:lnTo>
                <a:lnTo>
                  <a:pt x="1027380" y="1268"/>
                </a:lnTo>
                <a:lnTo>
                  <a:pt x="1034675" y="2954"/>
                </a:lnTo>
                <a:lnTo>
                  <a:pt x="1056755" y="6588"/>
                </a:lnTo>
                <a:cubicBezTo>
                  <a:pt x="1068985" y="9872"/>
                  <a:pt x="1081069" y="14430"/>
                  <a:pt x="1092834" y="20319"/>
                </a:cubicBezTo>
                <a:lnTo>
                  <a:pt x="1902329" y="425542"/>
                </a:lnTo>
                <a:lnTo>
                  <a:pt x="1917951" y="436557"/>
                </a:lnTo>
                <a:lnTo>
                  <a:pt x="1917950" y="1848798"/>
                </a:lnTo>
                <a:lnTo>
                  <a:pt x="1916494" y="1850058"/>
                </a:lnTo>
                <a:lnTo>
                  <a:pt x="1912476" y="1851637"/>
                </a:lnTo>
                <a:lnTo>
                  <a:pt x="1902521" y="1857925"/>
                </a:lnTo>
                <a:lnTo>
                  <a:pt x="1105477" y="2255615"/>
                </a:lnTo>
                <a:lnTo>
                  <a:pt x="1098788" y="2260283"/>
                </a:lnTo>
                <a:cubicBezTo>
                  <a:pt x="1066798" y="2278284"/>
                  <a:pt x="1029960" y="2286867"/>
                  <a:pt x="992902" y="2284493"/>
                </a:cubicBezTo>
                <a:lnTo>
                  <a:pt x="961819" y="2279377"/>
                </a:lnTo>
                <a:lnTo>
                  <a:pt x="960529" y="2279302"/>
                </a:lnTo>
                <a:lnTo>
                  <a:pt x="959982" y="2279075"/>
                </a:lnTo>
                <a:lnTo>
                  <a:pt x="955941" y="2278409"/>
                </a:lnTo>
                <a:cubicBezTo>
                  <a:pt x="943711" y="2275126"/>
                  <a:pt x="931628" y="2270569"/>
                  <a:pt x="919862" y="2264679"/>
                </a:cubicBezTo>
                <a:lnTo>
                  <a:pt x="105833" y="1857185"/>
                </a:lnTo>
                <a:lnTo>
                  <a:pt x="100504" y="1853809"/>
                </a:lnTo>
                <a:lnTo>
                  <a:pt x="92058" y="1850497"/>
                </a:lnTo>
                <a:lnTo>
                  <a:pt x="83283" y="1842903"/>
                </a:lnTo>
                <a:lnTo>
                  <a:pt x="73222" y="1836530"/>
                </a:lnTo>
                <a:lnTo>
                  <a:pt x="48618" y="1812907"/>
                </a:lnTo>
                <a:lnTo>
                  <a:pt x="43811" y="1808746"/>
                </a:lnTo>
                <a:lnTo>
                  <a:pt x="38684" y="1799814"/>
                </a:lnTo>
                <a:lnTo>
                  <a:pt x="25121" y="1780383"/>
                </a:lnTo>
                <a:lnTo>
                  <a:pt x="16991" y="1762025"/>
                </a:lnTo>
                <a:lnTo>
                  <a:pt x="11842" y="1753054"/>
                </a:lnTo>
                <a:cubicBezTo>
                  <a:pt x="8100" y="1742840"/>
                  <a:pt x="5205" y="1732214"/>
                  <a:pt x="3246" y="1721265"/>
                </a:cubicBezTo>
                <a:lnTo>
                  <a:pt x="2514" y="1712972"/>
                </a:lnTo>
                <a:lnTo>
                  <a:pt x="2132" y="1711310"/>
                </a:lnTo>
                <a:lnTo>
                  <a:pt x="1991" y="1707066"/>
                </a:lnTo>
                <a:lnTo>
                  <a:pt x="262" y="1687530"/>
                </a:lnTo>
                <a:lnTo>
                  <a:pt x="1" y="599103"/>
                </a:lnTo>
                <a:cubicBezTo>
                  <a:pt x="-1" y="585945"/>
                  <a:pt x="1328" y="573100"/>
                  <a:pt x="3864" y="560694"/>
                </a:cubicBezTo>
                <a:lnTo>
                  <a:pt x="4511" y="558605"/>
                </a:lnTo>
                <a:lnTo>
                  <a:pt x="5015" y="552517"/>
                </a:lnTo>
                <a:lnTo>
                  <a:pt x="11893" y="534805"/>
                </a:lnTo>
                <a:lnTo>
                  <a:pt x="14961" y="524917"/>
                </a:lnTo>
                <a:lnTo>
                  <a:pt x="17682" y="519902"/>
                </a:lnTo>
                <a:lnTo>
                  <a:pt x="24827" y="501499"/>
                </a:lnTo>
                <a:cubicBezTo>
                  <a:pt x="42870" y="469531"/>
                  <a:pt x="70324" y="442424"/>
                  <a:pt x="105641" y="424802"/>
                </a:cubicBezTo>
                <a:lnTo>
                  <a:pt x="917503" y="19718"/>
                </a:lnTo>
                <a:cubicBezTo>
                  <a:pt x="941048" y="7969"/>
                  <a:pt x="965861" y="1550"/>
                  <a:pt x="990568" y="0"/>
                </a:cubicBezTo>
                <a:close/>
              </a:path>
            </a:pathLst>
          </a:custGeom>
          <a:noFill/>
          <a:ln>
            <a:noFill/>
          </a:ln>
        </p:spPr>
      </p:pic>
      <p:pic>
        <p:nvPicPr>
          <p:cNvPr id="190" name="Google Shape;190;p16" descr="A hand holding a remote control&#10;&#10;Description automatically generated"/>
          <p:cNvPicPr preferRelativeResize="0"/>
          <p:nvPr/>
        </p:nvPicPr>
        <p:blipFill rotWithShape="1">
          <a:blip r:embed="rId4">
            <a:alphaModFix/>
          </a:blip>
          <a:srcRect/>
          <a:stretch/>
        </p:blipFill>
        <p:spPr>
          <a:xfrm>
            <a:off x="10751137" y="3846583"/>
            <a:ext cx="545482" cy="620632"/>
          </a:xfrm>
          <a:custGeom>
            <a:avLst/>
            <a:gdLst/>
            <a:ahLst/>
            <a:cxnLst/>
            <a:rect l="l" t="t" r="r" b="b"/>
            <a:pathLst>
              <a:path w="545482" h="620632" extrusionOk="0">
                <a:moveTo>
                  <a:pt x="269064" y="0"/>
                </a:moveTo>
                <a:lnTo>
                  <a:pt x="274986" y="204"/>
                </a:lnTo>
                <a:lnTo>
                  <a:pt x="277003" y="137"/>
                </a:lnTo>
                <a:lnTo>
                  <a:pt x="278052" y="309"/>
                </a:lnTo>
                <a:lnTo>
                  <a:pt x="279063" y="344"/>
                </a:lnTo>
                <a:lnTo>
                  <a:pt x="281044" y="802"/>
                </a:lnTo>
                <a:lnTo>
                  <a:pt x="287042" y="1789"/>
                </a:lnTo>
                <a:cubicBezTo>
                  <a:pt x="290364" y="2681"/>
                  <a:pt x="293646" y="3919"/>
                  <a:pt x="296842" y="5519"/>
                </a:cubicBezTo>
                <a:lnTo>
                  <a:pt x="516721" y="115588"/>
                </a:lnTo>
                <a:cubicBezTo>
                  <a:pt x="526309" y="120387"/>
                  <a:pt x="533756" y="127760"/>
                  <a:pt x="538645" y="136449"/>
                </a:cubicBezTo>
                <a:lnTo>
                  <a:pt x="541147" y="142100"/>
                </a:lnTo>
                <a:lnTo>
                  <a:pt x="541338" y="142452"/>
                </a:lnTo>
                <a:lnTo>
                  <a:pt x="541421" y="142719"/>
                </a:lnTo>
                <a:lnTo>
                  <a:pt x="542666" y="145531"/>
                </a:lnTo>
                <a:lnTo>
                  <a:pt x="543719" y="150115"/>
                </a:lnTo>
                <a:lnTo>
                  <a:pt x="544357" y="152168"/>
                </a:lnTo>
                <a:lnTo>
                  <a:pt x="544488" y="153462"/>
                </a:lnTo>
                <a:lnTo>
                  <a:pt x="544889" y="155211"/>
                </a:lnTo>
                <a:lnTo>
                  <a:pt x="544999" y="158526"/>
                </a:lnTo>
                <a:lnTo>
                  <a:pt x="545411" y="162600"/>
                </a:lnTo>
                <a:lnTo>
                  <a:pt x="545482" y="458245"/>
                </a:lnTo>
                <a:lnTo>
                  <a:pt x="545066" y="462976"/>
                </a:lnTo>
                <a:lnTo>
                  <a:pt x="544993" y="465072"/>
                </a:lnTo>
                <a:lnTo>
                  <a:pt x="544812" y="465857"/>
                </a:lnTo>
                <a:lnTo>
                  <a:pt x="544675" y="467409"/>
                </a:lnTo>
                <a:lnTo>
                  <a:pt x="543133" y="473122"/>
                </a:lnTo>
                <a:lnTo>
                  <a:pt x="542757" y="474750"/>
                </a:lnTo>
                <a:lnTo>
                  <a:pt x="542597" y="475112"/>
                </a:lnTo>
                <a:lnTo>
                  <a:pt x="542345" y="476045"/>
                </a:lnTo>
                <a:lnTo>
                  <a:pt x="541622" y="477305"/>
                </a:lnTo>
                <a:lnTo>
                  <a:pt x="538724" y="483827"/>
                </a:lnTo>
                <a:lnTo>
                  <a:pt x="534071" y="490475"/>
                </a:lnTo>
                <a:lnTo>
                  <a:pt x="533669" y="491176"/>
                </a:lnTo>
                <a:lnTo>
                  <a:pt x="533443" y="491371"/>
                </a:lnTo>
                <a:lnTo>
                  <a:pt x="532987" y="492023"/>
                </a:lnTo>
                <a:cubicBezTo>
                  <a:pt x="530801" y="494578"/>
                  <a:pt x="528346" y="496939"/>
                  <a:pt x="525639" y="499060"/>
                </a:cubicBezTo>
                <a:lnTo>
                  <a:pt x="521679" y="501561"/>
                </a:lnTo>
                <a:lnTo>
                  <a:pt x="520569" y="502523"/>
                </a:lnTo>
                <a:lnTo>
                  <a:pt x="519477" y="502951"/>
                </a:lnTo>
                <a:lnTo>
                  <a:pt x="516773" y="504659"/>
                </a:lnTo>
                <a:lnTo>
                  <a:pt x="300276" y="612682"/>
                </a:lnTo>
                <a:lnTo>
                  <a:pt x="298459" y="613950"/>
                </a:lnTo>
                <a:cubicBezTo>
                  <a:pt x="289770" y="618840"/>
                  <a:pt x="279764" y="621171"/>
                  <a:pt x="269697" y="620527"/>
                </a:cubicBezTo>
                <a:lnTo>
                  <a:pt x="261255" y="619137"/>
                </a:lnTo>
                <a:lnTo>
                  <a:pt x="260904" y="619117"/>
                </a:lnTo>
                <a:lnTo>
                  <a:pt x="260756" y="619055"/>
                </a:lnTo>
                <a:lnTo>
                  <a:pt x="259658" y="618874"/>
                </a:lnTo>
                <a:cubicBezTo>
                  <a:pt x="256336" y="617982"/>
                  <a:pt x="253054" y="616744"/>
                  <a:pt x="249858" y="615144"/>
                </a:cubicBezTo>
                <a:lnTo>
                  <a:pt x="28747" y="504459"/>
                </a:lnTo>
                <a:lnTo>
                  <a:pt x="27300" y="503542"/>
                </a:lnTo>
                <a:lnTo>
                  <a:pt x="25006" y="502642"/>
                </a:lnTo>
                <a:lnTo>
                  <a:pt x="22622" y="500580"/>
                </a:lnTo>
                <a:lnTo>
                  <a:pt x="19889" y="498848"/>
                </a:lnTo>
                <a:lnTo>
                  <a:pt x="13206" y="492432"/>
                </a:lnTo>
                <a:lnTo>
                  <a:pt x="11900" y="491301"/>
                </a:lnTo>
                <a:lnTo>
                  <a:pt x="10508" y="488876"/>
                </a:lnTo>
                <a:lnTo>
                  <a:pt x="6824" y="483598"/>
                </a:lnTo>
                <a:lnTo>
                  <a:pt x="4616" y="478611"/>
                </a:lnTo>
                <a:lnTo>
                  <a:pt x="3217" y="476174"/>
                </a:lnTo>
                <a:cubicBezTo>
                  <a:pt x="2200" y="473400"/>
                  <a:pt x="1414" y="470514"/>
                  <a:pt x="882" y="467540"/>
                </a:cubicBezTo>
                <a:lnTo>
                  <a:pt x="683" y="465287"/>
                </a:lnTo>
                <a:lnTo>
                  <a:pt x="580" y="464835"/>
                </a:lnTo>
                <a:lnTo>
                  <a:pt x="541" y="463683"/>
                </a:lnTo>
                <a:lnTo>
                  <a:pt x="72" y="458376"/>
                </a:lnTo>
                <a:lnTo>
                  <a:pt x="1" y="162731"/>
                </a:lnTo>
                <a:cubicBezTo>
                  <a:pt x="0" y="159158"/>
                  <a:pt x="361" y="155669"/>
                  <a:pt x="1050" y="152299"/>
                </a:cubicBezTo>
                <a:lnTo>
                  <a:pt x="1226" y="151731"/>
                </a:lnTo>
                <a:lnTo>
                  <a:pt x="1363" y="150078"/>
                </a:lnTo>
                <a:lnTo>
                  <a:pt x="3231" y="145267"/>
                </a:lnTo>
                <a:lnTo>
                  <a:pt x="4064" y="142581"/>
                </a:lnTo>
                <a:lnTo>
                  <a:pt x="4803" y="141218"/>
                </a:lnTo>
                <a:lnTo>
                  <a:pt x="6744" y="136220"/>
                </a:lnTo>
                <a:cubicBezTo>
                  <a:pt x="11645" y="127537"/>
                  <a:pt x="19102" y="120174"/>
                  <a:pt x="28695" y="115387"/>
                </a:cubicBezTo>
                <a:lnTo>
                  <a:pt x="249218" y="5356"/>
                </a:lnTo>
                <a:cubicBezTo>
                  <a:pt x="255613" y="2164"/>
                  <a:pt x="262353" y="421"/>
                  <a:pt x="269064" y="0"/>
                </a:cubicBezTo>
                <a:close/>
              </a:path>
            </a:pathLst>
          </a:custGeom>
          <a:noFill/>
          <a:ln>
            <a:noFill/>
          </a:ln>
        </p:spPr>
      </p:pic>
      <p:pic>
        <p:nvPicPr>
          <p:cNvPr id="191" name="Google Shape;191;p16" descr="A hand holding a remote control&#10;&#10;Description automatically generated"/>
          <p:cNvPicPr preferRelativeResize="0"/>
          <p:nvPr/>
        </p:nvPicPr>
        <p:blipFill rotWithShape="1">
          <a:blip r:embed="rId5">
            <a:alphaModFix/>
          </a:blip>
          <a:srcRect/>
          <a:stretch/>
        </p:blipFill>
        <p:spPr>
          <a:xfrm>
            <a:off x="11461681" y="3666075"/>
            <a:ext cx="736628" cy="1409250"/>
          </a:xfrm>
          <a:custGeom>
            <a:avLst/>
            <a:gdLst/>
            <a:ahLst/>
            <a:cxnLst/>
            <a:rect l="l" t="t" r="r" b="b"/>
            <a:pathLst>
              <a:path w="736628" h="1409250" extrusionOk="0">
                <a:moveTo>
                  <a:pt x="610954" y="0"/>
                </a:moveTo>
                <a:lnTo>
                  <a:pt x="624401" y="463"/>
                </a:lnTo>
                <a:lnTo>
                  <a:pt x="628981" y="311"/>
                </a:lnTo>
                <a:lnTo>
                  <a:pt x="631363" y="702"/>
                </a:lnTo>
                <a:lnTo>
                  <a:pt x="633659" y="782"/>
                </a:lnTo>
                <a:lnTo>
                  <a:pt x="638157" y="1821"/>
                </a:lnTo>
                <a:lnTo>
                  <a:pt x="651777" y="4063"/>
                </a:lnTo>
                <a:cubicBezTo>
                  <a:pt x="659320" y="6089"/>
                  <a:pt x="666773" y="8900"/>
                  <a:pt x="674029" y="12532"/>
                </a:cubicBezTo>
                <a:lnTo>
                  <a:pt x="736628" y="43868"/>
                </a:lnTo>
                <a:lnTo>
                  <a:pt x="736628" y="1363857"/>
                </a:lnTo>
                <a:lnTo>
                  <a:pt x="681828" y="1391199"/>
                </a:lnTo>
                <a:lnTo>
                  <a:pt x="677702" y="1394079"/>
                </a:lnTo>
                <a:cubicBezTo>
                  <a:pt x="657971" y="1405182"/>
                  <a:pt x="635250" y="1410475"/>
                  <a:pt x="612393" y="1409012"/>
                </a:cubicBezTo>
                <a:lnTo>
                  <a:pt x="593222" y="1405855"/>
                </a:lnTo>
                <a:lnTo>
                  <a:pt x="592428" y="1405809"/>
                </a:lnTo>
                <a:lnTo>
                  <a:pt x="592091" y="1405669"/>
                </a:lnTo>
                <a:lnTo>
                  <a:pt x="589598" y="1405259"/>
                </a:lnTo>
                <a:cubicBezTo>
                  <a:pt x="582054" y="1403234"/>
                  <a:pt x="574601" y="1400423"/>
                  <a:pt x="567346" y="1396790"/>
                </a:cubicBezTo>
                <a:lnTo>
                  <a:pt x="65275" y="1145460"/>
                </a:lnTo>
                <a:lnTo>
                  <a:pt x="61988" y="1143377"/>
                </a:lnTo>
                <a:lnTo>
                  <a:pt x="56779" y="1141334"/>
                </a:lnTo>
                <a:lnTo>
                  <a:pt x="51367" y="1136651"/>
                </a:lnTo>
                <a:lnTo>
                  <a:pt x="45160" y="1132720"/>
                </a:lnTo>
                <a:lnTo>
                  <a:pt x="29987" y="1118150"/>
                </a:lnTo>
                <a:lnTo>
                  <a:pt x="27021" y="1115582"/>
                </a:lnTo>
                <a:lnTo>
                  <a:pt x="23858" y="1110075"/>
                </a:lnTo>
                <a:lnTo>
                  <a:pt x="15494" y="1098090"/>
                </a:lnTo>
                <a:lnTo>
                  <a:pt x="10479" y="1086768"/>
                </a:lnTo>
                <a:lnTo>
                  <a:pt x="7305" y="1081235"/>
                </a:lnTo>
                <a:cubicBezTo>
                  <a:pt x="4995" y="1074934"/>
                  <a:pt x="3211" y="1068381"/>
                  <a:pt x="2003" y="1061628"/>
                </a:cubicBezTo>
                <a:lnTo>
                  <a:pt x="1550" y="1056513"/>
                </a:lnTo>
                <a:lnTo>
                  <a:pt x="1315" y="1055487"/>
                </a:lnTo>
                <a:lnTo>
                  <a:pt x="1227" y="1052870"/>
                </a:lnTo>
                <a:lnTo>
                  <a:pt x="162" y="1040821"/>
                </a:lnTo>
                <a:lnTo>
                  <a:pt x="1" y="369509"/>
                </a:lnTo>
                <a:cubicBezTo>
                  <a:pt x="-1" y="361395"/>
                  <a:pt x="818" y="353472"/>
                  <a:pt x="2384" y="345820"/>
                </a:cubicBezTo>
                <a:lnTo>
                  <a:pt x="2783" y="344532"/>
                </a:lnTo>
                <a:lnTo>
                  <a:pt x="3093" y="340777"/>
                </a:lnTo>
                <a:lnTo>
                  <a:pt x="7335" y="329852"/>
                </a:lnTo>
                <a:lnTo>
                  <a:pt x="9226" y="323754"/>
                </a:lnTo>
                <a:lnTo>
                  <a:pt x="10905" y="320661"/>
                </a:lnTo>
                <a:lnTo>
                  <a:pt x="15313" y="309310"/>
                </a:lnTo>
                <a:cubicBezTo>
                  <a:pt x="26441" y="289594"/>
                  <a:pt x="43373" y="272875"/>
                  <a:pt x="65156" y="262006"/>
                </a:cubicBezTo>
                <a:lnTo>
                  <a:pt x="565890" y="12161"/>
                </a:lnTo>
                <a:cubicBezTo>
                  <a:pt x="580413" y="4915"/>
                  <a:pt x="595715" y="955"/>
                  <a:pt x="610954" y="0"/>
                </a:cubicBezTo>
                <a:close/>
              </a:path>
            </a:pathLst>
          </a:custGeom>
          <a:noFill/>
          <a:ln>
            <a:noFill/>
          </a:ln>
        </p:spPr>
      </p:pic>
      <p:pic>
        <p:nvPicPr>
          <p:cNvPr id="192" name="Google Shape;192;p16" descr="A hand holding a remote control&#10;&#10;Description automatically generated"/>
          <p:cNvPicPr preferRelativeResize="0"/>
          <p:nvPr/>
        </p:nvPicPr>
        <p:blipFill rotWithShape="1">
          <a:blip r:embed="rId6">
            <a:alphaModFix/>
          </a:blip>
          <a:srcRect/>
          <a:stretch/>
        </p:blipFill>
        <p:spPr>
          <a:xfrm>
            <a:off x="9238806" y="3371485"/>
            <a:ext cx="1381350" cy="1571656"/>
          </a:xfrm>
          <a:custGeom>
            <a:avLst/>
            <a:gdLst/>
            <a:ahLst/>
            <a:cxnLst/>
            <a:rect l="l" t="t" r="r" b="b"/>
            <a:pathLst>
              <a:path w="1381350" h="1571656" extrusionOk="0">
                <a:moveTo>
                  <a:pt x="681363" y="0"/>
                </a:moveTo>
                <a:lnTo>
                  <a:pt x="696359" y="518"/>
                </a:lnTo>
                <a:lnTo>
                  <a:pt x="701466" y="348"/>
                </a:lnTo>
                <a:lnTo>
                  <a:pt x="704123" y="785"/>
                </a:lnTo>
                <a:lnTo>
                  <a:pt x="706684" y="873"/>
                </a:lnTo>
                <a:lnTo>
                  <a:pt x="711701" y="2032"/>
                </a:lnTo>
                <a:lnTo>
                  <a:pt x="726889" y="4532"/>
                </a:lnTo>
                <a:cubicBezTo>
                  <a:pt x="735302" y="6791"/>
                  <a:pt x="743614" y="9926"/>
                  <a:pt x="751706" y="13977"/>
                </a:cubicBezTo>
                <a:lnTo>
                  <a:pt x="1308518" y="292710"/>
                </a:lnTo>
                <a:cubicBezTo>
                  <a:pt x="1332796" y="304863"/>
                  <a:pt x="1351655" y="323534"/>
                  <a:pt x="1364037" y="345538"/>
                </a:cubicBezTo>
                <a:lnTo>
                  <a:pt x="1370373" y="359848"/>
                </a:lnTo>
                <a:lnTo>
                  <a:pt x="1370857" y="360739"/>
                </a:lnTo>
                <a:lnTo>
                  <a:pt x="1371067" y="361416"/>
                </a:lnTo>
                <a:lnTo>
                  <a:pt x="1374220" y="368536"/>
                </a:lnTo>
                <a:lnTo>
                  <a:pt x="1376886" y="380145"/>
                </a:lnTo>
                <a:lnTo>
                  <a:pt x="1378501" y="385344"/>
                </a:lnTo>
                <a:lnTo>
                  <a:pt x="1378832" y="388620"/>
                </a:lnTo>
                <a:lnTo>
                  <a:pt x="1379849" y="393051"/>
                </a:lnTo>
                <a:lnTo>
                  <a:pt x="1380128" y="401444"/>
                </a:lnTo>
                <a:lnTo>
                  <a:pt x="1381171" y="411762"/>
                </a:lnTo>
                <a:lnTo>
                  <a:pt x="1381350" y="1160437"/>
                </a:lnTo>
                <a:lnTo>
                  <a:pt x="1380296" y="1172418"/>
                </a:lnTo>
                <a:lnTo>
                  <a:pt x="1380113" y="1177727"/>
                </a:lnTo>
                <a:lnTo>
                  <a:pt x="1379654" y="1179713"/>
                </a:lnTo>
                <a:lnTo>
                  <a:pt x="1379308" y="1183643"/>
                </a:lnTo>
                <a:lnTo>
                  <a:pt x="1375403" y="1198112"/>
                </a:lnTo>
                <a:lnTo>
                  <a:pt x="1374451" y="1202234"/>
                </a:lnTo>
                <a:lnTo>
                  <a:pt x="1374043" y="1203151"/>
                </a:lnTo>
                <a:lnTo>
                  <a:pt x="1373406" y="1205512"/>
                </a:lnTo>
                <a:lnTo>
                  <a:pt x="1371576" y="1208705"/>
                </a:lnTo>
                <a:lnTo>
                  <a:pt x="1364238" y="1225218"/>
                </a:lnTo>
                <a:lnTo>
                  <a:pt x="1352453" y="1242054"/>
                </a:lnTo>
                <a:lnTo>
                  <a:pt x="1351436" y="1243830"/>
                </a:lnTo>
                <a:lnTo>
                  <a:pt x="1350864" y="1244324"/>
                </a:lnTo>
                <a:lnTo>
                  <a:pt x="1349709" y="1245975"/>
                </a:lnTo>
                <a:cubicBezTo>
                  <a:pt x="1344173" y="1252444"/>
                  <a:pt x="1337957" y="1258423"/>
                  <a:pt x="1331101" y="1263796"/>
                </a:cubicBezTo>
                <a:lnTo>
                  <a:pt x="1321073" y="1270129"/>
                </a:lnTo>
                <a:lnTo>
                  <a:pt x="1318262" y="1272564"/>
                </a:lnTo>
                <a:lnTo>
                  <a:pt x="1315498" y="1273650"/>
                </a:lnTo>
                <a:lnTo>
                  <a:pt x="1308650" y="1277974"/>
                </a:lnTo>
                <a:lnTo>
                  <a:pt x="760403" y="1551526"/>
                </a:lnTo>
                <a:lnTo>
                  <a:pt x="755802" y="1554737"/>
                </a:lnTo>
                <a:cubicBezTo>
                  <a:pt x="733798" y="1567119"/>
                  <a:pt x="708459" y="1573023"/>
                  <a:pt x="682968" y="1571390"/>
                </a:cubicBezTo>
                <a:lnTo>
                  <a:pt x="661588" y="1567871"/>
                </a:lnTo>
                <a:lnTo>
                  <a:pt x="660700" y="1567819"/>
                </a:lnTo>
                <a:lnTo>
                  <a:pt x="660325" y="1567663"/>
                </a:lnTo>
                <a:lnTo>
                  <a:pt x="657545" y="1567205"/>
                </a:lnTo>
                <a:cubicBezTo>
                  <a:pt x="649132" y="1564947"/>
                  <a:pt x="640821" y="1561812"/>
                  <a:pt x="632728" y="1557761"/>
                </a:cubicBezTo>
                <a:lnTo>
                  <a:pt x="72798" y="1277466"/>
                </a:lnTo>
                <a:lnTo>
                  <a:pt x="69131" y="1275144"/>
                </a:lnTo>
                <a:lnTo>
                  <a:pt x="63322" y="1272865"/>
                </a:lnTo>
                <a:lnTo>
                  <a:pt x="57287" y="1267642"/>
                </a:lnTo>
                <a:lnTo>
                  <a:pt x="50366" y="1263258"/>
                </a:lnTo>
                <a:lnTo>
                  <a:pt x="33442" y="1247009"/>
                </a:lnTo>
                <a:lnTo>
                  <a:pt x="30135" y="1244147"/>
                </a:lnTo>
                <a:lnTo>
                  <a:pt x="26609" y="1238004"/>
                </a:lnTo>
                <a:lnTo>
                  <a:pt x="17279" y="1224638"/>
                </a:lnTo>
                <a:lnTo>
                  <a:pt x="11688" y="1212010"/>
                </a:lnTo>
                <a:lnTo>
                  <a:pt x="8146" y="1205840"/>
                </a:lnTo>
                <a:cubicBezTo>
                  <a:pt x="5571" y="1198813"/>
                  <a:pt x="3581" y="1191505"/>
                  <a:pt x="2234" y="1183973"/>
                </a:cubicBezTo>
                <a:lnTo>
                  <a:pt x="1729" y="1178269"/>
                </a:lnTo>
                <a:lnTo>
                  <a:pt x="1467" y="1177126"/>
                </a:lnTo>
                <a:lnTo>
                  <a:pt x="1370" y="1174207"/>
                </a:lnTo>
                <a:lnTo>
                  <a:pt x="181" y="1160769"/>
                </a:lnTo>
                <a:lnTo>
                  <a:pt x="1" y="412094"/>
                </a:lnTo>
                <a:cubicBezTo>
                  <a:pt x="-1" y="403044"/>
                  <a:pt x="914" y="394208"/>
                  <a:pt x="2658" y="385674"/>
                </a:cubicBezTo>
                <a:lnTo>
                  <a:pt x="3104" y="384238"/>
                </a:lnTo>
                <a:lnTo>
                  <a:pt x="3450" y="380049"/>
                </a:lnTo>
                <a:lnTo>
                  <a:pt x="8181" y="367867"/>
                </a:lnTo>
                <a:lnTo>
                  <a:pt x="10290" y="361065"/>
                </a:lnTo>
                <a:lnTo>
                  <a:pt x="12162" y="357615"/>
                </a:lnTo>
                <a:lnTo>
                  <a:pt x="17077" y="344957"/>
                </a:lnTo>
                <a:cubicBezTo>
                  <a:pt x="29488" y="322968"/>
                  <a:pt x="48372" y="304322"/>
                  <a:pt x="72665" y="292201"/>
                </a:cubicBezTo>
                <a:lnTo>
                  <a:pt x="631105" y="13564"/>
                </a:lnTo>
                <a:cubicBezTo>
                  <a:pt x="647301" y="5482"/>
                  <a:pt x="664368" y="1067"/>
                  <a:pt x="681363" y="0"/>
                </a:cubicBezTo>
                <a:close/>
              </a:path>
            </a:pathLst>
          </a:custGeom>
          <a:noFill/>
          <a:ln>
            <a:noFill/>
          </a:ln>
        </p:spPr>
      </p:pic>
      <p:sp>
        <p:nvSpPr>
          <p:cNvPr id="193" name="Google Shape;193;p16"/>
          <p:cNvSpPr>
            <a:spLocks noGrp="1"/>
          </p:cNvSpPr>
          <p:nvPr>
            <p:ph type="pic" idx="2"/>
          </p:nvPr>
        </p:nvSpPr>
        <p:spPr>
          <a:xfrm flipH="1">
            <a:off x="2526517" y="1482660"/>
            <a:ext cx="2817461" cy="5008573"/>
          </a:xfrm>
          <a:prstGeom prst="rect">
            <a:avLst/>
          </a:prstGeom>
          <a:noFill/>
          <a:ln>
            <a:noFill/>
          </a:ln>
          <a:effectLst>
            <a:outerShdw blurRad="50800" dist="38100" dir="2700000" algn="tl" rotWithShape="0">
              <a:srgbClr val="000000">
                <a:alpha val="40000"/>
              </a:srgbClr>
            </a:outerShdw>
          </a:effectLst>
        </p:spPr>
      </p:sp>
      <p:sp>
        <p:nvSpPr>
          <p:cNvPr id="194" name="Google Shape;194;p1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1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16"/>
          <p:cNvSpPr txBox="1">
            <a:spLocks noGrp="1"/>
          </p:cNvSpPr>
          <p:nvPr>
            <p:ph type="title"/>
          </p:nvPr>
        </p:nvSpPr>
        <p:spPr>
          <a:xfrm>
            <a:off x="631824" y="294694"/>
            <a:ext cx="1051916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97" name="Google Shape;197;p16"/>
          <p:cNvGrpSpPr/>
          <p:nvPr/>
        </p:nvGrpSpPr>
        <p:grpSpPr>
          <a:xfrm>
            <a:off x="796537" y="1125549"/>
            <a:ext cx="1285487" cy="1239807"/>
            <a:chOff x="1174587" y="1209675"/>
            <a:chExt cx="1332658" cy="1285301"/>
          </a:xfrm>
        </p:grpSpPr>
        <p:sp>
          <p:nvSpPr>
            <p:cNvPr id="198" name="Google Shape;198;p1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99" name="Google Shape;199;p16"/>
            <p:cNvPicPr preferRelativeResize="0"/>
            <p:nvPr/>
          </p:nvPicPr>
          <p:blipFill rotWithShape="1">
            <a:blip r:embed="rId7">
              <a:alphaModFix/>
            </a:blip>
            <a:srcRect/>
            <a:stretch/>
          </p:blipFill>
          <p:spPr>
            <a:xfrm>
              <a:off x="1544209" y="1563257"/>
              <a:ext cx="588541" cy="588541"/>
            </a:xfrm>
            <a:prstGeom prst="rect">
              <a:avLst/>
            </a:prstGeom>
            <a:noFill/>
            <a:ln>
              <a:noFill/>
            </a:ln>
          </p:spPr>
        </p:pic>
      </p:grpSp>
      <p:sp>
        <p:nvSpPr>
          <p:cNvPr id="200" name="Google Shape;200;p16"/>
          <p:cNvSpPr txBox="1">
            <a:spLocks noGrp="1"/>
          </p:cNvSpPr>
          <p:nvPr>
            <p:ph type="body" idx="1"/>
          </p:nvPr>
        </p:nvSpPr>
        <p:spPr>
          <a:xfrm>
            <a:off x="5522707" y="2159576"/>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1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2" name="Google Shape;202;p16"/>
          <p:cNvSpPr/>
          <p:nvPr/>
        </p:nvSpPr>
        <p:spPr>
          <a:xfrm rot="1595518">
            <a:off x="9128819" y="3439114"/>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16"/>
          <p:cNvSpPr/>
          <p:nvPr/>
        </p:nvSpPr>
        <p:spPr>
          <a:xfrm rot="1595518">
            <a:off x="10124912" y="1654176"/>
            <a:ext cx="2295959" cy="2084557"/>
          </a:xfrm>
          <a:custGeom>
            <a:avLst/>
            <a:gdLst/>
            <a:ahLst/>
            <a:cxnLst/>
            <a:rect l="l" t="t" r="r" b="b"/>
            <a:pathLst>
              <a:path w="2295959" h="2084557" extrusionOk="0">
                <a:moveTo>
                  <a:pt x="639094" y="27608"/>
                </a:moveTo>
                <a:lnTo>
                  <a:pt x="658926" y="18521"/>
                </a:lnTo>
                <a:lnTo>
                  <a:pt x="665455" y="14977"/>
                </a:lnTo>
                <a:lnTo>
                  <a:pt x="669193" y="13817"/>
                </a:lnTo>
                <a:lnTo>
                  <a:pt x="672580" y="12264"/>
                </a:lnTo>
                <a:lnTo>
                  <a:pt x="679857" y="10506"/>
                </a:lnTo>
                <a:lnTo>
                  <a:pt x="701229" y="3872"/>
                </a:lnTo>
                <a:cubicBezTo>
                  <a:pt x="713635" y="1334"/>
                  <a:pt x="726481" y="0"/>
                  <a:pt x="739637" y="0"/>
                </a:cubicBezTo>
                <a:lnTo>
                  <a:pt x="1644893" y="0"/>
                </a:lnTo>
                <a:lnTo>
                  <a:pt x="1663793" y="2857"/>
                </a:lnTo>
                <a:lnTo>
                  <a:pt x="2295959" y="1265707"/>
                </a:lnTo>
                <a:lnTo>
                  <a:pt x="2295221" y="1267486"/>
                </a:lnTo>
                <a:lnTo>
                  <a:pt x="2292335" y="1270696"/>
                </a:lnTo>
                <a:lnTo>
                  <a:pt x="2286248" y="1280775"/>
                </a:lnTo>
                <a:lnTo>
                  <a:pt x="1751537" y="1993180"/>
                </a:lnTo>
                <a:lnTo>
                  <a:pt x="1747645" y="2000349"/>
                </a:lnTo>
                <a:cubicBezTo>
                  <a:pt x="1727097" y="2030765"/>
                  <a:pt x="1697998" y="2054930"/>
                  <a:pt x="1663797" y="2069396"/>
                </a:cubicBezTo>
                <a:lnTo>
                  <a:pt x="1633712" y="2078735"/>
                </a:lnTo>
                <a:lnTo>
                  <a:pt x="1632525" y="2079245"/>
                </a:lnTo>
                <a:lnTo>
                  <a:pt x="1631934" y="2079287"/>
                </a:lnTo>
                <a:lnTo>
                  <a:pt x="1628023" y="2080501"/>
                </a:lnTo>
                <a:cubicBezTo>
                  <a:pt x="1615617" y="2083039"/>
                  <a:pt x="1602772" y="2084373"/>
                  <a:pt x="1589614" y="2084373"/>
                </a:cubicBezTo>
                <a:lnTo>
                  <a:pt x="679288" y="2084372"/>
                </a:lnTo>
                <a:lnTo>
                  <a:pt x="673011" y="2083739"/>
                </a:lnTo>
                <a:lnTo>
                  <a:pt x="663976" y="2084557"/>
                </a:lnTo>
                <a:lnTo>
                  <a:pt x="652730" y="2081695"/>
                </a:lnTo>
                <a:lnTo>
                  <a:pt x="640880" y="2080500"/>
                </a:lnTo>
                <a:lnTo>
                  <a:pt x="608305" y="2070389"/>
                </a:lnTo>
                <a:lnTo>
                  <a:pt x="602143" y="2068820"/>
                </a:lnTo>
                <a:lnTo>
                  <a:pt x="593561" y="2063128"/>
                </a:lnTo>
                <a:lnTo>
                  <a:pt x="572734" y="2051824"/>
                </a:lnTo>
                <a:lnTo>
                  <a:pt x="557247" y="2039047"/>
                </a:lnTo>
                <a:lnTo>
                  <a:pt x="548627" y="2033330"/>
                </a:lnTo>
                <a:cubicBezTo>
                  <a:pt x="540708" y="2025871"/>
                  <a:pt x="533363" y="2017665"/>
                  <a:pt x="526710" y="2008751"/>
                </a:cubicBezTo>
                <a:lnTo>
                  <a:pt x="522343" y="2001663"/>
                </a:lnTo>
                <a:lnTo>
                  <a:pt x="521258" y="2000348"/>
                </a:lnTo>
                <a:lnTo>
                  <a:pt x="519232" y="1996616"/>
                </a:lnTo>
                <a:lnTo>
                  <a:pt x="508941" y="1979921"/>
                </a:lnTo>
                <a:lnTo>
                  <a:pt x="21491" y="1006747"/>
                </a:lnTo>
                <a:cubicBezTo>
                  <a:pt x="15599" y="994983"/>
                  <a:pt x="11038" y="982901"/>
                  <a:pt x="7752" y="970672"/>
                </a:cubicBezTo>
                <a:lnTo>
                  <a:pt x="7396" y="968515"/>
                </a:lnTo>
                <a:lnTo>
                  <a:pt x="5121" y="962845"/>
                </a:lnTo>
                <a:lnTo>
                  <a:pt x="3343" y="943928"/>
                </a:lnTo>
                <a:lnTo>
                  <a:pt x="1660" y="933713"/>
                </a:lnTo>
                <a:lnTo>
                  <a:pt x="1848" y="928010"/>
                </a:lnTo>
                <a:lnTo>
                  <a:pt x="0" y="908356"/>
                </a:lnTo>
                <a:cubicBezTo>
                  <a:pt x="1824" y="871693"/>
                  <a:pt x="14240" y="835164"/>
                  <a:pt x="37933" y="803597"/>
                </a:cubicBezTo>
                <a:lnTo>
                  <a:pt x="582585" y="77947"/>
                </a:lnTo>
                <a:cubicBezTo>
                  <a:pt x="598380" y="56901"/>
                  <a:pt x="617694" y="40054"/>
                  <a:pt x="639094" y="27608"/>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16"/>
          <p:cNvSpPr/>
          <p:nvPr/>
        </p:nvSpPr>
        <p:spPr>
          <a:xfrm rot="1595518">
            <a:off x="11379664" y="3655833"/>
            <a:ext cx="1117063" cy="1285696"/>
          </a:xfrm>
          <a:custGeom>
            <a:avLst/>
            <a:gdLst/>
            <a:ahLst/>
            <a:cxnLst/>
            <a:rect l="l" t="t" r="r" b="b"/>
            <a:pathLst>
              <a:path w="1117063" h="1285696" extrusionOk="0">
                <a:moveTo>
                  <a:pt x="394175" y="17028"/>
                </a:moveTo>
                <a:lnTo>
                  <a:pt x="406407" y="11423"/>
                </a:lnTo>
                <a:lnTo>
                  <a:pt x="410434" y="9237"/>
                </a:lnTo>
                <a:lnTo>
                  <a:pt x="412739" y="8521"/>
                </a:lnTo>
                <a:lnTo>
                  <a:pt x="414828" y="7564"/>
                </a:lnTo>
                <a:lnTo>
                  <a:pt x="419316" y="6480"/>
                </a:lnTo>
                <a:lnTo>
                  <a:pt x="432498" y="2388"/>
                </a:lnTo>
                <a:cubicBezTo>
                  <a:pt x="440150" y="823"/>
                  <a:pt x="448073" y="0"/>
                  <a:pt x="456187" y="0"/>
                </a:cubicBezTo>
                <a:lnTo>
                  <a:pt x="526191" y="0"/>
                </a:lnTo>
                <a:lnTo>
                  <a:pt x="1117063" y="1180356"/>
                </a:lnTo>
                <a:lnTo>
                  <a:pt x="1080299" y="1229337"/>
                </a:lnTo>
                <a:lnTo>
                  <a:pt x="1077899" y="1233759"/>
                </a:lnTo>
                <a:cubicBezTo>
                  <a:pt x="1065225" y="1252519"/>
                  <a:pt x="1047277" y="1267423"/>
                  <a:pt x="1026183" y="1276346"/>
                </a:cubicBezTo>
                <a:lnTo>
                  <a:pt x="1007627" y="1282105"/>
                </a:lnTo>
                <a:lnTo>
                  <a:pt x="1006896" y="1282420"/>
                </a:lnTo>
                <a:lnTo>
                  <a:pt x="1006532" y="1282445"/>
                </a:lnTo>
                <a:lnTo>
                  <a:pt x="1004119" y="1283194"/>
                </a:lnTo>
                <a:cubicBezTo>
                  <a:pt x="996467" y="1284760"/>
                  <a:pt x="988544" y="1285583"/>
                  <a:pt x="980430" y="1285582"/>
                </a:cubicBezTo>
                <a:lnTo>
                  <a:pt x="418966" y="1285582"/>
                </a:lnTo>
                <a:lnTo>
                  <a:pt x="415094" y="1285191"/>
                </a:lnTo>
                <a:lnTo>
                  <a:pt x="409522" y="1285696"/>
                </a:lnTo>
                <a:lnTo>
                  <a:pt x="402586" y="1283931"/>
                </a:lnTo>
                <a:lnTo>
                  <a:pt x="395276" y="1283194"/>
                </a:lnTo>
                <a:lnTo>
                  <a:pt x="375186" y="1276957"/>
                </a:lnTo>
                <a:lnTo>
                  <a:pt x="371384" y="1275989"/>
                </a:lnTo>
                <a:lnTo>
                  <a:pt x="366091" y="1272480"/>
                </a:lnTo>
                <a:lnTo>
                  <a:pt x="353246" y="1265507"/>
                </a:lnTo>
                <a:lnTo>
                  <a:pt x="343694" y="1257627"/>
                </a:lnTo>
                <a:lnTo>
                  <a:pt x="338379" y="1254100"/>
                </a:lnTo>
                <a:cubicBezTo>
                  <a:pt x="333493" y="1249500"/>
                  <a:pt x="328964" y="1244439"/>
                  <a:pt x="324861" y="1238941"/>
                </a:cubicBezTo>
                <a:lnTo>
                  <a:pt x="322166" y="1234570"/>
                </a:lnTo>
                <a:lnTo>
                  <a:pt x="321497" y="1233758"/>
                </a:lnTo>
                <a:lnTo>
                  <a:pt x="320247" y="1231457"/>
                </a:lnTo>
                <a:lnTo>
                  <a:pt x="313901" y="1221159"/>
                </a:lnTo>
                <a:lnTo>
                  <a:pt x="13255" y="620933"/>
                </a:lnTo>
                <a:cubicBezTo>
                  <a:pt x="9621" y="613678"/>
                  <a:pt x="6807" y="606226"/>
                  <a:pt x="4782" y="598683"/>
                </a:cubicBezTo>
                <a:lnTo>
                  <a:pt x="4562" y="597353"/>
                </a:lnTo>
                <a:lnTo>
                  <a:pt x="3158" y="593856"/>
                </a:lnTo>
                <a:lnTo>
                  <a:pt x="2062" y="582188"/>
                </a:lnTo>
                <a:lnTo>
                  <a:pt x="1023" y="575888"/>
                </a:lnTo>
                <a:lnTo>
                  <a:pt x="1139" y="572371"/>
                </a:lnTo>
                <a:lnTo>
                  <a:pt x="0" y="560248"/>
                </a:lnTo>
                <a:cubicBezTo>
                  <a:pt x="1125" y="537636"/>
                  <a:pt x="8782" y="515106"/>
                  <a:pt x="23396" y="495636"/>
                </a:cubicBezTo>
                <a:lnTo>
                  <a:pt x="359322" y="48075"/>
                </a:lnTo>
                <a:cubicBezTo>
                  <a:pt x="369065" y="35095"/>
                  <a:pt x="380976" y="24704"/>
                  <a:pt x="394175" y="17028"/>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5" name="Google Shape;205;p16"/>
          <p:cNvSpPr/>
          <p:nvPr/>
        </p:nvSpPr>
        <p:spPr>
          <a:xfrm rot="1595518">
            <a:off x="11691895" y="664471"/>
            <a:ext cx="780986" cy="1048109"/>
          </a:xfrm>
          <a:custGeom>
            <a:avLst/>
            <a:gdLst/>
            <a:ahLst/>
            <a:cxnLst/>
            <a:rect l="l" t="t" r="r" b="b"/>
            <a:pathLst>
              <a:path w="780986" h="1048109" extrusionOk="0">
                <a:moveTo>
                  <a:pt x="256370" y="0"/>
                </a:moveTo>
                <a:lnTo>
                  <a:pt x="780986" y="1048003"/>
                </a:lnTo>
                <a:lnTo>
                  <a:pt x="390067" y="1048003"/>
                </a:lnTo>
                <a:lnTo>
                  <a:pt x="386462" y="1047639"/>
                </a:lnTo>
                <a:lnTo>
                  <a:pt x="381273" y="1048109"/>
                </a:lnTo>
                <a:lnTo>
                  <a:pt x="374816" y="1046465"/>
                </a:lnTo>
                <a:lnTo>
                  <a:pt x="368011" y="1045779"/>
                </a:lnTo>
                <a:lnTo>
                  <a:pt x="349306" y="1039973"/>
                </a:lnTo>
                <a:lnTo>
                  <a:pt x="345767" y="1039072"/>
                </a:lnTo>
                <a:lnTo>
                  <a:pt x="340839" y="1035805"/>
                </a:lnTo>
                <a:lnTo>
                  <a:pt x="328880" y="1029313"/>
                </a:lnTo>
                <a:lnTo>
                  <a:pt x="319987" y="1021976"/>
                </a:lnTo>
                <a:lnTo>
                  <a:pt x="315037" y="1018693"/>
                </a:lnTo>
                <a:cubicBezTo>
                  <a:pt x="310490" y="1014410"/>
                  <a:pt x="306272" y="1009698"/>
                  <a:pt x="302452" y="1004579"/>
                </a:cubicBezTo>
                <a:lnTo>
                  <a:pt x="299943" y="1000509"/>
                </a:lnTo>
                <a:lnTo>
                  <a:pt x="299321" y="999754"/>
                </a:lnTo>
                <a:lnTo>
                  <a:pt x="298157" y="997611"/>
                </a:lnTo>
                <a:lnTo>
                  <a:pt x="292249" y="988024"/>
                </a:lnTo>
                <a:lnTo>
                  <a:pt x="12341" y="429200"/>
                </a:lnTo>
                <a:cubicBezTo>
                  <a:pt x="8957" y="422445"/>
                  <a:pt x="6339" y="415508"/>
                  <a:pt x="4451" y="408485"/>
                </a:cubicBezTo>
                <a:lnTo>
                  <a:pt x="4247" y="407246"/>
                </a:lnTo>
                <a:lnTo>
                  <a:pt x="2941" y="403990"/>
                </a:lnTo>
                <a:lnTo>
                  <a:pt x="1920" y="393128"/>
                </a:lnTo>
                <a:lnTo>
                  <a:pt x="952" y="387263"/>
                </a:lnTo>
                <a:lnTo>
                  <a:pt x="1061" y="383987"/>
                </a:lnTo>
                <a:lnTo>
                  <a:pt x="0" y="372702"/>
                </a:lnTo>
                <a:cubicBezTo>
                  <a:pt x="1047" y="351649"/>
                  <a:pt x="8176" y="330673"/>
                  <a:pt x="21782" y="31254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6" name="Google Shape;206;p16"/>
          <p:cNvSpPr/>
          <p:nvPr/>
        </p:nvSpPr>
        <p:spPr>
          <a:xfrm rot="1595518">
            <a:off x="10706935" y="3872935"/>
            <a:ext cx="631306" cy="56621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1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ual Phone Demo">
  <p:cSld name="Dual Phone Demo">
    <p:bg>
      <p:bgPr>
        <a:gradFill>
          <a:gsLst>
            <a:gs pos="0">
              <a:srgbClr val="F2F2F2"/>
            </a:gs>
            <a:gs pos="37000">
              <a:schemeClr val="lt1"/>
            </a:gs>
            <a:gs pos="100000">
              <a:schemeClr val="lt1"/>
            </a:gs>
          </a:gsLst>
          <a:lin ang="5400000" scaled="0"/>
        </a:gradFill>
        <a:effectLst/>
      </p:bgPr>
    </p:bg>
    <p:spTree>
      <p:nvGrpSpPr>
        <p:cNvPr id="1" name="Shape 208"/>
        <p:cNvGrpSpPr/>
        <p:nvPr/>
      </p:nvGrpSpPr>
      <p:grpSpPr>
        <a:xfrm>
          <a:off x="0" y="0"/>
          <a:ext cx="0" cy="0"/>
          <a:chOff x="0" y="0"/>
          <a:chExt cx="0" cy="0"/>
        </a:xfrm>
      </p:grpSpPr>
      <p:sp>
        <p:nvSpPr>
          <p:cNvPr id="209" name="Google Shape;209;p17"/>
          <p:cNvSpPr>
            <a:spLocks noGrp="1"/>
          </p:cNvSpPr>
          <p:nvPr>
            <p:ph type="pic" idx="2"/>
          </p:nvPr>
        </p:nvSpPr>
        <p:spPr>
          <a:xfrm flipH="1">
            <a:off x="2224858" y="1482660"/>
            <a:ext cx="2817461" cy="5008573"/>
          </a:xfrm>
          <a:prstGeom prst="rect">
            <a:avLst/>
          </a:prstGeom>
          <a:noFill/>
          <a:ln>
            <a:noFill/>
          </a:ln>
          <a:effectLst>
            <a:outerShdw blurRad="50800" dist="38100" dir="2700000" algn="tl" rotWithShape="0">
              <a:srgbClr val="000000">
                <a:alpha val="40000"/>
              </a:srgbClr>
            </a:outerShdw>
          </a:effectLst>
        </p:spPr>
      </p:sp>
      <p:sp>
        <p:nvSpPr>
          <p:cNvPr id="210" name="Google Shape;210;p1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1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2" name="Google Shape;212;p17"/>
          <p:cNvSpPr txBox="1">
            <a:spLocks noGrp="1"/>
          </p:cNvSpPr>
          <p:nvPr>
            <p:ph type="title"/>
          </p:nvPr>
        </p:nvSpPr>
        <p:spPr>
          <a:xfrm>
            <a:off x="631825" y="294694"/>
            <a:ext cx="10480622"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17"/>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4" name="Google Shape;214;p17"/>
          <p:cNvSpPr txBox="1">
            <a:spLocks noGrp="1"/>
          </p:cNvSpPr>
          <p:nvPr>
            <p:ph type="body" idx="1"/>
          </p:nvPr>
        </p:nvSpPr>
        <p:spPr>
          <a:xfrm>
            <a:off x="8468544" y="2159575"/>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7"/>
          <p:cNvSpPr>
            <a:spLocks noGrp="1"/>
          </p:cNvSpPr>
          <p:nvPr>
            <p:ph type="pic" idx="4"/>
          </p:nvPr>
        </p:nvSpPr>
        <p:spPr>
          <a:xfrm flipH="1">
            <a:off x="5346701" y="1482659"/>
            <a:ext cx="2817461" cy="5008573"/>
          </a:xfrm>
          <a:prstGeom prst="rect">
            <a:avLst/>
          </a:prstGeom>
          <a:noFill/>
          <a:ln>
            <a:noFill/>
          </a:ln>
          <a:effectLst>
            <a:outerShdw blurRad="50800" dist="38100" dir="2700000" algn="tl" rotWithShape="0">
              <a:srgbClr val="000000">
                <a:alpha val="40000"/>
              </a:srgbClr>
            </a:outerShdw>
          </a:effectLst>
        </p:spPr>
      </p:sp>
      <p:pic>
        <p:nvPicPr>
          <p:cNvPr id="217" name="Google Shape;217;p17"/>
          <p:cNvPicPr preferRelativeResize="0"/>
          <p:nvPr/>
        </p:nvPicPr>
        <p:blipFill rotWithShape="1">
          <a:blip r:embed="rId2">
            <a:alphaModFix/>
          </a:blip>
          <a:srcRect/>
          <a:stretch/>
        </p:blipFill>
        <p:spPr>
          <a:xfrm>
            <a:off x="1153075" y="1466615"/>
            <a:ext cx="567709" cy="567709"/>
          </a:xfrm>
          <a:prstGeom prst="rect">
            <a:avLst/>
          </a:prstGeom>
          <a:noFill/>
          <a:ln>
            <a:noFill/>
          </a:ln>
        </p:spPr>
      </p:pic>
      <p:sp>
        <p:nvSpPr>
          <p:cNvPr id="218" name="Google Shape;218;p1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Term Explanation">
  <p:cSld name="5_Term Explanation">
    <p:bg>
      <p:bgPr>
        <a:gradFill>
          <a:gsLst>
            <a:gs pos="0">
              <a:srgbClr val="F2F2F2"/>
            </a:gs>
            <a:gs pos="37000">
              <a:schemeClr val="lt1"/>
            </a:gs>
            <a:gs pos="100000">
              <a:schemeClr val="lt1"/>
            </a:gs>
          </a:gsLst>
          <a:lin ang="5400000" scaled="0"/>
        </a:gradFill>
        <a:effectLst/>
      </p:bgPr>
    </p:bg>
    <p:spTree>
      <p:nvGrpSpPr>
        <p:cNvPr id="1" name="Shape 219"/>
        <p:cNvGrpSpPr/>
        <p:nvPr/>
      </p:nvGrpSpPr>
      <p:grpSpPr>
        <a:xfrm>
          <a:off x="0" y="0"/>
          <a:ext cx="0" cy="0"/>
          <a:chOff x="0" y="0"/>
          <a:chExt cx="0" cy="0"/>
        </a:xfrm>
      </p:grpSpPr>
      <p:pic>
        <p:nvPicPr>
          <p:cNvPr id="220" name="Google Shape;220;p18" descr="A close up of a computer keyboard&#10;&#10;Description automatically generated"/>
          <p:cNvPicPr preferRelativeResize="0"/>
          <p:nvPr/>
        </p:nvPicPr>
        <p:blipFill rotWithShape="1">
          <a:blip r:embed="rId2">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221" name="Google Shape;221;p18" descr="A close up of a computer keyboard&#10;&#10;Description automatically generated"/>
          <p:cNvPicPr preferRelativeResize="0"/>
          <p:nvPr/>
        </p:nvPicPr>
        <p:blipFill rotWithShape="1">
          <a:blip r:embed="rId3">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222" name="Google Shape;222;p18" descr="A close up of a computer keyboard&#10;&#10;Description automatically generated"/>
          <p:cNvPicPr preferRelativeResize="0"/>
          <p:nvPr/>
        </p:nvPicPr>
        <p:blipFill rotWithShape="1">
          <a:blip r:embed="rId4">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223" name="Google Shape;223;p18" descr="A close up of a computer keyboard&#10;&#10;Description automatically generated"/>
          <p:cNvPicPr preferRelativeResize="0"/>
          <p:nvPr/>
        </p:nvPicPr>
        <p:blipFill rotWithShape="1">
          <a:blip r:embed="rId5">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224" name="Google Shape;224;p18" descr="A close up of a computer keyboard&#10;&#10;Description automatically generated"/>
          <p:cNvPicPr preferRelativeResize="0"/>
          <p:nvPr/>
        </p:nvPicPr>
        <p:blipFill rotWithShape="1">
          <a:blip r:embed="rId6">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225" name="Google Shape;225;p1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6" name="Google Shape;226;p1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1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28" name="Google Shape;228;p18"/>
          <p:cNvGrpSpPr/>
          <p:nvPr/>
        </p:nvGrpSpPr>
        <p:grpSpPr>
          <a:xfrm>
            <a:off x="796537" y="1125549"/>
            <a:ext cx="1285487" cy="1239807"/>
            <a:chOff x="1174587" y="1209675"/>
            <a:chExt cx="1332658" cy="1285301"/>
          </a:xfrm>
        </p:grpSpPr>
        <p:sp>
          <p:nvSpPr>
            <p:cNvPr id="229" name="Google Shape;229;p1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30" name="Google Shape;230;p18"/>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231" name="Google Shape;231;p18"/>
          <p:cNvSpPr/>
          <p:nvPr/>
        </p:nvSpPr>
        <p:spPr>
          <a:xfrm rot="1595518">
            <a:off x="2566289" y="2073697"/>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2" name="Google Shape;232;p18"/>
          <p:cNvSpPr txBox="1">
            <a:spLocks noGrp="1"/>
          </p:cNvSpPr>
          <p:nvPr>
            <p:ph type="body" idx="1"/>
          </p:nvPr>
        </p:nvSpPr>
        <p:spPr>
          <a:xfrm>
            <a:off x="4689008" y="2479101"/>
            <a:ext cx="5766806" cy="1188205"/>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
          <p:cNvSpPr>
            <a:spLocks noGrp="1"/>
          </p:cNvSpPr>
          <p:nvPr>
            <p:ph type="pic" idx="2"/>
          </p:nvPr>
        </p:nvSpPr>
        <p:spPr>
          <a:xfrm>
            <a:off x="2938467" y="2331464"/>
            <a:ext cx="1484451" cy="1483480"/>
          </a:xfrm>
          <a:prstGeom prst="rect">
            <a:avLst/>
          </a:prstGeom>
          <a:noFill/>
          <a:ln>
            <a:noFill/>
          </a:ln>
          <a:effectLst>
            <a:outerShdw blurRad="50800" dist="38100" dir="2700000" algn="tl" rotWithShape="0">
              <a:srgbClr val="000000">
                <a:alpha val="40000"/>
              </a:srgbClr>
            </a:outerShdw>
          </a:effectLst>
        </p:spPr>
      </p:sp>
      <p:sp>
        <p:nvSpPr>
          <p:cNvPr id="234" name="Google Shape;234;p1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5" name="Google Shape;235;p18"/>
          <p:cNvSpPr/>
          <p:nvPr/>
        </p:nvSpPr>
        <p:spPr>
          <a:xfrm rot="1595518">
            <a:off x="1126064" y="4208058"/>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6" name="Google Shape;236;p18"/>
          <p:cNvSpPr txBox="1">
            <a:spLocks noGrp="1"/>
          </p:cNvSpPr>
          <p:nvPr>
            <p:ph type="body" idx="4"/>
          </p:nvPr>
        </p:nvSpPr>
        <p:spPr>
          <a:xfrm>
            <a:off x="3248783" y="4613462"/>
            <a:ext cx="5288989" cy="1188205"/>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7" name="Google Shape;237;p18"/>
          <p:cNvSpPr>
            <a:spLocks noGrp="1"/>
          </p:cNvSpPr>
          <p:nvPr>
            <p:ph type="pic" idx="5"/>
          </p:nvPr>
        </p:nvSpPr>
        <p:spPr>
          <a:xfrm>
            <a:off x="1498242" y="4465825"/>
            <a:ext cx="1484451" cy="1483480"/>
          </a:xfrm>
          <a:prstGeom prst="rect">
            <a:avLst/>
          </a:prstGeom>
          <a:noFill/>
          <a:ln>
            <a:noFill/>
          </a:ln>
          <a:effectLst>
            <a:outerShdw blurRad="50800" dist="38100" dir="2700000" algn="tl" rotWithShape="0">
              <a:srgbClr val="000000">
                <a:alpha val="40000"/>
              </a:srgbClr>
            </a:outerShdw>
          </a:effectLst>
        </p:spPr>
      </p:sp>
      <p:sp>
        <p:nvSpPr>
          <p:cNvPr id="238" name="Google Shape;238;p18"/>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18"/>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0" name="Google Shape;240;p18"/>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241" name="Google Shape;241;p18"/>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18"/>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3" name="Google Shape;243;p1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rm Explanation + Note">
  <p:cSld name="Term Explanation + Note">
    <p:bg>
      <p:bgPr>
        <a:gradFill>
          <a:gsLst>
            <a:gs pos="0">
              <a:srgbClr val="F2F2F2"/>
            </a:gs>
            <a:gs pos="37000">
              <a:schemeClr val="lt1"/>
            </a:gs>
            <a:gs pos="100000">
              <a:schemeClr val="lt1"/>
            </a:gs>
          </a:gsLst>
          <a:lin ang="5400000" scaled="0"/>
        </a:gradFill>
        <a:effectLst/>
      </p:bgPr>
    </p:bg>
    <p:spTree>
      <p:nvGrpSpPr>
        <p:cNvPr id="1" name="Shape 244"/>
        <p:cNvGrpSpPr/>
        <p:nvPr/>
      </p:nvGrpSpPr>
      <p:grpSpPr>
        <a:xfrm>
          <a:off x="0" y="0"/>
          <a:ext cx="0" cy="0"/>
          <a:chOff x="0" y="0"/>
          <a:chExt cx="0" cy="0"/>
        </a:xfrm>
      </p:grpSpPr>
      <p:sp>
        <p:nvSpPr>
          <p:cNvPr id="245" name="Google Shape;245;p1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6" name="Google Shape;246;p1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7" name="Google Shape;247;p1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8" name="Google Shape;248;p19"/>
          <p:cNvGrpSpPr/>
          <p:nvPr/>
        </p:nvGrpSpPr>
        <p:grpSpPr>
          <a:xfrm>
            <a:off x="796537" y="1125549"/>
            <a:ext cx="1285487" cy="1239807"/>
            <a:chOff x="1174587" y="1209675"/>
            <a:chExt cx="1332658" cy="1285301"/>
          </a:xfrm>
        </p:grpSpPr>
        <p:sp>
          <p:nvSpPr>
            <p:cNvPr id="249" name="Google Shape;249;p1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50" name="Google Shape;250;p19"/>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251" name="Google Shape;251;p19"/>
          <p:cNvSpPr/>
          <p:nvPr/>
        </p:nvSpPr>
        <p:spPr>
          <a:xfrm rot="1595518">
            <a:off x="1972545" y="2045104"/>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2" name="Google Shape;252;p19"/>
          <p:cNvSpPr>
            <a:spLocks noGrp="1"/>
          </p:cNvSpPr>
          <p:nvPr>
            <p:ph type="pic" idx="2"/>
          </p:nvPr>
        </p:nvSpPr>
        <p:spPr>
          <a:xfrm>
            <a:off x="2490528" y="2372597"/>
            <a:ext cx="1965499" cy="1964215"/>
          </a:xfrm>
          <a:prstGeom prst="rect">
            <a:avLst/>
          </a:prstGeom>
          <a:noFill/>
          <a:ln>
            <a:noFill/>
          </a:ln>
          <a:effectLst>
            <a:outerShdw blurRad="50800" dist="38100" dir="2700000" algn="tl" rotWithShape="0">
              <a:srgbClr val="000000">
                <a:alpha val="40000"/>
              </a:srgbClr>
            </a:outerShdw>
          </a:effectLst>
        </p:spPr>
      </p:sp>
      <p:sp>
        <p:nvSpPr>
          <p:cNvPr id="253" name="Google Shape;253;p19"/>
          <p:cNvSpPr txBox="1">
            <a:spLocks noGrp="1"/>
          </p:cNvSpPr>
          <p:nvPr>
            <p:ph type="body" idx="1"/>
          </p:nvPr>
        </p:nvSpPr>
        <p:spPr>
          <a:xfrm>
            <a:off x="2602337" y="5044789"/>
            <a:ext cx="5845076" cy="80017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19"/>
          <p:cNvSpPr/>
          <p:nvPr/>
        </p:nvSpPr>
        <p:spPr>
          <a:xfrm flipH="1">
            <a:off x="2559944" y="5044790"/>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5" name="Google Shape;255;p1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6" name="Google Shape;256;p19"/>
          <p:cNvSpPr txBox="1">
            <a:spLocks noGrp="1"/>
          </p:cNvSpPr>
          <p:nvPr>
            <p:ph type="body" idx="4"/>
          </p:nvPr>
        </p:nvSpPr>
        <p:spPr>
          <a:xfrm>
            <a:off x="4812418" y="2525758"/>
            <a:ext cx="6208007" cy="1730702"/>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57" name="Google Shape;257;p19" descr="A person sitting at a table using a computer&#10;&#10;Description automatically generated"/>
          <p:cNvPicPr preferRelativeResize="0"/>
          <p:nvPr/>
        </p:nvPicPr>
        <p:blipFill rotWithShape="1">
          <a:blip r:embed="rId3">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258" name="Google Shape;258;p19" descr="A person sitting at a table using a computer&#10;&#10;Description automatically generated"/>
          <p:cNvPicPr preferRelativeResize="0"/>
          <p:nvPr/>
        </p:nvPicPr>
        <p:blipFill rotWithShape="1">
          <a:blip r:embed="rId4">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259" name="Google Shape;259;p19" descr="A person sitting at a table using a computer&#10;&#10;Description automatically generated"/>
          <p:cNvPicPr preferRelativeResize="0"/>
          <p:nvPr/>
        </p:nvPicPr>
        <p:blipFill rotWithShape="1">
          <a:blip r:embed="rId5">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260" name="Google Shape;260;p19" descr="A person sitting at a table using a computer&#10;&#10;Description automatically generated"/>
          <p:cNvPicPr preferRelativeResize="0"/>
          <p:nvPr/>
        </p:nvPicPr>
        <p:blipFill rotWithShape="1">
          <a:blip r:embed="rId6">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261" name="Google Shape;261;p19"/>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2" name="Google Shape;262;p19"/>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3" name="Google Shape;263;p19"/>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4" name="Google Shape;264;p19"/>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5" name="Google Shape;265;p1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_Term Explanation">
  <p:cSld name="10_Term Explanation">
    <p:bg>
      <p:bgPr>
        <a:gradFill>
          <a:gsLst>
            <a:gs pos="0">
              <a:srgbClr val="F2F2F2"/>
            </a:gs>
            <a:gs pos="37000">
              <a:schemeClr val="lt1"/>
            </a:gs>
            <a:gs pos="100000">
              <a:schemeClr val="lt1"/>
            </a:gs>
          </a:gsLst>
          <a:lin ang="5400000" scaled="0"/>
        </a:gradFill>
        <a:effectLst/>
      </p:bgPr>
    </p:bg>
    <p:spTree>
      <p:nvGrpSpPr>
        <p:cNvPr id="1" name="Shape 266"/>
        <p:cNvGrpSpPr/>
        <p:nvPr/>
      </p:nvGrpSpPr>
      <p:grpSpPr>
        <a:xfrm>
          <a:off x="0" y="0"/>
          <a:ext cx="0" cy="0"/>
          <a:chOff x="0" y="0"/>
          <a:chExt cx="0" cy="0"/>
        </a:xfrm>
      </p:grpSpPr>
      <p:sp>
        <p:nvSpPr>
          <p:cNvPr id="267" name="Google Shape;267;p2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8" name="Google Shape;268;p2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9" name="Google Shape;269;p20"/>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70" name="Google Shape;270;p20"/>
          <p:cNvGrpSpPr/>
          <p:nvPr/>
        </p:nvGrpSpPr>
        <p:grpSpPr>
          <a:xfrm>
            <a:off x="796537" y="1125549"/>
            <a:ext cx="1285487" cy="1239807"/>
            <a:chOff x="1174587" y="1209675"/>
            <a:chExt cx="1332658" cy="1285301"/>
          </a:xfrm>
        </p:grpSpPr>
        <p:sp>
          <p:nvSpPr>
            <p:cNvPr id="271" name="Google Shape;271;p2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20"/>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273" name="Google Shape;273;p20"/>
          <p:cNvSpPr/>
          <p:nvPr/>
        </p:nvSpPr>
        <p:spPr>
          <a:xfrm rot="1595518">
            <a:off x="2855248" y="1582498"/>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4" name="Google Shape;274;p20"/>
          <p:cNvSpPr txBox="1">
            <a:spLocks noGrp="1"/>
          </p:cNvSpPr>
          <p:nvPr>
            <p:ph type="body" idx="1"/>
          </p:nvPr>
        </p:nvSpPr>
        <p:spPr>
          <a:xfrm>
            <a:off x="4743299" y="1918012"/>
            <a:ext cx="5841574" cy="1095375"/>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20"/>
          <p:cNvSpPr>
            <a:spLocks noGrp="1"/>
          </p:cNvSpPr>
          <p:nvPr>
            <p:ph type="pic" idx="2"/>
          </p:nvPr>
        </p:nvSpPr>
        <p:spPr>
          <a:xfrm>
            <a:off x="3178708" y="1820837"/>
            <a:ext cx="1271880" cy="1271048"/>
          </a:xfrm>
          <a:prstGeom prst="rect">
            <a:avLst/>
          </a:prstGeom>
          <a:noFill/>
          <a:ln>
            <a:noFill/>
          </a:ln>
          <a:effectLst>
            <a:outerShdw blurRad="50800" dist="38100" dir="2700000" algn="tl" rotWithShape="0">
              <a:srgbClr val="000000">
                <a:alpha val="40000"/>
              </a:srgbClr>
            </a:outerShdw>
          </a:effectLst>
        </p:spPr>
      </p:sp>
      <p:sp>
        <p:nvSpPr>
          <p:cNvPr id="276" name="Google Shape;276;p2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20"/>
          <p:cNvSpPr txBox="1">
            <a:spLocks noGrp="1"/>
          </p:cNvSpPr>
          <p:nvPr>
            <p:ph type="body" idx="4"/>
          </p:nvPr>
        </p:nvSpPr>
        <p:spPr>
          <a:xfrm>
            <a:off x="3261927" y="3824603"/>
            <a:ext cx="5288989" cy="997768"/>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8" name="Google Shape;278;p20"/>
          <p:cNvSpPr>
            <a:spLocks noGrp="1"/>
          </p:cNvSpPr>
          <p:nvPr>
            <p:ph type="pic" idx="5"/>
          </p:nvPr>
        </p:nvSpPr>
        <p:spPr>
          <a:xfrm>
            <a:off x="1730786" y="3659417"/>
            <a:ext cx="1326952" cy="1326084"/>
          </a:xfrm>
          <a:prstGeom prst="rect">
            <a:avLst/>
          </a:prstGeom>
          <a:noFill/>
          <a:ln>
            <a:noFill/>
          </a:ln>
          <a:effectLst>
            <a:outerShdw blurRad="50800" dist="38100" dir="2700000" algn="tl" rotWithShape="0">
              <a:srgbClr val="000000">
                <a:alpha val="40000"/>
              </a:srgbClr>
            </a:outerShdw>
          </a:effectLst>
        </p:spPr>
      </p:sp>
      <p:sp>
        <p:nvSpPr>
          <p:cNvPr id="279" name="Google Shape;279;p20"/>
          <p:cNvSpPr txBox="1">
            <a:spLocks noGrp="1"/>
          </p:cNvSpPr>
          <p:nvPr>
            <p:ph type="body" idx="6"/>
          </p:nvPr>
        </p:nvSpPr>
        <p:spPr>
          <a:xfrm>
            <a:off x="3009091" y="5462468"/>
            <a:ext cx="5288989" cy="80017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20"/>
          <p:cNvSpPr/>
          <p:nvPr/>
        </p:nvSpPr>
        <p:spPr>
          <a:xfrm flipH="1">
            <a:off x="2966697" y="5462469"/>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1" name="Google Shape;281;p20"/>
          <p:cNvSpPr/>
          <p:nvPr/>
        </p:nvSpPr>
        <p:spPr>
          <a:xfrm rot="1595518">
            <a:off x="1440999" y="3439257"/>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82" name="Google Shape;282;p20" descr="A close up of a computer keyboard&#10;&#10;Description automatically generated"/>
          <p:cNvPicPr preferRelativeResize="0"/>
          <p:nvPr/>
        </p:nvPicPr>
        <p:blipFill rotWithShape="1">
          <a:blip r:embed="rId3">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283" name="Google Shape;283;p20" descr="A close up of a computer keyboard&#10;&#10;Description automatically generated"/>
          <p:cNvPicPr preferRelativeResize="0"/>
          <p:nvPr/>
        </p:nvPicPr>
        <p:blipFill rotWithShape="1">
          <a:blip r:embed="rId4">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284" name="Google Shape;284;p20" descr="A close up of a computer keyboard&#10;&#10;Description automatically generated"/>
          <p:cNvPicPr preferRelativeResize="0"/>
          <p:nvPr/>
        </p:nvPicPr>
        <p:blipFill rotWithShape="1">
          <a:blip r:embed="rId5">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285" name="Google Shape;285;p20" descr="A close up of a computer keyboard&#10;&#10;Description automatically generated"/>
          <p:cNvPicPr preferRelativeResize="0"/>
          <p:nvPr/>
        </p:nvPicPr>
        <p:blipFill rotWithShape="1">
          <a:blip r:embed="rId6">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286" name="Google Shape;286;p20" descr="A close up of a computer keyboard&#10;&#10;Description automatically generated"/>
          <p:cNvPicPr preferRelativeResize="0"/>
          <p:nvPr/>
        </p:nvPicPr>
        <p:blipFill rotWithShape="1">
          <a:blip r:embed="rId7">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287" name="Google Shape;287;p20"/>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8" name="Google Shape;288;p20"/>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9" name="Google Shape;289;p20"/>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290" name="Google Shape;290;p20"/>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1" name="Google Shape;291;p20"/>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2" name="Google Shape;292;p2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urse Path">
  <p:cSld name="Course Path">
    <p:bg>
      <p:bgPr>
        <a:gradFill>
          <a:gsLst>
            <a:gs pos="0">
              <a:srgbClr val="F2F2F2"/>
            </a:gs>
            <a:gs pos="37000">
              <a:schemeClr val="lt1"/>
            </a:gs>
            <a:gs pos="100000">
              <a:schemeClr val="lt1"/>
            </a:gs>
          </a:gsLst>
          <a:lin ang="5400000" scaled="0"/>
        </a:gradFill>
        <a:effectLst/>
      </p:bgPr>
    </p:bg>
    <p:spTree>
      <p:nvGrpSpPr>
        <p:cNvPr id="1" name="Shape 22"/>
        <p:cNvGrpSpPr/>
        <p:nvPr/>
      </p:nvGrpSpPr>
      <p:grpSpPr>
        <a:xfrm>
          <a:off x="0" y="0"/>
          <a:ext cx="0" cy="0"/>
          <a:chOff x="0" y="0"/>
          <a:chExt cx="0" cy="0"/>
        </a:xfrm>
      </p:grpSpPr>
      <p:sp>
        <p:nvSpPr>
          <p:cNvPr id="23" name="Google Shape;23;p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 name="Google Shape;25;p3"/>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 name="Google Shape;26;p3"/>
          <p:cNvGrpSpPr/>
          <p:nvPr/>
        </p:nvGrpSpPr>
        <p:grpSpPr>
          <a:xfrm>
            <a:off x="796537" y="1125549"/>
            <a:ext cx="1285487" cy="1239807"/>
            <a:chOff x="1174587" y="1209675"/>
            <a:chExt cx="1332658" cy="1285301"/>
          </a:xfrm>
        </p:grpSpPr>
        <p:sp>
          <p:nvSpPr>
            <p:cNvPr id="27" name="Google Shape;27;p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8" name="Google Shape;28;p3"/>
            <p:cNvPicPr preferRelativeResize="0"/>
            <p:nvPr/>
          </p:nvPicPr>
          <p:blipFill rotWithShape="1">
            <a:blip r:embed="rId2">
              <a:alphaModFix/>
            </a:blip>
            <a:srcRect/>
            <a:stretch/>
          </p:blipFill>
          <p:spPr>
            <a:xfrm>
              <a:off x="1553778" y="1533938"/>
              <a:ext cx="588541" cy="588541"/>
            </a:xfrm>
            <a:prstGeom prst="rect">
              <a:avLst/>
            </a:prstGeom>
            <a:noFill/>
            <a:ln>
              <a:noFill/>
            </a:ln>
          </p:spPr>
        </p:pic>
      </p:grpSp>
      <p:sp>
        <p:nvSpPr>
          <p:cNvPr id="29" name="Google Shape;29;p3"/>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
          <p:cNvSpPr>
            <a:spLocks noGrp="1"/>
          </p:cNvSpPr>
          <p:nvPr>
            <p:ph type="dgm" idx="2"/>
          </p:nvPr>
        </p:nvSpPr>
        <p:spPr>
          <a:xfrm>
            <a:off x="1730015" y="2262179"/>
            <a:ext cx="9090385" cy="36830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31" name="Google Shape;31;p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Command Prompt 1">
  <p:cSld name="2_Command Prompt 1">
    <p:bg>
      <p:bgPr>
        <a:gradFill>
          <a:gsLst>
            <a:gs pos="0">
              <a:srgbClr val="F2F2F2"/>
            </a:gs>
            <a:gs pos="37000">
              <a:schemeClr val="lt1"/>
            </a:gs>
            <a:gs pos="100000">
              <a:schemeClr val="lt1"/>
            </a:gs>
          </a:gsLst>
          <a:lin ang="5400000" scaled="0"/>
        </a:gradFill>
        <a:effectLst/>
      </p:bgPr>
    </p:bg>
    <p:spTree>
      <p:nvGrpSpPr>
        <p:cNvPr id="1" name="Shape 293"/>
        <p:cNvGrpSpPr/>
        <p:nvPr/>
      </p:nvGrpSpPr>
      <p:grpSpPr>
        <a:xfrm>
          <a:off x="0" y="0"/>
          <a:ext cx="0" cy="0"/>
          <a:chOff x="0" y="0"/>
          <a:chExt cx="0" cy="0"/>
        </a:xfrm>
      </p:grpSpPr>
      <p:sp>
        <p:nvSpPr>
          <p:cNvPr id="294" name="Google Shape;294;p21"/>
          <p:cNvSpPr/>
          <p:nvPr/>
        </p:nvSpPr>
        <p:spPr>
          <a:xfrm>
            <a:off x="2246735" y="1369088"/>
            <a:ext cx="8355453" cy="4222087"/>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5" name="Google Shape;295;p2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6" name="Google Shape;296;p2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7" name="Google Shape;297;p21"/>
          <p:cNvSpPr txBox="1">
            <a:spLocks noGrp="1"/>
          </p:cNvSpPr>
          <p:nvPr>
            <p:ph type="title"/>
          </p:nvPr>
        </p:nvSpPr>
        <p:spPr>
          <a:xfrm>
            <a:off x="631824" y="294694"/>
            <a:ext cx="1043813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98" name="Google Shape;298;p21"/>
          <p:cNvGrpSpPr/>
          <p:nvPr/>
        </p:nvGrpSpPr>
        <p:grpSpPr>
          <a:xfrm>
            <a:off x="796537" y="1125549"/>
            <a:ext cx="1285487" cy="1239807"/>
            <a:chOff x="1174587" y="1209675"/>
            <a:chExt cx="1332658" cy="1285301"/>
          </a:xfrm>
        </p:grpSpPr>
        <p:sp>
          <p:nvSpPr>
            <p:cNvPr id="299" name="Google Shape;299;p2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00" name="Google Shape;300;p21"/>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01" name="Google Shape;301;p21"/>
          <p:cNvSpPr txBox="1">
            <a:spLocks noGrp="1"/>
          </p:cNvSpPr>
          <p:nvPr>
            <p:ph type="body" idx="1"/>
          </p:nvPr>
        </p:nvSpPr>
        <p:spPr>
          <a:xfrm>
            <a:off x="2246735" y="1367158"/>
            <a:ext cx="8355453" cy="422401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2" name="Google Shape;302;p21"/>
          <p:cNvSpPr txBox="1">
            <a:spLocks noGrp="1"/>
          </p:cNvSpPr>
          <p:nvPr>
            <p:ph type="body" idx="2"/>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3" name="Google Shape;303;p2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21"/>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5" name="Google Shape;305;p2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Command Prompt 1">
  <p:cSld name="3_Command Prompt 1">
    <p:bg>
      <p:bgPr>
        <a:gradFill>
          <a:gsLst>
            <a:gs pos="0">
              <a:srgbClr val="F2F2F2"/>
            </a:gs>
            <a:gs pos="37000">
              <a:schemeClr val="lt1"/>
            </a:gs>
            <a:gs pos="100000">
              <a:schemeClr val="lt1"/>
            </a:gs>
          </a:gsLst>
          <a:lin ang="5400000" scaled="0"/>
        </a:gradFill>
        <a:effectLst/>
      </p:bgPr>
    </p:bg>
    <p:spTree>
      <p:nvGrpSpPr>
        <p:cNvPr id="1" name="Shape 306"/>
        <p:cNvGrpSpPr/>
        <p:nvPr/>
      </p:nvGrpSpPr>
      <p:grpSpPr>
        <a:xfrm>
          <a:off x="0" y="0"/>
          <a:ext cx="0" cy="0"/>
          <a:chOff x="0" y="0"/>
          <a:chExt cx="0" cy="0"/>
        </a:xfrm>
      </p:grpSpPr>
      <p:sp>
        <p:nvSpPr>
          <p:cNvPr id="307" name="Google Shape;307;p22"/>
          <p:cNvSpPr/>
          <p:nvPr/>
        </p:nvSpPr>
        <p:spPr>
          <a:xfrm>
            <a:off x="3402470" y="1704976"/>
            <a:ext cx="8355453" cy="3654741"/>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8" name="Google Shape;308;p2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9" name="Google Shape;309;p2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0" name="Google Shape;310;p22"/>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11" name="Google Shape;311;p22"/>
          <p:cNvGrpSpPr/>
          <p:nvPr/>
        </p:nvGrpSpPr>
        <p:grpSpPr>
          <a:xfrm>
            <a:off x="796537" y="1125549"/>
            <a:ext cx="1285487" cy="1239807"/>
            <a:chOff x="1174587" y="1209675"/>
            <a:chExt cx="1332658" cy="1285301"/>
          </a:xfrm>
        </p:grpSpPr>
        <p:sp>
          <p:nvSpPr>
            <p:cNvPr id="312" name="Google Shape;312;p2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13" name="Google Shape;313;p22"/>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14" name="Google Shape;314;p22"/>
          <p:cNvSpPr txBox="1">
            <a:spLocks noGrp="1"/>
          </p:cNvSpPr>
          <p:nvPr>
            <p:ph type="body" idx="1"/>
          </p:nvPr>
        </p:nvSpPr>
        <p:spPr>
          <a:xfrm>
            <a:off x="603601" y="2503330"/>
            <a:ext cx="2643903" cy="266557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5" name="Google Shape;315;p22"/>
          <p:cNvSpPr txBox="1">
            <a:spLocks noGrp="1"/>
          </p:cNvSpPr>
          <p:nvPr>
            <p:ph type="body" idx="2"/>
          </p:nvPr>
        </p:nvSpPr>
        <p:spPr>
          <a:xfrm>
            <a:off x="3402469" y="1704977"/>
            <a:ext cx="8355453" cy="365474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6" name="Google Shape;316;p2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7" name="Google Shape;317;p22"/>
          <p:cNvSpPr txBox="1">
            <a:spLocks noGrp="1"/>
          </p:cNvSpPr>
          <p:nvPr>
            <p:ph type="body" idx="4"/>
          </p:nvPr>
        </p:nvSpPr>
        <p:spPr>
          <a:xfrm>
            <a:off x="2258299" y="5683250"/>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8" name="Google Shape;318;p22"/>
          <p:cNvSpPr/>
          <p:nvPr/>
        </p:nvSpPr>
        <p:spPr>
          <a:xfrm>
            <a:off x="2212577" y="5695949"/>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9" name="Google Shape;319;p2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Command Prompt 1">
  <p:cSld name="4_Command Prompt 1">
    <p:bg>
      <p:bgPr>
        <a:gradFill>
          <a:gsLst>
            <a:gs pos="0">
              <a:srgbClr val="F2F2F2"/>
            </a:gs>
            <a:gs pos="37000">
              <a:schemeClr val="lt1"/>
            </a:gs>
            <a:gs pos="100000">
              <a:schemeClr val="lt1"/>
            </a:gs>
          </a:gsLst>
          <a:lin ang="5400000" scaled="0"/>
        </a:gradFill>
        <a:effectLst/>
      </p:bgPr>
    </p:bg>
    <p:spTree>
      <p:nvGrpSpPr>
        <p:cNvPr id="1" name="Shape 320"/>
        <p:cNvGrpSpPr/>
        <p:nvPr/>
      </p:nvGrpSpPr>
      <p:grpSpPr>
        <a:xfrm>
          <a:off x="0" y="0"/>
          <a:ext cx="0" cy="0"/>
          <a:chOff x="0" y="0"/>
          <a:chExt cx="0" cy="0"/>
        </a:xfrm>
      </p:grpSpPr>
      <p:sp>
        <p:nvSpPr>
          <p:cNvPr id="321" name="Google Shape;321;p23"/>
          <p:cNvSpPr/>
          <p:nvPr/>
        </p:nvSpPr>
        <p:spPr>
          <a:xfrm>
            <a:off x="1720785" y="2522233"/>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2" name="Google Shape;322;p2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3" name="Google Shape;323;p2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23"/>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5" name="Google Shape;325;p23"/>
          <p:cNvGrpSpPr/>
          <p:nvPr/>
        </p:nvGrpSpPr>
        <p:grpSpPr>
          <a:xfrm>
            <a:off x="796537" y="1125549"/>
            <a:ext cx="1285487" cy="1239807"/>
            <a:chOff x="1174587" y="1209675"/>
            <a:chExt cx="1332658" cy="1285301"/>
          </a:xfrm>
        </p:grpSpPr>
        <p:sp>
          <p:nvSpPr>
            <p:cNvPr id="326" name="Google Shape;326;p2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7" name="Google Shape;327;p23"/>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28" name="Google Shape;328;p23"/>
          <p:cNvSpPr txBox="1">
            <a:spLocks noGrp="1"/>
          </p:cNvSpPr>
          <p:nvPr>
            <p:ph type="body" idx="1"/>
          </p:nvPr>
        </p:nvSpPr>
        <p:spPr>
          <a:xfrm>
            <a:off x="1720785" y="2522233"/>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23"/>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23"/>
          <p:cNvSpPr txBox="1">
            <a:spLocks noGrp="1"/>
          </p:cNvSpPr>
          <p:nvPr>
            <p:ph type="body" idx="3"/>
          </p:nvPr>
        </p:nvSpPr>
        <p:spPr>
          <a:xfrm>
            <a:off x="2469823" y="3501034"/>
            <a:ext cx="7560297" cy="1790700"/>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23"/>
          <p:cNvSpPr txBox="1">
            <a:spLocks noGrp="1"/>
          </p:cNvSpPr>
          <p:nvPr>
            <p:ph type="body" idx="4"/>
          </p:nvPr>
        </p:nvSpPr>
        <p:spPr>
          <a:xfrm>
            <a:off x="2082025" y="5596558"/>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2" name="Google Shape;332;p23"/>
          <p:cNvSpPr/>
          <p:nvPr/>
        </p:nvSpPr>
        <p:spPr>
          <a:xfrm>
            <a:off x="2036303" y="5609257"/>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3" name="Google Shape;333;p2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6_Command Prompt 1">
  <p:cSld name="6_Command Prompt 1">
    <p:bg>
      <p:bgPr>
        <a:gradFill>
          <a:gsLst>
            <a:gs pos="0">
              <a:srgbClr val="F2F2F2"/>
            </a:gs>
            <a:gs pos="37000">
              <a:schemeClr val="lt1"/>
            </a:gs>
            <a:gs pos="100000">
              <a:schemeClr val="lt1"/>
            </a:gs>
          </a:gsLst>
          <a:lin ang="5400000" scaled="0"/>
        </a:gradFill>
        <a:effectLst/>
      </p:bgPr>
    </p:bg>
    <p:spTree>
      <p:nvGrpSpPr>
        <p:cNvPr id="1" name="Shape 334"/>
        <p:cNvGrpSpPr/>
        <p:nvPr/>
      </p:nvGrpSpPr>
      <p:grpSpPr>
        <a:xfrm>
          <a:off x="0" y="0"/>
          <a:ext cx="0" cy="0"/>
          <a:chOff x="0" y="0"/>
          <a:chExt cx="0" cy="0"/>
        </a:xfrm>
      </p:grpSpPr>
      <p:sp>
        <p:nvSpPr>
          <p:cNvPr id="335" name="Google Shape;335;p24"/>
          <p:cNvSpPr/>
          <p:nvPr/>
        </p:nvSpPr>
        <p:spPr>
          <a:xfrm>
            <a:off x="1720785" y="2268098"/>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6" name="Google Shape;336;p2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2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8" name="Google Shape;338;p24"/>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39" name="Google Shape;339;p24"/>
          <p:cNvGrpSpPr/>
          <p:nvPr/>
        </p:nvGrpSpPr>
        <p:grpSpPr>
          <a:xfrm>
            <a:off x="796537" y="1125549"/>
            <a:ext cx="1285487" cy="1239807"/>
            <a:chOff x="1174587" y="1209675"/>
            <a:chExt cx="1332658" cy="1285301"/>
          </a:xfrm>
        </p:grpSpPr>
        <p:sp>
          <p:nvSpPr>
            <p:cNvPr id="340" name="Google Shape;340;p2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1" name="Google Shape;341;p24"/>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42" name="Google Shape;342;p24"/>
          <p:cNvSpPr txBox="1">
            <a:spLocks noGrp="1"/>
          </p:cNvSpPr>
          <p:nvPr>
            <p:ph type="body" idx="1"/>
          </p:nvPr>
        </p:nvSpPr>
        <p:spPr>
          <a:xfrm>
            <a:off x="1720785" y="2268098"/>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24"/>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4" name="Google Shape;344;p24"/>
          <p:cNvSpPr txBox="1">
            <a:spLocks noGrp="1"/>
          </p:cNvSpPr>
          <p:nvPr>
            <p:ph type="body" idx="3"/>
          </p:nvPr>
        </p:nvSpPr>
        <p:spPr>
          <a:xfrm>
            <a:off x="2469823" y="3146127"/>
            <a:ext cx="7560297" cy="1790700"/>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5" name="Google Shape;345;p2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
        <p:nvSpPr>
          <p:cNvPr id="346" name="Google Shape;346;p24"/>
          <p:cNvSpPr/>
          <p:nvPr/>
        </p:nvSpPr>
        <p:spPr>
          <a:xfrm>
            <a:off x="1720785" y="5732452"/>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7" name="Google Shape;347;p24"/>
          <p:cNvSpPr txBox="1">
            <a:spLocks noGrp="1"/>
          </p:cNvSpPr>
          <p:nvPr>
            <p:ph type="body" idx="4"/>
          </p:nvPr>
        </p:nvSpPr>
        <p:spPr>
          <a:xfrm>
            <a:off x="1720785" y="5732452"/>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8" name="Google Shape;348;p24"/>
          <p:cNvSpPr txBox="1">
            <a:spLocks noGrp="1"/>
          </p:cNvSpPr>
          <p:nvPr>
            <p:ph type="body" idx="5"/>
          </p:nvPr>
        </p:nvSpPr>
        <p:spPr>
          <a:xfrm>
            <a:off x="1720784" y="5329915"/>
            <a:ext cx="1285487" cy="402537"/>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Command Prompt 1">
  <p:cSld name="5_Command Prompt 1">
    <p:bg>
      <p:bgPr>
        <a:gradFill>
          <a:gsLst>
            <a:gs pos="0">
              <a:srgbClr val="F2F2F2"/>
            </a:gs>
            <a:gs pos="37000">
              <a:schemeClr val="lt1"/>
            </a:gs>
            <a:gs pos="100000">
              <a:schemeClr val="lt1"/>
            </a:gs>
          </a:gsLst>
          <a:lin ang="5400000" scaled="0"/>
        </a:gradFill>
        <a:effectLst/>
      </p:bgPr>
    </p:bg>
    <p:spTree>
      <p:nvGrpSpPr>
        <p:cNvPr id="1" name="Shape 349"/>
        <p:cNvGrpSpPr/>
        <p:nvPr/>
      </p:nvGrpSpPr>
      <p:grpSpPr>
        <a:xfrm>
          <a:off x="0" y="0"/>
          <a:ext cx="0" cy="0"/>
          <a:chOff x="0" y="0"/>
          <a:chExt cx="0" cy="0"/>
        </a:xfrm>
      </p:grpSpPr>
      <p:sp>
        <p:nvSpPr>
          <p:cNvPr id="350" name="Google Shape;350;p25"/>
          <p:cNvSpPr/>
          <p:nvPr/>
        </p:nvSpPr>
        <p:spPr>
          <a:xfrm>
            <a:off x="2246735" y="1801296"/>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1" name="Google Shape;351;p2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2" name="Google Shape;352;p2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3" name="Google Shape;353;p25"/>
          <p:cNvSpPr txBox="1">
            <a:spLocks noGrp="1"/>
          </p:cNvSpPr>
          <p:nvPr>
            <p:ph type="title"/>
          </p:nvPr>
        </p:nvSpPr>
        <p:spPr>
          <a:xfrm>
            <a:off x="631824" y="294694"/>
            <a:ext cx="10507873"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54" name="Google Shape;354;p25"/>
          <p:cNvGrpSpPr/>
          <p:nvPr/>
        </p:nvGrpSpPr>
        <p:grpSpPr>
          <a:xfrm>
            <a:off x="796537" y="1125549"/>
            <a:ext cx="1285487" cy="1239807"/>
            <a:chOff x="1174587" y="1209675"/>
            <a:chExt cx="1332658" cy="1285301"/>
          </a:xfrm>
        </p:grpSpPr>
        <p:sp>
          <p:nvSpPr>
            <p:cNvPr id="355" name="Google Shape;355;p2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56" name="Google Shape;356;p25"/>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57" name="Google Shape;357;p25"/>
          <p:cNvSpPr txBox="1">
            <a:spLocks noGrp="1"/>
          </p:cNvSpPr>
          <p:nvPr>
            <p:ph type="body" idx="1"/>
          </p:nvPr>
        </p:nvSpPr>
        <p:spPr>
          <a:xfrm>
            <a:off x="2246736" y="1801296"/>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8" name="Google Shape;358;p25"/>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9" name="Google Shape;359;p25"/>
          <p:cNvSpPr txBox="1">
            <a:spLocks noGrp="1"/>
          </p:cNvSpPr>
          <p:nvPr>
            <p:ph type="body" idx="3"/>
          </p:nvPr>
        </p:nvSpPr>
        <p:spPr>
          <a:xfrm>
            <a:off x="1036046" y="2856778"/>
            <a:ext cx="5590997" cy="3315076"/>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0" name="Google Shape;360;p25"/>
          <p:cNvSpPr>
            <a:spLocks noGrp="1"/>
          </p:cNvSpPr>
          <p:nvPr>
            <p:ph type="pic" idx="4"/>
          </p:nvPr>
        </p:nvSpPr>
        <p:spPr>
          <a:xfrm>
            <a:off x="6787299" y="2676824"/>
            <a:ext cx="4635203" cy="3650552"/>
          </a:xfrm>
          <a:prstGeom prst="rect">
            <a:avLst/>
          </a:prstGeom>
          <a:noFill/>
          <a:ln>
            <a:noFill/>
          </a:ln>
          <a:effectLst>
            <a:outerShdw blurRad="50800" dist="38100" dir="2700000" algn="tl" rotWithShape="0">
              <a:srgbClr val="000000">
                <a:alpha val="40000"/>
              </a:srgbClr>
            </a:outerShdw>
          </a:effectLst>
        </p:spPr>
      </p:sp>
      <p:sp>
        <p:nvSpPr>
          <p:cNvPr id="361" name="Google Shape;361;p2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_Term Explanation">
  <p:cSld name="3_Term Explanation">
    <p:bg>
      <p:bgPr>
        <a:gradFill>
          <a:gsLst>
            <a:gs pos="0">
              <a:srgbClr val="F2F2F2"/>
            </a:gs>
            <a:gs pos="37000">
              <a:schemeClr val="lt1"/>
            </a:gs>
            <a:gs pos="100000">
              <a:schemeClr val="lt1"/>
            </a:gs>
          </a:gsLst>
          <a:lin ang="5400000" scaled="0"/>
        </a:gradFill>
        <a:effectLst/>
      </p:bgPr>
    </p:bg>
    <p:spTree>
      <p:nvGrpSpPr>
        <p:cNvPr id="1" name="Shape 362"/>
        <p:cNvGrpSpPr/>
        <p:nvPr/>
      </p:nvGrpSpPr>
      <p:grpSpPr>
        <a:xfrm>
          <a:off x="0" y="0"/>
          <a:ext cx="0" cy="0"/>
          <a:chOff x="0" y="0"/>
          <a:chExt cx="0" cy="0"/>
        </a:xfrm>
      </p:grpSpPr>
      <p:pic>
        <p:nvPicPr>
          <p:cNvPr id="363" name="Google Shape;363;p26" descr="A computer sitting on top of a table&#10;&#10;Description automatically generated"/>
          <p:cNvPicPr preferRelativeResize="0"/>
          <p:nvPr/>
        </p:nvPicPr>
        <p:blipFill rotWithShape="1">
          <a:blip r:embed="rId2">
            <a:alphaModFix/>
          </a:blip>
          <a:srcRect/>
          <a:stretch/>
        </p:blipFill>
        <p:spPr>
          <a:xfrm>
            <a:off x="11411126" y="4007619"/>
            <a:ext cx="780874" cy="1268141"/>
          </a:xfrm>
          <a:custGeom>
            <a:avLst/>
            <a:gdLst/>
            <a:ahLst/>
            <a:cxnLst/>
            <a:rect l="l" t="t" r="r" b="b"/>
            <a:pathLst>
              <a:path w="780874" h="1268141" extrusionOk="0">
                <a:moveTo>
                  <a:pt x="549779" y="0"/>
                </a:moveTo>
                <a:lnTo>
                  <a:pt x="561880" y="417"/>
                </a:lnTo>
                <a:lnTo>
                  <a:pt x="565999" y="281"/>
                </a:lnTo>
                <a:lnTo>
                  <a:pt x="568144" y="633"/>
                </a:lnTo>
                <a:lnTo>
                  <a:pt x="570210" y="704"/>
                </a:lnTo>
                <a:lnTo>
                  <a:pt x="574259" y="1640"/>
                </a:lnTo>
                <a:lnTo>
                  <a:pt x="586514" y="3657"/>
                </a:lnTo>
                <a:cubicBezTo>
                  <a:pt x="593302" y="5479"/>
                  <a:pt x="600008" y="8008"/>
                  <a:pt x="606538" y="11277"/>
                </a:cubicBezTo>
                <a:lnTo>
                  <a:pt x="780874" y="98548"/>
                </a:lnTo>
                <a:lnTo>
                  <a:pt x="780874" y="1168413"/>
                </a:lnTo>
                <a:lnTo>
                  <a:pt x="613556" y="1251898"/>
                </a:lnTo>
                <a:lnTo>
                  <a:pt x="609843" y="1254488"/>
                </a:lnTo>
                <a:cubicBezTo>
                  <a:pt x="592088" y="1264480"/>
                  <a:pt x="571642" y="1269243"/>
                  <a:pt x="551074" y="1267926"/>
                </a:cubicBezTo>
                <a:lnTo>
                  <a:pt x="533823" y="1265086"/>
                </a:lnTo>
                <a:lnTo>
                  <a:pt x="533107" y="1265045"/>
                </a:lnTo>
                <a:lnTo>
                  <a:pt x="532803" y="1264918"/>
                </a:lnTo>
                <a:lnTo>
                  <a:pt x="530560" y="1264549"/>
                </a:lnTo>
                <a:cubicBezTo>
                  <a:pt x="523773" y="1262727"/>
                  <a:pt x="517067" y="1260198"/>
                  <a:pt x="510537" y="1256928"/>
                </a:cubicBezTo>
                <a:lnTo>
                  <a:pt x="58739" y="1030764"/>
                </a:lnTo>
                <a:lnTo>
                  <a:pt x="55781" y="1028890"/>
                </a:lnTo>
                <a:lnTo>
                  <a:pt x="51094" y="1027052"/>
                </a:lnTo>
                <a:lnTo>
                  <a:pt x="46224" y="1022837"/>
                </a:lnTo>
                <a:lnTo>
                  <a:pt x="40638" y="1019300"/>
                </a:lnTo>
                <a:lnTo>
                  <a:pt x="26984" y="1006188"/>
                </a:lnTo>
                <a:lnTo>
                  <a:pt x="24316" y="1003880"/>
                </a:lnTo>
                <a:lnTo>
                  <a:pt x="21470" y="998922"/>
                </a:lnTo>
                <a:lnTo>
                  <a:pt x="13942" y="988138"/>
                </a:lnTo>
                <a:lnTo>
                  <a:pt x="9431" y="977949"/>
                </a:lnTo>
                <a:lnTo>
                  <a:pt x="6573" y="972971"/>
                </a:lnTo>
                <a:cubicBezTo>
                  <a:pt x="4495" y="967301"/>
                  <a:pt x="2889" y="961403"/>
                  <a:pt x="1801" y="955326"/>
                </a:cubicBezTo>
                <a:lnTo>
                  <a:pt x="1395" y="950723"/>
                </a:lnTo>
                <a:lnTo>
                  <a:pt x="1184" y="949801"/>
                </a:lnTo>
                <a:lnTo>
                  <a:pt x="1105" y="947446"/>
                </a:lnTo>
                <a:lnTo>
                  <a:pt x="146" y="936604"/>
                </a:lnTo>
                <a:lnTo>
                  <a:pt x="1" y="332511"/>
                </a:lnTo>
                <a:cubicBezTo>
                  <a:pt x="-2" y="325208"/>
                  <a:pt x="737" y="318079"/>
                  <a:pt x="2145" y="311193"/>
                </a:cubicBezTo>
                <a:lnTo>
                  <a:pt x="2504" y="310034"/>
                </a:lnTo>
                <a:lnTo>
                  <a:pt x="2783" y="306654"/>
                </a:lnTo>
                <a:lnTo>
                  <a:pt x="6601" y="296825"/>
                </a:lnTo>
                <a:lnTo>
                  <a:pt x="8303" y="291337"/>
                </a:lnTo>
                <a:lnTo>
                  <a:pt x="9813" y="288552"/>
                </a:lnTo>
                <a:lnTo>
                  <a:pt x="13779" y="278339"/>
                </a:lnTo>
                <a:cubicBezTo>
                  <a:pt x="23793" y="260597"/>
                  <a:pt x="39030" y="245552"/>
                  <a:pt x="58633" y="235771"/>
                </a:cubicBezTo>
                <a:lnTo>
                  <a:pt x="509228" y="10944"/>
                </a:lnTo>
                <a:cubicBezTo>
                  <a:pt x="522295" y="4423"/>
                  <a:pt x="536065" y="860"/>
                  <a:pt x="549779" y="0"/>
                </a:cubicBezTo>
                <a:close/>
              </a:path>
            </a:pathLst>
          </a:custGeom>
          <a:noFill/>
          <a:ln>
            <a:noFill/>
          </a:ln>
        </p:spPr>
      </p:pic>
      <p:pic>
        <p:nvPicPr>
          <p:cNvPr id="364" name="Google Shape;364;p26" descr="A computer sitting on top of a table&#10;&#10;Description automatically generated"/>
          <p:cNvPicPr preferRelativeResize="0"/>
          <p:nvPr/>
        </p:nvPicPr>
        <p:blipFill rotWithShape="1">
          <a:blip r:embed="rId3">
            <a:alphaModFix/>
          </a:blip>
          <a:srcRect/>
          <a:stretch/>
        </p:blipFill>
        <p:spPr>
          <a:xfrm>
            <a:off x="9605205" y="3820960"/>
            <a:ext cx="1704945" cy="1939832"/>
          </a:xfrm>
          <a:custGeom>
            <a:avLst/>
            <a:gdLst/>
            <a:ahLst/>
            <a:cxnLst/>
            <a:rect l="l" t="t" r="r" b="b"/>
            <a:pathLst>
              <a:path w="1704945" h="1939832" extrusionOk="0">
                <a:moveTo>
                  <a:pt x="840979" y="0"/>
                </a:moveTo>
                <a:lnTo>
                  <a:pt x="859488" y="638"/>
                </a:lnTo>
                <a:lnTo>
                  <a:pt x="865791" y="429"/>
                </a:lnTo>
                <a:lnTo>
                  <a:pt x="869070" y="968"/>
                </a:lnTo>
                <a:lnTo>
                  <a:pt x="872231" y="1077"/>
                </a:lnTo>
                <a:lnTo>
                  <a:pt x="878424" y="2508"/>
                </a:lnTo>
                <a:lnTo>
                  <a:pt x="897170" y="5594"/>
                </a:lnTo>
                <a:cubicBezTo>
                  <a:pt x="907554" y="8381"/>
                  <a:pt x="917812" y="12251"/>
                  <a:pt x="927801" y="17251"/>
                </a:cubicBezTo>
                <a:lnTo>
                  <a:pt x="1615051" y="361279"/>
                </a:lnTo>
                <a:cubicBezTo>
                  <a:pt x="1645017" y="376280"/>
                  <a:pt x="1668294" y="399324"/>
                  <a:pt x="1683576" y="426484"/>
                </a:cubicBezTo>
                <a:lnTo>
                  <a:pt x="1691396" y="444145"/>
                </a:lnTo>
                <a:lnTo>
                  <a:pt x="1691993" y="445245"/>
                </a:lnTo>
                <a:lnTo>
                  <a:pt x="1692253" y="446080"/>
                </a:lnTo>
                <a:lnTo>
                  <a:pt x="1696145" y="454869"/>
                </a:lnTo>
                <a:lnTo>
                  <a:pt x="1699435" y="469197"/>
                </a:lnTo>
                <a:lnTo>
                  <a:pt x="1701429" y="475614"/>
                </a:lnTo>
                <a:lnTo>
                  <a:pt x="1701837" y="479658"/>
                </a:lnTo>
                <a:lnTo>
                  <a:pt x="1703093" y="485127"/>
                </a:lnTo>
                <a:lnTo>
                  <a:pt x="1703437" y="495485"/>
                </a:lnTo>
                <a:lnTo>
                  <a:pt x="1704724" y="508221"/>
                </a:lnTo>
                <a:lnTo>
                  <a:pt x="1704945" y="1432281"/>
                </a:lnTo>
                <a:lnTo>
                  <a:pt x="1703644" y="1447069"/>
                </a:lnTo>
                <a:lnTo>
                  <a:pt x="1703418" y="1453620"/>
                </a:lnTo>
                <a:lnTo>
                  <a:pt x="1702851" y="1456072"/>
                </a:lnTo>
                <a:lnTo>
                  <a:pt x="1702424" y="1460923"/>
                </a:lnTo>
                <a:lnTo>
                  <a:pt x="1697605" y="1478781"/>
                </a:lnTo>
                <a:lnTo>
                  <a:pt x="1696430" y="1483868"/>
                </a:lnTo>
                <a:lnTo>
                  <a:pt x="1695927" y="1485001"/>
                </a:lnTo>
                <a:lnTo>
                  <a:pt x="1695140" y="1487915"/>
                </a:lnTo>
                <a:lnTo>
                  <a:pt x="1692881" y="1491856"/>
                </a:lnTo>
                <a:lnTo>
                  <a:pt x="1683824" y="1512238"/>
                </a:lnTo>
                <a:lnTo>
                  <a:pt x="1669279" y="1533017"/>
                </a:lnTo>
                <a:lnTo>
                  <a:pt x="1668023" y="1535209"/>
                </a:lnTo>
                <a:lnTo>
                  <a:pt x="1667318" y="1535819"/>
                </a:lnTo>
                <a:lnTo>
                  <a:pt x="1665892" y="1537857"/>
                </a:lnTo>
                <a:cubicBezTo>
                  <a:pt x="1659059" y="1545841"/>
                  <a:pt x="1651387" y="1553221"/>
                  <a:pt x="1642925" y="1559852"/>
                </a:cubicBezTo>
                <a:lnTo>
                  <a:pt x="1630547" y="1567669"/>
                </a:lnTo>
                <a:lnTo>
                  <a:pt x="1627078" y="1570674"/>
                </a:lnTo>
                <a:lnTo>
                  <a:pt x="1623666" y="1572014"/>
                </a:lnTo>
                <a:lnTo>
                  <a:pt x="1615215" y="1577352"/>
                </a:lnTo>
                <a:lnTo>
                  <a:pt x="938535" y="1914986"/>
                </a:lnTo>
                <a:lnTo>
                  <a:pt x="932856" y="1918950"/>
                </a:lnTo>
                <a:cubicBezTo>
                  <a:pt x="905697" y="1934232"/>
                  <a:pt x="874422" y="1941519"/>
                  <a:pt x="842960" y="1939503"/>
                </a:cubicBezTo>
                <a:lnTo>
                  <a:pt x="816571" y="1935160"/>
                </a:lnTo>
                <a:lnTo>
                  <a:pt x="815476" y="1935096"/>
                </a:lnTo>
                <a:lnTo>
                  <a:pt x="815012" y="1934903"/>
                </a:lnTo>
                <a:lnTo>
                  <a:pt x="811581" y="1934338"/>
                </a:lnTo>
                <a:cubicBezTo>
                  <a:pt x="801198" y="1931551"/>
                  <a:pt x="790939" y="1927682"/>
                  <a:pt x="780951" y="1922681"/>
                </a:cubicBezTo>
                <a:lnTo>
                  <a:pt x="89851" y="1576725"/>
                </a:lnTo>
                <a:lnTo>
                  <a:pt x="85326" y="1573859"/>
                </a:lnTo>
                <a:lnTo>
                  <a:pt x="78156" y="1571046"/>
                </a:lnTo>
                <a:lnTo>
                  <a:pt x="70707" y="1564600"/>
                </a:lnTo>
                <a:lnTo>
                  <a:pt x="62164" y="1559189"/>
                </a:lnTo>
                <a:lnTo>
                  <a:pt x="41276" y="1539133"/>
                </a:lnTo>
                <a:lnTo>
                  <a:pt x="37194" y="1535600"/>
                </a:lnTo>
                <a:lnTo>
                  <a:pt x="32842" y="1528018"/>
                </a:lnTo>
                <a:lnTo>
                  <a:pt x="21327" y="1511521"/>
                </a:lnTo>
                <a:lnTo>
                  <a:pt x="14426" y="1495935"/>
                </a:lnTo>
                <a:lnTo>
                  <a:pt x="10054" y="1488319"/>
                </a:lnTo>
                <a:cubicBezTo>
                  <a:pt x="6876" y="1479647"/>
                  <a:pt x="4419" y="1470626"/>
                  <a:pt x="2756" y="1461331"/>
                </a:cubicBezTo>
                <a:lnTo>
                  <a:pt x="2134" y="1454289"/>
                </a:lnTo>
                <a:lnTo>
                  <a:pt x="1810" y="1452879"/>
                </a:lnTo>
                <a:lnTo>
                  <a:pt x="1690" y="1449276"/>
                </a:lnTo>
                <a:lnTo>
                  <a:pt x="223" y="1432690"/>
                </a:lnTo>
                <a:lnTo>
                  <a:pt x="1" y="508630"/>
                </a:lnTo>
                <a:cubicBezTo>
                  <a:pt x="-2" y="497460"/>
                  <a:pt x="1127" y="486555"/>
                  <a:pt x="3280" y="476021"/>
                </a:cubicBezTo>
                <a:lnTo>
                  <a:pt x="3830" y="474249"/>
                </a:lnTo>
                <a:lnTo>
                  <a:pt x="4257" y="469079"/>
                </a:lnTo>
                <a:lnTo>
                  <a:pt x="10097" y="454043"/>
                </a:lnTo>
                <a:lnTo>
                  <a:pt x="12701" y="445648"/>
                </a:lnTo>
                <a:lnTo>
                  <a:pt x="15011" y="441389"/>
                </a:lnTo>
                <a:lnTo>
                  <a:pt x="21078" y="425766"/>
                </a:lnTo>
                <a:cubicBezTo>
                  <a:pt x="36395" y="398626"/>
                  <a:pt x="59703" y="375613"/>
                  <a:pt x="89688" y="360651"/>
                </a:cubicBezTo>
                <a:lnTo>
                  <a:pt x="778948" y="16741"/>
                </a:lnTo>
                <a:cubicBezTo>
                  <a:pt x="798937" y="6766"/>
                  <a:pt x="820002" y="1316"/>
                  <a:pt x="840979" y="0"/>
                </a:cubicBezTo>
                <a:close/>
              </a:path>
            </a:pathLst>
          </a:custGeom>
          <a:noFill/>
          <a:ln>
            <a:noFill/>
          </a:ln>
        </p:spPr>
      </p:pic>
      <p:pic>
        <p:nvPicPr>
          <p:cNvPr id="365" name="Google Shape;365;p26" descr="A computer sitting on top of a table&#10;&#10;Description automatically generated"/>
          <p:cNvPicPr preferRelativeResize="0"/>
          <p:nvPr/>
        </p:nvPicPr>
        <p:blipFill rotWithShape="1">
          <a:blip r:embed="rId4">
            <a:alphaModFix/>
          </a:blip>
          <a:srcRect/>
          <a:stretch/>
        </p:blipFill>
        <p:spPr>
          <a:xfrm>
            <a:off x="10385208" y="5313453"/>
            <a:ext cx="1806793" cy="1544549"/>
          </a:xfrm>
          <a:custGeom>
            <a:avLst/>
            <a:gdLst/>
            <a:ahLst/>
            <a:cxnLst/>
            <a:rect l="l" t="t" r="r" b="b"/>
            <a:pathLst>
              <a:path w="1806793" h="1544549" extrusionOk="0">
                <a:moveTo>
                  <a:pt x="1340386" y="0"/>
                </a:moveTo>
                <a:lnTo>
                  <a:pt x="1369886" y="1018"/>
                </a:lnTo>
                <a:lnTo>
                  <a:pt x="1379933" y="684"/>
                </a:lnTo>
                <a:lnTo>
                  <a:pt x="1385159" y="1544"/>
                </a:lnTo>
                <a:lnTo>
                  <a:pt x="1390196" y="1718"/>
                </a:lnTo>
                <a:lnTo>
                  <a:pt x="1400068" y="3998"/>
                </a:lnTo>
                <a:lnTo>
                  <a:pt x="1429946" y="8916"/>
                </a:lnTo>
                <a:cubicBezTo>
                  <a:pt x="1446496" y="13359"/>
                  <a:pt x="1462846" y="19526"/>
                  <a:pt x="1478766" y="27495"/>
                </a:cubicBezTo>
                <a:lnTo>
                  <a:pt x="1806793" y="191701"/>
                </a:lnTo>
                <a:lnTo>
                  <a:pt x="1806793" y="1544549"/>
                </a:lnTo>
                <a:lnTo>
                  <a:pt x="177" y="1544548"/>
                </a:lnTo>
                <a:lnTo>
                  <a:pt x="1" y="810676"/>
                </a:lnTo>
                <a:cubicBezTo>
                  <a:pt x="-4" y="792873"/>
                  <a:pt x="1796" y="775491"/>
                  <a:pt x="5228" y="758703"/>
                </a:cubicBezTo>
                <a:lnTo>
                  <a:pt x="6104" y="755877"/>
                </a:lnTo>
                <a:lnTo>
                  <a:pt x="6785" y="747638"/>
                </a:lnTo>
                <a:lnTo>
                  <a:pt x="16093" y="723672"/>
                </a:lnTo>
                <a:lnTo>
                  <a:pt x="20242" y="710292"/>
                </a:lnTo>
                <a:lnTo>
                  <a:pt x="23924" y="703505"/>
                </a:lnTo>
                <a:lnTo>
                  <a:pt x="33593" y="678605"/>
                </a:lnTo>
                <a:cubicBezTo>
                  <a:pt x="58007" y="635347"/>
                  <a:pt x="95155" y="598667"/>
                  <a:pt x="142947" y="574821"/>
                </a:cubicBezTo>
                <a:lnTo>
                  <a:pt x="1241518" y="26682"/>
                </a:lnTo>
                <a:cubicBezTo>
                  <a:pt x="1273378" y="10785"/>
                  <a:pt x="1306952" y="2098"/>
                  <a:pt x="1340386" y="0"/>
                </a:cubicBezTo>
                <a:close/>
              </a:path>
            </a:pathLst>
          </a:custGeom>
          <a:noFill/>
          <a:ln>
            <a:noFill/>
          </a:ln>
        </p:spPr>
      </p:pic>
      <p:sp>
        <p:nvSpPr>
          <p:cNvPr id="366" name="Google Shape;366;p2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7" name="Google Shape;367;p2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8" name="Google Shape;368;p26"/>
          <p:cNvSpPr txBox="1">
            <a:spLocks noGrp="1"/>
          </p:cNvSpPr>
          <p:nvPr>
            <p:ph type="title"/>
          </p:nvPr>
        </p:nvSpPr>
        <p:spPr>
          <a:xfrm>
            <a:off x="631825" y="294694"/>
            <a:ext cx="10500668"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9" name="Google Shape;369;p26"/>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0" name="Google Shape;370;p26"/>
          <p:cNvSpPr/>
          <p:nvPr/>
        </p:nvSpPr>
        <p:spPr>
          <a:xfrm rot="1595518">
            <a:off x="1274793" y="333536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1" name="Google Shape;371;p26"/>
          <p:cNvSpPr txBox="1">
            <a:spLocks noGrp="1"/>
          </p:cNvSpPr>
          <p:nvPr>
            <p:ph type="body" idx="1"/>
          </p:nvPr>
        </p:nvSpPr>
        <p:spPr>
          <a:xfrm>
            <a:off x="2760995" y="3598190"/>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2" name="Google Shape;372;p26"/>
          <p:cNvSpPr>
            <a:spLocks noGrp="1"/>
          </p:cNvSpPr>
          <p:nvPr>
            <p:ph type="pic" idx="2"/>
          </p:nvPr>
        </p:nvSpPr>
        <p:spPr>
          <a:xfrm>
            <a:off x="1555889" y="3562072"/>
            <a:ext cx="1006325" cy="1005667"/>
          </a:xfrm>
          <a:prstGeom prst="rect">
            <a:avLst/>
          </a:prstGeom>
          <a:noFill/>
          <a:ln>
            <a:noFill/>
          </a:ln>
          <a:effectLst>
            <a:outerShdw blurRad="50800" dist="38100" dir="2700000" algn="tl" rotWithShape="0">
              <a:srgbClr val="000000">
                <a:alpha val="40000"/>
              </a:srgbClr>
            </a:outerShdw>
          </a:effectLst>
        </p:spPr>
      </p:sp>
      <p:sp>
        <p:nvSpPr>
          <p:cNvPr id="373" name="Google Shape;373;p2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4" name="Google Shape;374;p26"/>
          <p:cNvSpPr/>
          <p:nvPr/>
        </p:nvSpPr>
        <p:spPr>
          <a:xfrm rot="1595518">
            <a:off x="2065368" y="484319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5" name="Google Shape;375;p26"/>
          <p:cNvSpPr txBox="1">
            <a:spLocks noGrp="1"/>
          </p:cNvSpPr>
          <p:nvPr>
            <p:ph type="body" idx="4"/>
          </p:nvPr>
        </p:nvSpPr>
        <p:spPr>
          <a:xfrm>
            <a:off x="3580145" y="5086970"/>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6" name="Google Shape;376;p26"/>
          <p:cNvSpPr>
            <a:spLocks noGrp="1"/>
          </p:cNvSpPr>
          <p:nvPr>
            <p:ph type="pic" idx="5"/>
          </p:nvPr>
        </p:nvSpPr>
        <p:spPr>
          <a:xfrm>
            <a:off x="2375039" y="5050852"/>
            <a:ext cx="1006325" cy="1005667"/>
          </a:xfrm>
          <a:prstGeom prst="rect">
            <a:avLst/>
          </a:prstGeom>
          <a:noFill/>
          <a:ln>
            <a:noFill/>
          </a:ln>
          <a:effectLst>
            <a:outerShdw blurRad="50800" dist="38100" dir="2700000" algn="tl" rotWithShape="0">
              <a:srgbClr val="000000">
                <a:alpha val="40000"/>
              </a:srgbClr>
            </a:outerShdw>
          </a:effectLst>
        </p:spPr>
      </p:sp>
      <p:sp>
        <p:nvSpPr>
          <p:cNvPr id="377" name="Google Shape;377;p26"/>
          <p:cNvSpPr/>
          <p:nvPr/>
        </p:nvSpPr>
        <p:spPr>
          <a:xfrm>
            <a:off x="2527439" y="1518899"/>
            <a:ext cx="8325079" cy="1696199"/>
          </a:xfrm>
          <a:prstGeom prst="roundRect">
            <a:avLst>
              <a:gd name="adj" fmla="val 2858"/>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8" name="Google Shape;378;p26"/>
          <p:cNvSpPr txBox="1">
            <a:spLocks noGrp="1"/>
          </p:cNvSpPr>
          <p:nvPr>
            <p:ph type="body" idx="6"/>
          </p:nvPr>
        </p:nvSpPr>
        <p:spPr>
          <a:xfrm>
            <a:off x="2527439" y="1505915"/>
            <a:ext cx="8325079" cy="1696199"/>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9" name="Google Shape;379;p26"/>
          <p:cNvSpPr/>
          <p:nvPr/>
        </p:nvSpPr>
        <p:spPr>
          <a:xfrm rot="1595518">
            <a:off x="9470829" y="3904973"/>
            <a:ext cx="1973197" cy="176976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0" name="Google Shape;380;p26"/>
          <p:cNvSpPr/>
          <p:nvPr/>
        </p:nvSpPr>
        <p:spPr>
          <a:xfrm rot="1595518">
            <a:off x="10412684" y="5227648"/>
            <a:ext cx="1973251" cy="2018441"/>
          </a:xfrm>
          <a:custGeom>
            <a:avLst/>
            <a:gdLst/>
            <a:ahLst/>
            <a:cxnLst/>
            <a:rect l="l" t="t" r="r" b="b"/>
            <a:pathLst>
              <a:path w="1973251" h="2018441" extrusionOk="0">
                <a:moveTo>
                  <a:pt x="864790" y="37357"/>
                </a:moveTo>
                <a:lnTo>
                  <a:pt x="891625" y="25062"/>
                </a:lnTo>
                <a:lnTo>
                  <a:pt x="900460" y="20266"/>
                </a:lnTo>
                <a:lnTo>
                  <a:pt x="905518" y="18696"/>
                </a:lnTo>
                <a:lnTo>
                  <a:pt x="910100" y="16596"/>
                </a:lnTo>
                <a:lnTo>
                  <a:pt x="919948" y="14216"/>
                </a:lnTo>
                <a:lnTo>
                  <a:pt x="948867" y="5240"/>
                </a:lnTo>
                <a:cubicBezTo>
                  <a:pt x="965655" y="1804"/>
                  <a:pt x="983036" y="0"/>
                  <a:pt x="1000839" y="0"/>
                </a:cubicBezTo>
                <a:lnTo>
                  <a:pt x="1367671" y="0"/>
                </a:lnTo>
                <a:lnTo>
                  <a:pt x="1973251" y="1209739"/>
                </a:lnTo>
                <a:lnTo>
                  <a:pt x="357744" y="2018441"/>
                </a:lnTo>
                <a:lnTo>
                  <a:pt x="29081" y="1362279"/>
                </a:lnTo>
                <a:cubicBezTo>
                  <a:pt x="21107" y="1346361"/>
                  <a:pt x="14936" y="1330012"/>
                  <a:pt x="10490" y="1313464"/>
                </a:cubicBezTo>
                <a:lnTo>
                  <a:pt x="10008" y="1310545"/>
                </a:lnTo>
                <a:lnTo>
                  <a:pt x="6929" y="1302872"/>
                </a:lnTo>
                <a:lnTo>
                  <a:pt x="4525" y="1277275"/>
                </a:lnTo>
                <a:lnTo>
                  <a:pt x="2245" y="1263453"/>
                </a:lnTo>
                <a:lnTo>
                  <a:pt x="2500" y="1255736"/>
                </a:lnTo>
                <a:lnTo>
                  <a:pt x="0" y="1229141"/>
                </a:lnTo>
                <a:cubicBezTo>
                  <a:pt x="2468" y="1179531"/>
                  <a:pt x="19267" y="1130102"/>
                  <a:pt x="51329" y="1087386"/>
                </a:cubicBezTo>
                <a:lnTo>
                  <a:pt x="788324" y="105473"/>
                </a:lnTo>
                <a:cubicBezTo>
                  <a:pt x="809698" y="76996"/>
                  <a:pt x="835832" y="54199"/>
                  <a:pt x="864790" y="373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1" name="Google Shape;381;p26"/>
          <p:cNvSpPr/>
          <p:nvPr/>
        </p:nvSpPr>
        <p:spPr>
          <a:xfrm rot="1595518">
            <a:off x="11334086" y="4016468"/>
            <a:ext cx="1084376" cy="1156958"/>
          </a:xfrm>
          <a:custGeom>
            <a:avLst/>
            <a:gdLst/>
            <a:ahLst/>
            <a:cxnLst/>
            <a:rect l="l" t="t" r="r" b="b"/>
            <a:pathLst>
              <a:path w="1084376" h="1156958" extrusionOk="0">
                <a:moveTo>
                  <a:pt x="354706" y="15323"/>
                </a:moveTo>
                <a:lnTo>
                  <a:pt x="365713" y="10279"/>
                </a:lnTo>
                <a:lnTo>
                  <a:pt x="369336" y="8313"/>
                </a:lnTo>
                <a:lnTo>
                  <a:pt x="371411" y="7668"/>
                </a:lnTo>
                <a:lnTo>
                  <a:pt x="373291" y="6807"/>
                </a:lnTo>
                <a:lnTo>
                  <a:pt x="377330" y="5831"/>
                </a:lnTo>
                <a:lnTo>
                  <a:pt x="389192" y="2149"/>
                </a:lnTo>
                <a:cubicBezTo>
                  <a:pt x="396077" y="740"/>
                  <a:pt x="403206" y="0"/>
                  <a:pt x="410509" y="0"/>
                </a:cubicBezTo>
                <a:lnTo>
                  <a:pt x="605468" y="0"/>
                </a:lnTo>
                <a:lnTo>
                  <a:pt x="1084376" y="956692"/>
                </a:lnTo>
                <a:lnTo>
                  <a:pt x="972128" y="1106242"/>
                </a:lnTo>
                <a:lnTo>
                  <a:pt x="969967" y="1110221"/>
                </a:lnTo>
                <a:cubicBezTo>
                  <a:pt x="958563" y="1127103"/>
                  <a:pt x="942412" y="1140515"/>
                  <a:pt x="923430" y="1148544"/>
                </a:cubicBezTo>
                <a:lnTo>
                  <a:pt x="906733" y="1153727"/>
                </a:lnTo>
                <a:lnTo>
                  <a:pt x="906074" y="1154010"/>
                </a:lnTo>
                <a:lnTo>
                  <a:pt x="905746" y="1154033"/>
                </a:lnTo>
                <a:lnTo>
                  <a:pt x="903575" y="1154707"/>
                </a:lnTo>
                <a:cubicBezTo>
                  <a:pt x="896690" y="1156116"/>
                  <a:pt x="889561" y="1156856"/>
                  <a:pt x="882258" y="1156855"/>
                </a:cubicBezTo>
                <a:lnTo>
                  <a:pt x="377014" y="1156856"/>
                </a:lnTo>
                <a:lnTo>
                  <a:pt x="373530" y="1156504"/>
                </a:lnTo>
                <a:lnTo>
                  <a:pt x="368516" y="1156958"/>
                </a:lnTo>
                <a:lnTo>
                  <a:pt x="362275" y="1155369"/>
                </a:lnTo>
                <a:lnTo>
                  <a:pt x="355697" y="1154707"/>
                </a:lnTo>
                <a:lnTo>
                  <a:pt x="337617" y="1149094"/>
                </a:lnTo>
                <a:lnTo>
                  <a:pt x="334198" y="1148224"/>
                </a:lnTo>
                <a:lnTo>
                  <a:pt x="329434" y="1145065"/>
                </a:lnTo>
                <a:lnTo>
                  <a:pt x="317875" y="1138791"/>
                </a:lnTo>
                <a:lnTo>
                  <a:pt x="309280" y="1131699"/>
                </a:lnTo>
                <a:lnTo>
                  <a:pt x="304496" y="1128527"/>
                </a:lnTo>
                <a:cubicBezTo>
                  <a:pt x="300100" y="1124387"/>
                  <a:pt x="296024" y="1119832"/>
                  <a:pt x="292331" y="1114885"/>
                </a:cubicBezTo>
                <a:lnTo>
                  <a:pt x="289907" y="1110951"/>
                </a:lnTo>
                <a:lnTo>
                  <a:pt x="289306" y="1110221"/>
                </a:lnTo>
                <a:lnTo>
                  <a:pt x="288181" y="1108150"/>
                </a:lnTo>
                <a:lnTo>
                  <a:pt x="282470" y="1098884"/>
                </a:lnTo>
                <a:lnTo>
                  <a:pt x="11928" y="558759"/>
                </a:lnTo>
                <a:cubicBezTo>
                  <a:pt x="8657" y="552230"/>
                  <a:pt x="6126" y="545524"/>
                  <a:pt x="4303" y="538736"/>
                </a:cubicBezTo>
                <a:lnTo>
                  <a:pt x="4105" y="537539"/>
                </a:lnTo>
                <a:lnTo>
                  <a:pt x="2842" y="534392"/>
                </a:lnTo>
                <a:lnTo>
                  <a:pt x="1856" y="523893"/>
                </a:lnTo>
                <a:lnTo>
                  <a:pt x="921" y="518224"/>
                </a:lnTo>
                <a:lnTo>
                  <a:pt x="1025" y="515058"/>
                </a:lnTo>
                <a:lnTo>
                  <a:pt x="0" y="504150"/>
                </a:lnTo>
                <a:cubicBezTo>
                  <a:pt x="1012" y="483802"/>
                  <a:pt x="7903" y="463528"/>
                  <a:pt x="21054" y="446007"/>
                </a:cubicBezTo>
                <a:lnTo>
                  <a:pt x="323343" y="43261"/>
                </a:lnTo>
                <a:cubicBezTo>
                  <a:pt x="332109" y="31581"/>
                  <a:pt x="342828" y="22231"/>
                  <a:pt x="354706" y="1532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82" name="Google Shape;382;p26"/>
          <p:cNvPicPr preferRelativeResize="0"/>
          <p:nvPr/>
        </p:nvPicPr>
        <p:blipFill rotWithShape="1">
          <a:blip r:embed="rId5">
            <a:alphaModFix/>
          </a:blip>
          <a:srcRect/>
          <a:stretch/>
        </p:blipFill>
        <p:spPr>
          <a:xfrm>
            <a:off x="1153075" y="1466615"/>
            <a:ext cx="567709" cy="567709"/>
          </a:xfrm>
          <a:prstGeom prst="rect">
            <a:avLst/>
          </a:prstGeom>
          <a:noFill/>
          <a:ln>
            <a:noFill/>
          </a:ln>
        </p:spPr>
      </p:pic>
      <p:sp>
        <p:nvSpPr>
          <p:cNvPr id="383" name="Google Shape;383;p2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Command Prompt 1">
  <p:cSld name="1_Command Prompt 1">
    <p:bg>
      <p:bgPr>
        <a:gradFill>
          <a:gsLst>
            <a:gs pos="0">
              <a:srgbClr val="F2F2F2"/>
            </a:gs>
            <a:gs pos="37000">
              <a:schemeClr val="lt1"/>
            </a:gs>
            <a:gs pos="100000">
              <a:schemeClr val="lt1"/>
            </a:gs>
          </a:gsLst>
          <a:lin ang="5400000" scaled="0"/>
        </a:gradFill>
        <a:effectLst/>
      </p:bgPr>
    </p:bg>
    <p:spTree>
      <p:nvGrpSpPr>
        <p:cNvPr id="1" name="Shape 384"/>
        <p:cNvGrpSpPr/>
        <p:nvPr/>
      </p:nvGrpSpPr>
      <p:grpSpPr>
        <a:xfrm>
          <a:off x="0" y="0"/>
          <a:ext cx="0" cy="0"/>
          <a:chOff x="0" y="0"/>
          <a:chExt cx="0" cy="0"/>
        </a:xfrm>
      </p:grpSpPr>
      <p:sp>
        <p:nvSpPr>
          <p:cNvPr id="385" name="Google Shape;385;p27"/>
          <p:cNvSpPr/>
          <p:nvPr/>
        </p:nvSpPr>
        <p:spPr>
          <a:xfrm>
            <a:off x="3402470" y="1704976"/>
            <a:ext cx="8355453" cy="4700764"/>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6" name="Google Shape;386;p2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7" name="Google Shape;387;p2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8" name="Google Shape;388;p2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89" name="Google Shape;389;p27"/>
          <p:cNvGrpSpPr/>
          <p:nvPr/>
        </p:nvGrpSpPr>
        <p:grpSpPr>
          <a:xfrm>
            <a:off x="796537" y="1125549"/>
            <a:ext cx="1285487" cy="1239807"/>
            <a:chOff x="1174587" y="1209675"/>
            <a:chExt cx="1332658" cy="1285301"/>
          </a:xfrm>
        </p:grpSpPr>
        <p:sp>
          <p:nvSpPr>
            <p:cNvPr id="390" name="Google Shape;390;p2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1" name="Google Shape;391;p27"/>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392" name="Google Shape;392;p27"/>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93" name="Google Shape;393;p27"/>
          <p:cNvCxnSpPr/>
          <p:nvPr/>
        </p:nvCxnSpPr>
        <p:spPr>
          <a:xfrm>
            <a:off x="3949700"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394" name="Google Shape;394;p27"/>
          <p:cNvCxnSpPr/>
          <p:nvPr/>
        </p:nvCxnSpPr>
        <p:spPr>
          <a:xfrm>
            <a:off x="3997325"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395" name="Google Shape;395;p27"/>
          <p:cNvCxnSpPr/>
          <p:nvPr/>
        </p:nvCxnSpPr>
        <p:spPr>
          <a:xfrm>
            <a:off x="3402470" y="19678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6" name="Google Shape;396;p27"/>
          <p:cNvCxnSpPr/>
          <p:nvPr/>
        </p:nvCxnSpPr>
        <p:spPr>
          <a:xfrm>
            <a:off x="3402469" y="21583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7" name="Google Shape;397;p27"/>
          <p:cNvCxnSpPr/>
          <p:nvPr/>
        </p:nvCxnSpPr>
        <p:spPr>
          <a:xfrm>
            <a:off x="3402469" y="236149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8" name="Google Shape;398;p27"/>
          <p:cNvCxnSpPr/>
          <p:nvPr/>
        </p:nvCxnSpPr>
        <p:spPr>
          <a:xfrm>
            <a:off x="3402468" y="25576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399" name="Google Shape;399;p27"/>
          <p:cNvCxnSpPr/>
          <p:nvPr/>
        </p:nvCxnSpPr>
        <p:spPr>
          <a:xfrm>
            <a:off x="3402468" y="27520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0" name="Google Shape;400;p27"/>
          <p:cNvCxnSpPr/>
          <p:nvPr/>
        </p:nvCxnSpPr>
        <p:spPr>
          <a:xfrm>
            <a:off x="3402467" y="29481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1" name="Google Shape;401;p27"/>
          <p:cNvCxnSpPr/>
          <p:nvPr/>
        </p:nvCxnSpPr>
        <p:spPr>
          <a:xfrm>
            <a:off x="3402467" y="31482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2" name="Google Shape;402;p27"/>
          <p:cNvCxnSpPr/>
          <p:nvPr/>
        </p:nvCxnSpPr>
        <p:spPr>
          <a:xfrm>
            <a:off x="3402467" y="33425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3" name="Google Shape;403;p27"/>
          <p:cNvCxnSpPr/>
          <p:nvPr/>
        </p:nvCxnSpPr>
        <p:spPr>
          <a:xfrm>
            <a:off x="3402466" y="35387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4" name="Google Shape;404;p27"/>
          <p:cNvCxnSpPr/>
          <p:nvPr/>
        </p:nvCxnSpPr>
        <p:spPr>
          <a:xfrm>
            <a:off x="3402467" y="37387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5" name="Google Shape;405;p27"/>
          <p:cNvCxnSpPr/>
          <p:nvPr/>
        </p:nvCxnSpPr>
        <p:spPr>
          <a:xfrm>
            <a:off x="3402467" y="39331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6" name="Google Shape;406;p27"/>
          <p:cNvCxnSpPr/>
          <p:nvPr/>
        </p:nvCxnSpPr>
        <p:spPr>
          <a:xfrm>
            <a:off x="3402466" y="41292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7" name="Google Shape;407;p27"/>
          <p:cNvCxnSpPr/>
          <p:nvPr/>
        </p:nvCxnSpPr>
        <p:spPr>
          <a:xfrm>
            <a:off x="3402468" y="43293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8" name="Google Shape;408;p27"/>
          <p:cNvCxnSpPr/>
          <p:nvPr/>
        </p:nvCxnSpPr>
        <p:spPr>
          <a:xfrm>
            <a:off x="3402468" y="45236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09" name="Google Shape;409;p27"/>
          <p:cNvCxnSpPr/>
          <p:nvPr/>
        </p:nvCxnSpPr>
        <p:spPr>
          <a:xfrm>
            <a:off x="3402467" y="47198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10" name="Google Shape;410;p27"/>
          <p:cNvCxnSpPr/>
          <p:nvPr/>
        </p:nvCxnSpPr>
        <p:spPr>
          <a:xfrm>
            <a:off x="3402467" y="49198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11" name="Google Shape;411;p27"/>
          <p:cNvCxnSpPr/>
          <p:nvPr/>
        </p:nvCxnSpPr>
        <p:spPr>
          <a:xfrm>
            <a:off x="3402467" y="51142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12" name="Google Shape;412;p27"/>
          <p:cNvCxnSpPr/>
          <p:nvPr/>
        </p:nvCxnSpPr>
        <p:spPr>
          <a:xfrm>
            <a:off x="3402466" y="53103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13" name="Google Shape;413;p27"/>
          <p:cNvCxnSpPr/>
          <p:nvPr/>
        </p:nvCxnSpPr>
        <p:spPr>
          <a:xfrm>
            <a:off x="3402467" y="55104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14" name="Google Shape;414;p27"/>
          <p:cNvCxnSpPr/>
          <p:nvPr/>
        </p:nvCxnSpPr>
        <p:spPr>
          <a:xfrm>
            <a:off x="3402467" y="57047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15" name="Google Shape;415;p27"/>
          <p:cNvCxnSpPr/>
          <p:nvPr/>
        </p:nvCxnSpPr>
        <p:spPr>
          <a:xfrm>
            <a:off x="3402466" y="59009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16" name="Google Shape;416;p27"/>
          <p:cNvCxnSpPr/>
          <p:nvPr/>
        </p:nvCxnSpPr>
        <p:spPr>
          <a:xfrm>
            <a:off x="3402466" y="6081911"/>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417" name="Google Shape;417;p27"/>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8" name="Google Shape;418;p2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Graph Demo Alt">
  <p:cSld name="Graph Demo Alt">
    <p:bg>
      <p:bgPr>
        <a:gradFill>
          <a:gsLst>
            <a:gs pos="0">
              <a:srgbClr val="F2F2F2"/>
            </a:gs>
            <a:gs pos="37000">
              <a:schemeClr val="lt1"/>
            </a:gs>
            <a:gs pos="100000">
              <a:schemeClr val="lt1"/>
            </a:gs>
          </a:gsLst>
          <a:lin ang="5400000" scaled="0"/>
        </a:gradFill>
        <a:effectLst/>
      </p:bgPr>
    </p:bg>
    <p:spTree>
      <p:nvGrpSpPr>
        <p:cNvPr id="1" name="Shape 419"/>
        <p:cNvGrpSpPr/>
        <p:nvPr/>
      </p:nvGrpSpPr>
      <p:grpSpPr>
        <a:xfrm>
          <a:off x="0" y="0"/>
          <a:ext cx="0" cy="0"/>
          <a:chOff x="0" y="0"/>
          <a:chExt cx="0" cy="0"/>
        </a:xfrm>
      </p:grpSpPr>
      <p:sp>
        <p:nvSpPr>
          <p:cNvPr id="420" name="Google Shape;420;p28"/>
          <p:cNvSpPr/>
          <p:nvPr/>
        </p:nvSpPr>
        <p:spPr>
          <a:xfrm>
            <a:off x="2258298" y="1399023"/>
            <a:ext cx="8355453" cy="4182628"/>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2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2" name="Google Shape;422;p2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3" name="Google Shape;423;p28"/>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24" name="Google Shape;424;p28"/>
          <p:cNvGrpSpPr/>
          <p:nvPr/>
        </p:nvGrpSpPr>
        <p:grpSpPr>
          <a:xfrm>
            <a:off x="796537" y="1125549"/>
            <a:ext cx="1285487" cy="1239807"/>
            <a:chOff x="1174587" y="1209675"/>
            <a:chExt cx="1332658" cy="1285301"/>
          </a:xfrm>
        </p:grpSpPr>
        <p:sp>
          <p:nvSpPr>
            <p:cNvPr id="425" name="Google Shape;425;p2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28"/>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427" name="Google Shape;427;p28"/>
          <p:cNvSpPr txBox="1">
            <a:spLocks noGrp="1"/>
          </p:cNvSpPr>
          <p:nvPr>
            <p:ph type="body" idx="1"/>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28" name="Google Shape;428;p28"/>
          <p:cNvCxnSpPr/>
          <p:nvPr/>
        </p:nvCxnSpPr>
        <p:spPr>
          <a:xfrm>
            <a:off x="2805528"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29" name="Google Shape;429;p28"/>
          <p:cNvCxnSpPr/>
          <p:nvPr/>
        </p:nvCxnSpPr>
        <p:spPr>
          <a:xfrm>
            <a:off x="2853153"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30" name="Google Shape;430;p28"/>
          <p:cNvCxnSpPr/>
          <p:nvPr/>
        </p:nvCxnSpPr>
        <p:spPr>
          <a:xfrm>
            <a:off x="2258298" y="16618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1" name="Google Shape;431;p28"/>
          <p:cNvCxnSpPr/>
          <p:nvPr/>
        </p:nvCxnSpPr>
        <p:spPr>
          <a:xfrm>
            <a:off x="2258297" y="18523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2" name="Google Shape;432;p28"/>
          <p:cNvCxnSpPr/>
          <p:nvPr/>
        </p:nvCxnSpPr>
        <p:spPr>
          <a:xfrm>
            <a:off x="2258297" y="205554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3" name="Google Shape;433;p28"/>
          <p:cNvCxnSpPr/>
          <p:nvPr/>
        </p:nvCxnSpPr>
        <p:spPr>
          <a:xfrm>
            <a:off x="2258296" y="22517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4" name="Google Shape;434;p28"/>
          <p:cNvCxnSpPr/>
          <p:nvPr/>
        </p:nvCxnSpPr>
        <p:spPr>
          <a:xfrm>
            <a:off x="2258296" y="24460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5" name="Google Shape;435;p28"/>
          <p:cNvCxnSpPr/>
          <p:nvPr/>
        </p:nvCxnSpPr>
        <p:spPr>
          <a:xfrm>
            <a:off x="2258295" y="26422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6" name="Google Shape;436;p28"/>
          <p:cNvCxnSpPr/>
          <p:nvPr/>
        </p:nvCxnSpPr>
        <p:spPr>
          <a:xfrm>
            <a:off x="2258295" y="28422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7" name="Google Shape;437;p28"/>
          <p:cNvCxnSpPr/>
          <p:nvPr/>
        </p:nvCxnSpPr>
        <p:spPr>
          <a:xfrm>
            <a:off x="2258295" y="30366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8" name="Google Shape;438;p28"/>
          <p:cNvCxnSpPr/>
          <p:nvPr/>
        </p:nvCxnSpPr>
        <p:spPr>
          <a:xfrm>
            <a:off x="2258294" y="32327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9" name="Google Shape;439;p28"/>
          <p:cNvCxnSpPr/>
          <p:nvPr/>
        </p:nvCxnSpPr>
        <p:spPr>
          <a:xfrm>
            <a:off x="2258295" y="34328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0" name="Google Shape;440;p28"/>
          <p:cNvCxnSpPr/>
          <p:nvPr/>
        </p:nvCxnSpPr>
        <p:spPr>
          <a:xfrm>
            <a:off x="2258295" y="36271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1" name="Google Shape;441;p28"/>
          <p:cNvCxnSpPr/>
          <p:nvPr/>
        </p:nvCxnSpPr>
        <p:spPr>
          <a:xfrm>
            <a:off x="2258294" y="38233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2" name="Google Shape;442;p28"/>
          <p:cNvCxnSpPr/>
          <p:nvPr/>
        </p:nvCxnSpPr>
        <p:spPr>
          <a:xfrm>
            <a:off x="2258296" y="40233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3" name="Google Shape;443;p28"/>
          <p:cNvCxnSpPr/>
          <p:nvPr/>
        </p:nvCxnSpPr>
        <p:spPr>
          <a:xfrm>
            <a:off x="2258296" y="42177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4" name="Google Shape;444;p28"/>
          <p:cNvCxnSpPr/>
          <p:nvPr/>
        </p:nvCxnSpPr>
        <p:spPr>
          <a:xfrm>
            <a:off x="2258295" y="44138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5" name="Google Shape;445;p28"/>
          <p:cNvCxnSpPr/>
          <p:nvPr/>
        </p:nvCxnSpPr>
        <p:spPr>
          <a:xfrm>
            <a:off x="2258295" y="46139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6" name="Google Shape;446;p28"/>
          <p:cNvCxnSpPr/>
          <p:nvPr/>
        </p:nvCxnSpPr>
        <p:spPr>
          <a:xfrm>
            <a:off x="2258295" y="48082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7" name="Google Shape;447;p28"/>
          <p:cNvCxnSpPr/>
          <p:nvPr/>
        </p:nvCxnSpPr>
        <p:spPr>
          <a:xfrm>
            <a:off x="2258294" y="50044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8" name="Google Shape;448;p28"/>
          <p:cNvCxnSpPr/>
          <p:nvPr/>
        </p:nvCxnSpPr>
        <p:spPr>
          <a:xfrm>
            <a:off x="2258295" y="5204458"/>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449" name="Google Shape;449;p28"/>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0" name="Google Shape;450;p28"/>
          <p:cNvSpPr/>
          <p:nvPr/>
        </p:nvSpPr>
        <p:spPr>
          <a:xfrm>
            <a:off x="2212575"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1" name="Google Shape;451;p2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Graph Demo Alt">
  <p:cSld name="1_Graph Demo Alt">
    <p:bg>
      <p:bgPr>
        <a:gradFill>
          <a:gsLst>
            <a:gs pos="0">
              <a:srgbClr val="F2F2F2"/>
            </a:gs>
            <a:gs pos="37000">
              <a:schemeClr val="lt1"/>
            </a:gs>
            <a:gs pos="100000">
              <a:schemeClr val="lt1"/>
            </a:gs>
          </a:gsLst>
          <a:lin ang="5400000" scaled="0"/>
        </a:gradFill>
        <a:effectLst/>
      </p:bgPr>
    </p:bg>
    <p:spTree>
      <p:nvGrpSpPr>
        <p:cNvPr id="1" name="Shape 452"/>
        <p:cNvGrpSpPr/>
        <p:nvPr/>
      </p:nvGrpSpPr>
      <p:grpSpPr>
        <a:xfrm>
          <a:off x="0" y="0"/>
          <a:ext cx="0" cy="0"/>
          <a:chOff x="0" y="0"/>
          <a:chExt cx="0" cy="0"/>
        </a:xfrm>
      </p:grpSpPr>
      <p:sp>
        <p:nvSpPr>
          <p:cNvPr id="453" name="Google Shape;453;p2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4" name="Google Shape;454;p2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5" name="Google Shape;455;p29"/>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56" name="Google Shape;456;p29"/>
          <p:cNvGrpSpPr/>
          <p:nvPr/>
        </p:nvGrpSpPr>
        <p:grpSpPr>
          <a:xfrm>
            <a:off x="796537" y="1125549"/>
            <a:ext cx="1285487" cy="1239807"/>
            <a:chOff x="1174587" y="1209675"/>
            <a:chExt cx="1332658" cy="1285301"/>
          </a:xfrm>
        </p:grpSpPr>
        <p:sp>
          <p:nvSpPr>
            <p:cNvPr id="457" name="Google Shape;457;p2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58" name="Google Shape;458;p29"/>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459" name="Google Shape;459;p29"/>
          <p:cNvSpPr/>
          <p:nvPr/>
        </p:nvSpPr>
        <p:spPr>
          <a:xfrm rot="1595518">
            <a:off x="580927" y="344416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0" name="Google Shape;460;p29"/>
          <p:cNvSpPr>
            <a:spLocks noGrp="1"/>
          </p:cNvSpPr>
          <p:nvPr>
            <p:ph type="pic" idx="2"/>
          </p:nvPr>
        </p:nvSpPr>
        <p:spPr>
          <a:xfrm>
            <a:off x="973622" y="3717548"/>
            <a:ext cx="1494466" cy="1493490"/>
          </a:xfrm>
          <a:prstGeom prst="rect">
            <a:avLst/>
          </a:prstGeom>
          <a:noFill/>
          <a:ln>
            <a:noFill/>
          </a:ln>
          <a:effectLst>
            <a:outerShdw blurRad="50800" dist="38100" dir="2700000" algn="tl" rotWithShape="0">
              <a:srgbClr val="000000">
                <a:alpha val="40000"/>
              </a:srgbClr>
            </a:outerShdw>
          </a:effectLst>
        </p:spPr>
      </p:sp>
      <p:sp>
        <p:nvSpPr>
          <p:cNvPr id="461" name="Google Shape;461;p29"/>
          <p:cNvSpPr/>
          <p:nvPr/>
        </p:nvSpPr>
        <p:spPr>
          <a:xfrm rot="1595518">
            <a:off x="2764296" y="191063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2" name="Google Shape;462;p29"/>
          <p:cNvSpPr>
            <a:spLocks noGrp="1"/>
          </p:cNvSpPr>
          <p:nvPr>
            <p:ph type="pic" idx="3"/>
          </p:nvPr>
        </p:nvSpPr>
        <p:spPr>
          <a:xfrm>
            <a:off x="3156991" y="2184023"/>
            <a:ext cx="1494466" cy="1493490"/>
          </a:xfrm>
          <a:prstGeom prst="rect">
            <a:avLst/>
          </a:prstGeom>
          <a:noFill/>
          <a:ln>
            <a:noFill/>
          </a:ln>
          <a:effectLst>
            <a:outerShdw blurRad="50800" dist="38100" dir="2700000" algn="tl" rotWithShape="0">
              <a:srgbClr val="000000">
                <a:alpha val="40000"/>
              </a:srgbClr>
            </a:outerShdw>
          </a:effectLst>
        </p:spPr>
      </p:sp>
      <p:sp>
        <p:nvSpPr>
          <p:cNvPr id="463" name="Google Shape;463;p29"/>
          <p:cNvSpPr/>
          <p:nvPr/>
        </p:nvSpPr>
        <p:spPr>
          <a:xfrm rot="1595518">
            <a:off x="4947665" y="344416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4" name="Google Shape;464;p29"/>
          <p:cNvSpPr>
            <a:spLocks noGrp="1"/>
          </p:cNvSpPr>
          <p:nvPr>
            <p:ph type="pic" idx="4"/>
          </p:nvPr>
        </p:nvSpPr>
        <p:spPr>
          <a:xfrm>
            <a:off x="5340360" y="3717549"/>
            <a:ext cx="1494466" cy="1493490"/>
          </a:xfrm>
          <a:prstGeom prst="rect">
            <a:avLst/>
          </a:prstGeom>
          <a:noFill/>
          <a:ln>
            <a:noFill/>
          </a:ln>
          <a:effectLst>
            <a:outerShdw blurRad="50800" dist="38100" dir="2700000" algn="tl" rotWithShape="0">
              <a:srgbClr val="000000">
                <a:alpha val="40000"/>
              </a:srgbClr>
            </a:outerShdw>
          </a:effectLst>
        </p:spPr>
      </p:sp>
      <p:sp>
        <p:nvSpPr>
          <p:cNvPr id="465" name="Google Shape;465;p29"/>
          <p:cNvSpPr/>
          <p:nvPr/>
        </p:nvSpPr>
        <p:spPr>
          <a:xfrm rot="1595518">
            <a:off x="7131034" y="184589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6" name="Google Shape;466;p29"/>
          <p:cNvSpPr>
            <a:spLocks noGrp="1"/>
          </p:cNvSpPr>
          <p:nvPr>
            <p:ph type="pic" idx="5"/>
          </p:nvPr>
        </p:nvSpPr>
        <p:spPr>
          <a:xfrm>
            <a:off x="7523729" y="2119284"/>
            <a:ext cx="1494466" cy="1493490"/>
          </a:xfrm>
          <a:prstGeom prst="rect">
            <a:avLst/>
          </a:prstGeom>
          <a:noFill/>
          <a:ln>
            <a:noFill/>
          </a:ln>
          <a:effectLst>
            <a:outerShdw blurRad="50800" dist="38100" dir="2700000" algn="tl" rotWithShape="0">
              <a:srgbClr val="000000">
                <a:alpha val="40000"/>
              </a:srgbClr>
            </a:outerShdw>
          </a:effectLst>
        </p:spPr>
      </p:sp>
      <p:sp>
        <p:nvSpPr>
          <p:cNvPr id="467" name="Google Shape;467;p29"/>
          <p:cNvSpPr/>
          <p:nvPr/>
        </p:nvSpPr>
        <p:spPr>
          <a:xfrm rot="1595518">
            <a:off x="9314403" y="345348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8" name="Google Shape;468;p29"/>
          <p:cNvSpPr>
            <a:spLocks noGrp="1"/>
          </p:cNvSpPr>
          <p:nvPr>
            <p:ph type="pic" idx="6"/>
          </p:nvPr>
        </p:nvSpPr>
        <p:spPr>
          <a:xfrm>
            <a:off x="9707098" y="3730175"/>
            <a:ext cx="1494466" cy="1493490"/>
          </a:xfrm>
          <a:prstGeom prst="rect">
            <a:avLst/>
          </a:prstGeom>
          <a:noFill/>
          <a:ln>
            <a:noFill/>
          </a:ln>
          <a:effectLst>
            <a:outerShdw blurRad="50800" dist="38100" dir="2700000" algn="tl" rotWithShape="0">
              <a:srgbClr val="000000">
                <a:alpha val="40000"/>
              </a:srgbClr>
            </a:outerShdw>
          </a:effectLst>
        </p:spPr>
      </p:sp>
      <p:sp>
        <p:nvSpPr>
          <p:cNvPr id="469" name="Google Shape;469;p29"/>
          <p:cNvSpPr txBox="1">
            <a:spLocks noGrp="1"/>
          </p:cNvSpPr>
          <p:nvPr>
            <p:ph type="body" idx="1"/>
          </p:nvPr>
        </p:nvSpPr>
        <p:spPr>
          <a:xfrm>
            <a:off x="873496" y="567602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0" name="Google Shape;470;p29"/>
          <p:cNvSpPr txBox="1">
            <a:spLocks noGrp="1"/>
          </p:cNvSpPr>
          <p:nvPr>
            <p:ph type="body" idx="7"/>
          </p:nvPr>
        </p:nvSpPr>
        <p:spPr>
          <a:xfrm>
            <a:off x="3056936" y="414135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1" name="Google Shape;471;p29"/>
          <p:cNvSpPr txBox="1">
            <a:spLocks noGrp="1"/>
          </p:cNvSpPr>
          <p:nvPr>
            <p:ph type="body" idx="8"/>
          </p:nvPr>
        </p:nvSpPr>
        <p:spPr>
          <a:xfrm>
            <a:off x="5248712" y="568507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2" name="Google Shape;472;p29"/>
          <p:cNvSpPr txBox="1">
            <a:spLocks noGrp="1"/>
          </p:cNvSpPr>
          <p:nvPr>
            <p:ph type="body" idx="9"/>
          </p:nvPr>
        </p:nvSpPr>
        <p:spPr>
          <a:xfrm>
            <a:off x="7423674" y="4128723"/>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3" name="Google Shape;473;p29"/>
          <p:cNvSpPr txBox="1">
            <a:spLocks noGrp="1"/>
          </p:cNvSpPr>
          <p:nvPr>
            <p:ph type="body" idx="13"/>
          </p:nvPr>
        </p:nvSpPr>
        <p:spPr>
          <a:xfrm>
            <a:off x="9600945" y="568858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4" name="Google Shape;474;p29"/>
          <p:cNvSpPr txBox="1">
            <a:spLocks noGrp="1"/>
          </p:cNvSpPr>
          <p:nvPr>
            <p:ph type="body" idx="14"/>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5" name="Google Shape;475;p2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Graph Demo Alt">
  <p:cSld name="2_Graph Demo Alt">
    <p:bg>
      <p:bgPr>
        <a:gradFill>
          <a:gsLst>
            <a:gs pos="0">
              <a:srgbClr val="F2F2F2"/>
            </a:gs>
            <a:gs pos="37000">
              <a:schemeClr val="lt1"/>
            </a:gs>
            <a:gs pos="100000">
              <a:schemeClr val="lt1"/>
            </a:gs>
          </a:gsLst>
          <a:lin ang="5400000" scaled="0"/>
        </a:gradFill>
        <a:effectLst/>
      </p:bgPr>
    </p:bg>
    <p:spTree>
      <p:nvGrpSpPr>
        <p:cNvPr id="1" name="Shape 476"/>
        <p:cNvGrpSpPr/>
        <p:nvPr/>
      </p:nvGrpSpPr>
      <p:grpSpPr>
        <a:xfrm>
          <a:off x="0" y="0"/>
          <a:ext cx="0" cy="0"/>
          <a:chOff x="0" y="0"/>
          <a:chExt cx="0" cy="0"/>
        </a:xfrm>
      </p:grpSpPr>
      <p:sp>
        <p:nvSpPr>
          <p:cNvPr id="477" name="Google Shape;477;p3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78" name="Google Shape;478;p3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79" name="Google Shape;479;p30"/>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0" name="Google Shape;480;p30"/>
          <p:cNvGrpSpPr/>
          <p:nvPr/>
        </p:nvGrpSpPr>
        <p:grpSpPr>
          <a:xfrm>
            <a:off x="796537" y="1125549"/>
            <a:ext cx="1285487" cy="1239807"/>
            <a:chOff x="1174587" y="1209675"/>
            <a:chExt cx="1332658" cy="1285301"/>
          </a:xfrm>
        </p:grpSpPr>
        <p:sp>
          <p:nvSpPr>
            <p:cNvPr id="481" name="Google Shape;481;p3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82" name="Google Shape;482;p30"/>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483" name="Google Shape;483;p30"/>
          <p:cNvSpPr/>
          <p:nvPr/>
        </p:nvSpPr>
        <p:spPr>
          <a:xfrm rot="1595518">
            <a:off x="1388563"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30"/>
          <p:cNvSpPr>
            <a:spLocks noGrp="1"/>
          </p:cNvSpPr>
          <p:nvPr>
            <p:ph type="pic" idx="2"/>
          </p:nvPr>
        </p:nvSpPr>
        <p:spPr>
          <a:xfrm>
            <a:off x="1781258" y="2679628"/>
            <a:ext cx="1494466" cy="1493490"/>
          </a:xfrm>
          <a:prstGeom prst="rect">
            <a:avLst/>
          </a:prstGeom>
          <a:noFill/>
          <a:ln>
            <a:noFill/>
          </a:ln>
          <a:effectLst>
            <a:outerShdw blurRad="50800" dist="38100" dir="2700000" algn="tl" rotWithShape="0">
              <a:srgbClr val="000000">
                <a:alpha val="40000"/>
              </a:srgbClr>
            </a:outerShdw>
          </a:effectLst>
        </p:spPr>
      </p:sp>
      <p:sp>
        <p:nvSpPr>
          <p:cNvPr id="485" name="Google Shape;485;p30"/>
          <p:cNvSpPr/>
          <p:nvPr/>
        </p:nvSpPr>
        <p:spPr>
          <a:xfrm rot="1595518">
            <a:off x="3874375" y="240624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6" name="Google Shape;486;p30"/>
          <p:cNvSpPr>
            <a:spLocks noGrp="1"/>
          </p:cNvSpPr>
          <p:nvPr>
            <p:ph type="pic" idx="3"/>
          </p:nvPr>
        </p:nvSpPr>
        <p:spPr>
          <a:xfrm>
            <a:off x="4267070" y="2679629"/>
            <a:ext cx="1494466" cy="1493490"/>
          </a:xfrm>
          <a:prstGeom prst="rect">
            <a:avLst/>
          </a:prstGeom>
          <a:noFill/>
          <a:ln>
            <a:noFill/>
          </a:ln>
          <a:effectLst>
            <a:outerShdw blurRad="50800" dist="38100" dir="2700000" algn="tl" rotWithShape="0">
              <a:srgbClr val="000000">
                <a:alpha val="40000"/>
              </a:srgbClr>
            </a:outerShdw>
          </a:effectLst>
        </p:spPr>
      </p:sp>
      <p:sp>
        <p:nvSpPr>
          <p:cNvPr id="487" name="Google Shape;487;p30"/>
          <p:cNvSpPr/>
          <p:nvPr/>
        </p:nvSpPr>
        <p:spPr>
          <a:xfrm rot="1595518">
            <a:off x="6362037" y="2406240"/>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8" name="Google Shape;488;p30"/>
          <p:cNvSpPr>
            <a:spLocks noGrp="1"/>
          </p:cNvSpPr>
          <p:nvPr>
            <p:ph type="pic" idx="4"/>
          </p:nvPr>
        </p:nvSpPr>
        <p:spPr>
          <a:xfrm>
            <a:off x="6754732" y="2679627"/>
            <a:ext cx="1494466" cy="1493490"/>
          </a:xfrm>
          <a:prstGeom prst="rect">
            <a:avLst/>
          </a:prstGeom>
          <a:noFill/>
          <a:ln>
            <a:noFill/>
          </a:ln>
          <a:effectLst>
            <a:outerShdw blurRad="50800" dist="38100" dir="2700000" algn="tl" rotWithShape="0">
              <a:srgbClr val="000000">
                <a:alpha val="40000"/>
              </a:srgbClr>
            </a:outerShdw>
          </a:effectLst>
        </p:spPr>
      </p:sp>
      <p:sp>
        <p:nvSpPr>
          <p:cNvPr id="489" name="Google Shape;489;p30"/>
          <p:cNvSpPr/>
          <p:nvPr/>
        </p:nvSpPr>
        <p:spPr>
          <a:xfrm rot="1595518">
            <a:off x="8849699"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0" name="Google Shape;490;p30"/>
          <p:cNvSpPr>
            <a:spLocks noGrp="1"/>
          </p:cNvSpPr>
          <p:nvPr>
            <p:ph type="pic" idx="5"/>
          </p:nvPr>
        </p:nvSpPr>
        <p:spPr>
          <a:xfrm>
            <a:off x="9242394" y="2679628"/>
            <a:ext cx="1494466" cy="1493490"/>
          </a:xfrm>
          <a:prstGeom prst="rect">
            <a:avLst/>
          </a:prstGeom>
          <a:noFill/>
          <a:ln>
            <a:noFill/>
          </a:ln>
          <a:effectLst>
            <a:outerShdw blurRad="50800" dist="38100" dir="2700000" algn="tl" rotWithShape="0">
              <a:srgbClr val="000000">
                <a:alpha val="40000"/>
              </a:srgbClr>
            </a:outerShdw>
          </a:effectLst>
        </p:spPr>
      </p:sp>
      <p:sp>
        <p:nvSpPr>
          <p:cNvPr id="491" name="Google Shape;491;p30"/>
          <p:cNvSpPr txBox="1">
            <a:spLocks noGrp="1"/>
          </p:cNvSpPr>
          <p:nvPr>
            <p:ph type="body" idx="1"/>
          </p:nvPr>
        </p:nvSpPr>
        <p:spPr>
          <a:xfrm>
            <a:off x="1681203"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2" name="Google Shape;492;p30"/>
          <p:cNvSpPr txBox="1">
            <a:spLocks noGrp="1"/>
          </p:cNvSpPr>
          <p:nvPr>
            <p:ph type="body" idx="6"/>
          </p:nvPr>
        </p:nvSpPr>
        <p:spPr>
          <a:xfrm>
            <a:off x="4167015"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3" name="Google Shape;493;p30"/>
          <p:cNvSpPr txBox="1">
            <a:spLocks noGrp="1"/>
          </p:cNvSpPr>
          <p:nvPr>
            <p:ph type="body" idx="7"/>
          </p:nvPr>
        </p:nvSpPr>
        <p:spPr>
          <a:xfrm>
            <a:off x="6654677"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4" name="Google Shape;494;p30"/>
          <p:cNvSpPr txBox="1">
            <a:spLocks noGrp="1"/>
          </p:cNvSpPr>
          <p:nvPr>
            <p:ph type="body" idx="8"/>
          </p:nvPr>
        </p:nvSpPr>
        <p:spPr>
          <a:xfrm>
            <a:off x="9142339" y="468066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5" name="Google Shape;495;p30"/>
          <p:cNvSpPr txBox="1">
            <a:spLocks noGrp="1"/>
          </p:cNvSpPr>
          <p:nvPr>
            <p:ph type="body" idx="9"/>
          </p:nvPr>
        </p:nvSpPr>
        <p:spPr>
          <a:xfrm>
            <a:off x="3002365" y="5635339"/>
            <a:ext cx="6403396" cy="752761"/>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6" name="Google Shape;496;p30"/>
          <p:cNvSpPr/>
          <p:nvPr/>
        </p:nvSpPr>
        <p:spPr>
          <a:xfrm flipH="1">
            <a:off x="2959971" y="5635340"/>
            <a:ext cx="45719" cy="752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7" name="Google Shape;497;p30"/>
          <p:cNvSpPr txBox="1">
            <a:spLocks noGrp="1"/>
          </p:cNvSpPr>
          <p:nvPr>
            <p:ph type="body" idx="1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8" name="Google Shape;498;p3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ives Slide">
  <p:cSld name="Objectives Slide">
    <p:bg>
      <p:bgPr>
        <a:gradFill>
          <a:gsLst>
            <a:gs pos="0">
              <a:srgbClr val="F2F2F2"/>
            </a:gs>
            <a:gs pos="37000">
              <a:schemeClr val="lt1"/>
            </a:gs>
            <a:gs pos="100000">
              <a:schemeClr val="lt1"/>
            </a:gs>
          </a:gsLst>
          <a:lin ang="5400000" scaled="0"/>
        </a:gradFill>
        <a:effectLst/>
      </p:bgPr>
    </p:bg>
    <p:spTree>
      <p:nvGrpSpPr>
        <p:cNvPr id="1" name="Shape 32"/>
        <p:cNvGrpSpPr/>
        <p:nvPr/>
      </p:nvGrpSpPr>
      <p:grpSpPr>
        <a:xfrm>
          <a:off x="0" y="0"/>
          <a:ext cx="0" cy="0"/>
          <a:chOff x="0" y="0"/>
          <a:chExt cx="0" cy="0"/>
        </a:xfrm>
      </p:grpSpPr>
      <p:pic>
        <p:nvPicPr>
          <p:cNvPr id="33" name="Google Shape;33;p4" descr="A picture containing fence, metal, table, man&#10;&#10;Description automatically generated"/>
          <p:cNvPicPr preferRelativeResize="0"/>
          <p:nvPr/>
        </p:nvPicPr>
        <p:blipFill rotWithShape="1">
          <a:blip r:embed="rId2">
            <a:alphaModFix/>
          </a:blip>
          <a:srcRect/>
          <a:stretch/>
        </p:blipFill>
        <p:spPr>
          <a:xfrm>
            <a:off x="11135701" y="1065492"/>
            <a:ext cx="1056299" cy="2731285"/>
          </a:xfrm>
          <a:custGeom>
            <a:avLst/>
            <a:gdLst/>
            <a:ahLst/>
            <a:cxnLst/>
            <a:rect l="l" t="t" r="r" b="b"/>
            <a:pathLst>
              <a:path w="1056299" h="2731285" extrusionOk="0">
                <a:moveTo>
                  <a:pt x="1056299" y="0"/>
                </a:moveTo>
                <a:lnTo>
                  <a:pt x="1056299" y="2731285"/>
                </a:lnTo>
                <a:lnTo>
                  <a:pt x="133656" y="2269420"/>
                </a:lnTo>
                <a:lnTo>
                  <a:pt x="126924" y="2265157"/>
                </a:lnTo>
                <a:lnTo>
                  <a:pt x="116259" y="2260973"/>
                </a:lnTo>
                <a:lnTo>
                  <a:pt x="105178" y="2251384"/>
                </a:lnTo>
                <a:lnTo>
                  <a:pt x="92469" y="2243336"/>
                </a:lnTo>
                <a:lnTo>
                  <a:pt x="61399" y="2213501"/>
                </a:lnTo>
                <a:lnTo>
                  <a:pt x="55327" y="2208246"/>
                </a:lnTo>
                <a:lnTo>
                  <a:pt x="48853" y="2196969"/>
                </a:lnTo>
                <a:lnTo>
                  <a:pt x="31724" y="2172428"/>
                </a:lnTo>
                <a:lnTo>
                  <a:pt x="21458" y="2149244"/>
                </a:lnTo>
                <a:lnTo>
                  <a:pt x="14956" y="2137915"/>
                </a:lnTo>
                <a:cubicBezTo>
                  <a:pt x="10228" y="2125015"/>
                  <a:pt x="6573" y="2111596"/>
                  <a:pt x="4100" y="2097768"/>
                </a:cubicBezTo>
                <a:lnTo>
                  <a:pt x="3172" y="2087295"/>
                </a:lnTo>
                <a:lnTo>
                  <a:pt x="2692" y="2085197"/>
                </a:lnTo>
                <a:lnTo>
                  <a:pt x="2513" y="2079837"/>
                </a:lnTo>
                <a:lnTo>
                  <a:pt x="331" y="2055165"/>
                </a:lnTo>
                <a:lnTo>
                  <a:pt x="1" y="680602"/>
                </a:lnTo>
                <a:cubicBezTo>
                  <a:pt x="-4" y="663986"/>
                  <a:pt x="1677" y="647764"/>
                  <a:pt x="4879" y="632096"/>
                </a:cubicBezTo>
                <a:lnTo>
                  <a:pt x="5697" y="629459"/>
                </a:lnTo>
                <a:lnTo>
                  <a:pt x="6333" y="621769"/>
                </a:lnTo>
                <a:lnTo>
                  <a:pt x="15020" y="599402"/>
                </a:lnTo>
                <a:lnTo>
                  <a:pt x="18892" y="586914"/>
                </a:lnTo>
                <a:lnTo>
                  <a:pt x="22327" y="580580"/>
                </a:lnTo>
                <a:lnTo>
                  <a:pt x="31353" y="557340"/>
                </a:lnTo>
                <a:cubicBezTo>
                  <a:pt x="54139" y="516968"/>
                  <a:pt x="88809" y="482734"/>
                  <a:pt x="133412" y="460480"/>
                </a:cubicBezTo>
                <a:close/>
              </a:path>
            </a:pathLst>
          </a:custGeom>
          <a:solidFill>
            <a:schemeClr val="accent1"/>
          </a:solidFill>
          <a:ln>
            <a:noFill/>
          </a:ln>
        </p:spPr>
      </p:pic>
      <p:pic>
        <p:nvPicPr>
          <p:cNvPr id="34" name="Google Shape;34;p4" descr="A picture containing fence, metal, table, man&#10;&#10;Description automatically generated"/>
          <p:cNvPicPr preferRelativeResize="0"/>
          <p:nvPr/>
        </p:nvPicPr>
        <p:blipFill rotWithShape="1">
          <a:blip r:embed="rId3">
            <a:alphaModFix/>
          </a:blip>
          <a:srcRect/>
          <a:stretch/>
        </p:blipFill>
        <p:spPr>
          <a:xfrm>
            <a:off x="9618883" y="2403282"/>
            <a:ext cx="1393040" cy="1584956"/>
          </a:xfrm>
          <a:custGeom>
            <a:avLst/>
            <a:gdLst/>
            <a:ahLst/>
            <a:cxnLst/>
            <a:rect l="l" t="t" r="r" b="b"/>
            <a:pathLst>
              <a:path w="1393040" h="1584956" extrusionOk="0">
                <a:moveTo>
                  <a:pt x="687129" y="0"/>
                </a:moveTo>
                <a:lnTo>
                  <a:pt x="702252" y="522"/>
                </a:lnTo>
                <a:lnTo>
                  <a:pt x="707402" y="351"/>
                </a:lnTo>
                <a:lnTo>
                  <a:pt x="710081" y="791"/>
                </a:lnTo>
                <a:lnTo>
                  <a:pt x="712664" y="880"/>
                </a:lnTo>
                <a:lnTo>
                  <a:pt x="717724" y="2049"/>
                </a:lnTo>
                <a:lnTo>
                  <a:pt x="733041" y="4570"/>
                </a:lnTo>
                <a:cubicBezTo>
                  <a:pt x="741525" y="6848"/>
                  <a:pt x="749907" y="10010"/>
                  <a:pt x="758068" y="14095"/>
                </a:cubicBezTo>
                <a:lnTo>
                  <a:pt x="1319591" y="295187"/>
                </a:lnTo>
                <a:cubicBezTo>
                  <a:pt x="1344075" y="307443"/>
                  <a:pt x="1363094" y="326271"/>
                  <a:pt x="1375580" y="348462"/>
                </a:cubicBezTo>
                <a:lnTo>
                  <a:pt x="1381970" y="362893"/>
                </a:lnTo>
                <a:lnTo>
                  <a:pt x="1382458" y="363792"/>
                </a:lnTo>
                <a:lnTo>
                  <a:pt x="1382669" y="364474"/>
                </a:lnTo>
                <a:lnTo>
                  <a:pt x="1385849" y="371655"/>
                </a:lnTo>
                <a:lnTo>
                  <a:pt x="1388538" y="383361"/>
                </a:lnTo>
                <a:lnTo>
                  <a:pt x="1390167" y="388605"/>
                </a:lnTo>
                <a:lnTo>
                  <a:pt x="1390500" y="391909"/>
                </a:lnTo>
                <a:lnTo>
                  <a:pt x="1391526" y="396377"/>
                </a:lnTo>
                <a:lnTo>
                  <a:pt x="1391807" y="404841"/>
                </a:lnTo>
                <a:lnTo>
                  <a:pt x="1392859" y="415247"/>
                </a:lnTo>
                <a:lnTo>
                  <a:pt x="1393040" y="1170257"/>
                </a:lnTo>
                <a:lnTo>
                  <a:pt x="1391977" y="1182340"/>
                </a:lnTo>
                <a:lnTo>
                  <a:pt x="1391792" y="1187693"/>
                </a:lnTo>
                <a:lnTo>
                  <a:pt x="1391329" y="1189696"/>
                </a:lnTo>
                <a:lnTo>
                  <a:pt x="1390980" y="1193659"/>
                </a:lnTo>
                <a:lnTo>
                  <a:pt x="1387043" y="1208251"/>
                </a:lnTo>
                <a:lnTo>
                  <a:pt x="1386082" y="1212407"/>
                </a:lnTo>
                <a:lnTo>
                  <a:pt x="1385671" y="1213333"/>
                </a:lnTo>
                <a:lnTo>
                  <a:pt x="1385029" y="1215713"/>
                </a:lnTo>
                <a:lnTo>
                  <a:pt x="1383183" y="1218933"/>
                </a:lnTo>
                <a:lnTo>
                  <a:pt x="1375782" y="1235586"/>
                </a:lnTo>
                <a:lnTo>
                  <a:pt x="1363899" y="1252564"/>
                </a:lnTo>
                <a:lnTo>
                  <a:pt x="1362872" y="1254355"/>
                </a:lnTo>
                <a:lnTo>
                  <a:pt x="1362296" y="1254854"/>
                </a:lnTo>
                <a:lnTo>
                  <a:pt x="1361131" y="1256519"/>
                </a:lnTo>
                <a:cubicBezTo>
                  <a:pt x="1355548" y="1263043"/>
                  <a:pt x="1349280" y="1269072"/>
                  <a:pt x="1342366" y="1274490"/>
                </a:cubicBezTo>
                <a:lnTo>
                  <a:pt x="1332253" y="1280877"/>
                </a:lnTo>
                <a:lnTo>
                  <a:pt x="1329418" y="1283332"/>
                </a:lnTo>
                <a:lnTo>
                  <a:pt x="1326631" y="1284427"/>
                </a:lnTo>
                <a:lnTo>
                  <a:pt x="1319725" y="1288789"/>
                </a:lnTo>
                <a:lnTo>
                  <a:pt x="766838" y="1564655"/>
                </a:lnTo>
                <a:lnTo>
                  <a:pt x="762198" y="1567894"/>
                </a:lnTo>
                <a:cubicBezTo>
                  <a:pt x="740008" y="1580380"/>
                  <a:pt x="714454" y="1586334"/>
                  <a:pt x="688747" y="1584687"/>
                </a:cubicBezTo>
                <a:lnTo>
                  <a:pt x="667187" y="1581138"/>
                </a:lnTo>
                <a:lnTo>
                  <a:pt x="666292" y="1581087"/>
                </a:lnTo>
                <a:lnTo>
                  <a:pt x="665913" y="1580929"/>
                </a:lnTo>
                <a:lnTo>
                  <a:pt x="663109" y="1580467"/>
                </a:lnTo>
                <a:cubicBezTo>
                  <a:pt x="654626" y="1578190"/>
                  <a:pt x="646244" y="1575028"/>
                  <a:pt x="638083" y="1570943"/>
                </a:cubicBezTo>
                <a:lnTo>
                  <a:pt x="73414" y="1288276"/>
                </a:lnTo>
                <a:lnTo>
                  <a:pt x="69717" y="1285934"/>
                </a:lnTo>
                <a:lnTo>
                  <a:pt x="63858" y="1283636"/>
                </a:lnTo>
                <a:lnTo>
                  <a:pt x="57772" y="1278369"/>
                </a:lnTo>
                <a:lnTo>
                  <a:pt x="50792" y="1273948"/>
                </a:lnTo>
                <a:lnTo>
                  <a:pt x="33725" y="1257561"/>
                </a:lnTo>
                <a:lnTo>
                  <a:pt x="30390" y="1254675"/>
                </a:lnTo>
                <a:lnTo>
                  <a:pt x="26834" y="1248480"/>
                </a:lnTo>
                <a:lnTo>
                  <a:pt x="17426" y="1235001"/>
                </a:lnTo>
                <a:lnTo>
                  <a:pt x="11787" y="1222267"/>
                </a:lnTo>
                <a:lnTo>
                  <a:pt x="8215" y="1216044"/>
                </a:lnTo>
                <a:cubicBezTo>
                  <a:pt x="5618" y="1208958"/>
                  <a:pt x="3611" y="1201587"/>
                  <a:pt x="2252" y="1193992"/>
                </a:cubicBezTo>
                <a:lnTo>
                  <a:pt x="1744" y="1188239"/>
                </a:lnTo>
                <a:lnTo>
                  <a:pt x="1479" y="1187087"/>
                </a:lnTo>
                <a:lnTo>
                  <a:pt x="1381" y="1184143"/>
                </a:lnTo>
                <a:lnTo>
                  <a:pt x="182" y="1170592"/>
                </a:lnTo>
                <a:lnTo>
                  <a:pt x="1" y="415580"/>
                </a:lnTo>
                <a:cubicBezTo>
                  <a:pt x="-1" y="406454"/>
                  <a:pt x="921" y="397544"/>
                  <a:pt x="2681" y="388937"/>
                </a:cubicBezTo>
                <a:lnTo>
                  <a:pt x="3130" y="387489"/>
                </a:lnTo>
                <a:lnTo>
                  <a:pt x="3479" y="383265"/>
                </a:lnTo>
                <a:lnTo>
                  <a:pt x="8251" y="370979"/>
                </a:lnTo>
                <a:lnTo>
                  <a:pt x="10377" y="364120"/>
                </a:lnTo>
                <a:lnTo>
                  <a:pt x="12265" y="360641"/>
                </a:lnTo>
                <a:lnTo>
                  <a:pt x="17222" y="347876"/>
                </a:lnTo>
                <a:cubicBezTo>
                  <a:pt x="29737" y="325701"/>
                  <a:pt x="48781" y="306897"/>
                  <a:pt x="73280" y="294674"/>
                </a:cubicBezTo>
                <a:lnTo>
                  <a:pt x="636446" y="13678"/>
                </a:lnTo>
                <a:cubicBezTo>
                  <a:pt x="652779" y="5529"/>
                  <a:pt x="669990" y="1075"/>
                  <a:pt x="687129" y="0"/>
                </a:cubicBezTo>
                <a:close/>
              </a:path>
            </a:pathLst>
          </a:custGeom>
          <a:solidFill>
            <a:schemeClr val="accent1"/>
          </a:solidFill>
          <a:ln>
            <a:noFill/>
          </a:ln>
        </p:spPr>
      </p:pic>
      <p:pic>
        <p:nvPicPr>
          <p:cNvPr id="35" name="Google Shape;35;p4" descr="A picture containing fence, metal, table, man&#10;&#10;Description automatically generated"/>
          <p:cNvPicPr preferRelativeResize="0"/>
          <p:nvPr/>
        </p:nvPicPr>
        <p:blipFill rotWithShape="1">
          <a:blip r:embed="rId4">
            <a:alphaModFix/>
          </a:blip>
          <a:srcRect/>
          <a:stretch/>
        </p:blipFill>
        <p:spPr>
          <a:xfrm>
            <a:off x="9529560" y="3686265"/>
            <a:ext cx="2672438" cy="3197469"/>
          </a:xfrm>
          <a:custGeom>
            <a:avLst/>
            <a:gdLst/>
            <a:ahLst/>
            <a:cxnLst/>
            <a:rect l="l" t="t" r="r" b="b"/>
            <a:pathLst>
              <a:path w="2672438" h="3197469" extrusionOk="0">
                <a:moveTo>
                  <a:pt x="2022547" y="0"/>
                </a:moveTo>
                <a:lnTo>
                  <a:pt x="2067061" y="1534"/>
                </a:lnTo>
                <a:lnTo>
                  <a:pt x="2082222" y="1031"/>
                </a:lnTo>
                <a:lnTo>
                  <a:pt x="2090107" y="2329"/>
                </a:lnTo>
                <a:lnTo>
                  <a:pt x="2097710" y="2591"/>
                </a:lnTo>
                <a:lnTo>
                  <a:pt x="2112603" y="6031"/>
                </a:lnTo>
                <a:lnTo>
                  <a:pt x="2157688" y="13452"/>
                </a:lnTo>
                <a:cubicBezTo>
                  <a:pt x="2182660" y="20156"/>
                  <a:pt x="2207332" y="29462"/>
                  <a:pt x="2231353" y="41487"/>
                </a:cubicBezTo>
                <a:lnTo>
                  <a:pt x="2672438" y="262289"/>
                </a:lnTo>
                <a:lnTo>
                  <a:pt x="2672438" y="3197469"/>
                </a:lnTo>
                <a:lnTo>
                  <a:pt x="475" y="3197468"/>
                </a:lnTo>
                <a:lnTo>
                  <a:pt x="1" y="1223252"/>
                </a:lnTo>
                <a:cubicBezTo>
                  <a:pt x="-6" y="1196388"/>
                  <a:pt x="2710" y="1170160"/>
                  <a:pt x="7888" y="1144828"/>
                </a:cubicBezTo>
                <a:lnTo>
                  <a:pt x="9210" y="1140565"/>
                </a:lnTo>
                <a:lnTo>
                  <a:pt x="10237" y="1128132"/>
                </a:lnTo>
                <a:lnTo>
                  <a:pt x="24283" y="1091970"/>
                </a:lnTo>
                <a:lnTo>
                  <a:pt x="30543" y="1071780"/>
                </a:lnTo>
                <a:lnTo>
                  <a:pt x="36099" y="1061537"/>
                </a:lnTo>
                <a:lnTo>
                  <a:pt x="50690" y="1023965"/>
                </a:lnTo>
                <a:cubicBezTo>
                  <a:pt x="87529" y="958693"/>
                  <a:pt x="143584" y="903345"/>
                  <a:pt x="215696" y="867364"/>
                </a:cubicBezTo>
                <a:lnTo>
                  <a:pt x="1873363" y="40261"/>
                </a:lnTo>
                <a:cubicBezTo>
                  <a:pt x="1921437" y="16272"/>
                  <a:pt x="1972099" y="3164"/>
                  <a:pt x="2022547" y="0"/>
                </a:cubicBezTo>
                <a:close/>
              </a:path>
            </a:pathLst>
          </a:custGeom>
          <a:solidFill>
            <a:schemeClr val="accent1"/>
          </a:solidFill>
          <a:ln>
            <a:noFill/>
          </a:ln>
        </p:spPr>
      </p:pic>
      <p:sp>
        <p:nvSpPr>
          <p:cNvPr id="36" name="Google Shape;36;p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 name="Google Shape;37;p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 name="Google Shape;38;p4"/>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 name="Google Shape;39;p4"/>
          <p:cNvGrpSpPr/>
          <p:nvPr/>
        </p:nvGrpSpPr>
        <p:grpSpPr>
          <a:xfrm>
            <a:off x="796537" y="1125549"/>
            <a:ext cx="1285487" cy="1239807"/>
            <a:chOff x="1174587" y="1209675"/>
            <a:chExt cx="1332658" cy="1285301"/>
          </a:xfrm>
        </p:grpSpPr>
        <p:sp>
          <p:nvSpPr>
            <p:cNvPr id="40" name="Google Shape;40;p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 name="Google Shape;41;p4" descr="A picture containing candelabra, drawing&#10;&#10;Description automatically generated"/>
            <p:cNvPicPr preferRelativeResize="0"/>
            <p:nvPr/>
          </p:nvPicPr>
          <p:blipFill rotWithShape="1">
            <a:blip r:embed="rId5">
              <a:alphaModFix/>
            </a:blip>
            <a:srcRect/>
            <a:stretch/>
          </p:blipFill>
          <p:spPr>
            <a:xfrm>
              <a:off x="1573527" y="1533938"/>
              <a:ext cx="588541" cy="588541"/>
            </a:xfrm>
            <a:prstGeom prst="rect">
              <a:avLst/>
            </a:prstGeom>
            <a:noFill/>
            <a:ln>
              <a:noFill/>
            </a:ln>
          </p:spPr>
        </p:pic>
      </p:grpSp>
      <p:sp>
        <p:nvSpPr>
          <p:cNvPr id="42" name="Google Shape;42;p4"/>
          <p:cNvSpPr txBox="1">
            <a:spLocks noGrp="1"/>
          </p:cNvSpPr>
          <p:nvPr>
            <p:ph type="body" idx="1"/>
          </p:nvPr>
        </p:nvSpPr>
        <p:spPr>
          <a:xfrm>
            <a:off x="2124414" y="2586790"/>
            <a:ext cx="6812815" cy="109316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dk1"/>
              </a:buClr>
              <a:buSzPts val="2000"/>
              <a:buFont typeface="Arial"/>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4"/>
          <p:cNvSpPr/>
          <p:nvPr/>
        </p:nvSpPr>
        <p:spPr>
          <a:xfrm rot="1595518">
            <a:off x="9383428" y="3588923"/>
            <a:ext cx="3305674" cy="3815296"/>
          </a:xfrm>
          <a:custGeom>
            <a:avLst/>
            <a:gdLst/>
            <a:ahLst/>
            <a:cxnLst/>
            <a:rect l="l" t="t" r="r" b="b"/>
            <a:pathLst>
              <a:path w="3305674" h="3815296" extrusionOk="0">
                <a:moveTo>
                  <a:pt x="1304907" y="56369"/>
                </a:moveTo>
                <a:lnTo>
                  <a:pt x="1345399" y="37817"/>
                </a:lnTo>
                <a:lnTo>
                  <a:pt x="1358731" y="30580"/>
                </a:lnTo>
                <a:lnTo>
                  <a:pt x="1366362" y="28211"/>
                </a:lnTo>
                <a:lnTo>
                  <a:pt x="1373278" y="25041"/>
                </a:lnTo>
                <a:lnTo>
                  <a:pt x="1388136" y="21451"/>
                </a:lnTo>
                <a:lnTo>
                  <a:pt x="1431774" y="7906"/>
                </a:lnTo>
                <a:cubicBezTo>
                  <a:pt x="1457105" y="2723"/>
                  <a:pt x="1483333" y="0"/>
                  <a:pt x="1510196" y="0"/>
                </a:cubicBezTo>
                <a:lnTo>
                  <a:pt x="1992278" y="0"/>
                </a:lnTo>
                <a:lnTo>
                  <a:pt x="3305674" y="2623711"/>
                </a:lnTo>
                <a:lnTo>
                  <a:pt x="925299" y="3815296"/>
                </a:lnTo>
                <a:lnTo>
                  <a:pt x="43881" y="2055583"/>
                </a:lnTo>
                <a:cubicBezTo>
                  <a:pt x="31849" y="2031564"/>
                  <a:pt x="22537" y="2006894"/>
                  <a:pt x="15828" y="1981924"/>
                </a:cubicBezTo>
                <a:lnTo>
                  <a:pt x="15102" y="1977520"/>
                </a:lnTo>
                <a:lnTo>
                  <a:pt x="10455" y="1965943"/>
                </a:lnTo>
                <a:lnTo>
                  <a:pt x="6828" y="1927318"/>
                </a:lnTo>
                <a:lnTo>
                  <a:pt x="3388" y="1906462"/>
                </a:lnTo>
                <a:lnTo>
                  <a:pt x="3771" y="1894816"/>
                </a:lnTo>
                <a:lnTo>
                  <a:pt x="0" y="1854687"/>
                </a:lnTo>
                <a:cubicBezTo>
                  <a:pt x="3724" y="1779829"/>
                  <a:pt x="29074" y="1705244"/>
                  <a:pt x="77451" y="1640789"/>
                </a:cubicBezTo>
                <a:lnTo>
                  <a:pt x="1189526" y="159152"/>
                </a:lnTo>
                <a:cubicBezTo>
                  <a:pt x="1221777" y="116181"/>
                  <a:pt x="1261212" y="81782"/>
                  <a:pt x="1304907" y="56369"/>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 name="Google Shape;44;p4"/>
          <p:cNvSpPr/>
          <p:nvPr/>
        </p:nvSpPr>
        <p:spPr>
          <a:xfrm rot="1595518">
            <a:off x="10943369" y="1060439"/>
            <a:ext cx="1889654" cy="2442594"/>
          </a:xfrm>
          <a:custGeom>
            <a:avLst/>
            <a:gdLst/>
            <a:ahLst/>
            <a:cxnLst/>
            <a:rect l="l" t="t" r="r" b="b"/>
            <a:pathLst>
              <a:path w="1889654" h="2442594" extrusionOk="0">
                <a:moveTo>
                  <a:pt x="667039" y="0"/>
                </a:moveTo>
                <a:lnTo>
                  <a:pt x="1889654" y="2442361"/>
                </a:lnTo>
                <a:lnTo>
                  <a:pt x="857866" y="2442360"/>
                </a:lnTo>
                <a:lnTo>
                  <a:pt x="849938" y="2441561"/>
                </a:lnTo>
                <a:lnTo>
                  <a:pt x="838528" y="2442594"/>
                </a:lnTo>
                <a:lnTo>
                  <a:pt x="824327" y="2438979"/>
                </a:lnTo>
                <a:lnTo>
                  <a:pt x="809360" y="2437471"/>
                </a:lnTo>
                <a:lnTo>
                  <a:pt x="768221" y="2424701"/>
                </a:lnTo>
                <a:lnTo>
                  <a:pt x="760439" y="2422720"/>
                </a:lnTo>
                <a:lnTo>
                  <a:pt x="749602" y="2415533"/>
                </a:lnTo>
                <a:lnTo>
                  <a:pt x="723300" y="2401256"/>
                </a:lnTo>
                <a:lnTo>
                  <a:pt x="703742" y="2385120"/>
                </a:lnTo>
                <a:lnTo>
                  <a:pt x="692856" y="2377900"/>
                </a:lnTo>
                <a:cubicBezTo>
                  <a:pt x="682854" y="2368481"/>
                  <a:pt x="673579" y="2358117"/>
                  <a:pt x="665178" y="2346859"/>
                </a:cubicBezTo>
                <a:lnTo>
                  <a:pt x="659660" y="2337909"/>
                </a:lnTo>
                <a:lnTo>
                  <a:pt x="658291" y="2336248"/>
                </a:lnTo>
                <a:lnTo>
                  <a:pt x="655732" y="2331535"/>
                </a:lnTo>
                <a:lnTo>
                  <a:pt x="642737" y="2310450"/>
                </a:lnTo>
                <a:lnTo>
                  <a:pt x="27141" y="1081440"/>
                </a:lnTo>
                <a:cubicBezTo>
                  <a:pt x="19699" y="1066584"/>
                  <a:pt x="13940" y="1051325"/>
                  <a:pt x="9790" y="1035881"/>
                </a:cubicBezTo>
                <a:lnTo>
                  <a:pt x="9341" y="1033157"/>
                </a:lnTo>
                <a:lnTo>
                  <a:pt x="6467" y="1025996"/>
                </a:lnTo>
                <a:lnTo>
                  <a:pt x="4223" y="1002106"/>
                </a:lnTo>
                <a:lnTo>
                  <a:pt x="2095" y="989206"/>
                </a:lnTo>
                <a:lnTo>
                  <a:pt x="2332" y="982004"/>
                </a:lnTo>
                <a:lnTo>
                  <a:pt x="0" y="957183"/>
                </a:lnTo>
                <a:cubicBezTo>
                  <a:pt x="2304" y="910882"/>
                  <a:pt x="17982" y="864750"/>
                  <a:pt x="47905" y="824884"/>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 name="Google Shape;45;p4"/>
          <p:cNvSpPr/>
          <p:nvPr/>
        </p:nvSpPr>
        <p:spPr>
          <a:xfrm rot="1595518">
            <a:off x="9501130" y="2475697"/>
            <a:ext cx="1612752" cy="144647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 name="Google Shape;46;p4"/>
          <p:cNvSpPr txBox="1">
            <a:spLocks noGrp="1"/>
          </p:cNvSpPr>
          <p:nvPr>
            <p:ph type="body" idx="2"/>
          </p:nvPr>
        </p:nvSpPr>
        <p:spPr>
          <a:xfrm>
            <a:off x="2278624" y="4199789"/>
            <a:ext cx="6504394" cy="1790700"/>
          </a:xfrm>
          <a:prstGeom prst="rect">
            <a:avLst/>
          </a:prstGeom>
          <a:noFill/>
          <a:ln>
            <a:noFill/>
          </a:ln>
        </p:spPr>
        <p:txBody>
          <a:bodyPr spcFirstLastPara="1" wrap="square" lIns="91425" tIns="45700" rIns="91425" bIns="45700" anchor="ctr" anchorCtr="0">
            <a:noAutofit/>
          </a:bodyPr>
          <a:lstStyle>
            <a:lvl1pPr marL="457200" lvl="0" indent="-342900" algn="l">
              <a:spcBef>
                <a:spcPts val="360"/>
              </a:spcBef>
              <a:spcAft>
                <a:spcPts val="0"/>
              </a:spcAft>
              <a:buClr>
                <a:schemeClr val="accent1"/>
              </a:buClr>
              <a:buSzPts val="1800"/>
              <a:buFont typeface="Calibri"/>
              <a:buChar char="•"/>
              <a:defRPr sz="18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4"/>
          <p:cNvSpPr/>
          <p:nvPr/>
        </p:nvSpPr>
        <p:spPr>
          <a:xfrm flipH="1">
            <a:off x="2082022" y="2586790"/>
            <a:ext cx="45719" cy="10931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 name="Google Shape;48;p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4"/>
          <p:cNvSpPr txBox="1"/>
          <p:nvPr/>
        </p:nvSpPr>
        <p:spPr>
          <a:xfrm>
            <a:off x="10584873" y="6489821"/>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_Graph Demo Alt">
  <p:cSld name="9_Graph Demo Alt">
    <p:bg>
      <p:bgPr>
        <a:gradFill>
          <a:gsLst>
            <a:gs pos="0">
              <a:srgbClr val="F2F2F2"/>
            </a:gs>
            <a:gs pos="37000">
              <a:schemeClr val="lt1"/>
            </a:gs>
            <a:gs pos="100000">
              <a:schemeClr val="lt1"/>
            </a:gs>
          </a:gsLst>
          <a:lin ang="5400000" scaled="0"/>
        </a:gradFill>
        <a:effectLst/>
      </p:bgPr>
    </p:bg>
    <p:spTree>
      <p:nvGrpSpPr>
        <p:cNvPr id="1" name="Shape 499"/>
        <p:cNvGrpSpPr/>
        <p:nvPr/>
      </p:nvGrpSpPr>
      <p:grpSpPr>
        <a:xfrm>
          <a:off x="0" y="0"/>
          <a:ext cx="0" cy="0"/>
          <a:chOff x="0" y="0"/>
          <a:chExt cx="0" cy="0"/>
        </a:xfrm>
      </p:grpSpPr>
      <p:sp>
        <p:nvSpPr>
          <p:cNvPr id="500" name="Google Shape;500;p3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1" name="Google Shape;501;p3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2" name="Google Shape;502;p31"/>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03" name="Google Shape;503;p31"/>
          <p:cNvGrpSpPr/>
          <p:nvPr/>
        </p:nvGrpSpPr>
        <p:grpSpPr>
          <a:xfrm>
            <a:off x="796537" y="1125549"/>
            <a:ext cx="1285487" cy="1239807"/>
            <a:chOff x="1174587" y="1209675"/>
            <a:chExt cx="1332658" cy="1285301"/>
          </a:xfrm>
        </p:grpSpPr>
        <p:sp>
          <p:nvSpPr>
            <p:cNvPr id="504" name="Google Shape;504;p3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05" name="Google Shape;505;p31"/>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506" name="Google Shape;506;p31"/>
          <p:cNvSpPr/>
          <p:nvPr/>
        </p:nvSpPr>
        <p:spPr>
          <a:xfrm rot="1595518">
            <a:off x="1388563"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7" name="Google Shape;507;p31"/>
          <p:cNvSpPr>
            <a:spLocks noGrp="1"/>
          </p:cNvSpPr>
          <p:nvPr>
            <p:ph type="pic" idx="2"/>
          </p:nvPr>
        </p:nvSpPr>
        <p:spPr>
          <a:xfrm>
            <a:off x="1781258" y="3032053"/>
            <a:ext cx="1494466" cy="1493490"/>
          </a:xfrm>
          <a:prstGeom prst="rect">
            <a:avLst/>
          </a:prstGeom>
          <a:noFill/>
          <a:ln>
            <a:noFill/>
          </a:ln>
          <a:effectLst>
            <a:outerShdw blurRad="50800" dist="38100" dir="2700000" algn="tl" rotWithShape="0">
              <a:srgbClr val="000000">
                <a:alpha val="40000"/>
              </a:srgbClr>
            </a:outerShdw>
          </a:effectLst>
        </p:spPr>
      </p:sp>
      <p:sp>
        <p:nvSpPr>
          <p:cNvPr id="508" name="Google Shape;508;p31"/>
          <p:cNvSpPr/>
          <p:nvPr/>
        </p:nvSpPr>
        <p:spPr>
          <a:xfrm rot="1595518">
            <a:off x="3874375" y="275866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31"/>
          <p:cNvSpPr>
            <a:spLocks noGrp="1"/>
          </p:cNvSpPr>
          <p:nvPr>
            <p:ph type="pic" idx="3"/>
          </p:nvPr>
        </p:nvSpPr>
        <p:spPr>
          <a:xfrm>
            <a:off x="4267070" y="3032054"/>
            <a:ext cx="1494466" cy="1493490"/>
          </a:xfrm>
          <a:prstGeom prst="rect">
            <a:avLst/>
          </a:prstGeom>
          <a:noFill/>
          <a:ln>
            <a:noFill/>
          </a:ln>
          <a:effectLst>
            <a:outerShdw blurRad="50800" dist="38100" dir="2700000" algn="tl" rotWithShape="0">
              <a:srgbClr val="000000">
                <a:alpha val="40000"/>
              </a:srgbClr>
            </a:outerShdw>
          </a:effectLst>
        </p:spPr>
      </p:sp>
      <p:sp>
        <p:nvSpPr>
          <p:cNvPr id="510" name="Google Shape;510;p31"/>
          <p:cNvSpPr/>
          <p:nvPr/>
        </p:nvSpPr>
        <p:spPr>
          <a:xfrm rot="1595518">
            <a:off x="6362037" y="275866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1" name="Google Shape;511;p31"/>
          <p:cNvSpPr>
            <a:spLocks noGrp="1"/>
          </p:cNvSpPr>
          <p:nvPr>
            <p:ph type="pic" idx="4"/>
          </p:nvPr>
        </p:nvSpPr>
        <p:spPr>
          <a:xfrm>
            <a:off x="6754732" y="3032052"/>
            <a:ext cx="1494466" cy="1493490"/>
          </a:xfrm>
          <a:prstGeom prst="rect">
            <a:avLst/>
          </a:prstGeom>
          <a:noFill/>
          <a:ln>
            <a:noFill/>
          </a:ln>
          <a:effectLst>
            <a:outerShdw blurRad="50800" dist="38100" dir="2700000" algn="tl" rotWithShape="0">
              <a:srgbClr val="000000">
                <a:alpha val="40000"/>
              </a:srgbClr>
            </a:outerShdw>
          </a:effectLst>
        </p:spPr>
      </p:sp>
      <p:sp>
        <p:nvSpPr>
          <p:cNvPr id="512" name="Google Shape;512;p31"/>
          <p:cNvSpPr/>
          <p:nvPr/>
        </p:nvSpPr>
        <p:spPr>
          <a:xfrm rot="1595518">
            <a:off x="8849699"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3" name="Google Shape;513;p31"/>
          <p:cNvSpPr>
            <a:spLocks noGrp="1"/>
          </p:cNvSpPr>
          <p:nvPr>
            <p:ph type="pic" idx="5"/>
          </p:nvPr>
        </p:nvSpPr>
        <p:spPr>
          <a:xfrm>
            <a:off x="9242394" y="3032053"/>
            <a:ext cx="1494466" cy="1493490"/>
          </a:xfrm>
          <a:prstGeom prst="rect">
            <a:avLst/>
          </a:prstGeom>
          <a:noFill/>
          <a:ln>
            <a:noFill/>
          </a:ln>
          <a:effectLst>
            <a:outerShdw blurRad="50800" dist="38100" dir="2700000" algn="tl" rotWithShape="0">
              <a:srgbClr val="000000">
                <a:alpha val="40000"/>
              </a:srgbClr>
            </a:outerShdw>
          </a:effectLst>
        </p:spPr>
      </p:sp>
      <p:sp>
        <p:nvSpPr>
          <p:cNvPr id="514" name="Google Shape;514;p31"/>
          <p:cNvSpPr txBox="1">
            <a:spLocks noGrp="1"/>
          </p:cNvSpPr>
          <p:nvPr>
            <p:ph type="body" idx="1"/>
          </p:nvPr>
        </p:nvSpPr>
        <p:spPr>
          <a:xfrm>
            <a:off x="1681203"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5" name="Google Shape;515;p31"/>
          <p:cNvSpPr txBox="1">
            <a:spLocks noGrp="1"/>
          </p:cNvSpPr>
          <p:nvPr>
            <p:ph type="body" idx="6"/>
          </p:nvPr>
        </p:nvSpPr>
        <p:spPr>
          <a:xfrm>
            <a:off x="4167015"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6" name="Google Shape;516;p31"/>
          <p:cNvSpPr txBox="1">
            <a:spLocks noGrp="1"/>
          </p:cNvSpPr>
          <p:nvPr>
            <p:ph type="body" idx="7"/>
          </p:nvPr>
        </p:nvSpPr>
        <p:spPr>
          <a:xfrm>
            <a:off x="6654677"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7" name="Google Shape;517;p31"/>
          <p:cNvSpPr txBox="1">
            <a:spLocks noGrp="1"/>
          </p:cNvSpPr>
          <p:nvPr>
            <p:ph type="body" idx="8"/>
          </p:nvPr>
        </p:nvSpPr>
        <p:spPr>
          <a:xfrm>
            <a:off x="9142339" y="503309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8" name="Google Shape;518;p31"/>
          <p:cNvSpPr txBox="1">
            <a:spLocks noGrp="1"/>
          </p:cNvSpPr>
          <p:nvPr>
            <p:ph type="body" idx="9"/>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9" name="Google Shape;519;p3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7_Graph Demo Alt">
  <p:cSld name="7_Graph Demo Alt">
    <p:bg>
      <p:bgPr>
        <a:gradFill>
          <a:gsLst>
            <a:gs pos="0">
              <a:srgbClr val="F2F2F2"/>
            </a:gs>
            <a:gs pos="37000">
              <a:schemeClr val="lt1"/>
            </a:gs>
            <a:gs pos="100000">
              <a:schemeClr val="lt1"/>
            </a:gs>
          </a:gsLst>
          <a:lin ang="5400000" scaled="0"/>
        </a:gradFill>
        <a:effectLst/>
      </p:bgPr>
    </p:bg>
    <p:spTree>
      <p:nvGrpSpPr>
        <p:cNvPr id="1" name="Shape 520"/>
        <p:cNvGrpSpPr/>
        <p:nvPr/>
      </p:nvGrpSpPr>
      <p:grpSpPr>
        <a:xfrm>
          <a:off x="0" y="0"/>
          <a:ext cx="0" cy="0"/>
          <a:chOff x="0" y="0"/>
          <a:chExt cx="0" cy="0"/>
        </a:xfrm>
      </p:grpSpPr>
      <p:pic>
        <p:nvPicPr>
          <p:cNvPr id="521" name="Google Shape;521;p32" descr="A glass of red wine&#10;&#10;Description automatically generated"/>
          <p:cNvPicPr preferRelativeResize="0"/>
          <p:nvPr/>
        </p:nvPicPr>
        <p:blipFill rotWithShape="1">
          <a:blip r:embed="rId2">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522" name="Google Shape;522;p32" descr="A glass of red wine&#10;&#10;Description automatically generated"/>
          <p:cNvPicPr preferRelativeResize="0"/>
          <p:nvPr/>
        </p:nvPicPr>
        <p:blipFill rotWithShape="1">
          <a:blip r:embed="rId3">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523" name="Google Shape;523;p32" descr="A glass of red wine&#10;&#10;Description automatically generated"/>
          <p:cNvPicPr preferRelativeResize="0"/>
          <p:nvPr/>
        </p:nvPicPr>
        <p:blipFill rotWithShape="1">
          <a:blip r:embed="rId4">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524" name="Google Shape;524;p32" descr="A glass of red wine&#10;&#10;Description automatically generated"/>
          <p:cNvPicPr preferRelativeResize="0"/>
          <p:nvPr/>
        </p:nvPicPr>
        <p:blipFill rotWithShape="1">
          <a:blip r:embed="rId5">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525" name="Google Shape;525;p32" descr="A glass of red wine&#10;&#10;Description automatically generated"/>
          <p:cNvPicPr preferRelativeResize="0"/>
          <p:nvPr/>
        </p:nvPicPr>
        <p:blipFill rotWithShape="1">
          <a:blip r:embed="rId6">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526" name="Google Shape;526;p32" descr="A glass of red wine&#10;&#10;Description automatically generated"/>
          <p:cNvPicPr preferRelativeResize="0"/>
          <p:nvPr/>
        </p:nvPicPr>
        <p:blipFill rotWithShape="1">
          <a:blip r:embed="rId7">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527" name="Google Shape;527;p3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8" name="Google Shape;528;p3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9" name="Google Shape;529;p32"/>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0" name="Google Shape;530;p32"/>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1" name="Google Shape;531;p32"/>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2" name="Google Shape;532;p32"/>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3" name="Google Shape;533;p32"/>
          <p:cNvSpPr/>
          <p:nvPr/>
        </p:nvSpPr>
        <p:spPr>
          <a:xfrm rot="1595518">
            <a:off x="2752813" y="469142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4" name="Google Shape;534;p32"/>
          <p:cNvSpPr/>
          <p:nvPr/>
        </p:nvSpPr>
        <p:spPr>
          <a:xfrm rot="1595518">
            <a:off x="6442195" y="193837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5" name="Google Shape;535;p32"/>
          <p:cNvSpPr/>
          <p:nvPr/>
        </p:nvSpPr>
        <p:spPr>
          <a:xfrm rot="1595518">
            <a:off x="4597505"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6" name="Google Shape;536;p32"/>
          <p:cNvSpPr/>
          <p:nvPr/>
        </p:nvSpPr>
        <p:spPr>
          <a:xfrm rot="1595518">
            <a:off x="8286885"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7" name="Google Shape;537;p32"/>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8" name="Google Shape;538;p32"/>
          <p:cNvSpPr txBox="1">
            <a:spLocks noGrp="1"/>
          </p:cNvSpPr>
          <p:nvPr>
            <p:ph type="body" idx="3"/>
          </p:nvPr>
        </p:nvSpPr>
        <p:spPr>
          <a:xfrm>
            <a:off x="3799276" y="4854072"/>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9" name="Google Shape;539;p32"/>
          <p:cNvSpPr txBox="1">
            <a:spLocks noGrp="1"/>
          </p:cNvSpPr>
          <p:nvPr>
            <p:ph type="body" idx="4"/>
          </p:nvPr>
        </p:nvSpPr>
        <p:spPr>
          <a:xfrm>
            <a:off x="564396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0" name="Google Shape;540;p32"/>
          <p:cNvSpPr txBox="1">
            <a:spLocks noGrp="1"/>
          </p:cNvSpPr>
          <p:nvPr>
            <p:ph type="body" idx="5"/>
          </p:nvPr>
        </p:nvSpPr>
        <p:spPr>
          <a:xfrm>
            <a:off x="7493186" y="2105020"/>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1" name="Google Shape;541;p32"/>
          <p:cNvSpPr txBox="1">
            <a:spLocks noGrp="1"/>
          </p:cNvSpPr>
          <p:nvPr>
            <p:ph type="body" idx="6"/>
          </p:nvPr>
        </p:nvSpPr>
        <p:spPr>
          <a:xfrm>
            <a:off x="9333336"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2" name="Google Shape;542;p32"/>
          <p:cNvSpPr txBox="1">
            <a:spLocks noGrp="1"/>
          </p:cNvSpPr>
          <p:nvPr>
            <p:ph type="body" idx="7"/>
          </p:nvPr>
        </p:nvSpPr>
        <p:spPr>
          <a:xfrm>
            <a:off x="2828042" y="4855497"/>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3" name="Google Shape;543;p32"/>
          <p:cNvSpPr txBox="1">
            <a:spLocks noGrp="1"/>
          </p:cNvSpPr>
          <p:nvPr>
            <p:ph type="body" idx="8"/>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4" name="Google Shape;544;p32"/>
          <p:cNvSpPr txBox="1">
            <a:spLocks noGrp="1"/>
          </p:cNvSpPr>
          <p:nvPr>
            <p:ph type="body" idx="9"/>
          </p:nvPr>
        </p:nvSpPr>
        <p:spPr>
          <a:xfrm>
            <a:off x="467271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5" name="Google Shape;545;p32"/>
          <p:cNvSpPr txBox="1">
            <a:spLocks noGrp="1"/>
          </p:cNvSpPr>
          <p:nvPr>
            <p:ph type="body" idx="13"/>
          </p:nvPr>
        </p:nvSpPr>
        <p:spPr>
          <a:xfrm>
            <a:off x="6516528" y="210076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6" name="Google Shape;546;p32"/>
          <p:cNvSpPr txBox="1">
            <a:spLocks noGrp="1"/>
          </p:cNvSpPr>
          <p:nvPr>
            <p:ph type="body" idx="14"/>
          </p:nvPr>
        </p:nvSpPr>
        <p:spPr>
          <a:xfrm>
            <a:off x="836209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7" name="Google Shape;547;p32"/>
          <p:cNvSpPr/>
          <p:nvPr/>
        </p:nvSpPr>
        <p:spPr>
          <a:xfrm rot="8931518">
            <a:off x="951826" y="851703"/>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48" name="Google Shape;548;p32"/>
          <p:cNvSpPr/>
          <p:nvPr/>
        </p:nvSpPr>
        <p:spPr>
          <a:xfrm rot="6862312">
            <a:off x="1801413" y="867804"/>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49" name="Google Shape;549;p32"/>
          <p:cNvSpPr/>
          <p:nvPr/>
        </p:nvSpPr>
        <p:spPr>
          <a:xfrm rot="-4114639">
            <a:off x="4809821" y="2927937"/>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50" name="Google Shape;550;p32"/>
          <p:cNvSpPr/>
          <p:nvPr/>
        </p:nvSpPr>
        <p:spPr>
          <a:xfrm rot="-1671689">
            <a:off x="5373605" y="2927936"/>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51" name="Google Shape;551;p32"/>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2" name="Google Shape;552;p32"/>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3" name="Google Shape;553;p32"/>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4" name="Google Shape;554;p32"/>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5" name="Google Shape;555;p32"/>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6" name="Google Shape;556;p32"/>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57" name="Google Shape;557;p32"/>
          <p:cNvPicPr preferRelativeResize="0"/>
          <p:nvPr/>
        </p:nvPicPr>
        <p:blipFill rotWithShape="1">
          <a:blip r:embed="rId8">
            <a:alphaModFix/>
          </a:blip>
          <a:srcRect/>
          <a:stretch/>
        </p:blipFill>
        <p:spPr>
          <a:xfrm>
            <a:off x="1124689" y="1438229"/>
            <a:ext cx="624480" cy="624480"/>
          </a:xfrm>
          <a:prstGeom prst="rect">
            <a:avLst/>
          </a:prstGeom>
          <a:noFill/>
          <a:ln>
            <a:noFill/>
          </a:ln>
        </p:spPr>
      </p:pic>
      <p:sp>
        <p:nvSpPr>
          <p:cNvPr id="558" name="Google Shape;558;p32"/>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_Graph Demo Alt">
  <p:cSld name="8_Graph Demo Alt">
    <p:bg>
      <p:bgPr>
        <a:gradFill>
          <a:gsLst>
            <a:gs pos="0">
              <a:srgbClr val="F2F2F2"/>
            </a:gs>
            <a:gs pos="37000">
              <a:schemeClr val="lt1"/>
            </a:gs>
            <a:gs pos="100000">
              <a:schemeClr val="lt1"/>
            </a:gs>
          </a:gsLst>
          <a:lin ang="5400000" scaled="0"/>
        </a:gradFill>
        <a:effectLst/>
      </p:bgPr>
    </p:bg>
    <p:spTree>
      <p:nvGrpSpPr>
        <p:cNvPr id="1" name="Shape 559"/>
        <p:cNvGrpSpPr/>
        <p:nvPr/>
      </p:nvGrpSpPr>
      <p:grpSpPr>
        <a:xfrm>
          <a:off x="0" y="0"/>
          <a:ext cx="0" cy="0"/>
          <a:chOff x="0" y="0"/>
          <a:chExt cx="0" cy="0"/>
        </a:xfrm>
      </p:grpSpPr>
      <p:sp>
        <p:nvSpPr>
          <p:cNvPr id="560" name="Google Shape;560;p3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1" name="Google Shape;561;p3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2" name="Google Shape;562;p33"/>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3" name="Google Shape;563;p33"/>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4" name="Google Shape;564;p33"/>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5" name="Google Shape;565;p33"/>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6" name="Google Shape;566;p33"/>
          <p:cNvSpPr/>
          <p:nvPr/>
        </p:nvSpPr>
        <p:spPr>
          <a:xfrm rot="1595518">
            <a:off x="3177028" y="4550015"/>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33"/>
          <p:cNvSpPr/>
          <p:nvPr/>
        </p:nvSpPr>
        <p:spPr>
          <a:xfrm rot="1595518">
            <a:off x="5876575" y="2079777"/>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8" name="Google Shape;568;p33"/>
          <p:cNvSpPr/>
          <p:nvPr/>
        </p:nvSpPr>
        <p:spPr>
          <a:xfrm rot="1595518">
            <a:off x="8145480"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9" name="Google Shape;569;p33"/>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0" name="Google Shape;570;p33"/>
          <p:cNvSpPr txBox="1">
            <a:spLocks noGrp="1"/>
          </p:cNvSpPr>
          <p:nvPr>
            <p:ph type="body" idx="3"/>
          </p:nvPr>
        </p:nvSpPr>
        <p:spPr>
          <a:xfrm>
            <a:off x="4223491" y="4712667"/>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1" name="Google Shape;571;p33"/>
          <p:cNvSpPr txBox="1">
            <a:spLocks noGrp="1"/>
          </p:cNvSpPr>
          <p:nvPr>
            <p:ph type="body" idx="4"/>
          </p:nvPr>
        </p:nvSpPr>
        <p:spPr>
          <a:xfrm>
            <a:off x="6927566" y="224642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2" name="Google Shape;572;p33"/>
          <p:cNvSpPr txBox="1">
            <a:spLocks noGrp="1"/>
          </p:cNvSpPr>
          <p:nvPr>
            <p:ph type="body" idx="5"/>
          </p:nvPr>
        </p:nvSpPr>
        <p:spPr>
          <a:xfrm>
            <a:off x="919193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3" name="Google Shape;573;p33"/>
          <p:cNvSpPr txBox="1">
            <a:spLocks noGrp="1"/>
          </p:cNvSpPr>
          <p:nvPr>
            <p:ph type="body" idx="6"/>
          </p:nvPr>
        </p:nvSpPr>
        <p:spPr>
          <a:xfrm>
            <a:off x="3252257" y="4714092"/>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4" name="Google Shape;574;p33"/>
          <p:cNvSpPr txBox="1">
            <a:spLocks noGrp="1"/>
          </p:cNvSpPr>
          <p:nvPr>
            <p:ph type="body" idx="7"/>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5" name="Google Shape;575;p33"/>
          <p:cNvSpPr txBox="1">
            <a:spLocks noGrp="1"/>
          </p:cNvSpPr>
          <p:nvPr>
            <p:ph type="body" idx="8"/>
          </p:nvPr>
        </p:nvSpPr>
        <p:spPr>
          <a:xfrm>
            <a:off x="5950908" y="2242173"/>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6" name="Google Shape;576;p33"/>
          <p:cNvSpPr txBox="1">
            <a:spLocks noGrp="1"/>
          </p:cNvSpPr>
          <p:nvPr>
            <p:ph type="body" idx="9"/>
          </p:nvPr>
        </p:nvSpPr>
        <p:spPr>
          <a:xfrm>
            <a:off x="8220692"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7" name="Google Shape;577;p33"/>
          <p:cNvSpPr/>
          <p:nvPr/>
        </p:nvSpPr>
        <p:spPr>
          <a:xfrm rot="9394223">
            <a:off x="1068536" y="-46638"/>
            <a:ext cx="4778796" cy="5248763"/>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78" name="Google Shape;578;p33"/>
          <p:cNvSpPr/>
          <p:nvPr/>
        </p:nvSpPr>
        <p:spPr>
          <a:xfrm rot="9394223">
            <a:off x="6050295" y="-1444135"/>
            <a:ext cx="4916059" cy="5399525"/>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79" name="Google Shape;579;p33"/>
          <p:cNvSpPr/>
          <p:nvPr/>
        </p:nvSpPr>
        <p:spPr>
          <a:xfrm rot="6028747">
            <a:off x="-1476135" y="-3874590"/>
            <a:ext cx="8449824" cy="8735314"/>
          </a:xfrm>
          <a:prstGeom prst="arc">
            <a:avLst>
              <a:gd name="adj1" fmla="val 17853929"/>
              <a:gd name="adj2" fmla="val 19806132"/>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pic>
        <p:nvPicPr>
          <p:cNvPr id="580" name="Google Shape;580;p33"/>
          <p:cNvPicPr preferRelativeResize="0"/>
          <p:nvPr/>
        </p:nvPicPr>
        <p:blipFill rotWithShape="1">
          <a:blip r:embed="rId2">
            <a:alphaModFix/>
          </a:blip>
          <a:srcRect/>
          <a:stretch/>
        </p:blipFill>
        <p:spPr>
          <a:xfrm>
            <a:off x="1124689" y="1438229"/>
            <a:ext cx="624480" cy="624480"/>
          </a:xfrm>
          <a:prstGeom prst="rect">
            <a:avLst/>
          </a:prstGeom>
          <a:noFill/>
          <a:ln>
            <a:noFill/>
          </a:ln>
        </p:spPr>
      </p:pic>
      <p:pic>
        <p:nvPicPr>
          <p:cNvPr id="581" name="Google Shape;581;p33" descr="A glass of red wine&#10;&#10;Description automatically generated"/>
          <p:cNvPicPr preferRelativeResize="0"/>
          <p:nvPr/>
        </p:nvPicPr>
        <p:blipFill rotWithShape="1">
          <a:blip r:embed="rId3">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582" name="Google Shape;582;p33" descr="A glass of red wine&#10;&#10;Description automatically generated"/>
          <p:cNvPicPr preferRelativeResize="0"/>
          <p:nvPr/>
        </p:nvPicPr>
        <p:blipFill rotWithShape="1">
          <a:blip r:embed="rId4">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583" name="Google Shape;583;p33" descr="A glass of red wine&#10;&#10;Description automatically generated"/>
          <p:cNvPicPr preferRelativeResize="0"/>
          <p:nvPr/>
        </p:nvPicPr>
        <p:blipFill rotWithShape="1">
          <a:blip r:embed="rId5">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584" name="Google Shape;584;p33" descr="A glass of red wine&#10;&#10;Description automatically generated"/>
          <p:cNvPicPr preferRelativeResize="0"/>
          <p:nvPr/>
        </p:nvPicPr>
        <p:blipFill rotWithShape="1">
          <a:blip r:embed="rId6">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585" name="Google Shape;585;p33" descr="A glass of red wine&#10;&#10;Description automatically generated"/>
          <p:cNvPicPr preferRelativeResize="0"/>
          <p:nvPr/>
        </p:nvPicPr>
        <p:blipFill rotWithShape="1">
          <a:blip r:embed="rId7">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586" name="Google Shape;586;p33" descr="A glass of red wine&#10;&#10;Description automatically generated"/>
          <p:cNvPicPr preferRelativeResize="0"/>
          <p:nvPr/>
        </p:nvPicPr>
        <p:blipFill rotWithShape="1">
          <a:blip r:embed="rId8">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587" name="Google Shape;587;p33"/>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8" name="Google Shape;588;p33"/>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9" name="Google Shape;589;p33"/>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0" name="Google Shape;590;p33"/>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1" name="Google Shape;591;p33"/>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2" name="Google Shape;592;p33"/>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
        <p:nvSpPr>
          <p:cNvPr id="593" name="Google Shape;593;p33"/>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_Graph Demo Alt">
  <p:cSld name="3_Graph Demo Alt">
    <p:bg>
      <p:bgPr>
        <a:gradFill>
          <a:gsLst>
            <a:gs pos="0">
              <a:srgbClr val="F2F2F2"/>
            </a:gs>
            <a:gs pos="37000">
              <a:schemeClr val="lt1"/>
            </a:gs>
            <a:gs pos="100000">
              <a:schemeClr val="lt1"/>
            </a:gs>
          </a:gsLst>
          <a:lin ang="5400000" scaled="0"/>
        </a:gradFill>
        <a:effectLst/>
      </p:bgPr>
    </p:bg>
    <p:spTree>
      <p:nvGrpSpPr>
        <p:cNvPr id="1" name="Shape 594"/>
        <p:cNvGrpSpPr/>
        <p:nvPr/>
      </p:nvGrpSpPr>
      <p:grpSpPr>
        <a:xfrm>
          <a:off x="0" y="0"/>
          <a:ext cx="0" cy="0"/>
          <a:chOff x="0" y="0"/>
          <a:chExt cx="0" cy="0"/>
        </a:xfrm>
      </p:grpSpPr>
      <p:pic>
        <p:nvPicPr>
          <p:cNvPr id="595" name="Google Shape;595;p34" descr="A screen shot of a computer&#10;&#10;Description automatically generated"/>
          <p:cNvPicPr preferRelativeResize="0"/>
          <p:nvPr/>
        </p:nvPicPr>
        <p:blipFill rotWithShape="1">
          <a:blip r:embed="rId2">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596" name="Google Shape;596;p34" descr="A screen shot of a computer&#10;&#10;Description automatically generated"/>
          <p:cNvPicPr preferRelativeResize="0"/>
          <p:nvPr/>
        </p:nvPicPr>
        <p:blipFill rotWithShape="1">
          <a:blip r:embed="rId3">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597" name="Google Shape;597;p34" descr="A screen shot of a computer&#10;&#10;Description automatically generated"/>
          <p:cNvPicPr preferRelativeResize="0"/>
          <p:nvPr/>
        </p:nvPicPr>
        <p:blipFill rotWithShape="1">
          <a:blip r:embed="rId4">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598" name="Google Shape;598;p34" descr="A screen shot of a computer&#10;&#10;Description automatically generated"/>
          <p:cNvPicPr preferRelativeResize="0"/>
          <p:nvPr/>
        </p:nvPicPr>
        <p:blipFill rotWithShape="1">
          <a:blip r:embed="rId5">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599" name="Google Shape;599;p34" descr="A screen shot of a computer&#10;&#10;Description automatically generated"/>
          <p:cNvPicPr preferRelativeResize="0"/>
          <p:nvPr/>
        </p:nvPicPr>
        <p:blipFill rotWithShape="1">
          <a:blip r:embed="rId6">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600" name="Google Shape;600;p3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1" name="Google Shape;601;p3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2" name="Google Shape;602;p3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03" name="Google Shape;603;p34"/>
          <p:cNvGrpSpPr/>
          <p:nvPr/>
        </p:nvGrpSpPr>
        <p:grpSpPr>
          <a:xfrm>
            <a:off x="796537" y="1125549"/>
            <a:ext cx="1285487" cy="1239807"/>
            <a:chOff x="1174587" y="1209675"/>
            <a:chExt cx="1332658" cy="1285301"/>
          </a:xfrm>
        </p:grpSpPr>
        <p:sp>
          <p:nvSpPr>
            <p:cNvPr id="604" name="Google Shape;604;p3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05" name="Google Shape;605;p34"/>
            <p:cNvPicPr preferRelativeResize="0"/>
            <p:nvPr/>
          </p:nvPicPr>
          <p:blipFill rotWithShape="1">
            <a:blip r:embed="rId7">
              <a:alphaModFix/>
            </a:blip>
            <a:srcRect/>
            <a:stretch/>
          </p:blipFill>
          <p:spPr>
            <a:xfrm>
              <a:off x="1553982" y="1553281"/>
              <a:ext cx="588541" cy="588541"/>
            </a:xfrm>
            <a:prstGeom prst="rect">
              <a:avLst/>
            </a:prstGeom>
            <a:noFill/>
            <a:ln>
              <a:noFill/>
            </a:ln>
          </p:spPr>
        </p:pic>
      </p:grpSp>
      <p:sp>
        <p:nvSpPr>
          <p:cNvPr id="606" name="Google Shape;606;p34"/>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7" name="Google Shape;607;p34"/>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8" name="Google Shape;608;p34"/>
          <p:cNvSpPr txBox="1">
            <a:spLocks noGrp="1"/>
          </p:cNvSpPr>
          <p:nvPr>
            <p:ph type="body" idx="2"/>
          </p:nvPr>
        </p:nvSpPr>
        <p:spPr>
          <a:xfrm>
            <a:off x="3098475" y="1567127"/>
            <a:ext cx="6403396" cy="752761"/>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9" name="Google Shape;609;p34"/>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0" name="Google Shape;610;p34"/>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1" name="Google Shape;611;p34"/>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2" name="Google Shape;612;p34"/>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3" name="Google Shape;613;p34"/>
          <p:cNvSpPr/>
          <p:nvPr/>
        </p:nvSpPr>
        <p:spPr>
          <a:xfrm>
            <a:off x="3052544" y="1567127"/>
            <a:ext cx="51279" cy="752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4" name="Google Shape;614;p3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4_Graph Demo Alt">
  <p:cSld name="4_Graph Demo Alt">
    <p:bg>
      <p:bgPr>
        <a:gradFill>
          <a:gsLst>
            <a:gs pos="0">
              <a:srgbClr val="F2F2F2"/>
            </a:gs>
            <a:gs pos="37000">
              <a:schemeClr val="lt1"/>
            </a:gs>
            <a:gs pos="100000">
              <a:schemeClr val="lt1"/>
            </a:gs>
          </a:gsLst>
          <a:lin ang="5400000" scaled="0"/>
        </a:gradFill>
        <a:effectLst/>
      </p:bgPr>
    </p:bg>
    <p:spTree>
      <p:nvGrpSpPr>
        <p:cNvPr id="1" name="Shape 615"/>
        <p:cNvGrpSpPr/>
        <p:nvPr/>
      </p:nvGrpSpPr>
      <p:grpSpPr>
        <a:xfrm>
          <a:off x="0" y="0"/>
          <a:ext cx="0" cy="0"/>
          <a:chOff x="0" y="0"/>
          <a:chExt cx="0" cy="0"/>
        </a:xfrm>
      </p:grpSpPr>
      <p:sp>
        <p:nvSpPr>
          <p:cNvPr id="616" name="Google Shape;616;p3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7" name="Google Shape;617;p3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8" name="Google Shape;618;p35"/>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19" name="Google Shape;619;p35"/>
          <p:cNvGrpSpPr/>
          <p:nvPr/>
        </p:nvGrpSpPr>
        <p:grpSpPr>
          <a:xfrm>
            <a:off x="796537" y="1125549"/>
            <a:ext cx="1285487" cy="1239807"/>
            <a:chOff x="1174587" y="1209675"/>
            <a:chExt cx="1332658" cy="1285301"/>
          </a:xfrm>
        </p:grpSpPr>
        <p:sp>
          <p:nvSpPr>
            <p:cNvPr id="620" name="Google Shape;620;p3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21" name="Google Shape;621;p35"/>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22" name="Google Shape;622;p35"/>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3" name="Google Shape;623;p3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pic>
        <p:nvPicPr>
          <p:cNvPr id="624" name="Google Shape;624;p35" descr="A screen shot of a computer&#10;&#10;Description automatically generated"/>
          <p:cNvPicPr preferRelativeResize="0"/>
          <p:nvPr/>
        </p:nvPicPr>
        <p:blipFill rotWithShape="1">
          <a:blip r:embed="rId3">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625" name="Google Shape;625;p35" descr="A screen shot of a computer&#10;&#10;Description automatically generated"/>
          <p:cNvPicPr preferRelativeResize="0"/>
          <p:nvPr/>
        </p:nvPicPr>
        <p:blipFill rotWithShape="1">
          <a:blip r:embed="rId4">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626" name="Google Shape;626;p35" descr="A screen shot of a computer&#10;&#10;Description automatically generated"/>
          <p:cNvPicPr preferRelativeResize="0"/>
          <p:nvPr/>
        </p:nvPicPr>
        <p:blipFill rotWithShape="1">
          <a:blip r:embed="rId5">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627" name="Google Shape;627;p35" descr="A screen shot of a computer&#10;&#10;Description automatically generated"/>
          <p:cNvPicPr preferRelativeResize="0"/>
          <p:nvPr/>
        </p:nvPicPr>
        <p:blipFill rotWithShape="1">
          <a:blip r:embed="rId6">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628" name="Google Shape;628;p35" descr="A screen shot of a computer&#10;&#10;Description automatically generated"/>
          <p:cNvPicPr preferRelativeResize="0"/>
          <p:nvPr/>
        </p:nvPicPr>
        <p:blipFill rotWithShape="1">
          <a:blip r:embed="rId7">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629" name="Google Shape;629;p35"/>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0" name="Google Shape;630;p35"/>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1" name="Google Shape;631;p35"/>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2" name="Google Shape;632;p35"/>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3" name="Google Shape;633;p35"/>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5_Graph Demo Alt">
  <p:cSld name="5_Graph Demo Alt">
    <p:bg>
      <p:bgPr>
        <a:gradFill>
          <a:gsLst>
            <a:gs pos="0">
              <a:srgbClr val="F2F2F2"/>
            </a:gs>
            <a:gs pos="37000">
              <a:schemeClr val="lt1"/>
            </a:gs>
            <a:gs pos="100000">
              <a:schemeClr val="lt1"/>
            </a:gs>
          </a:gsLst>
          <a:lin ang="5400000" scaled="0"/>
        </a:gradFill>
        <a:effectLst/>
      </p:bgPr>
    </p:bg>
    <p:spTree>
      <p:nvGrpSpPr>
        <p:cNvPr id="1" name="Shape 634"/>
        <p:cNvGrpSpPr/>
        <p:nvPr/>
      </p:nvGrpSpPr>
      <p:grpSpPr>
        <a:xfrm>
          <a:off x="0" y="0"/>
          <a:ext cx="0" cy="0"/>
          <a:chOff x="0" y="0"/>
          <a:chExt cx="0" cy="0"/>
        </a:xfrm>
      </p:grpSpPr>
      <p:sp>
        <p:nvSpPr>
          <p:cNvPr id="635" name="Google Shape;635;p36"/>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6" name="Google Shape;636;p36"/>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7" name="Google Shape;637;p36"/>
          <p:cNvSpPr txBox="1">
            <a:spLocks noGrp="1"/>
          </p:cNvSpPr>
          <p:nvPr>
            <p:ph type="title"/>
          </p:nvPr>
        </p:nvSpPr>
        <p:spPr>
          <a:xfrm>
            <a:off x="631825" y="292896"/>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38" name="Google Shape;638;p36"/>
          <p:cNvGrpSpPr/>
          <p:nvPr/>
        </p:nvGrpSpPr>
        <p:grpSpPr>
          <a:xfrm>
            <a:off x="796537" y="1123751"/>
            <a:ext cx="1285487" cy="1239807"/>
            <a:chOff x="1174587" y="1209675"/>
            <a:chExt cx="1332658" cy="1285301"/>
          </a:xfrm>
        </p:grpSpPr>
        <p:sp>
          <p:nvSpPr>
            <p:cNvPr id="639" name="Google Shape;639;p3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40" name="Google Shape;640;p36"/>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41" name="Google Shape;641;p36"/>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42" name="Google Shape;642;p36"/>
          <p:cNvGrpSpPr/>
          <p:nvPr/>
        </p:nvGrpSpPr>
        <p:grpSpPr>
          <a:xfrm>
            <a:off x="6262696" y="3841554"/>
            <a:ext cx="988306" cy="953187"/>
            <a:chOff x="5487167" y="3604403"/>
            <a:chExt cx="988306" cy="953187"/>
          </a:xfrm>
        </p:grpSpPr>
        <p:sp>
          <p:nvSpPr>
            <p:cNvPr id="643" name="Google Shape;643;p36"/>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4" name="Google Shape;644;p36"/>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sp>
        <p:nvSpPr>
          <p:cNvPr id="645" name="Google Shape;645;p3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6_Graph Demo Alt">
  <p:cSld name="6_Graph Demo Alt">
    <p:bg>
      <p:bgPr>
        <a:gradFill>
          <a:gsLst>
            <a:gs pos="0">
              <a:srgbClr val="F2F2F2"/>
            </a:gs>
            <a:gs pos="37000">
              <a:schemeClr val="lt1"/>
            </a:gs>
            <a:gs pos="100000">
              <a:schemeClr val="lt1"/>
            </a:gs>
          </a:gsLst>
          <a:lin ang="5400000" scaled="0"/>
        </a:gradFill>
        <a:effectLst/>
      </p:bgPr>
    </p:bg>
    <p:spTree>
      <p:nvGrpSpPr>
        <p:cNvPr id="1" name="Shape 646"/>
        <p:cNvGrpSpPr/>
        <p:nvPr/>
      </p:nvGrpSpPr>
      <p:grpSpPr>
        <a:xfrm>
          <a:off x="0" y="0"/>
          <a:ext cx="0" cy="0"/>
          <a:chOff x="0" y="0"/>
          <a:chExt cx="0" cy="0"/>
        </a:xfrm>
      </p:grpSpPr>
      <p:sp>
        <p:nvSpPr>
          <p:cNvPr id="647" name="Google Shape;647;p37"/>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8" name="Google Shape;648;p37"/>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9" name="Google Shape;649;p37"/>
          <p:cNvSpPr txBox="1">
            <a:spLocks noGrp="1"/>
          </p:cNvSpPr>
          <p:nvPr>
            <p:ph type="title"/>
          </p:nvPr>
        </p:nvSpPr>
        <p:spPr>
          <a:xfrm>
            <a:off x="631824" y="292896"/>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50" name="Google Shape;650;p37"/>
          <p:cNvGrpSpPr/>
          <p:nvPr/>
        </p:nvGrpSpPr>
        <p:grpSpPr>
          <a:xfrm>
            <a:off x="796537" y="1123751"/>
            <a:ext cx="1285487" cy="1239807"/>
            <a:chOff x="1174587" y="1209675"/>
            <a:chExt cx="1332658" cy="1285301"/>
          </a:xfrm>
        </p:grpSpPr>
        <p:sp>
          <p:nvSpPr>
            <p:cNvPr id="651" name="Google Shape;651;p3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52" name="Google Shape;652;p37"/>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53" name="Google Shape;653;p37"/>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54" name="Google Shape;654;p37"/>
          <p:cNvGrpSpPr/>
          <p:nvPr/>
        </p:nvGrpSpPr>
        <p:grpSpPr>
          <a:xfrm>
            <a:off x="3686724" y="3841555"/>
            <a:ext cx="988306" cy="953187"/>
            <a:chOff x="5487167" y="3604403"/>
            <a:chExt cx="988306" cy="953187"/>
          </a:xfrm>
        </p:grpSpPr>
        <p:sp>
          <p:nvSpPr>
            <p:cNvPr id="655" name="Google Shape;655;p37"/>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6" name="Google Shape;656;p37"/>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grpSp>
        <p:nvGrpSpPr>
          <p:cNvPr id="657" name="Google Shape;657;p37"/>
          <p:cNvGrpSpPr/>
          <p:nvPr/>
        </p:nvGrpSpPr>
        <p:grpSpPr>
          <a:xfrm>
            <a:off x="7529528" y="3841556"/>
            <a:ext cx="988306" cy="953187"/>
            <a:chOff x="5487167" y="3604403"/>
            <a:chExt cx="988306" cy="953187"/>
          </a:xfrm>
        </p:grpSpPr>
        <p:sp>
          <p:nvSpPr>
            <p:cNvPr id="658" name="Google Shape;658;p37"/>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9" name="Google Shape;659;p37"/>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sp>
        <p:nvSpPr>
          <p:cNvPr id="660" name="Google Shape;660;p3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Term Explanation">
  <p:cSld name="1_Term Explanation">
    <p:bg>
      <p:bgPr>
        <a:gradFill>
          <a:gsLst>
            <a:gs pos="0">
              <a:srgbClr val="F2F2F2"/>
            </a:gs>
            <a:gs pos="37000">
              <a:schemeClr val="lt1"/>
            </a:gs>
            <a:gs pos="100000">
              <a:schemeClr val="lt1"/>
            </a:gs>
          </a:gsLst>
          <a:lin ang="5400000" scaled="0"/>
        </a:gradFill>
        <a:effectLst/>
      </p:bgPr>
    </p:bg>
    <p:spTree>
      <p:nvGrpSpPr>
        <p:cNvPr id="1" name="Shape 661"/>
        <p:cNvGrpSpPr/>
        <p:nvPr/>
      </p:nvGrpSpPr>
      <p:grpSpPr>
        <a:xfrm>
          <a:off x="0" y="0"/>
          <a:ext cx="0" cy="0"/>
          <a:chOff x="0" y="0"/>
          <a:chExt cx="0" cy="0"/>
        </a:xfrm>
      </p:grpSpPr>
      <p:pic>
        <p:nvPicPr>
          <p:cNvPr id="662" name="Google Shape;662;p38" descr="A person using a computer sitting on top of a table&#10;&#10;Description automatically generated"/>
          <p:cNvPicPr preferRelativeResize="0"/>
          <p:nvPr/>
        </p:nvPicPr>
        <p:blipFill rotWithShape="1">
          <a:blip r:embed="rId2">
            <a:alphaModFix/>
          </a:blip>
          <a:srcRect/>
          <a:stretch/>
        </p:blipFill>
        <p:spPr>
          <a:xfrm>
            <a:off x="11457103" y="5929149"/>
            <a:ext cx="734897" cy="926801"/>
          </a:xfrm>
          <a:custGeom>
            <a:avLst/>
            <a:gdLst/>
            <a:ahLst/>
            <a:cxnLst/>
            <a:rect l="l" t="t" r="r" b="b"/>
            <a:pathLst>
              <a:path w="734897" h="926801" extrusionOk="0">
                <a:moveTo>
                  <a:pt x="503722" y="0"/>
                </a:moveTo>
                <a:lnTo>
                  <a:pt x="514809" y="383"/>
                </a:lnTo>
                <a:lnTo>
                  <a:pt x="518585" y="258"/>
                </a:lnTo>
                <a:lnTo>
                  <a:pt x="520548" y="581"/>
                </a:lnTo>
                <a:lnTo>
                  <a:pt x="522442" y="647"/>
                </a:lnTo>
                <a:lnTo>
                  <a:pt x="526151" y="1503"/>
                </a:lnTo>
                <a:lnTo>
                  <a:pt x="537380" y="3351"/>
                </a:lnTo>
                <a:cubicBezTo>
                  <a:pt x="543599" y="5021"/>
                  <a:pt x="549744" y="7339"/>
                  <a:pt x="555726" y="10333"/>
                </a:cubicBezTo>
                <a:lnTo>
                  <a:pt x="734897" y="100024"/>
                </a:lnTo>
                <a:lnTo>
                  <a:pt x="734897" y="926801"/>
                </a:lnTo>
                <a:lnTo>
                  <a:pt x="29830" y="926801"/>
                </a:lnTo>
                <a:lnTo>
                  <a:pt x="24723" y="921897"/>
                </a:lnTo>
                <a:lnTo>
                  <a:pt x="22278" y="919782"/>
                </a:lnTo>
                <a:lnTo>
                  <a:pt x="19672" y="915240"/>
                </a:lnTo>
                <a:lnTo>
                  <a:pt x="12774" y="905359"/>
                </a:lnTo>
                <a:lnTo>
                  <a:pt x="8641" y="896023"/>
                </a:lnTo>
                <a:lnTo>
                  <a:pt x="6022" y="891461"/>
                </a:lnTo>
                <a:cubicBezTo>
                  <a:pt x="4118" y="886268"/>
                  <a:pt x="2647" y="880864"/>
                  <a:pt x="1651" y="875296"/>
                </a:cubicBezTo>
                <a:lnTo>
                  <a:pt x="1278" y="871079"/>
                </a:lnTo>
                <a:lnTo>
                  <a:pt x="1084" y="870234"/>
                </a:lnTo>
                <a:lnTo>
                  <a:pt x="1013" y="868076"/>
                </a:lnTo>
                <a:lnTo>
                  <a:pt x="134" y="858141"/>
                </a:lnTo>
                <a:lnTo>
                  <a:pt x="1" y="304655"/>
                </a:lnTo>
                <a:cubicBezTo>
                  <a:pt x="-1" y="297965"/>
                  <a:pt x="675" y="291433"/>
                  <a:pt x="1965" y="285124"/>
                </a:cubicBezTo>
                <a:lnTo>
                  <a:pt x="2294" y="284062"/>
                </a:lnTo>
                <a:lnTo>
                  <a:pt x="2550" y="280965"/>
                </a:lnTo>
                <a:lnTo>
                  <a:pt x="6048" y="271959"/>
                </a:lnTo>
                <a:lnTo>
                  <a:pt x="7607" y="266932"/>
                </a:lnTo>
                <a:lnTo>
                  <a:pt x="8991" y="264380"/>
                </a:lnTo>
                <a:lnTo>
                  <a:pt x="12625" y="255023"/>
                </a:lnTo>
                <a:cubicBezTo>
                  <a:pt x="21800" y="238766"/>
                  <a:pt x="35760" y="224982"/>
                  <a:pt x="53720" y="216020"/>
                </a:cubicBezTo>
                <a:lnTo>
                  <a:pt x="466568" y="10028"/>
                </a:lnTo>
                <a:cubicBezTo>
                  <a:pt x="478541" y="4053"/>
                  <a:pt x="491158" y="789"/>
                  <a:pt x="503722" y="0"/>
                </a:cubicBezTo>
                <a:close/>
              </a:path>
            </a:pathLst>
          </a:custGeom>
          <a:noFill/>
          <a:ln>
            <a:noFill/>
          </a:ln>
        </p:spPr>
      </p:pic>
      <p:pic>
        <p:nvPicPr>
          <p:cNvPr id="663" name="Google Shape;663;p38" descr="A person using a computer sitting on top of a table&#10;&#10;Description automatically generated"/>
          <p:cNvPicPr preferRelativeResize="0"/>
          <p:nvPr/>
        </p:nvPicPr>
        <p:blipFill rotWithShape="1">
          <a:blip r:embed="rId3">
            <a:alphaModFix/>
          </a:blip>
          <a:srcRect/>
          <a:stretch/>
        </p:blipFill>
        <p:spPr>
          <a:xfrm>
            <a:off x="9293200" y="5695316"/>
            <a:ext cx="1990725" cy="1160634"/>
          </a:xfrm>
          <a:custGeom>
            <a:avLst/>
            <a:gdLst/>
            <a:ahLst/>
            <a:cxnLst/>
            <a:rect l="l" t="t" r="r" b="b"/>
            <a:pathLst>
              <a:path w="1990725" h="1160634" extrusionOk="0">
                <a:moveTo>
                  <a:pt x="982002" y="0"/>
                </a:moveTo>
                <a:lnTo>
                  <a:pt x="1003616" y="746"/>
                </a:lnTo>
                <a:lnTo>
                  <a:pt x="1010976" y="501"/>
                </a:lnTo>
                <a:lnTo>
                  <a:pt x="1014804" y="1131"/>
                </a:lnTo>
                <a:lnTo>
                  <a:pt x="1018496" y="1258"/>
                </a:lnTo>
                <a:lnTo>
                  <a:pt x="1025727" y="2928"/>
                </a:lnTo>
                <a:lnTo>
                  <a:pt x="1047617" y="6531"/>
                </a:lnTo>
                <a:cubicBezTo>
                  <a:pt x="1059741" y="9787"/>
                  <a:pt x="1071720" y="14305"/>
                  <a:pt x="1083384" y="20144"/>
                </a:cubicBezTo>
                <a:lnTo>
                  <a:pt x="1885879" y="421863"/>
                </a:lnTo>
                <a:cubicBezTo>
                  <a:pt x="1920870" y="439378"/>
                  <a:pt x="1948050" y="466287"/>
                  <a:pt x="1965895" y="498001"/>
                </a:cubicBezTo>
                <a:lnTo>
                  <a:pt x="1975027" y="518624"/>
                </a:lnTo>
                <a:lnTo>
                  <a:pt x="1975723" y="519909"/>
                </a:lnTo>
                <a:lnTo>
                  <a:pt x="1976027" y="520884"/>
                </a:lnTo>
                <a:lnTo>
                  <a:pt x="1980572" y="531147"/>
                </a:lnTo>
                <a:lnTo>
                  <a:pt x="1984413" y="547876"/>
                </a:lnTo>
                <a:lnTo>
                  <a:pt x="1986741" y="555370"/>
                </a:lnTo>
                <a:lnTo>
                  <a:pt x="1987218" y="560093"/>
                </a:lnTo>
                <a:lnTo>
                  <a:pt x="1988685" y="566478"/>
                </a:lnTo>
                <a:lnTo>
                  <a:pt x="1989085" y="578574"/>
                </a:lnTo>
                <a:lnTo>
                  <a:pt x="1990589" y="593445"/>
                </a:lnTo>
                <a:lnTo>
                  <a:pt x="1990725" y="1160634"/>
                </a:lnTo>
                <a:lnTo>
                  <a:pt x="137" y="1160634"/>
                </a:lnTo>
                <a:lnTo>
                  <a:pt x="1" y="593922"/>
                </a:lnTo>
                <a:cubicBezTo>
                  <a:pt x="-2" y="580879"/>
                  <a:pt x="1316" y="568145"/>
                  <a:pt x="3830" y="555845"/>
                </a:cubicBezTo>
                <a:lnTo>
                  <a:pt x="4472" y="553776"/>
                </a:lnTo>
                <a:lnTo>
                  <a:pt x="4972" y="547739"/>
                </a:lnTo>
                <a:lnTo>
                  <a:pt x="11791" y="530181"/>
                </a:lnTo>
                <a:lnTo>
                  <a:pt x="14830" y="520378"/>
                </a:lnTo>
                <a:lnTo>
                  <a:pt x="17527" y="515406"/>
                </a:lnTo>
                <a:lnTo>
                  <a:pt x="24612" y="497163"/>
                </a:lnTo>
                <a:cubicBezTo>
                  <a:pt x="42498" y="465471"/>
                  <a:pt x="69714" y="438598"/>
                  <a:pt x="104727" y="421129"/>
                </a:cubicBezTo>
                <a:lnTo>
                  <a:pt x="909569" y="19549"/>
                </a:lnTo>
                <a:cubicBezTo>
                  <a:pt x="932910" y="7901"/>
                  <a:pt x="957508" y="1537"/>
                  <a:pt x="982002" y="0"/>
                </a:cubicBezTo>
                <a:close/>
              </a:path>
            </a:pathLst>
          </a:custGeom>
          <a:noFill/>
          <a:ln>
            <a:noFill/>
          </a:ln>
        </p:spPr>
      </p:pic>
      <p:pic>
        <p:nvPicPr>
          <p:cNvPr id="664" name="Google Shape;664;p38" descr="A person using a computer sitting on top of a table&#10;&#10;Description automatically generated"/>
          <p:cNvPicPr preferRelativeResize="0"/>
          <p:nvPr/>
        </p:nvPicPr>
        <p:blipFill rotWithShape="1">
          <a:blip r:embed="rId4">
            <a:alphaModFix/>
          </a:blip>
          <a:srcRect/>
          <a:stretch/>
        </p:blipFill>
        <p:spPr>
          <a:xfrm>
            <a:off x="11781527" y="3412925"/>
            <a:ext cx="410472" cy="1145509"/>
          </a:xfrm>
          <a:custGeom>
            <a:avLst/>
            <a:gdLst/>
            <a:ahLst/>
            <a:cxnLst/>
            <a:rect l="l" t="t" r="r" b="b"/>
            <a:pathLst>
              <a:path w="410472" h="1145509" extrusionOk="0">
                <a:moveTo>
                  <a:pt x="410472" y="0"/>
                </a:moveTo>
                <a:lnTo>
                  <a:pt x="410472" y="1145509"/>
                </a:lnTo>
                <a:lnTo>
                  <a:pt x="58651" y="969390"/>
                </a:lnTo>
                <a:lnTo>
                  <a:pt x="55697" y="967520"/>
                </a:lnTo>
                <a:lnTo>
                  <a:pt x="51017" y="965684"/>
                </a:lnTo>
                <a:lnTo>
                  <a:pt x="46154" y="961476"/>
                </a:lnTo>
                <a:lnTo>
                  <a:pt x="40578" y="957944"/>
                </a:lnTo>
                <a:lnTo>
                  <a:pt x="26943" y="944853"/>
                </a:lnTo>
                <a:lnTo>
                  <a:pt x="24279" y="942547"/>
                </a:lnTo>
                <a:lnTo>
                  <a:pt x="21438" y="937598"/>
                </a:lnTo>
                <a:lnTo>
                  <a:pt x="13922" y="926829"/>
                </a:lnTo>
                <a:lnTo>
                  <a:pt x="9416" y="916656"/>
                </a:lnTo>
                <a:lnTo>
                  <a:pt x="6564" y="911684"/>
                </a:lnTo>
                <a:cubicBezTo>
                  <a:pt x="4488" y="906023"/>
                  <a:pt x="2885" y="900135"/>
                  <a:pt x="1800" y="894067"/>
                </a:cubicBezTo>
                <a:lnTo>
                  <a:pt x="1393" y="889471"/>
                </a:lnTo>
                <a:lnTo>
                  <a:pt x="1182" y="888550"/>
                </a:lnTo>
                <a:lnTo>
                  <a:pt x="1104" y="886198"/>
                </a:lnTo>
                <a:lnTo>
                  <a:pt x="146" y="875372"/>
                </a:lnTo>
                <a:lnTo>
                  <a:pt x="1" y="272191"/>
                </a:lnTo>
                <a:cubicBezTo>
                  <a:pt x="-1" y="264899"/>
                  <a:pt x="736" y="257780"/>
                  <a:pt x="2142" y="250905"/>
                </a:cubicBezTo>
                <a:lnTo>
                  <a:pt x="2500" y="249748"/>
                </a:lnTo>
                <a:lnTo>
                  <a:pt x="2780" y="246373"/>
                </a:lnTo>
                <a:lnTo>
                  <a:pt x="6591" y="236558"/>
                </a:lnTo>
                <a:lnTo>
                  <a:pt x="8290" y="231078"/>
                </a:lnTo>
                <a:lnTo>
                  <a:pt x="9798" y="228299"/>
                </a:lnTo>
                <a:lnTo>
                  <a:pt x="13759" y="218101"/>
                </a:lnTo>
                <a:cubicBezTo>
                  <a:pt x="23758" y="200385"/>
                  <a:pt x="38971" y="185363"/>
                  <a:pt x="58544" y="175598"/>
                </a:cubicBezTo>
                <a:close/>
              </a:path>
            </a:pathLst>
          </a:custGeom>
          <a:noFill/>
          <a:ln>
            <a:noFill/>
          </a:ln>
        </p:spPr>
      </p:pic>
      <p:pic>
        <p:nvPicPr>
          <p:cNvPr id="665" name="Google Shape;665;p38" descr="A person using a computer sitting on top of a table&#10;&#10;Description automatically generated"/>
          <p:cNvPicPr preferRelativeResize="0"/>
          <p:nvPr/>
        </p:nvPicPr>
        <p:blipFill rotWithShape="1">
          <a:blip r:embed="rId5">
            <a:alphaModFix/>
          </a:blip>
          <a:srcRect/>
          <a:stretch/>
        </p:blipFill>
        <p:spPr>
          <a:xfrm>
            <a:off x="10544146" y="4277136"/>
            <a:ext cx="1517889" cy="1727005"/>
          </a:xfrm>
          <a:custGeom>
            <a:avLst/>
            <a:gdLst/>
            <a:ahLst/>
            <a:cxnLst/>
            <a:rect l="l" t="t" r="r" b="b"/>
            <a:pathLst>
              <a:path w="1517889" h="1727005" extrusionOk="0">
                <a:moveTo>
                  <a:pt x="748712" y="0"/>
                </a:moveTo>
                <a:lnTo>
                  <a:pt x="765190" y="568"/>
                </a:lnTo>
                <a:lnTo>
                  <a:pt x="770802" y="382"/>
                </a:lnTo>
                <a:lnTo>
                  <a:pt x="773721" y="862"/>
                </a:lnTo>
                <a:lnTo>
                  <a:pt x="776536" y="959"/>
                </a:lnTo>
                <a:lnTo>
                  <a:pt x="782049" y="2233"/>
                </a:lnTo>
                <a:lnTo>
                  <a:pt x="798739" y="4980"/>
                </a:lnTo>
                <a:cubicBezTo>
                  <a:pt x="807983" y="7462"/>
                  <a:pt x="817116" y="10907"/>
                  <a:pt x="826008" y="15358"/>
                </a:cubicBezTo>
                <a:lnTo>
                  <a:pt x="1437858" y="321642"/>
                </a:lnTo>
                <a:cubicBezTo>
                  <a:pt x="1464536" y="334997"/>
                  <a:pt x="1485259" y="355513"/>
                  <a:pt x="1498865" y="379693"/>
                </a:cubicBezTo>
                <a:lnTo>
                  <a:pt x="1505827" y="395416"/>
                </a:lnTo>
                <a:lnTo>
                  <a:pt x="1506359" y="396396"/>
                </a:lnTo>
                <a:lnTo>
                  <a:pt x="1506589" y="397139"/>
                </a:lnTo>
                <a:lnTo>
                  <a:pt x="1510054" y="404964"/>
                </a:lnTo>
                <a:lnTo>
                  <a:pt x="1512984" y="417720"/>
                </a:lnTo>
                <a:lnTo>
                  <a:pt x="1514759" y="423433"/>
                </a:lnTo>
                <a:lnTo>
                  <a:pt x="1515122" y="427033"/>
                </a:lnTo>
                <a:lnTo>
                  <a:pt x="1516240" y="431902"/>
                </a:lnTo>
                <a:lnTo>
                  <a:pt x="1516546" y="441124"/>
                </a:lnTo>
                <a:lnTo>
                  <a:pt x="1517692" y="452463"/>
                </a:lnTo>
                <a:lnTo>
                  <a:pt x="1517889" y="1275140"/>
                </a:lnTo>
                <a:lnTo>
                  <a:pt x="1516731" y="1288305"/>
                </a:lnTo>
                <a:lnTo>
                  <a:pt x="1516530" y="1294138"/>
                </a:lnTo>
                <a:lnTo>
                  <a:pt x="1516025" y="1296321"/>
                </a:lnTo>
                <a:lnTo>
                  <a:pt x="1515645" y="1300640"/>
                </a:lnTo>
                <a:lnTo>
                  <a:pt x="1511354" y="1316538"/>
                </a:lnTo>
                <a:lnTo>
                  <a:pt x="1510308" y="1321068"/>
                </a:lnTo>
                <a:lnTo>
                  <a:pt x="1509860" y="1322076"/>
                </a:lnTo>
                <a:lnTo>
                  <a:pt x="1509160" y="1324670"/>
                </a:lnTo>
                <a:lnTo>
                  <a:pt x="1507149" y="1328179"/>
                </a:lnTo>
                <a:lnTo>
                  <a:pt x="1499085" y="1346324"/>
                </a:lnTo>
                <a:lnTo>
                  <a:pt x="1486136" y="1364824"/>
                </a:lnTo>
                <a:lnTo>
                  <a:pt x="1485018" y="1366775"/>
                </a:lnTo>
                <a:lnTo>
                  <a:pt x="1484390" y="1367319"/>
                </a:lnTo>
                <a:lnTo>
                  <a:pt x="1483121" y="1369133"/>
                </a:lnTo>
                <a:cubicBezTo>
                  <a:pt x="1477037" y="1376241"/>
                  <a:pt x="1470207" y="1382811"/>
                  <a:pt x="1462674" y="1388715"/>
                </a:cubicBezTo>
                <a:lnTo>
                  <a:pt x="1451654" y="1395675"/>
                </a:lnTo>
                <a:lnTo>
                  <a:pt x="1448565" y="1398350"/>
                </a:lnTo>
                <a:lnTo>
                  <a:pt x="1445528" y="1399543"/>
                </a:lnTo>
                <a:lnTo>
                  <a:pt x="1438003" y="1404295"/>
                </a:lnTo>
                <a:lnTo>
                  <a:pt x="835565" y="1704886"/>
                </a:lnTo>
                <a:lnTo>
                  <a:pt x="830509" y="1708414"/>
                </a:lnTo>
                <a:cubicBezTo>
                  <a:pt x="806330" y="1722020"/>
                  <a:pt x="778486" y="1728507"/>
                  <a:pt x="750475" y="1726713"/>
                </a:cubicBezTo>
                <a:lnTo>
                  <a:pt x="726982" y="1722846"/>
                </a:lnTo>
                <a:lnTo>
                  <a:pt x="726007" y="1722790"/>
                </a:lnTo>
                <a:lnTo>
                  <a:pt x="725594" y="1722618"/>
                </a:lnTo>
                <a:lnTo>
                  <a:pt x="722540" y="1722115"/>
                </a:lnTo>
                <a:cubicBezTo>
                  <a:pt x="713296" y="1719633"/>
                  <a:pt x="704163" y="1716189"/>
                  <a:pt x="695270" y="1711737"/>
                </a:cubicBezTo>
                <a:lnTo>
                  <a:pt x="79993" y="1403737"/>
                </a:lnTo>
                <a:lnTo>
                  <a:pt x="75965" y="1401185"/>
                </a:lnTo>
                <a:lnTo>
                  <a:pt x="69581" y="1398681"/>
                </a:lnTo>
                <a:lnTo>
                  <a:pt x="62949" y="1392942"/>
                </a:lnTo>
                <a:lnTo>
                  <a:pt x="55344" y="1388124"/>
                </a:lnTo>
                <a:lnTo>
                  <a:pt x="36748" y="1370269"/>
                </a:lnTo>
                <a:lnTo>
                  <a:pt x="33114" y="1367124"/>
                </a:lnTo>
                <a:lnTo>
                  <a:pt x="29239" y="1360374"/>
                </a:lnTo>
                <a:lnTo>
                  <a:pt x="18987" y="1345687"/>
                </a:lnTo>
                <a:lnTo>
                  <a:pt x="12843" y="1331811"/>
                </a:lnTo>
                <a:lnTo>
                  <a:pt x="8951" y="1325030"/>
                </a:lnTo>
                <a:cubicBezTo>
                  <a:pt x="6122" y="1317310"/>
                  <a:pt x="3935" y="1309278"/>
                  <a:pt x="2454" y="1301003"/>
                </a:cubicBezTo>
                <a:lnTo>
                  <a:pt x="1900" y="1294734"/>
                </a:lnTo>
                <a:lnTo>
                  <a:pt x="1612" y="1293478"/>
                </a:lnTo>
                <a:lnTo>
                  <a:pt x="1505" y="1290270"/>
                </a:lnTo>
                <a:lnTo>
                  <a:pt x="199" y="1275504"/>
                </a:lnTo>
                <a:lnTo>
                  <a:pt x="1" y="452826"/>
                </a:lnTo>
                <a:cubicBezTo>
                  <a:pt x="-1" y="442882"/>
                  <a:pt x="1004" y="433173"/>
                  <a:pt x="2921" y="423795"/>
                </a:cubicBezTo>
                <a:lnTo>
                  <a:pt x="3410" y="422217"/>
                </a:lnTo>
                <a:lnTo>
                  <a:pt x="3791" y="417615"/>
                </a:lnTo>
                <a:lnTo>
                  <a:pt x="8990" y="404228"/>
                </a:lnTo>
                <a:lnTo>
                  <a:pt x="11307" y="396754"/>
                </a:lnTo>
                <a:lnTo>
                  <a:pt x="13364" y="392963"/>
                </a:lnTo>
                <a:lnTo>
                  <a:pt x="18765" y="379054"/>
                </a:lnTo>
                <a:cubicBezTo>
                  <a:pt x="32403" y="354891"/>
                  <a:pt x="53153" y="334403"/>
                  <a:pt x="79848" y="321083"/>
                </a:cubicBezTo>
                <a:lnTo>
                  <a:pt x="693487" y="14904"/>
                </a:lnTo>
                <a:cubicBezTo>
                  <a:pt x="711283" y="6024"/>
                  <a:pt x="730037" y="1172"/>
                  <a:pt x="748712" y="0"/>
                </a:cubicBezTo>
                <a:close/>
              </a:path>
            </a:pathLst>
          </a:custGeom>
          <a:noFill/>
          <a:ln>
            <a:noFill/>
          </a:ln>
        </p:spPr>
      </p:pic>
      <p:pic>
        <p:nvPicPr>
          <p:cNvPr id="666" name="Google Shape;666;p38" descr="A person using a computer sitting on top of a table&#10;&#10;Description automatically generated"/>
          <p:cNvPicPr preferRelativeResize="0"/>
          <p:nvPr/>
        </p:nvPicPr>
        <p:blipFill rotWithShape="1">
          <a:blip r:embed="rId6">
            <a:alphaModFix/>
          </a:blip>
          <a:srcRect/>
          <a:stretch/>
        </p:blipFill>
        <p:spPr>
          <a:xfrm>
            <a:off x="10873118" y="2324353"/>
            <a:ext cx="1133015" cy="1289108"/>
          </a:xfrm>
          <a:custGeom>
            <a:avLst/>
            <a:gdLst/>
            <a:ahLst/>
            <a:cxnLst/>
            <a:rect l="l" t="t" r="r" b="b"/>
            <a:pathLst>
              <a:path w="1133015" h="1289108" extrusionOk="0">
                <a:moveTo>
                  <a:pt x="558869" y="0"/>
                </a:moveTo>
                <a:lnTo>
                  <a:pt x="571169" y="425"/>
                </a:lnTo>
                <a:lnTo>
                  <a:pt x="575358" y="286"/>
                </a:lnTo>
                <a:lnTo>
                  <a:pt x="577537" y="644"/>
                </a:lnTo>
                <a:lnTo>
                  <a:pt x="579638" y="716"/>
                </a:lnTo>
                <a:lnTo>
                  <a:pt x="583753" y="1667"/>
                </a:lnTo>
                <a:lnTo>
                  <a:pt x="596211" y="3718"/>
                </a:lnTo>
                <a:cubicBezTo>
                  <a:pt x="603111" y="5570"/>
                  <a:pt x="609929" y="8142"/>
                  <a:pt x="616566" y="11464"/>
                </a:cubicBezTo>
                <a:lnTo>
                  <a:pt x="1073276" y="240088"/>
                </a:lnTo>
                <a:cubicBezTo>
                  <a:pt x="1093190" y="250056"/>
                  <a:pt x="1108658" y="265370"/>
                  <a:pt x="1118814" y="283419"/>
                </a:cubicBezTo>
                <a:lnTo>
                  <a:pt x="1124011" y="295156"/>
                </a:lnTo>
                <a:lnTo>
                  <a:pt x="1124408" y="295887"/>
                </a:lnTo>
                <a:lnTo>
                  <a:pt x="1124580" y="296442"/>
                </a:lnTo>
                <a:lnTo>
                  <a:pt x="1127167" y="302282"/>
                </a:lnTo>
                <a:lnTo>
                  <a:pt x="1129353" y="311803"/>
                </a:lnTo>
                <a:lnTo>
                  <a:pt x="1130678" y="316068"/>
                </a:lnTo>
                <a:lnTo>
                  <a:pt x="1130949" y="318756"/>
                </a:lnTo>
                <a:lnTo>
                  <a:pt x="1131784" y="322390"/>
                </a:lnTo>
                <a:lnTo>
                  <a:pt x="1132012" y="329273"/>
                </a:lnTo>
                <a:lnTo>
                  <a:pt x="1132868" y="337737"/>
                </a:lnTo>
                <a:lnTo>
                  <a:pt x="1133015" y="951817"/>
                </a:lnTo>
                <a:lnTo>
                  <a:pt x="1132150" y="961644"/>
                </a:lnTo>
                <a:lnTo>
                  <a:pt x="1132000" y="965998"/>
                </a:lnTo>
                <a:lnTo>
                  <a:pt x="1131623" y="967628"/>
                </a:lnTo>
                <a:lnTo>
                  <a:pt x="1131340" y="970851"/>
                </a:lnTo>
                <a:lnTo>
                  <a:pt x="1128137" y="982719"/>
                </a:lnTo>
                <a:lnTo>
                  <a:pt x="1127356" y="986100"/>
                </a:lnTo>
                <a:lnTo>
                  <a:pt x="1127022" y="986852"/>
                </a:lnTo>
                <a:lnTo>
                  <a:pt x="1126499" y="988789"/>
                </a:lnTo>
                <a:lnTo>
                  <a:pt x="1124998" y="991407"/>
                </a:lnTo>
                <a:lnTo>
                  <a:pt x="1118979" y="1004952"/>
                </a:lnTo>
                <a:lnTo>
                  <a:pt x="1109313" y="1018761"/>
                </a:lnTo>
                <a:lnTo>
                  <a:pt x="1108478" y="1020218"/>
                </a:lnTo>
                <a:lnTo>
                  <a:pt x="1108010" y="1020623"/>
                </a:lnTo>
                <a:lnTo>
                  <a:pt x="1107062" y="1021977"/>
                </a:lnTo>
                <a:cubicBezTo>
                  <a:pt x="1102521" y="1027283"/>
                  <a:pt x="1097423" y="1032188"/>
                  <a:pt x="1091800" y="1036594"/>
                </a:cubicBezTo>
                <a:lnTo>
                  <a:pt x="1083574" y="1041789"/>
                </a:lnTo>
                <a:lnTo>
                  <a:pt x="1081268" y="1043786"/>
                </a:lnTo>
                <a:lnTo>
                  <a:pt x="1079002" y="1044677"/>
                </a:lnTo>
                <a:lnTo>
                  <a:pt x="1073385" y="1048224"/>
                </a:lnTo>
                <a:lnTo>
                  <a:pt x="623700" y="1272597"/>
                </a:lnTo>
                <a:lnTo>
                  <a:pt x="619926" y="1275231"/>
                </a:lnTo>
                <a:cubicBezTo>
                  <a:pt x="601878" y="1285387"/>
                  <a:pt x="581094" y="1290229"/>
                  <a:pt x="560186" y="1288890"/>
                </a:cubicBezTo>
                <a:lnTo>
                  <a:pt x="542650" y="1286003"/>
                </a:lnTo>
                <a:lnTo>
                  <a:pt x="541922" y="1285961"/>
                </a:lnTo>
                <a:lnTo>
                  <a:pt x="541613" y="1285833"/>
                </a:lnTo>
                <a:lnTo>
                  <a:pt x="539333" y="1285457"/>
                </a:lnTo>
                <a:cubicBezTo>
                  <a:pt x="532433" y="1283605"/>
                  <a:pt x="525616" y="1281034"/>
                  <a:pt x="518978" y="1277711"/>
                </a:cubicBezTo>
                <a:lnTo>
                  <a:pt x="59710" y="1047807"/>
                </a:lnTo>
                <a:lnTo>
                  <a:pt x="56703" y="1045902"/>
                </a:lnTo>
                <a:lnTo>
                  <a:pt x="51938" y="1044033"/>
                </a:lnTo>
                <a:lnTo>
                  <a:pt x="46988" y="1039749"/>
                </a:lnTo>
                <a:lnTo>
                  <a:pt x="41311" y="1036153"/>
                </a:lnTo>
                <a:lnTo>
                  <a:pt x="27430" y="1022825"/>
                </a:lnTo>
                <a:lnTo>
                  <a:pt x="24717" y="1020477"/>
                </a:lnTo>
                <a:lnTo>
                  <a:pt x="21825" y="1015439"/>
                </a:lnTo>
                <a:lnTo>
                  <a:pt x="14173" y="1004476"/>
                </a:lnTo>
                <a:lnTo>
                  <a:pt x="9586" y="994118"/>
                </a:lnTo>
                <a:lnTo>
                  <a:pt x="6681" y="989057"/>
                </a:lnTo>
                <a:cubicBezTo>
                  <a:pt x="4569" y="983294"/>
                  <a:pt x="2937" y="977299"/>
                  <a:pt x="1832" y="971122"/>
                </a:cubicBezTo>
                <a:lnTo>
                  <a:pt x="1418" y="966443"/>
                </a:lnTo>
                <a:lnTo>
                  <a:pt x="1203" y="965505"/>
                </a:lnTo>
                <a:lnTo>
                  <a:pt x="1123" y="963111"/>
                </a:lnTo>
                <a:lnTo>
                  <a:pt x="148" y="952089"/>
                </a:lnTo>
                <a:lnTo>
                  <a:pt x="1" y="338008"/>
                </a:lnTo>
                <a:cubicBezTo>
                  <a:pt x="-1" y="330586"/>
                  <a:pt x="749" y="323338"/>
                  <a:pt x="2180" y="316338"/>
                </a:cubicBezTo>
                <a:lnTo>
                  <a:pt x="2545" y="315160"/>
                </a:lnTo>
                <a:lnTo>
                  <a:pt x="2829" y="311725"/>
                </a:lnTo>
                <a:lnTo>
                  <a:pt x="6710" y="301733"/>
                </a:lnTo>
                <a:lnTo>
                  <a:pt x="8440" y="296154"/>
                </a:lnTo>
                <a:lnTo>
                  <a:pt x="9975" y="293324"/>
                </a:lnTo>
                <a:lnTo>
                  <a:pt x="14007" y="282942"/>
                </a:lnTo>
                <a:cubicBezTo>
                  <a:pt x="24186" y="264906"/>
                  <a:pt x="39675" y="249612"/>
                  <a:pt x="59601" y="239670"/>
                </a:cubicBezTo>
                <a:lnTo>
                  <a:pt x="517647" y="11125"/>
                </a:lnTo>
                <a:cubicBezTo>
                  <a:pt x="530931" y="4497"/>
                  <a:pt x="544929" y="875"/>
                  <a:pt x="558869" y="0"/>
                </a:cubicBezTo>
                <a:close/>
              </a:path>
            </a:pathLst>
          </a:custGeom>
          <a:noFill/>
          <a:ln>
            <a:noFill/>
          </a:ln>
        </p:spPr>
      </p:pic>
      <p:sp>
        <p:nvSpPr>
          <p:cNvPr id="667" name="Google Shape;667;p3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8" name="Google Shape;668;p3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9" name="Google Shape;669;p38"/>
          <p:cNvSpPr txBox="1">
            <a:spLocks noGrp="1"/>
          </p:cNvSpPr>
          <p:nvPr>
            <p:ph type="title"/>
          </p:nvPr>
        </p:nvSpPr>
        <p:spPr>
          <a:xfrm>
            <a:off x="631824" y="294694"/>
            <a:ext cx="10569819"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70" name="Google Shape;670;p38"/>
          <p:cNvGrpSpPr/>
          <p:nvPr/>
        </p:nvGrpSpPr>
        <p:grpSpPr>
          <a:xfrm>
            <a:off x="796537" y="1125549"/>
            <a:ext cx="1285487" cy="1239807"/>
            <a:chOff x="1174587" y="1209675"/>
            <a:chExt cx="1332658" cy="1285301"/>
          </a:xfrm>
        </p:grpSpPr>
        <p:sp>
          <p:nvSpPr>
            <p:cNvPr id="671" name="Google Shape;671;p3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72" name="Google Shape;672;p38"/>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673" name="Google Shape;673;p38"/>
          <p:cNvSpPr/>
          <p:nvPr/>
        </p:nvSpPr>
        <p:spPr>
          <a:xfrm rot="1595518">
            <a:off x="2476331" y="176734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4" name="Google Shape;674;p38"/>
          <p:cNvSpPr txBox="1">
            <a:spLocks noGrp="1"/>
          </p:cNvSpPr>
          <p:nvPr>
            <p:ph type="body" idx="1"/>
          </p:nvPr>
        </p:nvSpPr>
        <p:spPr>
          <a:xfrm>
            <a:off x="3962533" y="203017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5" name="Google Shape;675;p38"/>
          <p:cNvSpPr>
            <a:spLocks noGrp="1"/>
          </p:cNvSpPr>
          <p:nvPr>
            <p:ph type="pic" idx="2"/>
          </p:nvPr>
        </p:nvSpPr>
        <p:spPr>
          <a:xfrm>
            <a:off x="2757427" y="1994056"/>
            <a:ext cx="1006325" cy="1005667"/>
          </a:xfrm>
          <a:prstGeom prst="rect">
            <a:avLst/>
          </a:prstGeom>
          <a:noFill/>
          <a:ln>
            <a:noFill/>
          </a:ln>
          <a:effectLst>
            <a:outerShdw blurRad="50800" dist="38100" dir="2700000" algn="tl" rotWithShape="0">
              <a:srgbClr val="000000">
                <a:alpha val="40000"/>
              </a:srgbClr>
            </a:outerShdw>
          </a:effectLst>
        </p:spPr>
      </p:sp>
      <p:sp>
        <p:nvSpPr>
          <p:cNvPr id="676" name="Google Shape;676;p3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7" name="Google Shape;677;p38"/>
          <p:cNvSpPr/>
          <p:nvPr/>
        </p:nvSpPr>
        <p:spPr>
          <a:xfrm rot="1595518">
            <a:off x="3266906" y="327517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8" name="Google Shape;678;p38"/>
          <p:cNvSpPr txBox="1">
            <a:spLocks noGrp="1"/>
          </p:cNvSpPr>
          <p:nvPr>
            <p:ph type="body" idx="4"/>
          </p:nvPr>
        </p:nvSpPr>
        <p:spPr>
          <a:xfrm>
            <a:off x="4781683" y="351895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9" name="Google Shape;679;p38"/>
          <p:cNvSpPr>
            <a:spLocks noGrp="1"/>
          </p:cNvSpPr>
          <p:nvPr>
            <p:ph type="pic" idx="5"/>
          </p:nvPr>
        </p:nvSpPr>
        <p:spPr>
          <a:xfrm>
            <a:off x="3576577" y="3482836"/>
            <a:ext cx="1006325" cy="1005667"/>
          </a:xfrm>
          <a:prstGeom prst="rect">
            <a:avLst/>
          </a:prstGeom>
          <a:noFill/>
          <a:ln>
            <a:noFill/>
          </a:ln>
          <a:effectLst>
            <a:outerShdw blurRad="50800" dist="38100" dir="2700000" algn="tl" rotWithShape="0">
              <a:srgbClr val="000000">
                <a:alpha val="40000"/>
              </a:srgbClr>
            </a:outerShdw>
          </a:effectLst>
        </p:spPr>
      </p:sp>
      <p:sp>
        <p:nvSpPr>
          <p:cNvPr id="680" name="Google Shape;680;p38"/>
          <p:cNvSpPr/>
          <p:nvPr/>
        </p:nvSpPr>
        <p:spPr>
          <a:xfrm rot="1595518">
            <a:off x="2476332" y="476462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1" name="Google Shape;681;p38"/>
          <p:cNvSpPr txBox="1">
            <a:spLocks noGrp="1"/>
          </p:cNvSpPr>
          <p:nvPr>
            <p:ph type="body" idx="6"/>
          </p:nvPr>
        </p:nvSpPr>
        <p:spPr>
          <a:xfrm>
            <a:off x="3962534" y="502745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2" name="Google Shape;682;p38"/>
          <p:cNvSpPr>
            <a:spLocks noGrp="1"/>
          </p:cNvSpPr>
          <p:nvPr>
            <p:ph type="pic" idx="7"/>
          </p:nvPr>
        </p:nvSpPr>
        <p:spPr>
          <a:xfrm>
            <a:off x="2757428" y="4991336"/>
            <a:ext cx="1006325" cy="1005667"/>
          </a:xfrm>
          <a:prstGeom prst="rect">
            <a:avLst/>
          </a:prstGeom>
          <a:noFill/>
          <a:ln>
            <a:noFill/>
          </a:ln>
          <a:effectLst>
            <a:outerShdw blurRad="50800" dist="38100" dir="2700000" algn="tl" rotWithShape="0">
              <a:srgbClr val="000000">
                <a:alpha val="40000"/>
              </a:srgbClr>
            </a:outerShdw>
          </a:effectLst>
        </p:spPr>
      </p:sp>
      <p:sp>
        <p:nvSpPr>
          <p:cNvPr id="683" name="Google Shape;683;p38"/>
          <p:cNvSpPr/>
          <p:nvPr/>
        </p:nvSpPr>
        <p:spPr>
          <a:xfrm rot="1595518">
            <a:off x="11691633" y="3415959"/>
            <a:ext cx="769887" cy="1024435"/>
          </a:xfrm>
          <a:custGeom>
            <a:avLst/>
            <a:gdLst/>
            <a:ahLst/>
            <a:cxnLst/>
            <a:rect l="l" t="t" r="r" b="b"/>
            <a:pathLst>
              <a:path w="769887" h="1024435" extrusionOk="0">
                <a:moveTo>
                  <a:pt x="257119" y="0"/>
                </a:moveTo>
                <a:lnTo>
                  <a:pt x="769887" y="1024333"/>
                </a:lnTo>
                <a:lnTo>
                  <a:pt x="376446" y="1024332"/>
                </a:lnTo>
                <a:lnTo>
                  <a:pt x="372967" y="1023982"/>
                </a:lnTo>
                <a:lnTo>
                  <a:pt x="367960" y="1024435"/>
                </a:lnTo>
                <a:lnTo>
                  <a:pt x="361728" y="1022849"/>
                </a:lnTo>
                <a:lnTo>
                  <a:pt x="355161" y="1022187"/>
                </a:lnTo>
                <a:lnTo>
                  <a:pt x="337108" y="1016584"/>
                </a:lnTo>
                <a:lnTo>
                  <a:pt x="333694" y="1015714"/>
                </a:lnTo>
                <a:lnTo>
                  <a:pt x="328938" y="1012560"/>
                </a:lnTo>
                <a:lnTo>
                  <a:pt x="317396" y="1006295"/>
                </a:lnTo>
                <a:lnTo>
                  <a:pt x="308813" y="999215"/>
                </a:lnTo>
                <a:lnTo>
                  <a:pt x="304037" y="996046"/>
                </a:lnTo>
                <a:cubicBezTo>
                  <a:pt x="299647" y="991913"/>
                  <a:pt x="295578" y="987365"/>
                  <a:pt x="291891" y="982425"/>
                </a:cubicBezTo>
                <a:lnTo>
                  <a:pt x="289470" y="978497"/>
                </a:lnTo>
                <a:lnTo>
                  <a:pt x="288869" y="977768"/>
                </a:lnTo>
                <a:lnTo>
                  <a:pt x="287747" y="975700"/>
                </a:lnTo>
                <a:lnTo>
                  <a:pt x="282044" y="966448"/>
                </a:lnTo>
                <a:lnTo>
                  <a:pt x="11910" y="427138"/>
                </a:lnTo>
                <a:cubicBezTo>
                  <a:pt x="8644" y="420619"/>
                  <a:pt x="6117" y="413923"/>
                  <a:pt x="4296" y="407146"/>
                </a:cubicBezTo>
                <a:lnTo>
                  <a:pt x="4099" y="405951"/>
                </a:lnTo>
                <a:lnTo>
                  <a:pt x="2838" y="402808"/>
                </a:lnTo>
                <a:lnTo>
                  <a:pt x="1853" y="392325"/>
                </a:lnTo>
                <a:lnTo>
                  <a:pt x="919" y="386664"/>
                </a:lnTo>
                <a:lnTo>
                  <a:pt x="1023" y="383504"/>
                </a:lnTo>
                <a:lnTo>
                  <a:pt x="0" y="372612"/>
                </a:lnTo>
                <a:cubicBezTo>
                  <a:pt x="1011" y="352294"/>
                  <a:pt x="7891" y="332051"/>
                  <a:pt x="21022" y="314557"/>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4" name="Google Shape;684;p38"/>
          <p:cNvSpPr/>
          <p:nvPr/>
        </p:nvSpPr>
        <p:spPr>
          <a:xfrm rot="1595518">
            <a:off x="10783507" y="2380302"/>
            <a:ext cx="1311281" cy="117608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5" name="Google Shape;685;p38"/>
          <p:cNvSpPr/>
          <p:nvPr/>
        </p:nvSpPr>
        <p:spPr>
          <a:xfrm rot="1595518">
            <a:off x="10424245" y="4352090"/>
            <a:ext cx="1756710" cy="157559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6" name="Google Shape;686;p38"/>
          <p:cNvSpPr/>
          <p:nvPr/>
        </p:nvSpPr>
        <p:spPr>
          <a:xfrm rot="1595518">
            <a:off x="11388462" y="5928289"/>
            <a:ext cx="952686" cy="1059822"/>
          </a:xfrm>
          <a:custGeom>
            <a:avLst/>
            <a:gdLst/>
            <a:ahLst/>
            <a:cxnLst/>
            <a:rect l="l" t="t" r="r" b="b"/>
            <a:pathLst>
              <a:path w="952686" h="1059822" extrusionOk="0">
                <a:moveTo>
                  <a:pt x="324991" y="14039"/>
                </a:moveTo>
                <a:lnTo>
                  <a:pt x="335076" y="9418"/>
                </a:lnTo>
                <a:lnTo>
                  <a:pt x="338397" y="7616"/>
                </a:lnTo>
                <a:lnTo>
                  <a:pt x="340297" y="7026"/>
                </a:lnTo>
                <a:lnTo>
                  <a:pt x="342020" y="6237"/>
                </a:lnTo>
                <a:lnTo>
                  <a:pt x="345720" y="5343"/>
                </a:lnTo>
                <a:lnTo>
                  <a:pt x="356588" y="1969"/>
                </a:lnTo>
                <a:cubicBezTo>
                  <a:pt x="362897" y="678"/>
                  <a:pt x="369429" y="0"/>
                  <a:pt x="376119" y="0"/>
                </a:cubicBezTo>
                <a:lnTo>
                  <a:pt x="576485" y="0"/>
                </a:lnTo>
                <a:lnTo>
                  <a:pt x="952686" y="751518"/>
                </a:lnTo>
                <a:lnTo>
                  <a:pt x="336801" y="1059822"/>
                </a:lnTo>
                <a:lnTo>
                  <a:pt x="331926" y="1058581"/>
                </a:lnTo>
                <a:lnTo>
                  <a:pt x="325899" y="1057973"/>
                </a:lnTo>
                <a:lnTo>
                  <a:pt x="309334" y="1052831"/>
                </a:lnTo>
                <a:lnTo>
                  <a:pt x="306201" y="1052034"/>
                </a:lnTo>
                <a:lnTo>
                  <a:pt x="301837" y="1049139"/>
                </a:lnTo>
                <a:lnTo>
                  <a:pt x="291246" y="1043391"/>
                </a:lnTo>
                <a:lnTo>
                  <a:pt x="283371" y="1036893"/>
                </a:lnTo>
                <a:lnTo>
                  <a:pt x="278987" y="1033986"/>
                </a:lnTo>
                <a:cubicBezTo>
                  <a:pt x="274960" y="1030194"/>
                  <a:pt x="271225" y="1026020"/>
                  <a:pt x="267842" y="1021487"/>
                </a:cubicBezTo>
                <a:lnTo>
                  <a:pt x="265621" y="1017883"/>
                </a:lnTo>
                <a:lnTo>
                  <a:pt x="265069" y="1017214"/>
                </a:lnTo>
                <a:lnTo>
                  <a:pt x="264040" y="1015316"/>
                </a:lnTo>
                <a:lnTo>
                  <a:pt x="258807" y="1006826"/>
                </a:lnTo>
                <a:lnTo>
                  <a:pt x="10929" y="511949"/>
                </a:lnTo>
                <a:cubicBezTo>
                  <a:pt x="7932" y="505967"/>
                  <a:pt x="5613" y="499824"/>
                  <a:pt x="3942" y="493605"/>
                </a:cubicBezTo>
                <a:lnTo>
                  <a:pt x="3761" y="492508"/>
                </a:lnTo>
                <a:lnTo>
                  <a:pt x="2604" y="489624"/>
                </a:lnTo>
                <a:lnTo>
                  <a:pt x="1700" y="480005"/>
                </a:lnTo>
                <a:lnTo>
                  <a:pt x="844" y="474811"/>
                </a:lnTo>
                <a:lnTo>
                  <a:pt x="939" y="471910"/>
                </a:lnTo>
                <a:lnTo>
                  <a:pt x="0" y="461916"/>
                </a:lnTo>
                <a:cubicBezTo>
                  <a:pt x="928" y="443272"/>
                  <a:pt x="7241" y="424697"/>
                  <a:pt x="19289" y="408644"/>
                </a:cubicBezTo>
                <a:lnTo>
                  <a:pt x="296256" y="39637"/>
                </a:lnTo>
                <a:cubicBezTo>
                  <a:pt x="304288" y="28935"/>
                  <a:pt x="314109" y="20368"/>
                  <a:pt x="324991" y="14039"/>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687" name="Google Shape;687;p38"/>
          <p:cNvSpPr/>
          <p:nvPr/>
        </p:nvSpPr>
        <p:spPr>
          <a:xfrm rot="1595518">
            <a:off x="9271927" y="5768340"/>
            <a:ext cx="2061234" cy="1516943"/>
          </a:xfrm>
          <a:custGeom>
            <a:avLst/>
            <a:gdLst/>
            <a:ahLst/>
            <a:cxnLst/>
            <a:rect l="l" t="t" r="r" b="b"/>
            <a:pathLst>
              <a:path w="2061234" h="1516943" extrusionOk="0">
                <a:moveTo>
                  <a:pt x="633568" y="27369"/>
                </a:moveTo>
                <a:lnTo>
                  <a:pt x="653229" y="18361"/>
                </a:lnTo>
                <a:lnTo>
                  <a:pt x="659701" y="14848"/>
                </a:lnTo>
                <a:lnTo>
                  <a:pt x="663406" y="13697"/>
                </a:lnTo>
                <a:lnTo>
                  <a:pt x="666764" y="12158"/>
                </a:lnTo>
                <a:lnTo>
                  <a:pt x="673978" y="10415"/>
                </a:lnTo>
                <a:lnTo>
                  <a:pt x="695165" y="3838"/>
                </a:lnTo>
                <a:cubicBezTo>
                  <a:pt x="707464" y="1322"/>
                  <a:pt x="720199" y="0"/>
                  <a:pt x="733242" y="0"/>
                </a:cubicBezTo>
                <a:lnTo>
                  <a:pt x="1630670" y="0"/>
                </a:lnTo>
                <a:cubicBezTo>
                  <a:pt x="1669800" y="0"/>
                  <a:pt x="1706150" y="11895"/>
                  <a:pt x="1736304" y="32266"/>
                </a:cubicBezTo>
                <a:lnTo>
                  <a:pt x="1753701" y="46620"/>
                </a:lnTo>
                <a:lnTo>
                  <a:pt x="1754899" y="47457"/>
                </a:lnTo>
                <a:lnTo>
                  <a:pt x="1755607" y="48194"/>
                </a:lnTo>
                <a:lnTo>
                  <a:pt x="1764265" y="55336"/>
                </a:lnTo>
                <a:lnTo>
                  <a:pt x="1775189" y="68576"/>
                </a:lnTo>
                <a:lnTo>
                  <a:pt x="1780625" y="74235"/>
                </a:lnTo>
                <a:lnTo>
                  <a:pt x="1783166" y="78245"/>
                </a:lnTo>
                <a:lnTo>
                  <a:pt x="1787335" y="83298"/>
                </a:lnTo>
                <a:lnTo>
                  <a:pt x="1793108" y="93935"/>
                </a:lnTo>
                <a:lnTo>
                  <a:pt x="1801109" y="106560"/>
                </a:lnTo>
                <a:lnTo>
                  <a:pt x="2061234" y="625888"/>
                </a:lnTo>
                <a:lnTo>
                  <a:pt x="281217" y="1516943"/>
                </a:lnTo>
                <a:lnTo>
                  <a:pt x="21305" y="998041"/>
                </a:lnTo>
                <a:cubicBezTo>
                  <a:pt x="15464" y="986379"/>
                  <a:pt x="10943" y="974402"/>
                  <a:pt x="7685" y="962278"/>
                </a:cubicBezTo>
                <a:lnTo>
                  <a:pt x="7333" y="960140"/>
                </a:lnTo>
                <a:lnTo>
                  <a:pt x="5077" y="954518"/>
                </a:lnTo>
                <a:lnTo>
                  <a:pt x="3315" y="935765"/>
                </a:lnTo>
                <a:lnTo>
                  <a:pt x="1645" y="925639"/>
                </a:lnTo>
                <a:lnTo>
                  <a:pt x="1831" y="919985"/>
                </a:lnTo>
                <a:lnTo>
                  <a:pt x="0" y="900501"/>
                </a:lnTo>
                <a:cubicBezTo>
                  <a:pt x="1808" y="864155"/>
                  <a:pt x="14116" y="827942"/>
                  <a:pt x="37605" y="796648"/>
                </a:cubicBezTo>
                <a:lnTo>
                  <a:pt x="577548" y="77273"/>
                </a:lnTo>
                <a:cubicBezTo>
                  <a:pt x="593206" y="56409"/>
                  <a:pt x="612353" y="39708"/>
                  <a:pt x="633568" y="27369"/>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8" name="Google Shape;688;p3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_Term Explanation">
  <p:cSld name="2_Term Explanation">
    <p:bg>
      <p:bgPr>
        <a:gradFill>
          <a:gsLst>
            <a:gs pos="0">
              <a:srgbClr val="F2F2F2"/>
            </a:gs>
            <a:gs pos="37000">
              <a:schemeClr val="lt1"/>
            </a:gs>
            <a:gs pos="100000">
              <a:schemeClr val="lt1"/>
            </a:gs>
          </a:gsLst>
          <a:lin ang="5400000" scaled="0"/>
        </a:gradFill>
        <a:effectLst/>
      </p:bgPr>
    </p:bg>
    <p:spTree>
      <p:nvGrpSpPr>
        <p:cNvPr id="1" name="Shape 689"/>
        <p:cNvGrpSpPr/>
        <p:nvPr/>
      </p:nvGrpSpPr>
      <p:grpSpPr>
        <a:xfrm>
          <a:off x="0" y="0"/>
          <a:ext cx="0" cy="0"/>
          <a:chOff x="0" y="0"/>
          <a:chExt cx="0" cy="0"/>
        </a:xfrm>
      </p:grpSpPr>
      <p:sp>
        <p:nvSpPr>
          <p:cNvPr id="690" name="Google Shape;690;p3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1" name="Google Shape;691;p3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2" name="Google Shape;692;p39"/>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93" name="Google Shape;693;p39"/>
          <p:cNvGrpSpPr/>
          <p:nvPr/>
        </p:nvGrpSpPr>
        <p:grpSpPr>
          <a:xfrm>
            <a:off x="796537" y="1125549"/>
            <a:ext cx="1285487" cy="1239807"/>
            <a:chOff x="1174587" y="1209675"/>
            <a:chExt cx="1332658" cy="1285301"/>
          </a:xfrm>
        </p:grpSpPr>
        <p:sp>
          <p:nvSpPr>
            <p:cNvPr id="694" name="Google Shape;694;p3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95" name="Google Shape;695;p39"/>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696" name="Google Shape;696;p39"/>
          <p:cNvSpPr/>
          <p:nvPr/>
        </p:nvSpPr>
        <p:spPr>
          <a:xfrm rot="1595518">
            <a:off x="4595262" y="181678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7" name="Google Shape;697;p39"/>
          <p:cNvSpPr txBox="1">
            <a:spLocks noGrp="1"/>
          </p:cNvSpPr>
          <p:nvPr>
            <p:ph type="body" idx="1"/>
          </p:nvPr>
        </p:nvSpPr>
        <p:spPr>
          <a:xfrm>
            <a:off x="6081464" y="2079617"/>
            <a:ext cx="4637723"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8" name="Google Shape;698;p39"/>
          <p:cNvSpPr>
            <a:spLocks noGrp="1"/>
          </p:cNvSpPr>
          <p:nvPr>
            <p:ph type="pic" idx="2"/>
          </p:nvPr>
        </p:nvSpPr>
        <p:spPr>
          <a:xfrm>
            <a:off x="4876358" y="2043499"/>
            <a:ext cx="1006325" cy="1005667"/>
          </a:xfrm>
          <a:prstGeom prst="rect">
            <a:avLst/>
          </a:prstGeom>
          <a:noFill/>
          <a:ln>
            <a:noFill/>
          </a:ln>
          <a:effectLst>
            <a:outerShdw blurRad="50800" dist="38100" dir="2700000" algn="tl" rotWithShape="0">
              <a:srgbClr val="000000">
                <a:alpha val="40000"/>
              </a:srgbClr>
            </a:outerShdw>
          </a:effectLst>
        </p:spPr>
      </p:sp>
      <p:sp>
        <p:nvSpPr>
          <p:cNvPr id="699" name="Google Shape;699;p3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0" name="Google Shape;700;p39"/>
          <p:cNvSpPr/>
          <p:nvPr/>
        </p:nvSpPr>
        <p:spPr>
          <a:xfrm rot="1595518">
            <a:off x="5385837" y="332461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1" name="Google Shape;701;p39"/>
          <p:cNvSpPr txBox="1">
            <a:spLocks noGrp="1"/>
          </p:cNvSpPr>
          <p:nvPr>
            <p:ph type="body" idx="4"/>
          </p:nvPr>
        </p:nvSpPr>
        <p:spPr>
          <a:xfrm>
            <a:off x="6900615" y="3568397"/>
            <a:ext cx="4637724"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2" name="Google Shape;702;p39"/>
          <p:cNvSpPr>
            <a:spLocks noGrp="1"/>
          </p:cNvSpPr>
          <p:nvPr>
            <p:ph type="pic" idx="5"/>
          </p:nvPr>
        </p:nvSpPr>
        <p:spPr>
          <a:xfrm>
            <a:off x="5695508" y="3532279"/>
            <a:ext cx="1006325" cy="1005667"/>
          </a:xfrm>
          <a:prstGeom prst="rect">
            <a:avLst/>
          </a:prstGeom>
          <a:noFill/>
          <a:ln>
            <a:noFill/>
          </a:ln>
          <a:effectLst>
            <a:outerShdw blurRad="50800" dist="38100" dir="2700000" algn="tl" rotWithShape="0">
              <a:srgbClr val="000000">
                <a:alpha val="40000"/>
              </a:srgbClr>
            </a:outerShdw>
          </a:effectLst>
        </p:spPr>
      </p:sp>
      <p:sp>
        <p:nvSpPr>
          <p:cNvPr id="703" name="Google Shape;703;p39"/>
          <p:cNvSpPr/>
          <p:nvPr/>
        </p:nvSpPr>
        <p:spPr>
          <a:xfrm rot="1595518">
            <a:off x="4595263" y="481406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4" name="Google Shape;704;p39"/>
          <p:cNvSpPr txBox="1">
            <a:spLocks noGrp="1"/>
          </p:cNvSpPr>
          <p:nvPr>
            <p:ph type="body" idx="6"/>
          </p:nvPr>
        </p:nvSpPr>
        <p:spPr>
          <a:xfrm>
            <a:off x="6081466" y="5076897"/>
            <a:ext cx="4637724"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5" name="Google Shape;705;p39"/>
          <p:cNvSpPr>
            <a:spLocks noGrp="1"/>
          </p:cNvSpPr>
          <p:nvPr>
            <p:ph type="pic" idx="7"/>
          </p:nvPr>
        </p:nvSpPr>
        <p:spPr>
          <a:xfrm>
            <a:off x="4876359" y="5040779"/>
            <a:ext cx="1006325" cy="1005667"/>
          </a:xfrm>
          <a:prstGeom prst="rect">
            <a:avLst/>
          </a:prstGeom>
          <a:noFill/>
          <a:ln>
            <a:noFill/>
          </a:ln>
          <a:effectLst>
            <a:outerShdw blurRad="50800" dist="38100" dir="2700000" algn="tl" rotWithShape="0">
              <a:srgbClr val="000000">
                <a:alpha val="40000"/>
              </a:srgbClr>
            </a:outerShdw>
          </a:effectLst>
        </p:spPr>
      </p:sp>
      <p:sp>
        <p:nvSpPr>
          <p:cNvPr id="706" name="Google Shape;706;p39"/>
          <p:cNvSpPr>
            <a:spLocks noGrp="1"/>
          </p:cNvSpPr>
          <p:nvPr>
            <p:ph type="pic" idx="8"/>
          </p:nvPr>
        </p:nvSpPr>
        <p:spPr>
          <a:xfrm>
            <a:off x="862777" y="2610627"/>
            <a:ext cx="3418023" cy="2809039"/>
          </a:xfrm>
          <a:prstGeom prst="rect">
            <a:avLst/>
          </a:prstGeom>
          <a:noFill/>
          <a:ln>
            <a:noFill/>
          </a:ln>
          <a:effectLst>
            <a:outerShdw blurRad="50800" dist="38100" dir="2700000" algn="tl" rotWithShape="0">
              <a:srgbClr val="000000">
                <a:alpha val="40000"/>
              </a:srgbClr>
            </a:outerShdw>
          </a:effectLst>
        </p:spPr>
      </p:sp>
      <p:sp>
        <p:nvSpPr>
          <p:cNvPr id="707" name="Google Shape;707;p3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4_Term Explanation">
  <p:cSld name="4_Term Explanation">
    <p:bg>
      <p:bgPr>
        <a:gradFill>
          <a:gsLst>
            <a:gs pos="0">
              <a:srgbClr val="F2F2F2"/>
            </a:gs>
            <a:gs pos="37000">
              <a:schemeClr val="lt1"/>
            </a:gs>
            <a:gs pos="100000">
              <a:schemeClr val="lt1"/>
            </a:gs>
          </a:gsLst>
          <a:lin ang="5400000" scaled="0"/>
        </a:gradFill>
        <a:effectLst/>
      </p:bgPr>
    </p:bg>
    <p:spTree>
      <p:nvGrpSpPr>
        <p:cNvPr id="1" name="Shape 708"/>
        <p:cNvGrpSpPr/>
        <p:nvPr/>
      </p:nvGrpSpPr>
      <p:grpSpPr>
        <a:xfrm>
          <a:off x="0" y="0"/>
          <a:ext cx="0" cy="0"/>
          <a:chOff x="0" y="0"/>
          <a:chExt cx="0" cy="0"/>
        </a:xfrm>
      </p:grpSpPr>
      <p:sp>
        <p:nvSpPr>
          <p:cNvPr id="709" name="Google Shape;709;p4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0" name="Google Shape;710;p4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1" name="Google Shape;711;p40"/>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12" name="Google Shape;712;p40"/>
          <p:cNvGrpSpPr/>
          <p:nvPr/>
        </p:nvGrpSpPr>
        <p:grpSpPr>
          <a:xfrm>
            <a:off x="796537" y="1125549"/>
            <a:ext cx="1285487" cy="1239807"/>
            <a:chOff x="1174587" y="1209675"/>
            <a:chExt cx="1332658" cy="1285301"/>
          </a:xfrm>
        </p:grpSpPr>
        <p:sp>
          <p:nvSpPr>
            <p:cNvPr id="713" name="Google Shape;713;p4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14" name="Google Shape;714;p40"/>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715" name="Google Shape;715;p40"/>
          <p:cNvSpPr/>
          <p:nvPr/>
        </p:nvSpPr>
        <p:spPr>
          <a:xfrm rot="1595518">
            <a:off x="1032945" y="246065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6" name="Google Shape;716;p40"/>
          <p:cNvSpPr txBox="1">
            <a:spLocks noGrp="1"/>
          </p:cNvSpPr>
          <p:nvPr>
            <p:ph type="body" idx="1"/>
          </p:nvPr>
        </p:nvSpPr>
        <p:spPr>
          <a:xfrm>
            <a:off x="2519147" y="2723484"/>
            <a:ext cx="4119741"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7" name="Google Shape;717;p40"/>
          <p:cNvSpPr>
            <a:spLocks noGrp="1"/>
          </p:cNvSpPr>
          <p:nvPr>
            <p:ph type="pic" idx="2"/>
          </p:nvPr>
        </p:nvSpPr>
        <p:spPr>
          <a:xfrm>
            <a:off x="1314041" y="2687366"/>
            <a:ext cx="1006325" cy="1005667"/>
          </a:xfrm>
          <a:prstGeom prst="rect">
            <a:avLst/>
          </a:prstGeom>
          <a:noFill/>
          <a:ln>
            <a:noFill/>
          </a:ln>
          <a:effectLst>
            <a:outerShdw blurRad="50800" dist="38100" dir="2700000" algn="tl" rotWithShape="0">
              <a:srgbClr val="000000">
                <a:alpha val="40000"/>
              </a:srgbClr>
            </a:outerShdw>
          </a:effectLst>
        </p:spPr>
      </p:sp>
      <p:sp>
        <p:nvSpPr>
          <p:cNvPr id="718" name="Google Shape;718;p4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9" name="Google Shape;719;p40"/>
          <p:cNvSpPr/>
          <p:nvPr/>
        </p:nvSpPr>
        <p:spPr>
          <a:xfrm rot="1595518">
            <a:off x="1823520" y="396848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0" name="Google Shape;720;p40"/>
          <p:cNvSpPr txBox="1">
            <a:spLocks noGrp="1"/>
          </p:cNvSpPr>
          <p:nvPr>
            <p:ph type="body" idx="4"/>
          </p:nvPr>
        </p:nvSpPr>
        <p:spPr>
          <a:xfrm>
            <a:off x="3338298" y="4212264"/>
            <a:ext cx="4119742"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1" name="Google Shape;721;p40"/>
          <p:cNvSpPr>
            <a:spLocks noGrp="1"/>
          </p:cNvSpPr>
          <p:nvPr>
            <p:ph type="pic" idx="5"/>
          </p:nvPr>
        </p:nvSpPr>
        <p:spPr>
          <a:xfrm>
            <a:off x="2123764" y="4176146"/>
            <a:ext cx="1006325" cy="1005667"/>
          </a:xfrm>
          <a:prstGeom prst="rect">
            <a:avLst/>
          </a:prstGeom>
          <a:noFill/>
          <a:ln>
            <a:noFill/>
          </a:ln>
          <a:effectLst>
            <a:outerShdw blurRad="50800" dist="38100" dir="2700000" algn="tl" rotWithShape="0">
              <a:srgbClr val="000000">
                <a:alpha val="40000"/>
              </a:srgbClr>
            </a:outerShdw>
          </a:effectLst>
        </p:spPr>
      </p:sp>
      <p:sp>
        <p:nvSpPr>
          <p:cNvPr id="722" name="Google Shape;722;p40"/>
          <p:cNvSpPr>
            <a:spLocks noGrp="1"/>
          </p:cNvSpPr>
          <p:nvPr>
            <p:ph type="pic" idx="6"/>
          </p:nvPr>
        </p:nvSpPr>
        <p:spPr>
          <a:xfrm>
            <a:off x="7748833" y="2422749"/>
            <a:ext cx="3646632" cy="2996917"/>
          </a:xfrm>
          <a:prstGeom prst="rect">
            <a:avLst/>
          </a:prstGeom>
          <a:noFill/>
          <a:ln>
            <a:noFill/>
          </a:ln>
          <a:effectLst>
            <a:outerShdw blurRad="50800" dist="38100" dir="2700000" algn="tl" rotWithShape="0">
              <a:srgbClr val="000000">
                <a:alpha val="40000"/>
              </a:srgbClr>
            </a:outerShdw>
          </a:effectLst>
        </p:spPr>
      </p:sp>
      <p:sp>
        <p:nvSpPr>
          <p:cNvPr id="723" name="Google Shape;723;p40"/>
          <p:cNvSpPr txBox="1">
            <a:spLocks noGrp="1"/>
          </p:cNvSpPr>
          <p:nvPr>
            <p:ph type="body" idx="7"/>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4" name="Google Shape;724;p40"/>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5" name="Google Shape;725;p4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0"/>
        <p:cNvGrpSpPr/>
        <p:nvPr/>
      </p:nvGrpSpPr>
      <p:grpSpPr>
        <a:xfrm>
          <a:off x="0" y="0"/>
          <a:ext cx="0" cy="0"/>
          <a:chOff x="0" y="0"/>
          <a:chExt cx="0" cy="0"/>
        </a:xfrm>
      </p:grpSpPr>
      <p:pic>
        <p:nvPicPr>
          <p:cNvPr id="51" name="Google Shape;51;p5"/>
          <p:cNvPicPr preferRelativeResize="0"/>
          <p:nvPr/>
        </p:nvPicPr>
        <p:blipFill rotWithShape="1">
          <a:blip r:embed="rId2">
            <a:alphaModFix/>
          </a:blip>
          <a:srcRect/>
          <a:stretch/>
        </p:blipFill>
        <p:spPr>
          <a:xfrm>
            <a:off x="0" y="313236"/>
            <a:ext cx="12191996" cy="6544761"/>
          </a:xfrm>
          <a:custGeom>
            <a:avLst/>
            <a:gdLst/>
            <a:ahLst/>
            <a:cxnLst/>
            <a:rect l="l" t="t" r="r" b="b"/>
            <a:pathLst>
              <a:path w="12191996" h="6544761" extrusionOk="0">
                <a:moveTo>
                  <a:pt x="6033719" y="3153532"/>
                </a:moveTo>
                <a:lnTo>
                  <a:pt x="6035032" y="3153747"/>
                </a:lnTo>
                <a:lnTo>
                  <a:pt x="6035156" y="3153798"/>
                </a:lnTo>
                <a:lnTo>
                  <a:pt x="6035787" y="3154062"/>
                </a:lnTo>
                <a:lnTo>
                  <a:pt x="6037574" y="3154165"/>
                </a:lnTo>
                <a:lnTo>
                  <a:pt x="6035788" y="3154062"/>
                </a:lnTo>
                <a:lnTo>
                  <a:pt x="6035156" y="3153798"/>
                </a:lnTo>
                <a:lnTo>
                  <a:pt x="6035032" y="3153747"/>
                </a:lnTo>
                <a:close/>
                <a:moveTo>
                  <a:pt x="4821870" y="2550180"/>
                </a:moveTo>
                <a:lnTo>
                  <a:pt x="4834011" y="2560687"/>
                </a:lnTo>
                <a:lnTo>
                  <a:pt x="4834012" y="2560687"/>
                </a:lnTo>
                <a:close/>
                <a:moveTo>
                  <a:pt x="4706848" y="1756313"/>
                </a:moveTo>
                <a:lnTo>
                  <a:pt x="4706986" y="2335177"/>
                </a:lnTo>
                <a:lnTo>
                  <a:pt x="4709379" y="2362211"/>
                </a:lnTo>
                <a:lnTo>
                  <a:pt x="4706987" y="2335177"/>
                </a:lnTo>
                <a:close/>
                <a:moveTo>
                  <a:pt x="6077356" y="0"/>
                </a:moveTo>
                <a:lnTo>
                  <a:pt x="6107525" y="1040"/>
                </a:lnTo>
                <a:lnTo>
                  <a:pt x="6117799" y="699"/>
                </a:lnTo>
                <a:lnTo>
                  <a:pt x="6123143" y="1578"/>
                </a:lnTo>
                <a:lnTo>
                  <a:pt x="6128296" y="1756"/>
                </a:lnTo>
                <a:lnTo>
                  <a:pt x="6138389" y="4088"/>
                </a:lnTo>
                <a:lnTo>
                  <a:pt x="6168944" y="9117"/>
                </a:lnTo>
                <a:cubicBezTo>
                  <a:pt x="6185869" y="13661"/>
                  <a:pt x="6202589" y="19968"/>
                  <a:pt x="6218869" y="28117"/>
                </a:cubicBezTo>
                <a:lnTo>
                  <a:pt x="7339036" y="588859"/>
                </a:lnTo>
                <a:cubicBezTo>
                  <a:pt x="7387878" y="613308"/>
                  <a:pt x="7425818" y="650868"/>
                  <a:pt x="7450727" y="695136"/>
                </a:cubicBezTo>
                <a:lnTo>
                  <a:pt x="7463473" y="723923"/>
                </a:lnTo>
                <a:lnTo>
                  <a:pt x="7464446" y="725717"/>
                </a:lnTo>
                <a:lnTo>
                  <a:pt x="7464869" y="727078"/>
                </a:lnTo>
                <a:lnTo>
                  <a:pt x="7471212" y="741403"/>
                </a:lnTo>
                <a:lnTo>
                  <a:pt x="7476575" y="764756"/>
                </a:lnTo>
                <a:lnTo>
                  <a:pt x="7479825" y="775216"/>
                </a:lnTo>
                <a:lnTo>
                  <a:pt x="7480491" y="781807"/>
                </a:lnTo>
                <a:lnTo>
                  <a:pt x="7482537" y="790720"/>
                </a:lnTo>
                <a:lnTo>
                  <a:pt x="7483098" y="807604"/>
                </a:lnTo>
                <a:lnTo>
                  <a:pt x="7485195" y="828363"/>
                </a:lnTo>
                <a:lnTo>
                  <a:pt x="7485287" y="1210765"/>
                </a:lnTo>
                <a:lnTo>
                  <a:pt x="12191996" y="1210765"/>
                </a:lnTo>
                <a:lnTo>
                  <a:pt x="12191996" y="6544761"/>
                </a:lnTo>
                <a:lnTo>
                  <a:pt x="0" y="6544761"/>
                </a:lnTo>
                <a:lnTo>
                  <a:pt x="0" y="1210765"/>
                </a:lnTo>
                <a:lnTo>
                  <a:pt x="4706718" y="1210765"/>
                </a:lnTo>
                <a:lnTo>
                  <a:pt x="4706626" y="829029"/>
                </a:lnTo>
                <a:cubicBezTo>
                  <a:pt x="4706621" y="810823"/>
                  <a:pt x="4708462" y="793048"/>
                  <a:pt x="4711971" y="775879"/>
                </a:cubicBezTo>
                <a:lnTo>
                  <a:pt x="4712867" y="772990"/>
                </a:lnTo>
                <a:lnTo>
                  <a:pt x="4713563" y="764564"/>
                </a:lnTo>
                <a:lnTo>
                  <a:pt x="4723082" y="740055"/>
                </a:lnTo>
                <a:lnTo>
                  <a:pt x="4727326" y="726373"/>
                </a:lnTo>
                <a:lnTo>
                  <a:pt x="4731090" y="719431"/>
                </a:lnTo>
                <a:lnTo>
                  <a:pt x="4740979" y="693967"/>
                </a:lnTo>
                <a:cubicBezTo>
                  <a:pt x="4765946" y="649731"/>
                  <a:pt x="4803935" y="612220"/>
                  <a:pt x="4852808" y="587835"/>
                </a:cubicBezTo>
                <a:lnTo>
                  <a:pt x="5976252" y="27286"/>
                </a:lnTo>
                <a:cubicBezTo>
                  <a:pt x="6008831" y="11028"/>
                  <a:pt x="6043166" y="2145"/>
                  <a:pt x="6077356" y="0"/>
                </a:cubicBezTo>
                <a:close/>
              </a:path>
            </a:pathLst>
          </a:custGeom>
          <a:noFill/>
          <a:ln>
            <a:noFill/>
          </a:ln>
        </p:spPr>
      </p:pic>
      <p:sp>
        <p:nvSpPr>
          <p:cNvPr id="52" name="Google Shape;52;p5"/>
          <p:cNvSpPr/>
          <p:nvPr/>
        </p:nvSpPr>
        <p:spPr>
          <a:xfrm rot="10800000">
            <a:off x="-4" y="1524000"/>
            <a:ext cx="12192001" cy="5333996"/>
          </a:xfrm>
          <a:custGeom>
            <a:avLst/>
            <a:gdLst/>
            <a:ahLst/>
            <a:cxnLst/>
            <a:rect l="l" t="t" r="r" b="b"/>
            <a:pathLst>
              <a:path w="12192001" h="5333996" extrusionOk="0">
                <a:moveTo>
                  <a:pt x="12192001" y="5333996"/>
                </a:moveTo>
                <a:lnTo>
                  <a:pt x="7485279" y="5333996"/>
                </a:lnTo>
                <a:lnTo>
                  <a:pt x="7485010" y="4209584"/>
                </a:lnTo>
                <a:lnTo>
                  <a:pt x="7482618" y="4182550"/>
                </a:lnTo>
                <a:lnTo>
                  <a:pt x="7482423" y="4176678"/>
                </a:lnTo>
                <a:lnTo>
                  <a:pt x="7481895" y="4174378"/>
                </a:lnTo>
                <a:lnTo>
                  <a:pt x="7480880" y="4162902"/>
                </a:lnTo>
                <a:cubicBezTo>
                  <a:pt x="7478170" y="4147751"/>
                  <a:pt x="7474166" y="4133047"/>
                  <a:pt x="7468985" y="4118912"/>
                </a:cubicBezTo>
                <a:lnTo>
                  <a:pt x="7461860" y="4106499"/>
                </a:lnTo>
                <a:lnTo>
                  <a:pt x="7450611" y="4081095"/>
                </a:lnTo>
                <a:lnTo>
                  <a:pt x="7431843" y="4054206"/>
                </a:lnTo>
                <a:lnTo>
                  <a:pt x="7424749" y="4041848"/>
                </a:lnTo>
                <a:lnTo>
                  <a:pt x="7418096" y="4036090"/>
                </a:lnTo>
                <a:lnTo>
                  <a:pt x="7384051" y="4003400"/>
                </a:lnTo>
                <a:lnTo>
                  <a:pt x="7370126" y="3994581"/>
                </a:lnTo>
                <a:lnTo>
                  <a:pt x="7357985" y="3984074"/>
                </a:lnTo>
                <a:lnTo>
                  <a:pt x="7346298" y="3979490"/>
                </a:lnTo>
                <a:lnTo>
                  <a:pt x="7338922" y="3974818"/>
                </a:lnTo>
                <a:lnTo>
                  <a:pt x="6212482" y="3410935"/>
                </a:lnTo>
                <a:cubicBezTo>
                  <a:pt x="6196201" y="3402785"/>
                  <a:pt x="6179481" y="3396478"/>
                  <a:pt x="6162557" y="3391935"/>
                </a:cubicBezTo>
                <a:lnTo>
                  <a:pt x="6156965" y="3391014"/>
                </a:lnTo>
                <a:lnTo>
                  <a:pt x="6156209" y="3390699"/>
                </a:lnTo>
                <a:lnTo>
                  <a:pt x="6154423" y="3390596"/>
                </a:lnTo>
                <a:lnTo>
                  <a:pt x="6111412" y="3383516"/>
                </a:lnTo>
                <a:cubicBezTo>
                  <a:pt x="6060131" y="3380231"/>
                  <a:pt x="6009155" y="3392108"/>
                  <a:pt x="5964887" y="3417017"/>
                </a:cubicBezTo>
                <a:lnTo>
                  <a:pt x="5955631" y="3423478"/>
                </a:lnTo>
                <a:lnTo>
                  <a:pt x="4852695" y="3973795"/>
                </a:lnTo>
                <a:lnTo>
                  <a:pt x="4838919" y="3982496"/>
                </a:lnTo>
                <a:lnTo>
                  <a:pt x="4833359" y="3984680"/>
                </a:lnTo>
                <a:lnTo>
                  <a:pt x="4827703" y="3989578"/>
                </a:lnTo>
                <a:lnTo>
                  <a:pt x="4807529" y="4002319"/>
                </a:lnTo>
                <a:cubicBezTo>
                  <a:pt x="4793736" y="4013127"/>
                  <a:pt x="4781232" y="4025156"/>
                  <a:pt x="4770094" y="4038170"/>
                </a:cubicBezTo>
                <a:lnTo>
                  <a:pt x="4767770" y="4041491"/>
                </a:lnTo>
                <a:lnTo>
                  <a:pt x="4766621" y="4042486"/>
                </a:lnTo>
                <a:lnTo>
                  <a:pt x="4764573" y="4046058"/>
                </a:lnTo>
                <a:lnTo>
                  <a:pt x="4740867" y="4079927"/>
                </a:lnTo>
                <a:lnTo>
                  <a:pt x="4726104" y="4113148"/>
                </a:lnTo>
                <a:lnTo>
                  <a:pt x="4722422" y="4119571"/>
                </a:lnTo>
                <a:lnTo>
                  <a:pt x="4721140" y="4124321"/>
                </a:lnTo>
                <a:lnTo>
                  <a:pt x="4720320" y="4126167"/>
                </a:lnTo>
                <a:lnTo>
                  <a:pt x="4718404" y="4134459"/>
                </a:lnTo>
                <a:lnTo>
                  <a:pt x="4710549" y="4163567"/>
                </a:lnTo>
                <a:lnTo>
                  <a:pt x="4709853" y="4171473"/>
                </a:lnTo>
                <a:lnTo>
                  <a:pt x="4708930" y="4175469"/>
                </a:lnTo>
                <a:lnTo>
                  <a:pt x="4708562" y="4186148"/>
                </a:lnTo>
                <a:lnTo>
                  <a:pt x="4706441" y="4210251"/>
                </a:lnTo>
                <a:lnTo>
                  <a:pt x="4706710" y="5333996"/>
                </a:lnTo>
                <a:lnTo>
                  <a:pt x="0" y="5333996"/>
                </a:lnTo>
                <a:lnTo>
                  <a:pt x="0" y="0"/>
                </a:lnTo>
                <a:lnTo>
                  <a:pt x="12192001" y="0"/>
                </a:lnTo>
                <a:close/>
              </a:path>
            </a:pathLst>
          </a:custGeom>
          <a:gradFill>
            <a:gsLst>
              <a:gs pos="0">
                <a:srgbClr val="00B0F0">
                  <a:alpha val="84705"/>
                </a:srgbClr>
              </a:gs>
              <a:gs pos="17000">
                <a:srgbClr val="00B0F0">
                  <a:alpha val="84705"/>
                </a:srgbClr>
              </a:gs>
              <a:gs pos="100000">
                <a:srgbClr val="7030A0">
                  <a:alpha val="74901"/>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53" name="Google Shape;53;p5"/>
          <p:cNvSpPr txBox="1">
            <a:spLocks noGrp="1"/>
          </p:cNvSpPr>
          <p:nvPr>
            <p:ph type="title"/>
          </p:nvPr>
        </p:nvSpPr>
        <p:spPr>
          <a:xfrm>
            <a:off x="2876545" y="5008283"/>
            <a:ext cx="6438899" cy="87430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55" name="Google Shape;55;p5"/>
          <p:cNvSpPr/>
          <p:nvPr/>
        </p:nvSpPr>
        <p:spPr>
          <a:xfrm>
            <a:off x="4876795" y="4912852"/>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 name="Google Shape;56;p5"/>
          <p:cNvSpPr/>
          <p:nvPr/>
        </p:nvSpPr>
        <p:spPr>
          <a:xfrm rot="1595518">
            <a:off x="4487916" y="45046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 name="Google Shape;57;p5"/>
          <p:cNvPicPr preferRelativeResize="0"/>
          <p:nvPr/>
        </p:nvPicPr>
        <p:blipFill rotWithShape="1">
          <a:blip r:embed="rId3">
            <a:alphaModFix/>
          </a:blip>
          <a:srcRect/>
          <a:stretch/>
        </p:blipFill>
        <p:spPr>
          <a:xfrm>
            <a:off x="5169859" y="966613"/>
            <a:ext cx="1852275" cy="1852275"/>
          </a:xfrm>
          <a:prstGeom prst="rect">
            <a:avLst/>
          </a:prstGeom>
          <a:noFill/>
          <a:ln>
            <a:noFill/>
          </a:ln>
          <a:effectLst>
            <a:outerShdw blurRad="50800" dist="38100" dir="5400000" algn="t" rotWithShape="0">
              <a:srgbClr val="000000">
                <a:alpha val="40000"/>
              </a:srgbClr>
            </a:outerShdw>
          </a:effec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6_Term Explanation">
  <p:cSld name="6_Term Explanation">
    <p:bg>
      <p:bgPr>
        <a:gradFill>
          <a:gsLst>
            <a:gs pos="0">
              <a:srgbClr val="F2F2F2"/>
            </a:gs>
            <a:gs pos="37000">
              <a:schemeClr val="lt1"/>
            </a:gs>
            <a:gs pos="100000">
              <a:schemeClr val="lt1"/>
            </a:gs>
          </a:gsLst>
          <a:lin ang="5400000" scaled="0"/>
        </a:gradFill>
        <a:effectLst/>
      </p:bgPr>
    </p:bg>
    <p:spTree>
      <p:nvGrpSpPr>
        <p:cNvPr id="1" name="Shape 726"/>
        <p:cNvGrpSpPr/>
        <p:nvPr/>
      </p:nvGrpSpPr>
      <p:grpSpPr>
        <a:xfrm>
          <a:off x="0" y="0"/>
          <a:ext cx="0" cy="0"/>
          <a:chOff x="0" y="0"/>
          <a:chExt cx="0" cy="0"/>
        </a:xfrm>
      </p:grpSpPr>
      <p:sp>
        <p:nvSpPr>
          <p:cNvPr id="727" name="Google Shape;727;p4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8" name="Google Shape;728;p4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9" name="Google Shape;729;p41"/>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30" name="Google Shape;730;p41"/>
          <p:cNvGrpSpPr/>
          <p:nvPr/>
        </p:nvGrpSpPr>
        <p:grpSpPr>
          <a:xfrm>
            <a:off x="796537" y="1125549"/>
            <a:ext cx="1285487" cy="1239807"/>
            <a:chOff x="1174587" y="1209675"/>
            <a:chExt cx="1332658" cy="1285301"/>
          </a:xfrm>
        </p:grpSpPr>
        <p:sp>
          <p:nvSpPr>
            <p:cNvPr id="731" name="Google Shape;731;p4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32" name="Google Shape;732;p41"/>
            <p:cNvPicPr preferRelativeResize="0"/>
            <p:nvPr/>
          </p:nvPicPr>
          <p:blipFill rotWithShape="1">
            <a:blip r:embed="rId2">
              <a:alphaModFix/>
            </a:blip>
            <a:srcRect/>
            <a:stretch/>
          </p:blipFill>
          <p:spPr>
            <a:xfrm>
              <a:off x="1553982" y="1514393"/>
              <a:ext cx="588541" cy="588541"/>
            </a:xfrm>
            <a:prstGeom prst="rect">
              <a:avLst/>
            </a:prstGeom>
            <a:noFill/>
            <a:ln>
              <a:noFill/>
            </a:ln>
          </p:spPr>
        </p:pic>
      </p:grpSp>
      <p:sp>
        <p:nvSpPr>
          <p:cNvPr id="733" name="Google Shape;733;p41"/>
          <p:cNvSpPr/>
          <p:nvPr/>
        </p:nvSpPr>
        <p:spPr>
          <a:xfrm rot="1595518">
            <a:off x="2627050"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4" name="Google Shape;734;p41"/>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5" name="Google Shape;735;p41"/>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6" name="Google Shape;736;p41"/>
          <p:cNvSpPr txBox="1">
            <a:spLocks noGrp="1"/>
          </p:cNvSpPr>
          <p:nvPr>
            <p:ph type="body" idx="3"/>
          </p:nvPr>
        </p:nvSpPr>
        <p:spPr>
          <a:xfrm>
            <a:off x="2120442"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7" name="Google Shape;737;p41"/>
          <p:cNvSpPr/>
          <p:nvPr/>
        </p:nvSpPr>
        <p:spPr>
          <a:xfrm rot="1595518">
            <a:off x="2265100"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8" name="Google Shape;738;p41"/>
          <p:cNvSpPr txBox="1">
            <a:spLocks noGrp="1"/>
          </p:cNvSpPr>
          <p:nvPr>
            <p:ph type="body" idx="4"/>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9" name="Google Shape;739;p41"/>
          <p:cNvSpPr txBox="1">
            <a:spLocks noGrp="1"/>
          </p:cNvSpPr>
          <p:nvPr>
            <p:ph type="body" idx="5"/>
          </p:nvPr>
        </p:nvSpPr>
        <p:spPr>
          <a:xfrm>
            <a:off x="1758492"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0" name="Google Shape;740;p41"/>
          <p:cNvSpPr/>
          <p:nvPr/>
        </p:nvSpPr>
        <p:spPr>
          <a:xfrm rot="1595518">
            <a:off x="2627050"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1" name="Google Shape;741;p41"/>
          <p:cNvSpPr txBox="1">
            <a:spLocks noGrp="1"/>
          </p:cNvSpPr>
          <p:nvPr>
            <p:ph type="body" idx="6"/>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2" name="Google Shape;742;p41"/>
          <p:cNvSpPr txBox="1">
            <a:spLocks noGrp="1"/>
          </p:cNvSpPr>
          <p:nvPr>
            <p:ph type="body" idx="7"/>
          </p:nvPr>
        </p:nvSpPr>
        <p:spPr>
          <a:xfrm>
            <a:off x="2120442"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3" name="Google Shape;743;p41"/>
          <p:cNvSpPr/>
          <p:nvPr/>
        </p:nvSpPr>
        <p:spPr>
          <a:xfrm rot="1595518">
            <a:off x="2265100"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4" name="Google Shape;744;p41"/>
          <p:cNvSpPr txBox="1">
            <a:spLocks noGrp="1"/>
          </p:cNvSpPr>
          <p:nvPr>
            <p:ph type="body" idx="8"/>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5" name="Google Shape;745;p41"/>
          <p:cNvSpPr txBox="1">
            <a:spLocks noGrp="1"/>
          </p:cNvSpPr>
          <p:nvPr>
            <p:ph type="body" idx="9"/>
          </p:nvPr>
        </p:nvSpPr>
        <p:spPr>
          <a:xfrm>
            <a:off x="1758492"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6" name="Google Shape;746;p41"/>
          <p:cNvSpPr/>
          <p:nvPr/>
        </p:nvSpPr>
        <p:spPr>
          <a:xfrm rot="1595518">
            <a:off x="2627050"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7" name="Google Shape;747;p41"/>
          <p:cNvSpPr txBox="1">
            <a:spLocks noGrp="1"/>
          </p:cNvSpPr>
          <p:nvPr>
            <p:ph type="body" idx="13"/>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8" name="Google Shape;748;p41"/>
          <p:cNvSpPr txBox="1">
            <a:spLocks noGrp="1"/>
          </p:cNvSpPr>
          <p:nvPr>
            <p:ph type="body" idx="14"/>
          </p:nvPr>
        </p:nvSpPr>
        <p:spPr>
          <a:xfrm>
            <a:off x="2120442"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9" name="Google Shape;749;p41"/>
          <p:cNvSpPr/>
          <p:nvPr/>
        </p:nvSpPr>
        <p:spPr>
          <a:xfrm rot="1595518">
            <a:off x="7208575"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0" name="Google Shape;750;p41"/>
          <p:cNvSpPr txBox="1">
            <a:spLocks noGrp="1"/>
          </p:cNvSpPr>
          <p:nvPr>
            <p:ph type="body" idx="15"/>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1" name="Google Shape;751;p41"/>
          <p:cNvSpPr txBox="1">
            <a:spLocks noGrp="1"/>
          </p:cNvSpPr>
          <p:nvPr>
            <p:ph type="body" idx="16"/>
          </p:nvPr>
        </p:nvSpPr>
        <p:spPr>
          <a:xfrm>
            <a:off x="6701967"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2" name="Google Shape;752;p41"/>
          <p:cNvSpPr/>
          <p:nvPr/>
        </p:nvSpPr>
        <p:spPr>
          <a:xfrm rot="1595518">
            <a:off x="6846625"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3" name="Google Shape;753;p41"/>
          <p:cNvSpPr txBox="1">
            <a:spLocks noGrp="1"/>
          </p:cNvSpPr>
          <p:nvPr>
            <p:ph type="body" idx="17"/>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4" name="Google Shape;754;p41"/>
          <p:cNvSpPr txBox="1">
            <a:spLocks noGrp="1"/>
          </p:cNvSpPr>
          <p:nvPr>
            <p:ph type="body" idx="18"/>
          </p:nvPr>
        </p:nvSpPr>
        <p:spPr>
          <a:xfrm>
            <a:off x="6340017"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5" name="Google Shape;755;p41"/>
          <p:cNvSpPr/>
          <p:nvPr/>
        </p:nvSpPr>
        <p:spPr>
          <a:xfrm rot="1595518">
            <a:off x="7208575"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6" name="Google Shape;756;p41"/>
          <p:cNvSpPr txBox="1">
            <a:spLocks noGrp="1"/>
          </p:cNvSpPr>
          <p:nvPr>
            <p:ph type="body" idx="1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7" name="Google Shape;757;p41"/>
          <p:cNvSpPr txBox="1">
            <a:spLocks noGrp="1"/>
          </p:cNvSpPr>
          <p:nvPr>
            <p:ph type="body" idx="20"/>
          </p:nvPr>
        </p:nvSpPr>
        <p:spPr>
          <a:xfrm>
            <a:off x="6701967"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8" name="Google Shape;758;p41"/>
          <p:cNvSpPr/>
          <p:nvPr/>
        </p:nvSpPr>
        <p:spPr>
          <a:xfrm rot="1595518">
            <a:off x="6846625"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9" name="Google Shape;759;p41"/>
          <p:cNvSpPr txBox="1">
            <a:spLocks noGrp="1"/>
          </p:cNvSpPr>
          <p:nvPr>
            <p:ph type="body" idx="21"/>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0" name="Google Shape;760;p41"/>
          <p:cNvSpPr txBox="1">
            <a:spLocks noGrp="1"/>
          </p:cNvSpPr>
          <p:nvPr>
            <p:ph type="body" idx="22"/>
          </p:nvPr>
        </p:nvSpPr>
        <p:spPr>
          <a:xfrm>
            <a:off x="6340017"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1" name="Google Shape;761;p41"/>
          <p:cNvSpPr/>
          <p:nvPr/>
        </p:nvSpPr>
        <p:spPr>
          <a:xfrm rot="1595518">
            <a:off x="7208575"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2" name="Google Shape;762;p41"/>
          <p:cNvSpPr txBox="1">
            <a:spLocks noGrp="1"/>
          </p:cNvSpPr>
          <p:nvPr>
            <p:ph type="body" idx="23"/>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3" name="Google Shape;763;p41"/>
          <p:cNvSpPr txBox="1">
            <a:spLocks noGrp="1"/>
          </p:cNvSpPr>
          <p:nvPr>
            <p:ph type="body" idx="24"/>
          </p:nvPr>
        </p:nvSpPr>
        <p:spPr>
          <a:xfrm>
            <a:off x="6701967"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4" name="Google Shape;764;p4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8_Term Explanation">
  <p:cSld name="8_Term Explanation">
    <p:bg>
      <p:bgPr>
        <a:gradFill>
          <a:gsLst>
            <a:gs pos="0">
              <a:srgbClr val="F2F2F2"/>
            </a:gs>
            <a:gs pos="37000">
              <a:schemeClr val="lt1"/>
            </a:gs>
            <a:gs pos="100000">
              <a:schemeClr val="lt1"/>
            </a:gs>
          </a:gsLst>
          <a:lin ang="5400000" scaled="0"/>
        </a:gradFill>
        <a:effectLst/>
      </p:bgPr>
    </p:bg>
    <p:spTree>
      <p:nvGrpSpPr>
        <p:cNvPr id="1" name="Shape 765"/>
        <p:cNvGrpSpPr/>
        <p:nvPr/>
      </p:nvGrpSpPr>
      <p:grpSpPr>
        <a:xfrm>
          <a:off x="0" y="0"/>
          <a:ext cx="0" cy="0"/>
          <a:chOff x="0" y="0"/>
          <a:chExt cx="0" cy="0"/>
        </a:xfrm>
      </p:grpSpPr>
      <p:sp>
        <p:nvSpPr>
          <p:cNvPr id="766" name="Google Shape;766;p4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7" name="Google Shape;767;p4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8" name="Google Shape;768;p42"/>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9" name="Google Shape;769;p42"/>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70" name="Google Shape;770;p42"/>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1" name="Google Shape;771;p42"/>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2" name="Google Shape;772;p42"/>
          <p:cNvSpPr txBox="1">
            <a:spLocks noGrp="1"/>
          </p:cNvSpPr>
          <p:nvPr>
            <p:ph type="body" idx="3"/>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3" name="Google Shape;773;p42"/>
          <p:cNvSpPr txBox="1">
            <a:spLocks noGrp="1"/>
          </p:cNvSpPr>
          <p:nvPr>
            <p:ph type="body" idx="4"/>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4" name="Google Shape;774;p42"/>
          <p:cNvSpPr txBox="1">
            <a:spLocks noGrp="1"/>
          </p:cNvSpPr>
          <p:nvPr>
            <p:ph type="body" idx="5"/>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5" name="Google Shape;775;p42"/>
          <p:cNvSpPr txBox="1">
            <a:spLocks noGrp="1"/>
          </p:cNvSpPr>
          <p:nvPr>
            <p:ph type="body" idx="6"/>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6" name="Google Shape;776;p42"/>
          <p:cNvSpPr txBox="1">
            <a:spLocks noGrp="1"/>
          </p:cNvSpPr>
          <p:nvPr>
            <p:ph type="body" idx="7"/>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7" name="Google Shape;777;p42"/>
          <p:cNvSpPr txBox="1">
            <a:spLocks noGrp="1"/>
          </p:cNvSpPr>
          <p:nvPr>
            <p:ph type="body" idx="8"/>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8" name="Google Shape;778;p42"/>
          <p:cNvSpPr txBox="1">
            <a:spLocks noGrp="1"/>
          </p:cNvSpPr>
          <p:nvPr>
            <p:ph type="body" idx="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9" name="Google Shape;779;p42"/>
          <p:cNvSpPr txBox="1">
            <a:spLocks noGrp="1"/>
          </p:cNvSpPr>
          <p:nvPr>
            <p:ph type="body" idx="13"/>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0" name="Google Shape;780;p42"/>
          <p:cNvSpPr txBox="1">
            <a:spLocks noGrp="1"/>
          </p:cNvSpPr>
          <p:nvPr>
            <p:ph type="body" idx="14"/>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81" name="Google Shape;781;p42"/>
          <p:cNvGrpSpPr/>
          <p:nvPr/>
        </p:nvGrpSpPr>
        <p:grpSpPr>
          <a:xfrm>
            <a:off x="2493694" y="2025347"/>
            <a:ext cx="978579" cy="943805"/>
            <a:chOff x="2676405" y="2083967"/>
            <a:chExt cx="978579" cy="943805"/>
          </a:xfrm>
        </p:grpSpPr>
        <p:sp>
          <p:nvSpPr>
            <p:cNvPr id="782" name="Google Shape;782;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3" name="Google Shape;783;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1</a:t>
              </a:r>
              <a:endParaRPr/>
            </a:p>
          </p:txBody>
        </p:sp>
      </p:grpSp>
      <p:grpSp>
        <p:nvGrpSpPr>
          <p:cNvPr id="784" name="Google Shape;784;p42"/>
          <p:cNvGrpSpPr/>
          <p:nvPr/>
        </p:nvGrpSpPr>
        <p:grpSpPr>
          <a:xfrm>
            <a:off x="2137132" y="2888219"/>
            <a:ext cx="978579" cy="943805"/>
            <a:chOff x="2676405" y="2083967"/>
            <a:chExt cx="978579" cy="943805"/>
          </a:xfrm>
        </p:grpSpPr>
        <p:sp>
          <p:nvSpPr>
            <p:cNvPr id="785" name="Google Shape;785;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6" name="Google Shape;786;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2</a:t>
              </a:r>
              <a:endParaRPr/>
            </a:p>
          </p:txBody>
        </p:sp>
      </p:grpSp>
      <p:grpSp>
        <p:nvGrpSpPr>
          <p:cNvPr id="787" name="Google Shape;787;p42"/>
          <p:cNvGrpSpPr/>
          <p:nvPr/>
        </p:nvGrpSpPr>
        <p:grpSpPr>
          <a:xfrm>
            <a:off x="2493694" y="3848148"/>
            <a:ext cx="978579" cy="943805"/>
            <a:chOff x="2676405" y="2083967"/>
            <a:chExt cx="978579" cy="943805"/>
          </a:xfrm>
        </p:grpSpPr>
        <p:sp>
          <p:nvSpPr>
            <p:cNvPr id="788" name="Google Shape;788;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9" name="Google Shape;789;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3</a:t>
              </a:r>
              <a:endParaRPr/>
            </a:p>
          </p:txBody>
        </p:sp>
      </p:grpSp>
      <p:grpSp>
        <p:nvGrpSpPr>
          <p:cNvPr id="790" name="Google Shape;790;p42"/>
          <p:cNvGrpSpPr/>
          <p:nvPr/>
        </p:nvGrpSpPr>
        <p:grpSpPr>
          <a:xfrm>
            <a:off x="2137132" y="4711020"/>
            <a:ext cx="978579" cy="943805"/>
            <a:chOff x="2676405" y="2083967"/>
            <a:chExt cx="978579" cy="943805"/>
          </a:xfrm>
        </p:grpSpPr>
        <p:sp>
          <p:nvSpPr>
            <p:cNvPr id="791" name="Google Shape;791;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2" name="Google Shape;792;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4</a:t>
              </a:r>
              <a:endParaRPr/>
            </a:p>
          </p:txBody>
        </p:sp>
      </p:grpSp>
      <p:grpSp>
        <p:nvGrpSpPr>
          <p:cNvPr id="793" name="Google Shape;793;p42"/>
          <p:cNvGrpSpPr/>
          <p:nvPr/>
        </p:nvGrpSpPr>
        <p:grpSpPr>
          <a:xfrm>
            <a:off x="2493694" y="5582844"/>
            <a:ext cx="978579" cy="943805"/>
            <a:chOff x="2676405" y="2083967"/>
            <a:chExt cx="978579" cy="943805"/>
          </a:xfrm>
        </p:grpSpPr>
        <p:sp>
          <p:nvSpPr>
            <p:cNvPr id="794" name="Google Shape;794;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5" name="Google Shape;795;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5</a:t>
              </a:r>
              <a:endParaRPr/>
            </a:p>
          </p:txBody>
        </p:sp>
      </p:grpSp>
      <p:grpSp>
        <p:nvGrpSpPr>
          <p:cNvPr id="796" name="Google Shape;796;p42"/>
          <p:cNvGrpSpPr/>
          <p:nvPr/>
        </p:nvGrpSpPr>
        <p:grpSpPr>
          <a:xfrm>
            <a:off x="7073912" y="2014940"/>
            <a:ext cx="978579" cy="943805"/>
            <a:chOff x="2676405" y="2083967"/>
            <a:chExt cx="978579" cy="943805"/>
          </a:xfrm>
        </p:grpSpPr>
        <p:sp>
          <p:nvSpPr>
            <p:cNvPr id="797" name="Google Shape;797;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8" name="Google Shape;798;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6</a:t>
              </a:r>
              <a:endParaRPr/>
            </a:p>
          </p:txBody>
        </p:sp>
      </p:grpSp>
      <p:grpSp>
        <p:nvGrpSpPr>
          <p:cNvPr id="799" name="Google Shape;799;p42"/>
          <p:cNvGrpSpPr/>
          <p:nvPr/>
        </p:nvGrpSpPr>
        <p:grpSpPr>
          <a:xfrm>
            <a:off x="6717351" y="2877812"/>
            <a:ext cx="978579" cy="943805"/>
            <a:chOff x="2676405" y="2083967"/>
            <a:chExt cx="978579" cy="943805"/>
          </a:xfrm>
        </p:grpSpPr>
        <p:sp>
          <p:nvSpPr>
            <p:cNvPr id="800" name="Google Shape;800;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1" name="Google Shape;801;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7</a:t>
              </a:r>
              <a:endParaRPr/>
            </a:p>
          </p:txBody>
        </p:sp>
      </p:grpSp>
      <p:grpSp>
        <p:nvGrpSpPr>
          <p:cNvPr id="802" name="Google Shape;802;p42"/>
          <p:cNvGrpSpPr/>
          <p:nvPr/>
        </p:nvGrpSpPr>
        <p:grpSpPr>
          <a:xfrm>
            <a:off x="7073912" y="3837741"/>
            <a:ext cx="978579" cy="943805"/>
            <a:chOff x="2676405" y="2083967"/>
            <a:chExt cx="978579" cy="943805"/>
          </a:xfrm>
        </p:grpSpPr>
        <p:sp>
          <p:nvSpPr>
            <p:cNvPr id="803" name="Google Shape;803;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4" name="Google Shape;804;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8</a:t>
              </a:r>
              <a:endParaRPr/>
            </a:p>
          </p:txBody>
        </p:sp>
      </p:grpSp>
      <p:grpSp>
        <p:nvGrpSpPr>
          <p:cNvPr id="805" name="Google Shape;805;p42"/>
          <p:cNvGrpSpPr/>
          <p:nvPr/>
        </p:nvGrpSpPr>
        <p:grpSpPr>
          <a:xfrm>
            <a:off x="6717351" y="4700613"/>
            <a:ext cx="978579" cy="943805"/>
            <a:chOff x="2676405" y="2083967"/>
            <a:chExt cx="978579" cy="943805"/>
          </a:xfrm>
        </p:grpSpPr>
        <p:sp>
          <p:nvSpPr>
            <p:cNvPr id="806" name="Google Shape;806;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7" name="Google Shape;807;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9</a:t>
              </a:r>
              <a:endParaRPr/>
            </a:p>
          </p:txBody>
        </p:sp>
      </p:grpSp>
      <p:grpSp>
        <p:nvGrpSpPr>
          <p:cNvPr id="808" name="Google Shape;808;p42"/>
          <p:cNvGrpSpPr/>
          <p:nvPr/>
        </p:nvGrpSpPr>
        <p:grpSpPr>
          <a:xfrm>
            <a:off x="7073912" y="5572437"/>
            <a:ext cx="978579" cy="943805"/>
            <a:chOff x="2676405" y="2083967"/>
            <a:chExt cx="978579" cy="943805"/>
          </a:xfrm>
        </p:grpSpPr>
        <p:sp>
          <p:nvSpPr>
            <p:cNvPr id="809" name="Google Shape;809;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0" name="Google Shape;810;p42"/>
            <p:cNvSpPr/>
            <p:nvPr/>
          </p:nvSpPr>
          <p:spPr>
            <a:xfrm>
              <a:off x="2831968" y="2294259"/>
              <a:ext cx="667101"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rgbClr val="2979FF"/>
                  </a:solidFill>
                  <a:latin typeface="Calibri"/>
                  <a:ea typeface="Calibri"/>
                  <a:cs typeface="Calibri"/>
                  <a:sym typeface="Calibri"/>
                </a:rPr>
                <a:t>10</a:t>
              </a:r>
              <a:endParaRPr/>
            </a:p>
          </p:txBody>
        </p:sp>
      </p:grpSp>
      <p:pic>
        <p:nvPicPr>
          <p:cNvPr id="811" name="Google Shape;811;p42"/>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12" name="Google Shape;812;p4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7_Term Explanation">
  <p:cSld name="7_Term Explanation">
    <p:bg>
      <p:bgPr>
        <a:gradFill>
          <a:gsLst>
            <a:gs pos="0">
              <a:srgbClr val="F2F2F2"/>
            </a:gs>
            <a:gs pos="37000">
              <a:schemeClr val="lt1"/>
            </a:gs>
            <a:gs pos="100000">
              <a:schemeClr val="lt1"/>
            </a:gs>
          </a:gsLst>
          <a:lin ang="5400000" scaled="0"/>
        </a:gradFill>
        <a:effectLst/>
      </p:bgPr>
    </p:bg>
    <p:spTree>
      <p:nvGrpSpPr>
        <p:cNvPr id="1" name="Shape 813"/>
        <p:cNvGrpSpPr/>
        <p:nvPr/>
      </p:nvGrpSpPr>
      <p:grpSpPr>
        <a:xfrm>
          <a:off x="0" y="0"/>
          <a:ext cx="0" cy="0"/>
          <a:chOff x="0" y="0"/>
          <a:chExt cx="0" cy="0"/>
        </a:xfrm>
      </p:grpSpPr>
      <p:sp>
        <p:nvSpPr>
          <p:cNvPr id="814" name="Google Shape;814;p4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5" name="Google Shape;815;p4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6" name="Google Shape;816;p43"/>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7" name="Google Shape;817;p43"/>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8" name="Google Shape;818;p43"/>
          <p:cNvSpPr/>
          <p:nvPr/>
        </p:nvSpPr>
        <p:spPr>
          <a:xfrm rot="1595518">
            <a:off x="2627050"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9" name="Google Shape;819;p43"/>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0" name="Google Shape;820;p43"/>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1" name="Google Shape;821;p43"/>
          <p:cNvSpPr txBox="1">
            <a:spLocks noGrp="1"/>
          </p:cNvSpPr>
          <p:nvPr>
            <p:ph type="body" idx="3"/>
          </p:nvPr>
        </p:nvSpPr>
        <p:spPr>
          <a:xfrm>
            <a:off x="2120442"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2" name="Google Shape;822;p43"/>
          <p:cNvSpPr/>
          <p:nvPr/>
        </p:nvSpPr>
        <p:spPr>
          <a:xfrm rot="1595518">
            <a:off x="2265100"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3" name="Google Shape;823;p43"/>
          <p:cNvSpPr txBox="1">
            <a:spLocks noGrp="1"/>
          </p:cNvSpPr>
          <p:nvPr>
            <p:ph type="body" idx="4"/>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4" name="Google Shape;824;p43"/>
          <p:cNvSpPr txBox="1">
            <a:spLocks noGrp="1"/>
          </p:cNvSpPr>
          <p:nvPr>
            <p:ph type="body" idx="5"/>
          </p:nvPr>
        </p:nvSpPr>
        <p:spPr>
          <a:xfrm>
            <a:off x="1758492"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5" name="Google Shape;825;p43"/>
          <p:cNvSpPr/>
          <p:nvPr/>
        </p:nvSpPr>
        <p:spPr>
          <a:xfrm rot="1595518">
            <a:off x="2627050"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6" name="Google Shape;826;p43"/>
          <p:cNvSpPr txBox="1">
            <a:spLocks noGrp="1"/>
          </p:cNvSpPr>
          <p:nvPr>
            <p:ph type="body" idx="6"/>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7" name="Google Shape;827;p43"/>
          <p:cNvSpPr txBox="1">
            <a:spLocks noGrp="1"/>
          </p:cNvSpPr>
          <p:nvPr>
            <p:ph type="body" idx="7"/>
          </p:nvPr>
        </p:nvSpPr>
        <p:spPr>
          <a:xfrm>
            <a:off x="2120442"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8" name="Google Shape;828;p43"/>
          <p:cNvSpPr/>
          <p:nvPr/>
        </p:nvSpPr>
        <p:spPr>
          <a:xfrm rot="1595518">
            <a:off x="2265100"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9" name="Google Shape;829;p43"/>
          <p:cNvSpPr txBox="1">
            <a:spLocks noGrp="1"/>
          </p:cNvSpPr>
          <p:nvPr>
            <p:ph type="body" idx="8"/>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0" name="Google Shape;830;p43"/>
          <p:cNvSpPr txBox="1">
            <a:spLocks noGrp="1"/>
          </p:cNvSpPr>
          <p:nvPr>
            <p:ph type="body" idx="9"/>
          </p:nvPr>
        </p:nvSpPr>
        <p:spPr>
          <a:xfrm>
            <a:off x="1758492"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1" name="Google Shape;831;p43"/>
          <p:cNvSpPr/>
          <p:nvPr/>
        </p:nvSpPr>
        <p:spPr>
          <a:xfrm rot="1595518">
            <a:off x="7208575"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2" name="Google Shape;832;p43"/>
          <p:cNvSpPr txBox="1">
            <a:spLocks noGrp="1"/>
          </p:cNvSpPr>
          <p:nvPr>
            <p:ph type="body" idx="13"/>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3" name="Google Shape;833;p43"/>
          <p:cNvSpPr txBox="1">
            <a:spLocks noGrp="1"/>
          </p:cNvSpPr>
          <p:nvPr>
            <p:ph type="body" idx="14"/>
          </p:nvPr>
        </p:nvSpPr>
        <p:spPr>
          <a:xfrm>
            <a:off x="6701967"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4" name="Google Shape;834;p43"/>
          <p:cNvSpPr/>
          <p:nvPr/>
        </p:nvSpPr>
        <p:spPr>
          <a:xfrm rot="1595518">
            <a:off x="6846625"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5" name="Google Shape;835;p43"/>
          <p:cNvSpPr txBox="1">
            <a:spLocks noGrp="1"/>
          </p:cNvSpPr>
          <p:nvPr>
            <p:ph type="body" idx="15"/>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6" name="Google Shape;836;p43"/>
          <p:cNvSpPr txBox="1">
            <a:spLocks noGrp="1"/>
          </p:cNvSpPr>
          <p:nvPr>
            <p:ph type="body" idx="16"/>
          </p:nvPr>
        </p:nvSpPr>
        <p:spPr>
          <a:xfrm>
            <a:off x="6340017"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7" name="Google Shape;837;p43"/>
          <p:cNvSpPr/>
          <p:nvPr/>
        </p:nvSpPr>
        <p:spPr>
          <a:xfrm rot="1595518">
            <a:off x="7208575"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8" name="Google Shape;838;p43"/>
          <p:cNvSpPr txBox="1">
            <a:spLocks noGrp="1"/>
          </p:cNvSpPr>
          <p:nvPr>
            <p:ph type="body" idx="17"/>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9" name="Google Shape;839;p43"/>
          <p:cNvSpPr txBox="1">
            <a:spLocks noGrp="1"/>
          </p:cNvSpPr>
          <p:nvPr>
            <p:ph type="body" idx="18"/>
          </p:nvPr>
        </p:nvSpPr>
        <p:spPr>
          <a:xfrm>
            <a:off x="6701967"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0" name="Google Shape;840;p43"/>
          <p:cNvSpPr/>
          <p:nvPr/>
        </p:nvSpPr>
        <p:spPr>
          <a:xfrm rot="1595518">
            <a:off x="6846625"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1" name="Google Shape;841;p43"/>
          <p:cNvSpPr txBox="1">
            <a:spLocks noGrp="1"/>
          </p:cNvSpPr>
          <p:nvPr>
            <p:ph type="body" idx="1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2" name="Google Shape;842;p43"/>
          <p:cNvSpPr txBox="1">
            <a:spLocks noGrp="1"/>
          </p:cNvSpPr>
          <p:nvPr>
            <p:ph type="body" idx="20"/>
          </p:nvPr>
        </p:nvSpPr>
        <p:spPr>
          <a:xfrm>
            <a:off x="6340017"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43" name="Google Shape;843;p43"/>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44" name="Google Shape;844;p4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9_Term Explanation">
  <p:cSld name="9_Term Explanation">
    <p:bg>
      <p:bgPr>
        <a:gradFill>
          <a:gsLst>
            <a:gs pos="0">
              <a:srgbClr val="F2F2F2"/>
            </a:gs>
            <a:gs pos="37000">
              <a:schemeClr val="lt1"/>
            </a:gs>
            <a:gs pos="100000">
              <a:schemeClr val="lt1"/>
            </a:gs>
          </a:gsLst>
          <a:lin ang="5400000" scaled="0"/>
        </a:gradFill>
        <a:effectLst/>
      </p:bgPr>
    </p:bg>
    <p:spTree>
      <p:nvGrpSpPr>
        <p:cNvPr id="1" name="Shape 845"/>
        <p:cNvGrpSpPr/>
        <p:nvPr/>
      </p:nvGrpSpPr>
      <p:grpSpPr>
        <a:xfrm>
          <a:off x="0" y="0"/>
          <a:ext cx="0" cy="0"/>
          <a:chOff x="0" y="0"/>
          <a:chExt cx="0" cy="0"/>
        </a:xfrm>
      </p:grpSpPr>
      <p:sp>
        <p:nvSpPr>
          <p:cNvPr id="846" name="Google Shape;846;p4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7" name="Google Shape;847;p4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8" name="Google Shape;848;p44"/>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9" name="Google Shape;849;p44"/>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0" name="Google Shape;850;p44"/>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1" name="Google Shape;851;p44"/>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2" name="Google Shape;852;p44"/>
          <p:cNvSpPr txBox="1">
            <a:spLocks noGrp="1"/>
          </p:cNvSpPr>
          <p:nvPr>
            <p:ph type="body" idx="3"/>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3" name="Google Shape;853;p44"/>
          <p:cNvSpPr txBox="1">
            <a:spLocks noGrp="1"/>
          </p:cNvSpPr>
          <p:nvPr>
            <p:ph type="body" idx="4"/>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4" name="Google Shape;854;p44"/>
          <p:cNvSpPr txBox="1">
            <a:spLocks noGrp="1"/>
          </p:cNvSpPr>
          <p:nvPr>
            <p:ph type="body" idx="5"/>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5" name="Google Shape;855;p44"/>
          <p:cNvSpPr txBox="1">
            <a:spLocks noGrp="1"/>
          </p:cNvSpPr>
          <p:nvPr>
            <p:ph type="body" idx="6"/>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6" name="Google Shape;856;p44"/>
          <p:cNvSpPr txBox="1">
            <a:spLocks noGrp="1"/>
          </p:cNvSpPr>
          <p:nvPr>
            <p:ph type="body" idx="7"/>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7" name="Google Shape;857;p44"/>
          <p:cNvSpPr txBox="1">
            <a:spLocks noGrp="1"/>
          </p:cNvSpPr>
          <p:nvPr>
            <p:ph type="body" idx="8"/>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8" name="Google Shape;858;p44"/>
          <p:cNvSpPr txBox="1">
            <a:spLocks noGrp="1"/>
          </p:cNvSpPr>
          <p:nvPr>
            <p:ph type="body" idx="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59" name="Google Shape;859;p44"/>
          <p:cNvGrpSpPr/>
          <p:nvPr/>
        </p:nvGrpSpPr>
        <p:grpSpPr>
          <a:xfrm>
            <a:off x="2492387" y="2167649"/>
            <a:ext cx="978579" cy="943805"/>
            <a:chOff x="2676405" y="2083967"/>
            <a:chExt cx="978579" cy="943805"/>
          </a:xfrm>
        </p:grpSpPr>
        <p:sp>
          <p:nvSpPr>
            <p:cNvPr id="860" name="Google Shape;860;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1" name="Google Shape;861;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1</a:t>
              </a:r>
              <a:endParaRPr/>
            </a:p>
          </p:txBody>
        </p:sp>
      </p:grpSp>
      <p:grpSp>
        <p:nvGrpSpPr>
          <p:cNvPr id="862" name="Google Shape;862;p44"/>
          <p:cNvGrpSpPr/>
          <p:nvPr/>
        </p:nvGrpSpPr>
        <p:grpSpPr>
          <a:xfrm>
            <a:off x="2129974" y="3173969"/>
            <a:ext cx="978579" cy="943805"/>
            <a:chOff x="2676405" y="2083967"/>
            <a:chExt cx="978579" cy="943805"/>
          </a:xfrm>
        </p:grpSpPr>
        <p:sp>
          <p:nvSpPr>
            <p:cNvPr id="863" name="Google Shape;863;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4" name="Google Shape;864;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2</a:t>
              </a:r>
              <a:endParaRPr/>
            </a:p>
          </p:txBody>
        </p:sp>
      </p:grpSp>
      <p:grpSp>
        <p:nvGrpSpPr>
          <p:cNvPr id="865" name="Google Shape;865;p44"/>
          <p:cNvGrpSpPr/>
          <p:nvPr/>
        </p:nvGrpSpPr>
        <p:grpSpPr>
          <a:xfrm>
            <a:off x="2489142" y="4294822"/>
            <a:ext cx="978579" cy="943805"/>
            <a:chOff x="2676405" y="2083967"/>
            <a:chExt cx="978579" cy="943805"/>
          </a:xfrm>
        </p:grpSpPr>
        <p:sp>
          <p:nvSpPr>
            <p:cNvPr id="866" name="Google Shape;866;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7" name="Google Shape;867;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3</a:t>
              </a:r>
              <a:endParaRPr/>
            </a:p>
          </p:txBody>
        </p:sp>
      </p:grpSp>
      <p:grpSp>
        <p:nvGrpSpPr>
          <p:cNvPr id="868" name="Google Shape;868;p44"/>
          <p:cNvGrpSpPr/>
          <p:nvPr/>
        </p:nvGrpSpPr>
        <p:grpSpPr>
          <a:xfrm>
            <a:off x="2126729" y="5282092"/>
            <a:ext cx="978579" cy="943805"/>
            <a:chOff x="2685930" y="2064917"/>
            <a:chExt cx="978579" cy="943805"/>
          </a:xfrm>
        </p:grpSpPr>
        <p:sp>
          <p:nvSpPr>
            <p:cNvPr id="869" name="Google Shape;869;p44"/>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0" name="Google Shape;870;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4</a:t>
              </a:r>
              <a:endParaRPr/>
            </a:p>
          </p:txBody>
        </p:sp>
      </p:grpSp>
      <p:grpSp>
        <p:nvGrpSpPr>
          <p:cNvPr id="871" name="Google Shape;871;p44"/>
          <p:cNvGrpSpPr/>
          <p:nvPr/>
        </p:nvGrpSpPr>
        <p:grpSpPr>
          <a:xfrm>
            <a:off x="7077156" y="2166767"/>
            <a:ext cx="978579" cy="943805"/>
            <a:chOff x="2676405" y="2083967"/>
            <a:chExt cx="978579" cy="943805"/>
          </a:xfrm>
        </p:grpSpPr>
        <p:sp>
          <p:nvSpPr>
            <p:cNvPr id="872" name="Google Shape;872;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3" name="Google Shape;873;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5</a:t>
              </a:r>
              <a:endParaRPr/>
            </a:p>
          </p:txBody>
        </p:sp>
      </p:grpSp>
      <p:grpSp>
        <p:nvGrpSpPr>
          <p:cNvPr id="874" name="Google Shape;874;p44"/>
          <p:cNvGrpSpPr/>
          <p:nvPr/>
        </p:nvGrpSpPr>
        <p:grpSpPr>
          <a:xfrm>
            <a:off x="6714744" y="3173087"/>
            <a:ext cx="978579" cy="943805"/>
            <a:chOff x="2676405" y="2083967"/>
            <a:chExt cx="978579" cy="943805"/>
          </a:xfrm>
        </p:grpSpPr>
        <p:sp>
          <p:nvSpPr>
            <p:cNvPr id="875" name="Google Shape;875;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6" name="Google Shape;876;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6</a:t>
              </a:r>
              <a:endParaRPr/>
            </a:p>
          </p:txBody>
        </p:sp>
      </p:grpSp>
      <p:grpSp>
        <p:nvGrpSpPr>
          <p:cNvPr id="877" name="Google Shape;877;p44"/>
          <p:cNvGrpSpPr/>
          <p:nvPr/>
        </p:nvGrpSpPr>
        <p:grpSpPr>
          <a:xfrm>
            <a:off x="7073912" y="4293940"/>
            <a:ext cx="978579" cy="943805"/>
            <a:chOff x="2676405" y="2083967"/>
            <a:chExt cx="978579" cy="943805"/>
          </a:xfrm>
        </p:grpSpPr>
        <p:sp>
          <p:nvSpPr>
            <p:cNvPr id="878" name="Google Shape;878;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9" name="Google Shape;879;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7</a:t>
              </a:r>
              <a:endParaRPr/>
            </a:p>
          </p:txBody>
        </p:sp>
      </p:grpSp>
      <p:grpSp>
        <p:nvGrpSpPr>
          <p:cNvPr id="880" name="Google Shape;880;p44"/>
          <p:cNvGrpSpPr/>
          <p:nvPr/>
        </p:nvGrpSpPr>
        <p:grpSpPr>
          <a:xfrm>
            <a:off x="6711499" y="5281210"/>
            <a:ext cx="978579" cy="943805"/>
            <a:chOff x="2685930" y="2064917"/>
            <a:chExt cx="978579" cy="943805"/>
          </a:xfrm>
        </p:grpSpPr>
        <p:sp>
          <p:nvSpPr>
            <p:cNvPr id="881" name="Google Shape;881;p44"/>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82" name="Google Shape;882;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8</a:t>
              </a:r>
              <a:endParaRPr/>
            </a:p>
          </p:txBody>
        </p:sp>
      </p:grpSp>
      <p:pic>
        <p:nvPicPr>
          <p:cNvPr id="883" name="Google Shape;883;p44"/>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84" name="Google Shape;884;p4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885"/>
        <p:cNvGrpSpPr/>
        <p:nvPr/>
      </p:nvGrpSpPr>
      <p:grpSpPr>
        <a:xfrm>
          <a:off x="0" y="0"/>
          <a:ext cx="0" cy="0"/>
          <a:chOff x="0" y="0"/>
          <a:chExt cx="0" cy="0"/>
        </a:xfrm>
      </p:grpSpPr>
      <p:pic>
        <p:nvPicPr>
          <p:cNvPr id="886" name="Google Shape;886;p45" descr="A person sitting at a desk with a computer&#10;&#10;Description automatically generated"/>
          <p:cNvPicPr preferRelativeResize="0"/>
          <p:nvPr/>
        </p:nvPicPr>
        <p:blipFill rotWithShape="1">
          <a:blip r:embed="rId2">
            <a:alphaModFix/>
          </a:blip>
          <a:srcRect/>
          <a:stretch/>
        </p:blipFill>
        <p:spPr>
          <a:xfrm>
            <a:off x="1" y="0"/>
            <a:ext cx="12191997" cy="5184742"/>
          </a:xfrm>
          <a:custGeom>
            <a:avLst/>
            <a:gdLst/>
            <a:ahLst/>
            <a:cxnLst/>
            <a:rect l="l" t="t" r="r" b="b"/>
            <a:pathLst>
              <a:path w="12191997" h="5184742" extrusionOk="0">
                <a:moveTo>
                  <a:pt x="4713565" y="2798588"/>
                </a:moveTo>
                <a:lnTo>
                  <a:pt x="4712868" y="2807013"/>
                </a:lnTo>
                <a:lnTo>
                  <a:pt x="4711973" y="2809903"/>
                </a:lnTo>
                <a:lnTo>
                  <a:pt x="4712869" y="2807013"/>
                </a:lnTo>
                <a:close/>
                <a:moveTo>
                  <a:pt x="4852810" y="2621858"/>
                </a:moveTo>
                <a:cubicBezTo>
                  <a:pt x="4803936" y="2646243"/>
                  <a:pt x="4765947" y="2683754"/>
                  <a:pt x="4740981" y="2727991"/>
                </a:cubicBezTo>
                <a:lnTo>
                  <a:pt x="4731091" y="2753455"/>
                </a:lnTo>
                <a:lnTo>
                  <a:pt x="4728375" y="2758464"/>
                </a:lnTo>
                <a:lnTo>
                  <a:pt x="4731092" y="2753455"/>
                </a:lnTo>
                <a:lnTo>
                  <a:pt x="4740981" y="2727991"/>
                </a:lnTo>
                <a:cubicBezTo>
                  <a:pt x="4765947" y="2683754"/>
                  <a:pt x="4803937" y="2646244"/>
                  <a:pt x="4852810" y="2621858"/>
                </a:cubicBezTo>
                <a:close/>
                <a:moveTo>
                  <a:pt x="0" y="0"/>
                </a:moveTo>
                <a:lnTo>
                  <a:pt x="12191996" y="0"/>
                </a:lnTo>
                <a:lnTo>
                  <a:pt x="12191997" y="4157221"/>
                </a:lnTo>
                <a:lnTo>
                  <a:pt x="7485507" y="4157221"/>
                </a:lnTo>
                <a:lnTo>
                  <a:pt x="7485420" y="3795021"/>
                </a:lnTo>
                <a:lnTo>
                  <a:pt x="7485558" y="4368534"/>
                </a:lnTo>
                <a:lnTo>
                  <a:pt x="7483437" y="4392637"/>
                </a:lnTo>
                <a:lnTo>
                  <a:pt x="7483069" y="4403316"/>
                </a:lnTo>
                <a:lnTo>
                  <a:pt x="7482145" y="4407312"/>
                </a:lnTo>
                <a:lnTo>
                  <a:pt x="7481450" y="4415218"/>
                </a:lnTo>
                <a:lnTo>
                  <a:pt x="7473594" y="4444326"/>
                </a:lnTo>
                <a:lnTo>
                  <a:pt x="7471679" y="4452618"/>
                </a:lnTo>
                <a:lnTo>
                  <a:pt x="7470859" y="4454464"/>
                </a:lnTo>
                <a:lnTo>
                  <a:pt x="7469577" y="4459214"/>
                </a:lnTo>
                <a:lnTo>
                  <a:pt x="7465894" y="4465637"/>
                </a:lnTo>
                <a:lnTo>
                  <a:pt x="7451132" y="4498858"/>
                </a:lnTo>
                <a:lnTo>
                  <a:pt x="7427425" y="4532727"/>
                </a:lnTo>
                <a:lnTo>
                  <a:pt x="7425378" y="4536299"/>
                </a:lnTo>
                <a:lnTo>
                  <a:pt x="7424229" y="4537294"/>
                </a:lnTo>
                <a:lnTo>
                  <a:pt x="7421904" y="4540615"/>
                </a:lnTo>
                <a:cubicBezTo>
                  <a:pt x="7410767" y="4553629"/>
                  <a:pt x="7398262" y="4565658"/>
                  <a:pt x="7384470" y="4576466"/>
                </a:cubicBezTo>
                <a:lnTo>
                  <a:pt x="7364296" y="4589207"/>
                </a:lnTo>
                <a:lnTo>
                  <a:pt x="7358640" y="4594105"/>
                </a:lnTo>
                <a:lnTo>
                  <a:pt x="7353080" y="4596289"/>
                </a:lnTo>
                <a:lnTo>
                  <a:pt x="7339304" y="4604990"/>
                </a:lnTo>
                <a:lnTo>
                  <a:pt x="6236368" y="5155307"/>
                </a:lnTo>
                <a:lnTo>
                  <a:pt x="6227112" y="5161768"/>
                </a:lnTo>
                <a:lnTo>
                  <a:pt x="6167721" y="5184742"/>
                </a:lnTo>
                <a:lnTo>
                  <a:pt x="6023903" y="5184742"/>
                </a:lnTo>
                <a:lnTo>
                  <a:pt x="5979517" y="5167850"/>
                </a:lnTo>
                <a:lnTo>
                  <a:pt x="4853076" y="4603967"/>
                </a:lnTo>
                <a:lnTo>
                  <a:pt x="4845700" y="4599295"/>
                </a:lnTo>
                <a:lnTo>
                  <a:pt x="4834014" y="4594711"/>
                </a:lnTo>
                <a:lnTo>
                  <a:pt x="4821873" y="4584204"/>
                </a:lnTo>
                <a:lnTo>
                  <a:pt x="4807948" y="4575385"/>
                </a:lnTo>
                <a:lnTo>
                  <a:pt x="4773903" y="4542695"/>
                </a:lnTo>
                <a:lnTo>
                  <a:pt x="4767249" y="4536937"/>
                </a:lnTo>
                <a:lnTo>
                  <a:pt x="4760156" y="4524579"/>
                </a:lnTo>
                <a:lnTo>
                  <a:pt x="4741388" y="4497690"/>
                </a:lnTo>
                <a:lnTo>
                  <a:pt x="4730138" y="4472286"/>
                </a:lnTo>
                <a:lnTo>
                  <a:pt x="4723013" y="4459873"/>
                </a:lnTo>
                <a:cubicBezTo>
                  <a:pt x="4717833" y="4445738"/>
                  <a:pt x="4713829" y="4431034"/>
                  <a:pt x="4711119" y="4415883"/>
                </a:cubicBezTo>
                <a:lnTo>
                  <a:pt x="4710103" y="4404407"/>
                </a:lnTo>
                <a:lnTo>
                  <a:pt x="4709576" y="4402107"/>
                </a:lnTo>
                <a:lnTo>
                  <a:pt x="4709381" y="4396235"/>
                </a:lnTo>
                <a:lnTo>
                  <a:pt x="4706989" y="4369201"/>
                </a:lnTo>
                <a:lnTo>
                  <a:pt x="4706628" y="2863053"/>
                </a:lnTo>
                <a:lnTo>
                  <a:pt x="4706937" y="4157220"/>
                </a:lnTo>
                <a:lnTo>
                  <a:pt x="0" y="4157220"/>
                </a:lnTo>
                <a:close/>
              </a:path>
            </a:pathLst>
          </a:custGeom>
          <a:noFill/>
          <a:ln>
            <a:noFill/>
          </a:ln>
        </p:spPr>
      </p:pic>
      <p:sp>
        <p:nvSpPr>
          <p:cNvPr id="887" name="Google Shape;887;p45"/>
          <p:cNvSpPr/>
          <p:nvPr/>
        </p:nvSpPr>
        <p:spPr>
          <a:xfrm rot="10800000">
            <a:off x="-4" y="-1"/>
            <a:ext cx="12192001" cy="4157222"/>
          </a:xfrm>
          <a:custGeom>
            <a:avLst/>
            <a:gdLst/>
            <a:ahLst/>
            <a:cxnLst/>
            <a:rect l="l" t="t" r="r" b="b"/>
            <a:pathLst>
              <a:path w="12192001" h="4157222" extrusionOk="0">
                <a:moveTo>
                  <a:pt x="12192001" y="4157222"/>
                </a:moveTo>
                <a:lnTo>
                  <a:pt x="0" y="4157222"/>
                </a:lnTo>
                <a:lnTo>
                  <a:pt x="0" y="0"/>
                </a:lnTo>
                <a:lnTo>
                  <a:pt x="4706489" y="0"/>
                </a:lnTo>
                <a:lnTo>
                  <a:pt x="4706800" y="1294834"/>
                </a:lnTo>
                <a:lnTo>
                  <a:pt x="4708897" y="1315593"/>
                </a:lnTo>
                <a:lnTo>
                  <a:pt x="4709458" y="1332477"/>
                </a:lnTo>
                <a:lnTo>
                  <a:pt x="4711504" y="1341390"/>
                </a:lnTo>
                <a:lnTo>
                  <a:pt x="4712170" y="1347981"/>
                </a:lnTo>
                <a:lnTo>
                  <a:pt x="4715420" y="1358441"/>
                </a:lnTo>
                <a:lnTo>
                  <a:pt x="4720783" y="1381794"/>
                </a:lnTo>
                <a:lnTo>
                  <a:pt x="4727126" y="1396119"/>
                </a:lnTo>
                <a:lnTo>
                  <a:pt x="4727549" y="1397480"/>
                </a:lnTo>
                <a:lnTo>
                  <a:pt x="4728522" y="1399274"/>
                </a:lnTo>
                <a:lnTo>
                  <a:pt x="4741268" y="1428060"/>
                </a:lnTo>
                <a:cubicBezTo>
                  <a:pt x="4766177" y="1472328"/>
                  <a:pt x="4804117" y="1509889"/>
                  <a:pt x="4852959" y="1534338"/>
                </a:cubicBezTo>
                <a:lnTo>
                  <a:pt x="5973126" y="2095080"/>
                </a:lnTo>
                <a:cubicBezTo>
                  <a:pt x="5989406" y="2103229"/>
                  <a:pt x="6006126" y="2109536"/>
                  <a:pt x="6023051" y="2114080"/>
                </a:cubicBezTo>
                <a:lnTo>
                  <a:pt x="6053606" y="2119109"/>
                </a:lnTo>
                <a:lnTo>
                  <a:pt x="6063699" y="2121441"/>
                </a:lnTo>
                <a:lnTo>
                  <a:pt x="6068852" y="2121618"/>
                </a:lnTo>
                <a:lnTo>
                  <a:pt x="6074196" y="2122498"/>
                </a:lnTo>
                <a:lnTo>
                  <a:pt x="6084470" y="2122157"/>
                </a:lnTo>
                <a:lnTo>
                  <a:pt x="6114639" y="2123197"/>
                </a:lnTo>
                <a:cubicBezTo>
                  <a:pt x="6148829" y="2121052"/>
                  <a:pt x="6183163" y="2112168"/>
                  <a:pt x="6215744" y="2095911"/>
                </a:cubicBezTo>
                <a:lnTo>
                  <a:pt x="7339187" y="1535362"/>
                </a:lnTo>
                <a:cubicBezTo>
                  <a:pt x="7388060" y="1510977"/>
                  <a:pt x="7426049" y="1473466"/>
                  <a:pt x="7451016" y="1429230"/>
                </a:cubicBezTo>
                <a:lnTo>
                  <a:pt x="7460905" y="1403766"/>
                </a:lnTo>
                <a:lnTo>
                  <a:pt x="7464669" y="1396825"/>
                </a:lnTo>
                <a:lnTo>
                  <a:pt x="7468913" y="1383142"/>
                </a:lnTo>
                <a:lnTo>
                  <a:pt x="7478432" y="1358633"/>
                </a:lnTo>
                <a:lnTo>
                  <a:pt x="7479128" y="1350208"/>
                </a:lnTo>
                <a:lnTo>
                  <a:pt x="7480024" y="1347318"/>
                </a:lnTo>
                <a:cubicBezTo>
                  <a:pt x="7483533" y="1330150"/>
                  <a:pt x="7485374" y="1312374"/>
                  <a:pt x="7485369" y="1294168"/>
                </a:cubicBezTo>
                <a:lnTo>
                  <a:pt x="7485059" y="0"/>
                </a:lnTo>
                <a:lnTo>
                  <a:pt x="12192001"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888" name="Google Shape;888;p45"/>
          <p:cNvSpPr/>
          <p:nvPr/>
        </p:nvSpPr>
        <p:spPr>
          <a:xfrm rot="1595518">
            <a:off x="4487918" y="217125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889" name="Google Shape;889;p45"/>
          <p:cNvPicPr preferRelativeResize="0"/>
          <p:nvPr/>
        </p:nvPicPr>
        <p:blipFill rotWithShape="1">
          <a:blip r:embed="rId3">
            <a:alphaModFix/>
          </a:blip>
          <a:srcRect/>
          <a:stretch/>
        </p:blipFill>
        <p:spPr>
          <a:xfrm>
            <a:off x="5169861" y="2687402"/>
            <a:ext cx="1852275" cy="1852275"/>
          </a:xfrm>
          <a:prstGeom prst="rect">
            <a:avLst/>
          </a:prstGeom>
          <a:noFill/>
          <a:ln>
            <a:noFill/>
          </a:ln>
          <a:effectLst>
            <a:outerShdw blurRad="50800" dist="38100" dir="5400000" algn="t" rotWithShape="0">
              <a:srgbClr val="000000">
                <a:alpha val="40000"/>
              </a:srgbClr>
            </a:outerShdw>
          </a:effectLst>
        </p:spPr>
      </p:pic>
      <p:sp>
        <p:nvSpPr>
          <p:cNvPr id="890" name="Google Shape;890;p45"/>
          <p:cNvSpPr txBox="1">
            <a:spLocks noGrp="1"/>
          </p:cNvSpPr>
          <p:nvPr>
            <p:ph type="title"/>
          </p:nvPr>
        </p:nvSpPr>
        <p:spPr>
          <a:xfrm>
            <a:off x="2885675" y="500151"/>
            <a:ext cx="6420642" cy="941624"/>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1" name="Google Shape;891;p45"/>
          <p:cNvSpPr txBox="1">
            <a:spLocks noGrp="1"/>
          </p:cNvSpPr>
          <p:nvPr>
            <p:ph type="body" idx="1"/>
          </p:nvPr>
        </p:nvSpPr>
        <p:spPr>
          <a:xfrm>
            <a:off x="981066" y="1532532"/>
            <a:ext cx="10229860"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b="0">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892" name="Google Shape;892;p45"/>
          <p:cNvSpPr/>
          <p:nvPr/>
        </p:nvSpPr>
        <p:spPr>
          <a:xfrm>
            <a:off x="4876795" y="143759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3" name="Google Shape;893;p45"/>
          <p:cNvSpPr txBox="1">
            <a:spLocks noGrp="1"/>
          </p:cNvSpPr>
          <p:nvPr>
            <p:ph type="body" idx="2"/>
          </p:nvPr>
        </p:nvSpPr>
        <p:spPr>
          <a:xfrm>
            <a:off x="1329179" y="5466875"/>
            <a:ext cx="9728462" cy="801280"/>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4" name="Google Shape;894;p45"/>
          <p:cNvSpPr txBox="1">
            <a:spLocks noGrp="1"/>
          </p:cNvSpPr>
          <p:nvPr>
            <p:ph type="body" idx="3"/>
          </p:nvPr>
        </p:nvSpPr>
        <p:spPr>
          <a:xfrm>
            <a:off x="981065" y="134730"/>
            <a:ext cx="10229860"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895"/>
        <p:cNvGrpSpPr/>
        <p:nvPr/>
      </p:nvGrpSpPr>
      <p:grpSpPr>
        <a:xfrm>
          <a:off x="0" y="0"/>
          <a:ext cx="0" cy="0"/>
          <a:chOff x="0" y="0"/>
          <a:chExt cx="0" cy="0"/>
        </a:xfrm>
      </p:grpSpPr>
      <p:pic>
        <p:nvPicPr>
          <p:cNvPr id="896" name="Google Shape;896;p46"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897" name="Google Shape;897;p46"/>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898" name="Google Shape;898;p46"/>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9" name="Google Shape;899;p46"/>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Mission</a:t>
            </a:r>
            <a:endParaRPr sz="2400" b="1">
              <a:solidFill>
                <a:srgbClr val="2979FF"/>
              </a:solidFill>
              <a:latin typeface="Calibri"/>
              <a:ea typeface="Calibri"/>
              <a:cs typeface="Calibri"/>
              <a:sym typeface="Calibri"/>
            </a:endParaRPr>
          </a:p>
        </p:txBody>
      </p:sp>
      <p:pic>
        <p:nvPicPr>
          <p:cNvPr id="900" name="Google Shape;900;p46"/>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901" name="Google Shape;901;p46"/>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2" name="Google Shape;902;p46"/>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903" name="Google Shape;903;p46"/>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04" name="Google Shape;904;p46"/>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5" name="Google Shape;905;p46"/>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6" name="Google Shape;906;p46"/>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Steps</a:t>
            </a:r>
            <a:endParaRPr sz="2400" b="1">
              <a:solidFill>
                <a:srgbClr val="2979FF"/>
              </a:solidFill>
              <a:latin typeface="Calibri"/>
              <a:ea typeface="Calibri"/>
              <a:cs typeface="Calibri"/>
              <a:sym typeface="Calibri"/>
            </a:endParaRPr>
          </a:p>
        </p:txBody>
      </p:sp>
      <p:pic>
        <p:nvPicPr>
          <p:cNvPr id="907" name="Google Shape;907;p46"/>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908" name="Google Shape;908;p46"/>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909" name="Google Shape;909;p46"/>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10" name="Google Shape;910;p46"/>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rm Explanation">
  <p:cSld name="Term Explanation">
    <p:bg>
      <p:bgPr>
        <a:gradFill>
          <a:gsLst>
            <a:gs pos="0">
              <a:srgbClr val="F2F2F2"/>
            </a:gs>
            <a:gs pos="37000">
              <a:schemeClr val="lt1"/>
            </a:gs>
            <a:gs pos="100000">
              <a:schemeClr val="lt1"/>
            </a:gs>
          </a:gsLst>
          <a:lin ang="5400000" scaled="0"/>
        </a:gradFill>
        <a:effectLst/>
      </p:bgPr>
    </p:bg>
    <p:spTree>
      <p:nvGrpSpPr>
        <p:cNvPr id="1" name="Shape 58"/>
        <p:cNvGrpSpPr/>
        <p:nvPr/>
      </p:nvGrpSpPr>
      <p:grpSpPr>
        <a:xfrm>
          <a:off x="0" y="0"/>
          <a:ext cx="0" cy="0"/>
          <a:chOff x="0" y="0"/>
          <a:chExt cx="0" cy="0"/>
        </a:xfrm>
      </p:grpSpPr>
      <p:pic>
        <p:nvPicPr>
          <p:cNvPr id="59" name="Google Shape;59;p6" descr="A person sitting at a table using a computer&#10;&#10;Description automatically generated"/>
          <p:cNvPicPr preferRelativeResize="0"/>
          <p:nvPr/>
        </p:nvPicPr>
        <p:blipFill rotWithShape="1">
          <a:blip r:embed="rId2">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60" name="Google Shape;60;p6" descr="A person sitting at a table using a computer&#10;&#10;Description automatically generated"/>
          <p:cNvPicPr preferRelativeResize="0"/>
          <p:nvPr/>
        </p:nvPicPr>
        <p:blipFill rotWithShape="1">
          <a:blip r:embed="rId3">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61" name="Google Shape;61;p6" descr="A person sitting at a table using a computer&#10;&#10;Description automatically generated"/>
          <p:cNvPicPr preferRelativeResize="0"/>
          <p:nvPr/>
        </p:nvPicPr>
        <p:blipFill rotWithShape="1">
          <a:blip r:embed="rId4">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62" name="Google Shape;62;p6" descr="A person sitting at a table using a computer&#10;&#10;Description automatically generated"/>
          <p:cNvPicPr preferRelativeResize="0"/>
          <p:nvPr/>
        </p:nvPicPr>
        <p:blipFill rotWithShape="1">
          <a:blip r:embed="rId5">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63" name="Google Shape;63;p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 name="Google Shape;64;p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 name="Google Shape;65;p6"/>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6" name="Google Shape;66;p6"/>
          <p:cNvGrpSpPr/>
          <p:nvPr/>
        </p:nvGrpSpPr>
        <p:grpSpPr>
          <a:xfrm>
            <a:off x="796537" y="1125549"/>
            <a:ext cx="1285487" cy="1239807"/>
            <a:chOff x="1174587" y="1209675"/>
            <a:chExt cx="1332658" cy="1285301"/>
          </a:xfrm>
        </p:grpSpPr>
        <p:sp>
          <p:nvSpPr>
            <p:cNvPr id="67" name="Google Shape;67;p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8" name="Google Shape;68;p6"/>
            <p:cNvPicPr preferRelativeResize="0"/>
            <p:nvPr/>
          </p:nvPicPr>
          <p:blipFill rotWithShape="1">
            <a:blip r:embed="rId6">
              <a:alphaModFix/>
            </a:blip>
            <a:srcRect/>
            <a:stretch/>
          </p:blipFill>
          <p:spPr>
            <a:xfrm>
              <a:off x="1583300" y="1533938"/>
              <a:ext cx="588541" cy="588541"/>
            </a:xfrm>
            <a:prstGeom prst="rect">
              <a:avLst/>
            </a:prstGeom>
            <a:noFill/>
            <a:ln>
              <a:noFill/>
            </a:ln>
          </p:spPr>
        </p:pic>
      </p:grpSp>
      <p:sp>
        <p:nvSpPr>
          <p:cNvPr id="69" name="Google Shape;69;p6"/>
          <p:cNvSpPr/>
          <p:nvPr/>
        </p:nvSpPr>
        <p:spPr>
          <a:xfrm rot="1595518">
            <a:off x="2306288" y="2299925"/>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 name="Google Shape;70;p6"/>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 name="Google Shape;71;p6"/>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 name="Google Shape;72;p6"/>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6"/>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 name="Google Shape;74;p6"/>
          <p:cNvSpPr txBox="1">
            <a:spLocks noGrp="1"/>
          </p:cNvSpPr>
          <p:nvPr>
            <p:ph type="body" idx="1"/>
          </p:nvPr>
        </p:nvSpPr>
        <p:spPr>
          <a:xfrm>
            <a:off x="5298193" y="2744175"/>
            <a:ext cx="5969882" cy="1730702"/>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6"/>
          <p:cNvSpPr>
            <a:spLocks noGrp="1"/>
          </p:cNvSpPr>
          <p:nvPr>
            <p:ph type="pic" idx="2"/>
          </p:nvPr>
        </p:nvSpPr>
        <p:spPr>
          <a:xfrm>
            <a:off x="2807489" y="2610602"/>
            <a:ext cx="1999064" cy="1997757"/>
          </a:xfrm>
          <a:prstGeom prst="rect">
            <a:avLst/>
          </a:prstGeom>
          <a:noFill/>
          <a:ln>
            <a:noFill/>
          </a:ln>
          <a:effectLst>
            <a:outerShdw blurRad="50800" dist="38100" dir="2700000" algn="tl" rotWithShape="0">
              <a:srgbClr val="000000">
                <a:alpha val="40000"/>
              </a:srgbClr>
            </a:outerShdw>
          </a:effectLst>
        </p:spPr>
      </p:sp>
      <p:sp>
        <p:nvSpPr>
          <p:cNvPr id="76" name="Google Shape;76;p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mand Prompt 1">
  <p:cSld name="Command Prompt 1">
    <p:bg>
      <p:bgPr>
        <a:gradFill>
          <a:gsLst>
            <a:gs pos="0">
              <a:srgbClr val="F2F2F2"/>
            </a:gs>
            <a:gs pos="37000">
              <a:schemeClr val="lt1"/>
            </a:gs>
            <a:gs pos="100000">
              <a:schemeClr val="lt1"/>
            </a:gs>
          </a:gsLst>
          <a:lin ang="5400000" scaled="0"/>
        </a:gradFill>
        <a:effectLst/>
      </p:bgPr>
    </p:bg>
    <p:spTree>
      <p:nvGrpSpPr>
        <p:cNvPr id="1" name="Shape 78"/>
        <p:cNvGrpSpPr/>
        <p:nvPr/>
      </p:nvGrpSpPr>
      <p:grpSpPr>
        <a:xfrm>
          <a:off x="0" y="0"/>
          <a:ext cx="0" cy="0"/>
          <a:chOff x="0" y="0"/>
          <a:chExt cx="0" cy="0"/>
        </a:xfrm>
      </p:grpSpPr>
      <p:sp>
        <p:nvSpPr>
          <p:cNvPr id="79" name="Google Shape;79;p7"/>
          <p:cNvSpPr/>
          <p:nvPr/>
        </p:nvSpPr>
        <p:spPr>
          <a:xfrm>
            <a:off x="3402470" y="1704976"/>
            <a:ext cx="8355453" cy="4700764"/>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 name="Google Shape;80;p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 name="Google Shape;81;p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3" name="Google Shape;83;p7"/>
          <p:cNvGrpSpPr/>
          <p:nvPr/>
        </p:nvGrpSpPr>
        <p:grpSpPr>
          <a:xfrm>
            <a:off x="796537" y="1125549"/>
            <a:ext cx="1285487" cy="1239807"/>
            <a:chOff x="1174587" y="1209675"/>
            <a:chExt cx="1332658" cy="1285301"/>
          </a:xfrm>
        </p:grpSpPr>
        <p:sp>
          <p:nvSpPr>
            <p:cNvPr id="84" name="Google Shape;84;p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85" name="Google Shape;85;p7"/>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86" name="Google Shape;86;p7"/>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7"/>
          <p:cNvSpPr txBox="1">
            <a:spLocks noGrp="1"/>
          </p:cNvSpPr>
          <p:nvPr>
            <p:ph type="body" idx="2"/>
          </p:nvPr>
        </p:nvSpPr>
        <p:spPr>
          <a:xfrm>
            <a:off x="3402469" y="1704976"/>
            <a:ext cx="8355453" cy="4700763"/>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uter Demo">
  <p:cSld name="Computer Demo">
    <p:bg>
      <p:bgPr>
        <a:gradFill>
          <a:gsLst>
            <a:gs pos="0">
              <a:srgbClr val="F2F2F2"/>
            </a:gs>
            <a:gs pos="37000">
              <a:schemeClr val="lt1"/>
            </a:gs>
            <a:gs pos="100000">
              <a:schemeClr val="lt1"/>
            </a:gs>
          </a:gsLst>
          <a:lin ang="5400000" scaled="0"/>
        </a:gradFill>
        <a:effectLst/>
      </p:bgPr>
    </p:bg>
    <p:spTree>
      <p:nvGrpSpPr>
        <p:cNvPr id="1" name="Shape 90"/>
        <p:cNvGrpSpPr/>
        <p:nvPr/>
      </p:nvGrpSpPr>
      <p:grpSpPr>
        <a:xfrm>
          <a:off x="0" y="0"/>
          <a:ext cx="0" cy="0"/>
          <a:chOff x="0" y="0"/>
          <a:chExt cx="0" cy="0"/>
        </a:xfrm>
      </p:grpSpPr>
      <p:sp>
        <p:nvSpPr>
          <p:cNvPr id="91" name="Google Shape;91;p8"/>
          <p:cNvSpPr>
            <a:spLocks noGrp="1"/>
          </p:cNvSpPr>
          <p:nvPr>
            <p:ph type="pic" idx="2"/>
          </p:nvPr>
        </p:nvSpPr>
        <p:spPr>
          <a:xfrm>
            <a:off x="3402470" y="1704976"/>
            <a:ext cx="8355453" cy="4700764"/>
          </a:xfrm>
          <a:prstGeom prst="rect">
            <a:avLst/>
          </a:prstGeom>
          <a:noFill/>
          <a:ln>
            <a:noFill/>
          </a:ln>
          <a:effectLst>
            <a:outerShdw blurRad="50800" dist="38100" dir="2700000" algn="tl" rotWithShape="0">
              <a:srgbClr val="000000">
                <a:alpha val="40000"/>
              </a:srgbClr>
            </a:outerShdw>
          </a:effectLst>
        </p:spPr>
      </p:sp>
      <p:sp>
        <p:nvSpPr>
          <p:cNvPr id="92" name="Google Shape;92;p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3" name="Google Shape;93;p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4" name="Google Shape;94;p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5" name="Google Shape;95;p8"/>
          <p:cNvGrpSpPr/>
          <p:nvPr/>
        </p:nvGrpSpPr>
        <p:grpSpPr>
          <a:xfrm>
            <a:off x="796537" y="1125549"/>
            <a:ext cx="1285487" cy="1239807"/>
            <a:chOff x="1174587" y="1209675"/>
            <a:chExt cx="1332658" cy="1285301"/>
          </a:xfrm>
        </p:grpSpPr>
        <p:sp>
          <p:nvSpPr>
            <p:cNvPr id="96" name="Google Shape;96;p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97" name="Google Shape;97;p8"/>
            <p:cNvPicPr preferRelativeResize="0"/>
            <p:nvPr/>
          </p:nvPicPr>
          <p:blipFill rotWithShape="1">
            <a:blip r:embed="rId2">
              <a:alphaModFix/>
            </a:blip>
            <a:srcRect/>
            <a:stretch/>
          </p:blipFill>
          <p:spPr>
            <a:xfrm>
              <a:off x="1514781" y="1533830"/>
              <a:ext cx="647395" cy="647395"/>
            </a:xfrm>
            <a:prstGeom prst="rect">
              <a:avLst/>
            </a:prstGeom>
            <a:noFill/>
            <a:ln>
              <a:noFill/>
            </a:ln>
          </p:spPr>
        </p:pic>
      </p:grpSp>
      <p:sp>
        <p:nvSpPr>
          <p:cNvPr id="98" name="Google Shape;98;p8"/>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p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01"/>
        <p:cNvGrpSpPr/>
        <p:nvPr/>
      </p:nvGrpSpPr>
      <p:grpSpPr>
        <a:xfrm>
          <a:off x="0" y="0"/>
          <a:ext cx="0" cy="0"/>
          <a:chOff x="0" y="0"/>
          <a:chExt cx="0" cy="0"/>
        </a:xfrm>
      </p:grpSpPr>
      <p:pic>
        <p:nvPicPr>
          <p:cNvPr id="102" name="Google Shape;102;p9" descr="A picture containing indoor, person, refrigerator, open&#10;&#10;Description automatically generated"/>
          <p:cNvPicPr preferRelativeResize="0"/>
          <p:nvPr/>
        </p:nvPicPr>
        <p:blipFill rotWithShape="1">
          <a:blip r:embed="rId2">
            <a:alphaModFix/>
          </a:blip>
          <a:srcRect/>
          <a:stretch/>
        </p:blipFill>
        <p:spPr>
          <a:xfrm>
            <a:off x="1" y="1"/>
            <a:ext cx="6130924" cy="6857999"/>
          </a:xfrm>
          <a:custGeom>
            <a:avLst/>
            <a:gdLst/>
            <a:ahLst/>
            <a:cxnLst/>
            <a:rect l="l" t="t" r="r" b="b"/>
            <a:pathLst>
              <a:path w="6130924" h="6857999" extrusionOk="0">
                <a:moveTo>
                  <a:pt x="4688907" y="5193614"/>
                </a:moveTo>
                <a:lnTo>
                  <a:pt x="4689626" y="5193733"/>
                </a:lnTo>
                <a:lnTo>
                  <a:pt x="4690381" y="5194048"/>
                </a:lnTo>
                <a:lnTo>
                  <a:pt x="4692168" y="5194151"/>
                </a:lnTo>
                <a:lnTo>
                  <a:pt x="4690382" y="5194047"/>
                </a:lnTo>
                <a:lnTo>
                  <a:pt x="4689626" y="5193733"/>
                </a:lnTo>
                <a:lnTo>
                  <a:pt x="4689626" y="5193733"/>
                </a:lnTo>
                <a:lnTo>
                  <a:pt x="4689625" y="5193732"/>
                </a:lnTo>
                <a:close/>
                <a:moveTo>
                  <a:pt x="3361220" y="2869015"/>
                </a:moveTo>
                <a:lnTo>
                  <a:pt x="3361580" y="4375163"/>
                </a:lnTo>
                <a:lnTo>
                  <a:pt x="3363973" y="4402196"/>
                </a:lnTo>
                <a:lnTo>
                  <a:pt x="3361581" y="4375163"/>
                </a:lnTo>
                <a:close/>
                <a:moveTo>
                  <a:pt x="3367716" y="2809892"/>
                </a:moveTo>
                <a:lnTo>
                  <a:pt x="3367460" y="2812975"/>
                </a:lnTo>
                <a:lnTo>
                  <a:pt x="3366565" y="2815865"/>
                </a:lnTo>
                <a:lnTo>
                  <a:pt x="3367461" y="2812975"/>
                </a:lnTo>
                <a:close/>
                <a:moveTo>
                  <a:pt x="0" y="0"/>
                </a:moveTo>
                <a:lnTo>
                  <a:pt x="4751107" y="0"/>
                </a:lnTo>
                <a:lnTo>
                  <a:pt x="4751108" y="2040646"/>
                </a:lnTo>
                <a:lnTo>
                  <a:pt x="4762119" y="2041026"/>
                </a:lnTo>
                <a:lnTo>
                  <a:pt x="4772393" y="2040685"/>
                </a:lnTo>
                <a:lnTo>
                  <a:pt x="4777737" y="2041564"/>
                </a:lnTo>
                <a:lnTo>
                  <a:pt x="4782889" y="2041741"/>
                </a:lnTo>
                <a:lnTo>
                  <a:pt x="4792983" y="2044073"/>
                </a:lnTo>
                <a:lnTo>
                  <a:pt x="4823538" y="2049103"/>
                </a:lnTo>
                <a:cubicBezTo>
                  <a:pt x="4840463" y="2053646"/>
                  <a:pt x="4857183" y="2059953"/>
                  <a:pt x="4873463" y="2068103"/>
                </a:cubicBezTo>
                <a:lnTo>
                  <a:pt x="5993630" y="2628844"/>
                </a:lnTo>
                <a:cubicBezTo>
                  <a:pt x="6042471" y="2653293"/>
                  <a:pt x="6080412" y="2690854"/>
                  <a:pt x="6105321" y="2735122"/>
                </a:cubicBezTo>
                <a:lnTo>
                  <a:pt x="6118067" y="2763909"/>
                </a:lnTo>
                <a:lnTo>
                  <a:pt x="6119040" y="2765702"/>
                </a:lnTo>
                <a:lnTo>
                  <a:pt x="6119463" y="2767063"/>
                </a:lnTo>
                <a:lnTo>
                  <a:pt x="6125806" y="2781388"/>
                </a:lnTo>
                <a:lnTo>
                  <a:pt x="6130924" y="2803674"/>
                </a:lnTo>
                <a:lnTo>
                  <a:pt x="6130924" y="4440142"/>
                </a:lnTo>
                <a:lnTo>
                  <a:pt x="6128186" y="4450288"/>
                </a:lnTo>
                <a:lnTo>
                  <a:pt x="6126271" y="4458580"/>
                </a:lnTo>
                <a:lnTo>
                  <a:pt x="6125451" y="4460426"/>
                </a:lnTo>
                <a:lnTo>
                  <a:pt x="6124169" y="4465175"/>
                </a:lnTo>
                <a:lnTo>
                  <a:pt x="6120487" y="4471598"/>
                </a:lnTo>
                <a:lnTo>
                  <a:pt x="6105724" y="4504819"/>
                </a:lnTo>
                <a:lnTo>
                  <a:pt x="6082017" y="4538688"/>
                </a:lnTo>
                <a:lnTo>
                  <a:pt x="6079970" y="4542261"/>
                </a:lnTo>
                <a:lnTo>
                  <a:pt x="6078821" y="4543256"/>
                </a:lnTo>
                <a:lnTo>
                  <a:pt x="6076496" y="4546576"/>
                </a:lnTo>
                <a:cubicBezTo>
                  <a:pt x="6065359" y="4559590"/>
                  <a:pt x="6052854" y="4571620"/>
                  <a:pt x="6039062" y="4582428"/>
                </a:cubicBezTo>
                <a:lnTo>
                  <a:pt x="6018888" y="4595169"/>
                </a:lnTo>
                <a:lnTo>
                  <a:pt x="6013232" y="4600067"/>
                </a:lnTo>
                <a:lnTo>
                  <a:pt x="6007672" y="4602251"/>
                </a:lnTo>
                <a:lnTo>
                  <a:pt x="5993896" y="4610952"/>
                </a:lnTo>
                <a:lnTo>
                  <a:pt x="4890960" y="5161269"/>
                </a:lnTo>
                <a:lnTo>
                  <a:pt x="4881704" y="5167729"/>
                </a:lnTo>
                <a:cubicBezTo>
                  <a:pt x="4859569" y="5180184"/>
                  <a:pt x="4835759" y="5189380"/>
                  <a:pt x="4811071" y="5195053"/>
                </a:cubicBezTo>
                <a:lnTo>
                  <a:pt x="4751108" y="5199934"/>
                </a:lnTo>
                <a:lnTo>
                  <a:pt x="4751107" y="6857999"/>
                </a:lnTo>
                <a:lnTo>
                  <a:pt x="0" y="6857999"/>
                </a:lnTo>
                <a:close/>
              </a:path>
            </a:pathLst>
          </a:custGeom>
          <a:noFill/>
          <a:ln>
            <a:noFill/>
          </a:ln>
        </p:spPr>
      </p:pic>
      <p:sp>
        <p:nvSpPr>
          <p:cNvPr id="103" name="Google Shape;103;p9"/>
          <p:cNvSpPr/>
          <p:nvPr/>
        </p:nvSpPr>
        <p:spPr>
          <a:xfrm rot="10800000">
            <a:off x="2380" y="-2"/>
            <a:ext cx="4751110" cy="6858001"/>
          </a:xfrm>
          <a:custGeom>
            <a:avLst/>
            <a:gdLst/>
            <a:ahLst/>
            <a:cxnLst/>
            <a:rect l="l" t="t" r="r" b="b"/>
            <a:pathLst>
              <a:path w="4751110" h="6858000" extrusionOk="0">
                <a:moveTo>
                  <a:pt x="4751110" y="6858000"/>
                </a:moveTo>
                <a:lnTo>
                  <a:pt x="0" y="6858000"/>
                </a:lnTo>
                <a:lnTo>
                  <a:pt x="0" y="4817352"/>
                </a:lnTo>
                <a:lnTo>
                  <a:pt x="19157" y="4818013"/>
                </a:lnTo>
                <a:cubicBezTo>
                  <a:pt x="53347" y="4815868"/>
                  <a:pt x="87682" y="4806984"/>
                  <a:pt x="120263" y="4790727"/>
                </a:cubicBezTo>
                <a:lnTo>
                  <a:pt x="1243706" y="4230178"/>
                </a:lnTo>
                <a:cubicBezTo>
                  <a:pt x="1292578" y="4205793"/>
                  <a:pt x="1330568" y="4168282"/>
                  <a:pt x="1355535" y="4124046"/>
                </a:cubicBezTo>
                <a:lnTo>
                  <a:pt x="1365423" y="4098581"/>
                </a:lnTo>
                <a:lnTo>
                  <a:pt x="1369189" y="4091641"/>
                </a:lnTo>
                <a:lnTo>
                  <a:pt x="1373432" y="4077958"/>
                </a:lnTo>
                <a:lnTo>
                  <a:pt x="1382950" y="4053449"/>
                </a:lnTo>
                <a:lnTo>
                  <a:pt x="1383647" y="4045024"/>
                </a:lnTo>
                <a:lnTo>
                  <a:pt x="1384543" y="4042134"/>
                </a:lnTo>
                <a:cubicBezTo>
                  <a:pt x="1388052" y="4024966"/>
                  <a:pt x="1389893" y="4007190"/>
                  <a:pt x="1389888" y="3988984"/>
                </a:cubicBezTo>
                <a:lnTo>
                  <a:pt x="1389527" y="2482836"/>
                </a:lnTo>
                <a:lnTo>
                  <a:pt x="1387135" y="2455802"/>
                </a:lnTo>
                <a:lnTo>
                  <a:pt x="1386940" y="2449930"/>
                </a:lnTo>
                <a:lnTo>
                  <a:pt x="1386412" y="2447631"/>
                </a:lnTo>
                <a:lnTo>
                  <a:pt x="1385397" y="2436154"/>
                </a:lnTo>
                <a:cubicBezTo>
                  <a:pt x="1382686" y="2421003"/>
                  <a:pt x="1378683" y="2406299"/>
                  <a:pt x="1373502" y="2392164"/>
                </a:cubicBezTo>
                <a:lnTo>
                  <a:pt x="1366377" y="2379751"/>
                </a:lnTo>
                <a:lnTo>
                  <a:pt x="1355129" y="2354347"/>
                </a:lnTo>
                <a:lnTo>
                  <a:pt x="1336360" y="2327458"/>
                </a:lnTo>
                <a:lnTo>
                  <a:pt x="1329266" y="2315101"/>
                </a:lnTo>
                <a:lnTo>
                  <a:pt x="1322613" y="2309342"/>
                </a:lnTo>
                <a:lnTo>
                  <a:pt x="1288567" y="2276652"/>
                </a:lnTo>
                <a:lnTo>
                  <a:pt x="1274643" y="2267833"/>
                </a:lnTo>
                <a:lnTo>
                  <a:pt x="1262501" y="2257326"/>
                </a:lnTo>
                <a:lnTo>
                  <a:pt x="1250815" y="2252742"/>
                </a:lnTo>
                <a:lnTo>
                  <a:pt x="1243439" y="2248070"/>
                </a:lnTo>
                <a:lnTo>
                  <a:pt x="116999" y="1684187"/>
                </a:lnTo>
                <a:cubicBezTo>
                  <a:pt x="100718" y="1676037"/>
                  <a:pt x="83998" y="1669730"/>
                  <a:pt x="67074" y="1665187"/>
                </a:cubicBezTo>
                <a:lnTo>
                  <a:pt x="61482" y="1664266"/>
                </a:lnTo>
                <a:lnTo>
                  <a:pt x="60726" y="1663951"/>
                </a:lnTo>
                <a:lnTo>
                  <a:pt x="58940" y="1663848"/>
                </a:lnTo>
                <a:lnTo>
                  <a:pt x="15929" y="1656768"/>
                </a:lnTo>
                <a:lnTo>
                  <a:pt x="0" y="1658065"/>
                </a:lnTo>
                <a:lnTo>
                  <a:pt x="0" y="0"/>
                </a:lnTo>
                <a:lnTo>
                  <a:pt x="475111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104" name="Google Shape;104;p9"/>
          <p:cNvSpPr/>
          <p:nvPr/>
        </p:nvSpPr>
        <p:spPr>
          <a:xfrm rot="1595518">
            <a:off x="3142511" y="2177213"/>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9"/>
          <p:cNvSpPr/>
          <p:nvPr/>
        </p:nvSpPr>
        <p:spPr>
          <a:xfrm>
            <a:off x="8434826" y="4740938"/>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06" name="Google Shape;106;p9"/>
          <p:cNvPicPr preferRelativeResize="0"/>
          <p:nvPr/>
        </p:nvPicPr>
        <p:blipFill rotWithShape="1">
          <a:blip r:embed="rId3">
            <a:alphaModFix/>
          </a:blip>
          <a:srcRect/>
          <a:stretch/>
        </p:blipFill>
        <p:spPr>
          <a:xfrm>
            <a:off x="3824454" y="2693363"/>
            <a:ext cx="1852275" cy="1852275"/>
          </a:xfrm>
          <a:prstGeom prst="rect">
            <a:avLst/>
          </a:prstGeom>
          <a:noFill/>
          <a:ln>
            <a:noFill/>
          </a:ln>
          <a:effectLst>
            <a:outerShdw blurRad="50800" dist="38100" dir="5400000" algn="t" rotWithShape="0">
              <a:srgbClr val="000000">
                <a:alpha val="40000"/>
              </a:srgbClr>
            </a:outerShdw>
          </a:effectLst>
        </p:spPr>
      </p:pic>
      <p:sp>
        <p:nvSpPr>
          <p:cNvPr id="107" name="Google Shape;107;p9"/>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9"/>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109" name="Google Shape;109;p9"/>
          <p:cNvSpPr/>
          <p:nvPr/>
        </p:nvSpPr>
        <p:spPr>
          <a:xfrm>
            <a:off x="1172088" y="1616043"/>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0" name="Google Shape;110;p9"/>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9"/>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2" name="Google Shape;112;p9"/>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Calibri"/>
              <a:buChar char="•"/>
              <a:defRPr sz="1600">
                <a:latin typeface="Calibri"/>
                <a:ea typeface="Calibri"/>
                <a:cs typeface="Calibri"/>
                <a:sym typeface="Calibri"/>
              </a:defRPr>
            </a:lvl1pPr>
            <a:lvl2pPr marL="914400" lvl="1" indent="-228600" algn="l">
              <a:spcBef>
                <a:spcPts val="427"/>
              </a:spcBef>
              <a:spcAft>
                <a:spcPts val="0"/>
              </a:spcAft>
              <a:buClr>
                <a:schemeClr val="dk1"/>
              </a:buClr>
              <a:buSzPts val="2133"/>
              <a:buNone/>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9"/>
          <p:cNvSpPr txBox="1"/>
          <p:nvPr/>
        </p:nvSpPr>
        <p:spPr>
          <a:xfrm>
            <a:off x="5871759" y="4744689"/>
            <a:ext cx="27542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979FF"/>
                </a:solidFill>
                <a:latin typeface="Calibri"/>
                <a:ea typeface="Calibri"/>
                <a:cs typeface="Calibri"/>
                <a:sym typeface="Calibri"/>
              </a:rPr>
              <a:t>Environment &amp; Tools</a:t>
            </a:r>
            <a:endParaRPr sz="2000" b="1">
              <a:solidFill>
                <a:srgbClr val="2979FF"/>
              </a:solidFill>
              <a:latin typeface="Calibri"/>
              <a:ea typeface="Calibri"/>
              <a:cs typeface="Calibri"/>
              <a:sym typeface="Calibri"/>
            </a:endParaRPr>
          </a:p>
        </p:txBody>
      </p:sp>
      <p:sp>
        <p:nvSpPr>
          <p:cNvPr id="114" name="Google Shape;114;p9"/>
          <p:cNvSpPr txBox="1"/>
          <p:nvPr/>
        </p:nvSpPr>
        <p:spPr>
          <a:xfrm>
            <a:off x="6749921" y="2453560"/>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Steps</a:t>
            </a:r>
            <a:endParaRPr sz="2400" b="1">
              <a:solidFill>
                <a:srgbClr val="2979FF"/>
              </a:solidFill>
              <a:latin typeface="Calibri"/>
              <a:ea typeface="Calibri"/>
              <a:cs typeface="Calibri"/>
              <a:sym typeface="Calibri"/>
            </a:endParaRPr>
          </a:p>
        </p:txBody>
      </p:sp>
      <p:sp>
        <p:nvSpPr>
          <p:cNvPr id="115" name="Google Shape;115;p9"/>
          <p:cNvSpPr txBox="1"/>
          <p:nvPr/>
        </p:nvSpPr>
        <p:spPr>
          <a:xfrm>
            <a:off x="5742364" y="1014331"/>
            <a:ext cx="57653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Mission</a:t>
            </a:r>
            <a:endParaRPr sz="2400" b="1">
              <a:solidFill>
                <a:srgbClr val="2979FF"/>
              </a:solidFill>
              <a:latin typeface="Calibri"/>
              <a:ea typeface="Calibri"/>
              <a:cs typeface="Calibri"/>
              <a:sym typeface="Calibri"/>
            </a:endParaRPr>
          </a:p>
        </p:txBody>
      </p:sp>
      <p:sp>
        <p:nvSpPr>
          <p:cNvPr id="116" name="Google Shape;116;p9"/>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Calibri"/>
              <a:buChar char="•"/>
              <a:defRPr sz="16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9"/>
          <p:cNvSpPr txBox="1"/>
          <p:nvPr/>
        </p:nvSpPr>
        <p:spPr>
          <a:xfrm>
            <a:off x="8882922" y="4740938"/>
            <a:ext cx="27542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979FF"/>
                </a:solidFill>
                <a:latin typeface="Calibri"/>
                <a:ea typeface="Calibri"/>
                <a:cs typeface="Calibri"/>
                <a:sym typeface="Calibri"/>
              </a:rPr>
              <a:t>Related Files</a:t>
            </a:r>
            <a:endParaRPr sz="2000" b="1">
              <a:solidFill>
                <a:srgbClr val="2979FF"/>
              </a:solidFill>
              <a:latin typeface="Calibri"/>
              <a:ea typeface="Calibri"/>
              <a:cs typeface="Calibri"/>
              <a:sym typeface="Calibri"/>
            </a:endParaRPr>
          </a:p>
        </p:txBody>
      </p:sp>
      <p:sp>
        <p:nvSpPr>
          <p:cNvPr id="118" name="Google Shape;118;p9"/>
          <p:cNvSpPr/>
          <p:nvPr/>
        </p:nvSpPr>
        <p:spPr>
          <a:xfrm>
            <a:off x="5848896" y="1431321"/>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9" name="Google Shape;119;p9"/>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120"/>
        <p:cNvGrpSpPr/>
        <p:nvPr/>
      </p:nvGrpSpPr>
      <p:grpSpPr>
        <a:xfrm>
          <a:off x="0" y="0"/>
          <a:ext cx="0" cy="0"/>
          <a:chOff x="0" y="0"/>
          <a:chExt cx="0" cy="0"/>
        </a:xfrm>
      </p:grpSpPr>
      <p:pic>
        <p:nvPicPr>
          <p:cNvPr id="121" name="Google Shape;121;p10"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122" name="Google Shape;122;p10"/>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lt1"/>
              </a:solidFill>
              <a:latin typeface="Calibri"/>
              <a:ea typeface="Calibri"/>
              <a:cs typeface="Calibri"/>
              <a:sym typeface="Calibri"/>
            </a:endParaRPr>
          </a:p>
        </p:txBody>
      </p:sp>
      <p:sp>
        <p:nvSpPr>
          <p:cNvPr id="123" name="Google Shape;123;p10"/>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0"/>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Mission</a:t>
            </a:r>
            <a:endParaRPr sz="2400" b="1">
              <a:solidFill>
                <a:schemeClr val="accent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126" name="Google Shape;126;p10"/>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0"/>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128" name="Google Shape;128;p10"/>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0"/>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10"/>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10"/>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Steps</a:t>
            </a:r>
            <a:endParaRPr sz="2400" b="1">
              <a:solidFill>
                <a:schemeClr val="accent1"/>
              </a:solidFill>
              <a:latin typeface="Calibri"/>
              <a:ea typeface="Calibri"/>
              <a:cs typeface="Calibri"/>
              <a:sym typeface="Calibri"/>
            </a:endParaRPr>
          </a:p>
        </p:txBody>
      </p:sp>
      <p:pic>
        <p:nvPicPr>
          <p:cNvPr id="132" name="Google Shape;132;p10"/>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133" name="Google Shape;133;p10"/>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134" name="Google Shape;134;p10"/>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10"/>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2F2F2"/>
            </a:gs>
            <a:gs pos="37000">
              <a:schemeClr val="lt1"/>
            </a:gs>
            <a:gs pos="100000">
              <a:schemeClr val="lt1"/>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09600" y="2108202"/>
            <a:ext cx="10972800" cy="4165599"/>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L="914400" marR="0" lvl="1" indent="-364045"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L="1371600" marR="0" lvl="2" indent="-347154"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title"/>
          </p:nvPr>
        </p:nvSpPr>
        <p:spPr>
          <a:xfrm>
            <a:off x="609600" y="660400"/>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136DEE"/>
              </a:buClr>
              <a:buSzPts val="3733"/>
              <a:buFont typeface="Source Sans Pro"/>
              <a:buNone/>
              <a:defRPr sz="3733" b="0" i="0" u="none" strike="noStrike" cap="none">
                <a:solidFill>
                  <a:srgbClr val="136DEE"/>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7"/>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Network Communication</a:t>
            </a:r>
            <a:endParaRPr/>
          </a:p>
        </p:txBody>
      </p:sp>
      <p:sp>
        <p:nvSpPr>
          <p:cNvPr id="916" name="Google Shape;916;p47"/>
          <p:cNvSpPr txBox="1">
            <a:spLocks noGrp="1"/>
          </p:cNvSpPr>
          <p:nvPr>
            <p:ph type="body" idx="1"/>
          </p:nvPr>
        </p:nvSpPr>
        <p:spPr>
          <a:xfrm>
            <a:off x="350830" y="4953025"/>
            <a:ext cx="7016632"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Introduction to Python for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56"/>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Accepting Connections</a:t>
            </a:r>
            <a:endParaRPr/>
          </a:p>
        </p:txBody>
      </p:sp>
      <p:sp>
        <p:nvSpPr>
          <p:cNvPr id="1004" name="Google Shape;1004;p5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graphicFrame>
        <p:nvGraphicFramePr>
          <p:cNvPr id="1005" name="Google Shape;1005;p56"/>
          <p:cNvGraphicFramePr/>
          <p:nvPr>
            <p:extLst>
              <p:ext uri="{D42A27DB-BD31-4B8C-83A1-F6EECF244321}">
                <p14:modId xmlns:p14="http://schemas.microsoft.com/office/powerpoint/2010/main" val="2563179979"/>
              </p:ext>
            </p:extLst>
          </p:nvPr>
        </p:nvGraphicFramePr>
        <p:xfrm>
          <a:off x="444812" y="2533275"/>
          <a:ext cx="2643900" cy="222507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dk1"/>
                          </a:solidFill>
                          <a:latin typeface="Calibri" panose="020F0502020204030204" pitchFamily="34" charset="0"/>
                          <a:ea typeface="Calibri"/>
                          <a:cs typeface="Calibri" panose="020F0502020204030204" pitchFamily="34" charset="0"/>
                          <a:sym typeface="Calibri"/>
                        </a:rPr>
                        <a:t>Two objects are returned when a connection is accepted: a socket and an IP address.</a:t>
                      </a:r>
                      <a:endParaRPr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A connection should be closed when the communication ends.</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06" name="Google Shape;1006;p56"/>
          <p:cNvSpPr txBox="1">
            <a:spLocks noGrp="1"/>
          </p:cNvSpPr>
          <p:nvPr>
            <p:ph type="body" idx="2"/>
          </p:nvPr>
        </p:nvSpPr>
        <p:spPr>
          <a:xfrm>
            <a:off x="3402469" y="1704976"/>
            <a:ext cx="8270828" cy="36471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100"/>
              <a:buFont typeface="Consolas"/>
              <a:buNone/>
            </a:pPr>
            <a:r>
              <a:rPr lang="en-US" sz="2100" b="0" i="0" u="none" strike="noStrike" cap="none">
                <a:solidFill>
                  <a:srgbClr val="CC7832"/>
                </a:solidFill>
              </a:rPr>
              <a:t>import </a:t>
            </a:r>
            <a:r>
              <a:rPr lang="en-US" sz="2100" b="0" i="0" u="none" strike="noStrike" cap="none">
                <a:solidFill>
                  <a:srgbClr val="A9B7C6"/>
                </a:solidFill>
              </a:rPr>
              <a:t>socket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 = socket.socket()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new_socket.bind((</a:t>
            </a:r>
            <a:r>
              <a:rPr lang="en-US" sz="2100" b="0" i="0" u="none" strike="noStrike" cap="none">
                <a:solidFill>
                  <a:srgbClr val="6A8759"/>
                </a:solidFill>
              </a:rPr>
              <a:t>"0.0.0.0"</a:t>
            </a:r>
            <a:r>
              <a:rPr lang="en-US" sz="2100" b="0" i="0" u="none" strike="noStrike" cap="none">
                <a:solidFill>
                  <a:srgbClr val="CC7832"/>
                </a:solidFill>
              </a:rPr>
              <a:t>, </a:t>
            </a:r>
            <a:r>
              <a:rPr lang="en-US" sz="2100" b="0" i="0" u="none" strike="noStrike" cap="none">
                <a:solidFill>
                  <a:srgbClr val="6897BB"/>
                </a:solidFill>
              </a:rPr>
              <a:t>50000</a:t>
            </a:r>
            <a:r>
              <a:rPr lang="en-US" sz="2100" b="0" i="0" u="none" strike="noStrike" cap="none">
                <a:solidFill>
                  <a:srgbClr val="A9B7C6"/>
                </a:solidFill>
              </a:rPr>
              <a: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new_socket.listen(</a:t>
            </a:r>
            <a:r>
              <a:rPr lang="en-US" sz="2100" b="0" i="0" u="none" strike="noStrike" cap="none">
                <a:solidFill>
                  <a:srgbClr val="6897BB"/>
                </a:solidFill>
              </a:rPr>
              <a:t>4</a:t>
            </a:r>
            <a:r>
              <a:rPr lang="en-US" sz="2100" b="0" i="0" u="none" strike="noStrike" cap="none">
                <a:solidFill>
                  <a:srgbClr val="A9B7C6"/>
                </a:solidFill>
              </a:rPr>
              <a: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conn</a:t>
            </a:r>
            <a:r>
              <a:rPr lang="en-US" sz="2100" b="0" i="0" u="none" strike="noStrike" cap="none">
                <a:solidFill>
                  <a:srgbClr val="CC7832"/>
                </a:solidFill>
              </a:rPr>
              <a:t>, </a:t>
            </a:r>
            <a:r>
              <a:rPr lang="en-US" sz="2100" b="0" i="0" u="none" strike="noStrike" cap="none">
                <a:solidFill>
                  <a:srgbClr val="A9B7C6"/>
                </a:solidFill>
              </a:rPr>
              <a:t>addr = new_socket.accept()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new_socket.close()</a:t>
            </a:r>
            <a:endParaRPr sz="1800" b="0" i="0" u="none" strike="noStrike" cap="none">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pic>
        <p:nvPicPr>
          <p:cNvPr id="1012" name="Google Shape;1012;p57"/>
          <p:cNvPicPr preferRelativeResize="0">
            <a:picLocks noGrp="1"/>
          </p:cNvPicPr>
          <p:nvPr>
            <p:ph type="pic" idx="2"/>
          </p:nvPr>
        </p:nvPicPr>
        <p:blipFill rotWithShape="1">
          <a:blip r:embed="rId3">
            <a:alphaModFix/>
          </a:blip>
          <a:srcRect/>
          <a:stretch/>
        </p:blipFill>
        <p:spPr>
          <a:xfrm>
            <a:off x="3402000" y="1706400"/>
            <a:ext cx="8355600" cy="4701600"/>
          </a:xfrm>
          <a:prstGeom prst="roundRect">
            <a:avLst>
              <a:gd name="adj" fmla="val 1110"/>
            </a:avLst>
          </a:prstGeom>
          <a:noFill/>
          <a:ln>
            <a:noFill/>
          </a:ln>
          <a:effectLst>
            <a:outerShdw blurRad="50800" dist="38100" dir="2700000" algn="tl" rotWithShape="0">
              <a:srgbClr val="000000">
                <a:alpha val="40000"/>
              </a:srgbClr>
            </a:outerShdw>
          </a:effectLst>
        </p:spPr>
      </p:pic>
      <p:sp>
        <p:nvSpPr>
          <p:cNvPr id="1013" name="Google Shape;1013;p5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Connection Check</a:t>
            </a:r>
            <a:endParaRPr/>
          </a:p>
        </p:txBody>
      </p:sp>
      <p:sp>
        <p:nvSpPr>
          <p:cNvPr id="1014" name="Google Shape;1014;p5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graphicFrame>
        <p:nvGraphicFramePr>
          <p:cNvPr id="1015" name="Google Shape;1015;p57"/>
          <p:cNvGraphicFramePr/>
          <p:nvPr>
            <p:extLst>
              <p:ext uri="{D42A27DB-BD31-4B8C-83A1-F6EECF244321}">
                <p14:modId xmlns:p14="http://schemas.microsoft.com/office/powerpoint/2010/main" val="2500169255"/>
              </p:ext>
            </p:extLst>
          </p:nvPr>
        </p:nvGraphicFramePr>
        <p:xfrm>
          <a:off x="370921" y="2487092"/>
          <a:ext cx="2778675" cy="2201000"/>
        </p:xfrm>
        <a:graphic>
          <a:graphicData uri="http://schemas.openxmlformats.org/drawingml/2006/table">
            <a:tbl>
              <a:tblPr firstRow="1" bandRow="1">
                <a:noFill/>
                <a:tableStyleId>{3A5518C6-7EA1-455A-A68A-773BE2037D3C}</a:tableStyleId>
              </a:tblPr>
              <a:tblGrid>
                <a:gridCol w="2778675">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Each new socket should be tested.</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latin typeface="Calibri" panose="020F0502020204030204" pitchFamily="34" charset="0"/>
                          <a:cs typeface="Calibri" panose="020F0502020204030204" pitchFamily="34" charset="0"/>
                        </a:rPr>
                        <a:t>The </a:t>
                      </a:r>
                      <a:r>
                        <a:rPr lang="en-US" sz="1800" b="1" u="none" strike="noStrike" cap="none">
                          <a:latin typeface="Calibri" panose="020F0502020204030204" pitchFamily="34" charset="0"/>
                          <a:cs typeface="Calibri" panose="020F0502020204030204" pitchFamily="34" charset="0"/>
                        </a:rPr>
                        <a:t>netcat</a:t>
                      </a:r>
                      <a:r>
                        <a:rPr lang="en-US" sz="1800" b="0" u="none" strike="noStrike" cap="none">
                          <a:latin typeface="Calibri" panose="020F0502020204030204" pitchFamily="34" charset="0"/>
                          <a:cs typeface="Calibri" panose="020F0502020204030204" pitchFamily="34" charset="0"/>
                        </a:rPr>
                        <a:t> tool can be used to test the connection.</a:t>
                      </a: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tool acts as a client connected to the server.</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8"/>
          <p:cNvSpPr txBox="1">
            <a:spLocks noGrp="1"/>
          </p:cNvSpPr>
          <p:nvPr>
            <p:ph type="title"/>
          </p:nvPr>
        </p:nvSpPr>
        <p:spPr>
          <a:xfrm>
            <a:off x="2876545" y="5008283"/>
            <a:ext cx="6438899" cy="184971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Creating a</a:t>
            </a:r>
            <a:br>
              <a:rPr lang="en-US"/>
            </a:br>
            <a:r>
              <a:rPr lang="en-US"/>
              <a:t>Client Socket</a:t>
            </a:r>
            <a:endParaRPr/>
          </a:p>
        </p:txBody>
      </p:sp>
      <p:sp>
        <p:nvSpPr>
          <p:cNvPr id="1021" name="Google Shape;1021;p58"/>
          <p:cNvSpPr txBox="1">
            <a:spLocks noGrp="1"/>
          </p:cNvSpPr>
          <p:nvPr>
            <p:ph type="body" idx="1"/>
          </p:nvPr>
        </p:nvSpPr>
        <p:spPr>
          <a:xfrm>
            <a:off x="3677813" y="4329292"/>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Network Communication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Creating a Socket: Client Side</a:t>
            </a:r>
            <a:endParaRPr dirty="0"/>
          </a:p>
        </p:txBody>
      </p:sp>
      <p:sp>
        <p:nvSpPr>
          <p:cNvPr id="1028" name="Google Shape;1028;p5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graphicFrame>
        <p:nvGraphicFramePr>
          <p:cNvPr id="1029" name="Google Shape;1029;p59"/>
          <p:cNvGraphicFramePr/>
          <p:nvPr>
            <p:extLst>
              <p:ext uri="{D42A27DB-BD31-4B8C-83A1-F6EECF244321}">
                <p14:modId xmlns:p14="http://schemas.microsoft.com/office/powerpoint/2010/main" val="2823790348"/>
              </p:ext>
            </p:extLst>
          </p:nvPr>
        </p:nvGraphicFramePr>
        <p:xfrm>
          <a:off x="370921" y="2542511"/>
          <a:ext cx="2643900" cy="1542475"/>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dk1"/>
                          </a:solidFill>
                          <a:latin typeface="Calibri" panose="020F0502020204030204" pitchFamily="34" charset="0"/>
                          <a:ea typeface="Calibri"/>
                          <a:cs typeface="Calibri" panose="020F0502020204030204" pitchFamily="34" charset="0"/>
                          <a:sym typeface="Calibri"/>
                        </a:rPr>
                        <a:t>The first steps are similar to the server side.</a:t>
                      </a:r>
                      <a:endParaRPr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library is imported, and the object is created.</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30" name="Google Shape;1030;p59"/>
          <p:cNvSpPr txBox="1">
            <a:spLocks noGrp="1"/>
          </p:cNvSpPr>
          <p:nvPr>
            <p:ph type="body" idx="2"/>
          </p:nvPr>
        </p:nvSpPr>
        <p:spPr>
          <a:xfrm>
            <a:off x="3402469" y="1704976"/>
            <a:ext cx="8270828"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a:solidFill>
                  <a:srgbClr val="CC7832"/>
                </a:solidFill>
              </a:rPr>
              <a:t>import </a:t>
            </a:r>
            <a:r>
              <a:rPr lang="en-US" sz="2000" b="0" i="0" u="none" strike="noStrike" cap="none">
                <a:solidFill>
                  <a:srgbClr val="A9B7C6"/>
                </a:solidFill>
              </a:rPr>
              <a:t>socket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 = socket.socket()</a:t>
            </a:r>
            <a:br>
              <a:rPr lang="en-US" sz="2000" b="0" i="0" u="none" strike="noStrike" cap="none">
                <a:solidFill>
                  <a:srgbClr val="A9B7C6"/>
                </a:solidFill>
              </a:rPr>
            </a:br>
            <a:br>
              <a:rPr lang="en-US" sz="2000" b="0" i="0" u="none" strike="noStrike" cap="none">
                <a:solidFill>
                  <a:srgbClr val="A9B7C6"/>
                </a:solidFill>
              </a:rPr>
            </a:br>
            <a:endParaRPr b="0" i="0" u="none" strike="noStrike" cap="none">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6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Establishing a Connection</a:t>
            </a:r>
            <a:endParaRPr/>
          </a:p>
        </p:txBody>
      </p:sp>
      <p:sp>
        <p:nvSpPr>
          <p:cNvPr id="1037" name="Google Shape;1037;p6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sp>
        <p:nvSpPr>
          <p:cNvPr id="1038" name="Google Shape;1038;p60"/>
          <p:cNvSpPr txBox="1">
            <a:spLocks noGrp="1"/>
          </p:cNvSpPr>
          <p:nvPr>
            <p:ph type="body" idx="2"/>
          </p:nvPr>
        </p:nvSpPr>
        <p:spPr>
          <a:xfrm>
            <a:off x="3402469" y="1704976"/>
            <a:ext cx="8270828"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a:solidFill>
                  <a:srgbClr val="CC7832"/>
                </a:solidFill>
              </a:rPr>
              <a:t>import </a:t>
            </a:r>
            <a:r>
              <a:rPr lang="en-US" sz="2000" b="0" i="0" u="none" strike="noStrike" cap="none">
                <a:solidFill>
                  <a:srgbClr val="A9B7C6"/>
                </a:solidFill>
              </a:rPr>
              <a:t>socket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 = socket.socket()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new_socket.connect((</a:t>
            </a:r>
            <a:r>
              <a:rPr lang="en-US" sz="2000" b="0" i="0" u="none" strike="noStrike" cap="none">
                <a:solidFill>
                  <a:srgbClr val="6A8759"/>
                </a:solidFill>
              </a:rPr>
              <a:t>"10.0.0.5"</a:t>
            </a:r>
            <a:r>
              <a:rPr lang="en-US" sz="2000" b="0" i="0" u="none" strike="noStrike" cap="none">
                <a:solidFill>
                  <a:srgbClr val="CC7832"/>
                </a:solidFill>
              </a:rPr>
              <a:t>, </a:t>
            </a:r>
            <a:r>
              <a:rPr lang="en-US" sz="2000" b="0" i="0" u="none" strike="noStrike" cap="none">
                <a:solidFill>
                  <a:srgbClr val="6897BB"/>
                </a:solidFill>
              </a:rPr>
              <a:t>50000</a:t>
            </a:r>
            <a:r>
              <a:rPr lang="en-US" sz="2000" b="0" i="0" u="none" strike="noStrike" cap="none">
                <a:solidFill>
                  <a:srgbClr val="A9B7C6"/>
                </a:solidFill>
              </a:rPr>
              <a:t>))</a:t>
            </a:r>
            <a:endParaRPr sz="2000" b="0" i="0" u="none" strike="noStrike" cap="none">
              <a:solidFill>
                <a:srgbClr val="A9B7C6"/>
              </a:solidFill>
            </a:endParaRPr>
          </a:p>
          <a:p>
            <a:pPr marL="0" marR="0" lvl="0" indent="0" algn="l" rtl="0">
              <a:lnSpc>
                <a:spcPct val="100000"/>
              </a:lnSpc>
              <a:spcBef>
                <a:spcPts val="0"/>
              </a:spcBef>
              <a:spcAft>
                <a:spcPts val="0"/>
              </a:spcAft>
              <a:buClr>
                <a:schemeClr val="lt1"/>
              </a:buClr>
              <a:buSzPts val="2000"/>
              <a:buFont typeface="Consolas"/>
              <a:buNone/>
            </a:pPr>
            <a:endParaRPr sz="2000">
              <a:solidFill>
                <a:srgbClr val="A9B7C6"/>
              </a:solidFill>
            </a:endParaRPr>
          </a:p>
          <a:p>
            <a:pPr marL="0" marR="0" lvl="0" indent="0" algn="l" rtl="0">
              <a:lnSpc>
                <a:spcPct val="100000"/>
              </a:lnSpc>
              <a:spcBef>
                <a:spcPts val="0"/>
              </a:spcBef>
              <a:spcAft>
                <a:spcPts val="0"/>
              </a:spcAft>
              <a:buClr>
                <a:srgbClr val="A9B7C6"/>
              </a:buClr>
              <a:buSzPts val="2000"/>
              <a:buFont typeface="Consolas"/>
              <a:buNone/>
            </a:pPr>
            <a:r>
              <a:rPr lang="en-US" sz="2000">
                <a:solidFill>
                  <a:srgbClr val="A9B7C6"/>
                </a:solidFill>
              </a:rPr>
              <a:t>n</a:t>
            </a:r>
            <a:r>
              <a:rPr lang="en-US" sz="2000" b="0" i="0" u="none" strike="noStrike" cap="none">
                <a:solidFill>
                  <a:srgbClr val="A9B7C6"/>
                </a:solidFill>
              </a:rPr>
              <a:t>ew_socket.close()</a:t>
            </a:r>
            <a:endParaRPr sz="2000" b="0" i="0" u="none" strike="noStrike" cap="none">
              <a:solidFill>
                <a:schemeClr val="dk1"/>
              </a:solidFill>
            </a:endParaRPr>
          </a:p>
        </p:txBody>
      </p:sp>
      <p:graphicFrame>
        <p:nvGraphicFramePr>
          <p:cNvPr id="1039" name="Google Shape;1039;p60"/>
          <p:cNvGraphicFramePr/>
          <p:nvPr>
            <p:extLst>
              <p:ext uri="{D42A27DB-BD31-4B8C-83A1-F6EECF244321}">
                <p14:modId xmlns:p14="http://schemas.microsoft.com/office/powerpoint/2010/main" val="1541647804"/>
              </p:ext>
            </p:extLst>
          </p:nvPr>
        </p:nvGraphicFramePr>
        <p:xfrm>
          <a:off x="518703" y="2524038"/>
          <a:ext cx="2643900" cy="298709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Next, the client needs to establish a connection.</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latin typeface="Calibri" panose="020F0502020204030204" pitchFamily="34" charset="0"/>
                          <a:cs typeface="Calibri" panose="020F0502020204030204" pitchFamily="34" charset="0"/>
                        </a:rPr>
                        <a:t>The connection requires parameters similar to the binding.</a:t>
                      </a: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Just like with the server side, the connection must be closed when communication ends.</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Connection Error Handling</a:t>
            </a:r>
            <a:endParaRPr/>
          </a:p>
        </p:txBody>
      </p:sp>
      <p:sp>
        <p:nvSpPr>
          <p:cNvPr id="1046" name="Google Shape;1046;p6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graphicFrame>
        <p:nvGraphicFramePr>
          <p:cNvPr id="1047" name="Google Shape;1047;p61"/>
          <p:cNvGraphicFramePr/>
          <p:nvPr>
            <p:extLst>
              <p:ext uri="{D42A27DB-BD31-4B8C-83A1-F6EECF244321}">
                <p14:modId xmlns:p14="http://schemas.microsoft.com/office/powerpoint/2010/main" val="1357235762"/>
              </p:ext>
            </p:extLst>
          </p:nvPr>
        </p:nvGraphicFramePr>
        <p:xfrm>
          <a:off x="518703" y="2524038"/>
          <a:ext cx="2643900" cy="2731205"/>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A client cannot connect to a non-existing server.</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If it tries, an exception will be raised, and the program will be terminated.</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error can be handled by a </a:t>
                      </a:r>
                      <a:r>
                        <a:rPr lang="en-US" sz="1800" b="1" i="1" u="none" strike="noStrike" cap="none" dirty="0">
                          <a:latin typeface="Calibri" panose="020F0502020204030204" pitchFamily="34" charset="0"/>
                          <a:cs typeface="Calibri" panose="020F0502020204030204" pitchFamily="34" charset="0"/>
                        </a:rPr>
                        <a:t>try &amp; except</a:t>
                      </a:r>
                      <a:r>
                        <a:rPr lang="en-US" sz="1800" b="1" u="none" strike="noStrike" cap="none" dirty="0">
                          <a:latin typeface="Calibri" panose="020F0502020204030204" pitchFamily="34" charset="0"/>
                          <a:cs typeface="Calibri" panose="020F0502020204030204" pitchFamily="34" charset="0"/>
                        </a:rPr>
                        <a:t> </a:t>
                      </a:r>
                      <a:r>
                        <a:rPr lang="en-US" sz="1800" u="none" strike="noStrike" cap="none" dirty="0">
                          <a:latin typeface="Calibri" panose="020F0502020204030204" pitchFamily="34" charset="0"/>
                          <a:cs typeface="Calibri" panose="020F0502020204030204" pitchFamily="34" charset="0"/>
                        </a:rPr>
                        <a:t>block.</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48" name="Google Shape;1048;p61"/>
          <p:cNvSpPr txBox="1">
            <a:spLocks noGrp="1"/>
          </p:cNvSpPr>
          <p:nvPr>
            <p:ph type="body" idx="2"/>
          </p:nvPr>
        </p:nvSpPr>
        <p:spPr>
          <a:xfrm>
            <a:off x="3402468" y="1704976"/>
            <a:ext cx="8370431"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a:solidFill>
                  <a:srgbClr val="CC7832"/>
                </a:solidFill>
              </a:rPr>
              <a:t>import </a:t>
            </a:r>
            <a:r>
              <a:rPr lang="en-US" sz="2000" b="0" i="0" u="none" strike="noStrike" cap="none">
                <a:solidFill>
                  <a:srgbClr val="A9B7C6"/>
                </a:solidFill>
              </a:rPr>
              <a:t>socket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 = socket.socket()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CC7832"/>
                </a:solidFill>
              </a:rPr>
              <a:t>try</a:t>
            </a:r>
            <a:r>
              <a:rPr lang="en-US" sz="2000" b="0" i="0" u="none" strike="noStrike" cap="none">
                <a:solidFill>
                  <a:srgbClr val="A9B7C6"/>
                </a:solidFill>
              </a:rPr>
              <a:t>:</a:t>
            </a:r>
            <a:br>
              <a:rPr lang="en-US" sz="2000" b="0" i="0" u="none" strike="noStrike" cap="none">
                <a:solidFill>
                  <a:srgbClr val="A9B7C6"/>
                </a:solidFill>
              </a:rPr>
            </a:br>
            <a:r>
              <a:rPr lang="en-US" sz="2000" b="0" i="0" u="none" strike="noStrike" cap="none">
                <a:solidFill>
                  <a:srgbClr val="A9B7C6"/>
                </a:solidFill>
              </a:rPr>
              <a:t>    new_socket.connect((</a:t>
            </a:r>
            <a:r>
              <a:rPr lang="en-US" sz="2000" b="0" i="0" u="none" strike="noStrike" cap="none">
                <a:solidFill>
                  <a:srgbClr val="6A8759"/>
                </a:solidFill>
              </a:rPr>
              <a:t>"10.0.0.5"</a:t>
            </a:r>
            <a:r>
              <a:rPr lang="en-US" sz="2000" b="0" i="0" u="none" strike="noStrike" cap="none">
                <a:solidFill>
                  <a:srgbClr val="CC7832"/>
                </a:solidFill>
              </a:rPr>
              <a:t>, </a:t>
            </a:r>
            <a:r>
              <a:rPr lang="en-US" sz="2000" b="0" i="0" u="none" strike="noStrike" cap="none">
                <a:solidFill>
                  <a:srgbClr val="6897BB"/>
                </a:solidFill>
              </a:rPr>
              <a:t>50000</a:t>
            </a:r>
            <a:r>
              <a:rPr lang="en-US" sz="2000" b="0" i="0" u="none" strike="noStrike" cap="none">
                <a:solidFill>
                  <a:srgbClr val="A9B7C6"/>
                </a:solidFill>
              </a:rPr>
              <a: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CC7832"/>
                </a:solidFill>
              </a:rPr>
              <a:t>except</a:t>
            </a:r>
            <a:r>
              <a:rPr lang="en-US" sz="2000" b="0" i="0" u="none" strike="noStrike" cap="none">
                <a:solidFill>
                  <a:srgbClr val="A9B7C6"/>
                </a:solidFill>
              </a:rPr>
              <a:t>:</a:t>
            </a:r>
            <a:br>
              <a:rPr lang="en-US" sz="2000" b="0" i="0" u="none" strike="noStrike" cap="none">
                <a:solidFill>
                  <a:srgbClr val="A9B7C6"/>
                </a:solidFill>
              </a:rPr>
            </a:br>
            <a:r>
              <a:rPr lang="en-US" sz="2000" b="0" i="0" u="none" strike="noStrike" cap="none">
                <a:solidFill>
                  <a:srgbClr val="A9B7C6"/>
                </a:solidFill>
              </a:rPr>
              <a:t>    </a:t>
            </a:r>
            <a:r>
              <a:rPr lang="en-US" sz="2000" b="0" i="0" u="none" strike="noStrike" cap="none">
                <a:solidFill>
                  <a:srgbClr val="8888C6"/>
                </a:solidFill>
              </a:rPr>
              <a:t>print</a:t>
            </a:r>
            <a:r>
              <a:rPr lang="en-US" sz="2000" b="0" i="0" u="none" strike="noStrike" cap="none">
                <a:solidFill>
                  <a:srgbClr val="A9B7C6"/>
                </a:solidFill>
              </a:rPr>
              <a:t>(</a:t>
            </a:r>
            <a:r>
              <a:rPr lang="en-US" sz="2000" b="0" i="0" u="none" strike="noStrike" cap="none">
                <a:solidFill>
                  <a:srgbClr val="6A8759"/>
                </a:solidFill>
              </a:rPr>
              <a:t>"The connection was refused"</a:t>
            </a:r>
            <a:r>
              <a:rPr lang="en-US" sz="2000" b="0" i="0" u="none" strike="noStrike" cap="none">
                <a:solidFill>
                  <a:srgbClr val="A9B7C6"/>
                </a:solidFill>
              </a:rPr>
              <a:t>)</a:t>
            </a:r>
            <a:br>
              <a:rPr lang="en-US" sz="2000" b="0" i="0" u="none" strike="noStrike" cap="none">
                <a:solidFill>
                  <a:srgbClr val="A9B7C6"/>
                </a:solidFill>
              </a:rPr>
            </a:br>
            <a:r>
              <a:rPr lang="en-US" sz="2000" b="0" i="0" u="none" strike="noStrike" cap="none">
                <a:solidFill>
                  <a:srgbClr val="A9B7C6"/>
                </a:solidFill>
              </a:rPr>
              <a:t>new_socket.close()</a:t>
            </a:r>
            <a:endParaRPr sz="2000" b="0" i="0" u="none" strike="noStrike" cap="none">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pic>
        <p:nvPicPr>
          <p:cNvPr id="1054" name="Google Shape;1054;p62"/>
          <p:cNvPicPr preferRelativeResize="0">
            <a:picLocks noGrp="1"/>
          </p:cNvPicPr>
          <p:nvPr>
            <p:ph type="pic" idx="2"/>
          </p:nvPr>
        </p:nvPicPr>
        <p:blipFill rotWithShape="1">
          <a:blip r:embed="rId3">
            <a:alphaModFix/>
          </a:blip>
          <a:srcRect/>
          <a:stretch/>
        </p:blipFill>
        <p:spPr>
          <a:xfrm>
            <a:off x="3402000" y="1706400"/>
            <a:ext cx="8355600" cy="4701600"/>
          </a:xfrm>
          <a:prstGeom prst="roundRect">
            <a:avLst>
              <a:gd name="adj" fmla="val 1110"/>
            </a:avLst>
          </a:prstGeom>
          <a:noFill/>
          <a:ln>
            <a:noFill/>
          </a:ln>
          <a:effectLst>
            <a:outerShdw blurRad="50800" dist="38100" dir="2700000" algn="tl" rotWithShape="0">
              <a:srgbClr val="000000">
                <a:alpha val="40000"/>
              </a:srgbClr>
            </a:outerShdw>
          </a:effectLst>
        </p:spPr>
      </p:pic>
      <p:sp>
        <p:nvSpPr>
          <p:cNvPr id="1055" name="Google Shape;1055;p62"/>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Client to </a:t>
            </a:r>
            <a:r>
              <a:rPr lang="en-US" dirty="0" err="1"/>
              <a:t>netcat</a:t>
            </a:r>
            <a:r>
              <a:rPr lang="en-US" dirty="0"/>
              <a:t>: </a:t>
            </a:r>
            <a:r>
              <a:rPr lang="en-US" dirty="0" err="1"/>
              <a:t>netcat</a:t>
            </a:r>
            <a:r>
              <a:rPr lang="en-US" dirty="0"/>
              <a:t> Side</a:t>
            </a:r>
            <a:endParaRPr dirty="0"/>
          </a:p>
        </p:txBody>
      </p:sp>
      <p:sp>
        <p:nvSpPr>
          <p:cNvPr id="1056" name="Google Shape;1056;p6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Client Socket</a:t>
            </a:r>
            <a:endParaRPr/>
          </a:p>
        </p:txBody>
      </p:sp>
      <p:graphicFrame>
        <p:nvGraphicFramePr>
          <p:cNvPr id="1057" name="Google Shape;1057;p62"/>
          <p:cNvGraphicFramePr/>
          <p:nvPr>
            <p:extLst>
              <p:ext uri="{D42A27DB-BD31-4B8C-83A1-F6EECF244321}">
                <p14:modId xmlns:p14="http://schemas.microsoft.com/office/powerpoint/2010/main" val="4202191063"/>
              </p:ext>
            </p:extLst>
          </p:nvPr>
        </p:nvGraphicFramePr>
        <p:xfrm>
          <a:off x="518703" y="2524038"/>
          <a:ext cx="2643900" cy="1542475"/>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u="none" strike="noStrike" cap="none" dirty="0" err="1">
                          <a:latin typeface="Calibri" panose="020F0502020204030204" pitchFamily="34" charset="0"/>
                          <a:cs typeface="Calibri" panose="020F0502020204030204" pitchFamily="34" charset="0"/>
                        </a:rPr>
                        <a:t>netcat</a:t>
                      </a:r>
                      <a:r>
                        <a:rPr lang="en-US" sz="1800" b="0" u="none" strike="noStrike" cap="none" dirty="0">
                          <a:latin typeface="Calibri" panose="020F0502020204030204" pitchFamily="34" charset="0"/>
                          <a:cs typeface="Calibri" panose="020F0502020204030204" pitchFamily="34" charset="0"/>
                        </a:rPr>
                        <a:t> can also act as a server to test clients.</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It is configured to listen to incoming connections.</a:t>
                      </a: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63"/>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3600"/>
              <a:buFont typeface="Calibri"/>
              <a:buNone/>
            </a:pPr>
            <a:r>
              <a:rPr lang="en-US" dirty="0"/>
              <a:t>Lab PY-06-L1</a:t>
            </a:r>
            <a:endParaRPr dirty="0"/>
          </a:p>
        </p:txBody>
      </p:sp>
      <p:sp>
        <p:nvSpPr>
          <p:cNvPr id="1063" name="Google Shape;1063;p63"/>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What Are Sockets?</a:t>
            </a:r>
            <a:endParaRPr dirty="0"/>
          </a:p>
          <a:p>
            <a:pPr marL="0" lvl="0" indent="0" algn="ctr" rtl="0">
              <a:spcBef>
                <a:spcPts val="520"/>
              </a:spcBef>
              <a:spcAft>
                <a:spcPts val="0"/>
              </a:spcAft>
              <a:buClr>
                <a:schemeClr val="lt1"/>
              </a:buClr>
              <a:buSzPts val="2600"/>
              <a:buNone/>
            </a:pPr>
            <a:r>
              <a:rPr lang="en-US" dirty="0"/>
              <a:t>30–45 Min.</a:t>
            </a:r>
            <a:endParaRPr dirty="0"/>
          </a:p>
        </p:txBody>
      </p:sp>
      <p:sp>
        <p:nvSpPr>
          <p:cNvPr id="1064" name="Google Shape;1064;p63"/>
          <p:cNvSpPr txBox="1">
            <a:spLocks noGrp="1"/>
          </p:cNvSpPr>
          <p:nvPr>
            <p:ph type="body" idx="2"/>
          </p:nvPr>
        </p:nvSpPr>
        <p:spPr>
          <a:xfrm>
            <a:off x="5899468" y="1459030"/>
            <a:ext cx="4482206" cy="783880"/>
          </a:xfrm>
          <a:prstGeom prst="rect">
            <a:avLst/>
          </a:prstGeom>
          <a:noFill/>
          <a:ln>
            <a:noFill/>
          </a:ln>
        </p:spPr>
        <p:txBody>
          <a:bodyPr spcFirstLastPara="1" wrap="square" lIns="91425" tIns="45700" rIns="91425" bIns="45700" anchor="ctr"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Implement the required commands to create a client connection to a listening server.</a:t>
            </a:r>
            <a:endParaRPr lang="en-US" sz="1800" dirty="0">
              <a:effectLst/>
              <a:latin typeface="Calibri" panose="020F0502020204030204" pitchFamily="34" charset="0"/>
              <a:ea typeface="Calibri" panose="020F0502020204030204" pitchFamily="34" charset="0"/>
            </a:endParaRPr>
          </a:p>
        </p:txBody>
      </p:sp>
      <p:sp>
        <p:nvSpPr>
          <p:cNvPr id="1065" name="Google Shape;1065;p63"/>
          <p:cNvSpPr txBox="1">
            <a:spLocks noGrp="1"/>
          </p:cNvSpPr>
          <p:nvPr>
            <p:ph type="body" idx="3"/>
          </p:nvPr>
        </p:nvSpPr>
        <p:spPr>
          <a:xfrm>
            <a:off x="6692172" y="2868239"/>
            <a:ext cx="4887203" cy="1746851"/>
          </a:xfrm>
          <a:prstGeom prst="rect">
            <a:avLst/>
          </a:prstGeom>
          <a:noFill/>
          <a:ln>
            <a:noFill/>
          </a:ln>
        </p:spPr>
        <p:txBody>
          <a:bodyPr spcFirstLastPara="1" wrap="square" lIns="91425" tIns="45700" rIns="91425" bIns="45700" anchor="t" anchorCtr="0">
            <a:noAutofit/>
          </a:bodyPr>
          <a:lstStyle/>
          <a:p>
            <a:r>
              <a:rPr lang="en-US" sz="1670" dirty="0">
                <a:solidFill>
                  <a:srgbClr val="212121"/>
                </a:solidFill>
                <a:effectLst/>
                <a:latin typeface="Calibri" panose="020F0502020204030204" pitchFamily="34" charset="0"/>
              </a:rPr>
              <a:t>Sign into the </a:t>
            </a:r>
            <a:r>
              <a:rPr lang="en-US" sz="1670" b="1" dirty="0">
                <a:solidFill>
                  <a:srgbClr val="212121"/>
                </a:solidFill>
                <a:effectLst/>
                <a:latin typeface="Calibri" panose="020F0502020204030204" pitchFamily="34" charset="0"/>
              </a:rPr>
              <a:t>TDX Arena </a:t>
            </a:r>
            <a:r>
              <a:rPr lang="en-US" sz="1670" dirty="0">
                <a:solidFill>
                  <a:srgbClr val="212121"/>
                </a:solidFill>
                <a:effectLst/>
                <a:latin typeface="Calibri" panose="020F0502020204030204" pitchFamily="34" charset="0"/>
              </a:rPr>
              <a:t>platform.</a:t>
            </a:r>
          </a:p>
          <a:p>
            <a:r>
              <a:rPr lang="en-US" sz="1670" dirty="0">
                <a:solidFill>
                  <a:srgbClr val="212121"/>
                </a:solidFill>
                <a:effectLst/>
                <a:latin typeface="Calibri" panose="020F0502020204030204" pitchFamily="34" charset="0"/>
              </a:rPr>
              <a:t>Navigate to the </a:t>
            </a:r>
            <a:r>
              <a:rPr lang="en-US" sz="1670" b="1" dirty="0">
                <a:solidFill>
                  <a:srgbClr val="212121"/>
                </a:solidFill>
                <a:effectLst/>
                <a:latin typeface="Calibri" panose="020F0502020204030204" pitchFamily="34" charset="0"/>
              </a:rPr>
              <a:t>Practice Arena</a:t>
            </a:r>
            <a:r>
              <a:rPr lang="en-US" sz="1670" dirty="0">
                <a:solidFill>
                  <a:srgbClr val="212121"/>
                </a:solidFill>
                <a:effectLst/>
                <a:latin typeface="Calibri" panose="020F0502020204030204" pitchFamily="34" charset="0"/>
              </a:rPr>
              <a:t>.</a:t>
            </a:r>
          </a:p>
          <a:p>
            <a:r>
              <a:rPr lang="en-US" sz="1670" dirty="0">
                <a:solidFill>
                  <a:srgbClr val="212121"/>
                </a:solidFill>
                <a:latin typeface="Calibri" panose="020F0502020204030204" pitchFamily="34" charset="0"/>
              </a:rPr>
              <a:t>N</a:t>
            </a:r>
            <a:r>
              <a:rPr lang="en-US" sz="1670" dirty="0">
                <a:solidFill>
                  <a:srgbClr val="212121"/>
                </a:solidFill>
                <a:effectLst/>
                <a:latin typeface="Calibri" panose="020F0502020204030204" pitchFamily="34" charset="0"/>
              </a:rPr>
              <a:t>avigate to the </a:t>
            </a:r>
            <a:r>
              <a:rPr lang="en-US" sz="1670" b="1" dirty="0">
                <a:solidFill>
                  <a:srgbClr val="212121"/>
                </a:solidFill>
                <a:effectLst/>
                <a:latin typeface="Calibri" panose="020F0502020204030204" pitchFamily="34" charset="0"/>
              </a:rPr>
              <a:t>Python Programming </a:t>
            </a:r>
            <a:r>
              <a:rPr lang="en-US" sz="1670" dirty="0">
                <a:solidFill>
                  <a:srgbClr val="212121"/>
                </a:solidFill>
                <a:effectLst/>
                <a:latin typeface="Calibri" panose="020F0502020204030204" pitchFamily="34" charset="0"/>
              </a:rPr>
              <a:t>course.</a:t>
            </a:r>
          </a:p>
          <a:p>
            <a:r>
              <a:rPr lang="en-US" sz="1670" dirty="0">
                <a:latin typeface="Calibri"/>
                <a:ea typeface="Calibri"/>
                <a:cs typeface="Calibri"/>
                <a:sym typeface="Calibri"/>
              </a:rPr>
              <a:t>Select the </a:t>
            </a:r>
            <a:r>
              <a:rPr lang="en-US" sz="1670" b="1" i="1" dirty="0">
                <a:latin typeface="Calibri"/>
                <a:ea typeface="Calibri"/>
                <a:cs typeface="Calibri"/>
                <a:sym typeface="Calibri"/>
              </a:rPr>
              <a:t>PY04 Network Programming </a:t>
            </a:r>
            <a:r>
              <a:rPr lang="en-US" sz="1670" dirty="0">
                <a:latin typeface="Calibri"/>
                <a:ea typeface="Calibri"/>
                <a:cs typeface="Calibri"/>
                <a:sym typeface="Calibri"/>
              </a:rPr>
              <a:t>module</a:t>
            </a:r>
            <a:r>
              <a:rPr lang="en-US" sz="1670" dirty="0"/>
              <a:t>.</a:t>
            </a:r>
            <a:endParaRPr lang="en-US" sz="1670" dirty="0">
              <a:latin typeface="Calibri"/>
              <a:ea typeface="Calibri"/>
              <a:cs typeface="Calibri"/>
              <a:sym typeface="Calibri"/>
            </a:endParaRPr>
          </a:p>
          <a:p>
            <a:r>
              <a:rPr lang="en-US" sz="1670" dirty="0">
                <a:latin typeface="Calibri"/>
                <a:ea typeface="Calibri"/>
                <a:cs typeface="Calibri"/>
                <a:sym typeface="Calibri"/>
              </a:rPr>
              <a:t>Select the </a:t>
            </a:r>
            <a:r>
              <a:rPr lang="en-US" sz="1670" b="1" i="1" dirty="0">
                <a:latin typeface="Calibri"/>
                <a:ea typeface="Calibri"/>
                <a:cs typeface="Calibri"/>
                <a:sym typeface="Calibri"/>
              </a:rPr>
              <a:t>What </a:t>
            </a:r>
            <a:r>
              <a:rPr lang="en-US" sz="1670" b="1" i="1" dirty="0"/>
              <a:t>A</a:t>
            </a:r>
            <a:r>
              <a:rPr lang="en-US" sz="1670" b="1" i="1" dirty="0">
                <a:latin typeface="Calibri"/>
                <a:ea typeface="Calibri"/>
                <a:cs typeface="Calibri"/>
                <a:sym typeface="Calibri"/>
              </a:rPr>
              <a:t>re Sockets? </a:t>
            </a:r>
            <a:r>
              <a:rPr lang="en-US" sz="1670" dirty="0">
                <a:latin typeface="Calibri"/>
                <a:ea typeface="Calibri"/>
                <a:cs typeface="Calibri"/>
                <a:sym typeface="Calibri"/>
              </a:rPr>
              <a:t>lab.</a:t>
            </a:r>
            <a:endParaRPr sz="1670" dirty="0"/>
          </a:p>
          <a:p>
            <a:pPr marL="0" lvl="0" indent="0" algn="l" rtl="0">
              <a:spcBef>
                <a:spcPts val="360"/>
              </a:spcBef>
              <a:spcAft>
                <a:spcPts val="0"/>
              </a:spcAft>
              <a:buClr>
                <a:schemeClr val="dk1"/>
              </a:buClr>
              <a:buSzPts val="1800"/>
              <a:buNone/>
            </a:pPr>
            <a:endParaRPr sz="1800" dirty="0"/>
          </a:p>
        </p:txBody>
      </p:sp>
      <p:sp>
        <p:nvSpPr>
          <p:cNvPr id="1066" name="Google Shape;1066;p63"/>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2000"/>
              <a:buFont typeface="Calibri"/>
              <a:buChar char="•"/>
            </a:pPr>
            <a:r>
              <a:rPr lang="en-US" dirty="0"/>
              <a:t>Computer</a:t>
            </a:r>
            <a:endParaRPr dirty="0"/>
          </a:p>
          <a:p>
            <a:pPr marL="228600" lvl="0" indent="-228600" algn="l" rtl="0">
              <a:spcBef>
                <a:spcPts val="400"/>
              </a:spcBef>
              <a:spcAft>
                <a:spcPts val="0"/>
              </a:spcAft>
              <a:buClr>
                <a:schemeClr val="dk1"/>
              </a:buClr>
              <a:buSzPts val="2000"/>
              <a:buFont typeface="Calibri"/>
              <a:buChar char="•"/>
            </a:pPr>
            <a:r>
              <a:rPr lang="en-US" dirty="0"/>
              <a:t>Internet connection</a:t>
            </a:r>
            <a:endParaRPr dirty="0"/>
          </a:p>
          <a:p>
            <a:pPr marL="228600" lvl="0" indent="-228600" algn="l" rtl="0">
              <a:spcBef>
                <a:spcPts val="400"/>
              </a:spcBef>
              <a:spcAft>
                <a:spcPts val="0"/>
              </a:spcAft>
              <a:buClr>
                <a:schemeClr val="dk1"/>
              </a:buClr>
              <a:buSzPts val="2000"/>
              <a:buFont typeface="Calibri"/>
              <a:buChar char="•"/>
            </a:pPr>
            <a:r>
              <a:rPr lang="en-US" dirty="0"/>
              <a:t>Web browser</a:t>
            </a:r>
            <a:endParaRPr dirty="0"/>
          </a:p>
          <a:p>
            <a:pPr marL="228600" lvl="0" indent="-228600" algn="l" rtl="0">
              <a:spcBef>
                <a:spcPts val="400"/>
              </a:spcBef>
              <a:spcAft>
                <a:spcPts val="0"/>
              </a:spcAft>
              <a:buClr>
                <a:schemeClr val="dk1"/>
              </a:buClr>
              <a:buSzPts val="2000"/>
              <a:buFont typeface="Calibri"/>
              <a:buChar char="•"/>
            </a:pPr>
            <a:r>
              <a:rPr lang="en-US" dirty="0"/>
              <a:t>TDX Arena access</a:t>
            </a:r>
            <a:endParaRPr dirty="0"/>
          </a:p>
        </p:txBody>
      </p:sp>
      <p:sp>
        <p:nvSpPr>
          <p:cNvPr id="1067" name="Google Shape;1067;p63"/>
          <p:cNvSpPr txBox="1">
            <a:spLocks noGrp="1"/>
          </p:cNvSpPr>
          <p:nvPr>
            <p:ph type="body" idx="5"/>
          </p:nvPr>
        </p:nvSpPr>
        <p:spPr>
          <a:xfrm>
            <a:off x="8882921" y="5171292"/>
            <a:ext cx="2754204" cy="111836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dirty="0"/>
              <a:t>Python Course Textbook</a:t>
            </a:r>
          </a:p>
          <a:p>
            <a:pPr marL="0" lvl="0" indent="0" algn="l" rtl="0">
              <a:spcBef>
                <a:spcPts val="0"/>
              </a:spcBef>
              <a:spcAft>
                <a:spcPts val="0"/>
              </a:spcAft>
              <a:buClr>
                <a:schemeClr val="dk1"/>
              </a:buClr>
              <a:buSzPts val="2000"/>
              <a:buNone/>
            </a:pPr>
            <a:r>
              <a:rPr lang="en-US" dirty="0"/>
              <a:t>Chapter 6, Section 1 &amp; 2</a:t>
            </a:r>
            <a:endParaRPr dirty="0"/>
          </a:p>
        </p:txBody>
      </p:sp>
      <p:sp>
        <p:nvSpPr>
          <p:cNvPr id="1068" name="Google Shape;1068;p63"/>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t>Creating a Client Socket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64"/>
          <p:cNvSpPr txBox="1">
            <a:spLocks noGrp="1"/>
          </p:cNvSpPr>
          <p:nvPr>
            <p:ph type="title"/>
          </p:nvPr>
        </p:nvSpPr>
        <p:spPr>
          <a:xfrm>
            <a:off x="2876545" y="5120249"/>
            <a:ext cx="6438899" cy="101929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Sending Data</a:t>
            </a:r>
            <a:endParaRPr/>
          </a:p>
        </p:txBody>
      </p:sp>
      <p:sp>
        <p:nvSpPr>
          <p:cNvPr id="1074" name="Google Shape;1074;p64"/>
          <p:cNvSpPr txBox="1">
            <a:spLocks noGrp="1"/>
          </p:cNvSpPr>
          <p:nvPr>
            <p:ph type="body" idx="1"/>
          </p:nvPr>
        </p:nvSpPr>
        <p:spPr>
          <a:xfrm>
            <a:off x="3677813" y="4329292"/>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Network Communication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How Data Is Sent</a:t>
            </a:r>
            <a:endParaRPr dirty="0"/>
          </a:p>
        </p:txBody>
      </p:sp>
      <p:sp>
        <p:nvSpPr>
          <p:cNvPr id="1081" name="Google Shape;1081;p6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Sending Data</a:t>
            </a:r>
            <a:endParaRPr/>
          </a:p>
        </p:txBody>
      </p:sp>
      <p:graphicFrame>
        <p:nvGraphicFramePr>
          <p:cNvPr id="1082" name="Google Shape;1082;p65"/>
          <p:cNvGraphicFramePr/>
          <p:nvPr>
            <p:extLst>
              <p:ext uri="{D42A27DB-BD31-4B8C-83A1-F6EECF244321}">
                <p14:modId xmlns:p14="http://schemas.microsoft.com/office/powerpoint/2010/main" val="2557113362"/>
              </p:ext>
            </p:extLst>
          </p:nvPr>
        </p:nvGraphicFramePr>
        <p:xfrm>
          <a:off x="472523" y="2510619"/>
          <a:ext cx="2643900" cy="2048585"/>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946400">
                <a:tc>
                  <a:txBody>
                    <a:bodyPr/>
                    <a:lstStyle/>
                    <a:p>
                      <a:pPr marL="0" marR="0" lvl="1" indent="0" algn="l" rtl="0">
                        <a:lnSpc>
                          <a:spcPct val="100000"/>
                        </a:lnSpc>
                        <a:spcBef>
                          <a:spcPts val="0"/>
                        </a:spcBef>
                        <a:spcAft>
                          <a:spcPts val="0"/>
                        </a:spcAft>
                        <a:buClr>
                          <a:schemeClr val="dk1"/>
                        </a:buClr>
                        <a:buSzPts val="1900"/>
                        <a:buFont typeface="Calibri"/>
                        <a:buNone/>
                      </a:pPr>
                      <a:r>
                        <a:rPr lang="en-US" sz="1900" b="0" u="none" strike="noStrike" cap="none" dirty="0">
                          <a:latin typeface="Calibri" panose="020F0502020204030204" pitchFamily="34" charset="0"/>
                          <a:cs typeface="Calibri" panose="020F0502020204030204" pitchFamily="34" charset="0"/>
                        </a:rPr>
                        <a:t>Data sent between a client and server must be encoded.</a:t>
                      </a:r>
                      <a:endParaRPr sz="19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28325">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946400">
                <a:tc>
                  <a:txBody>
                    <a:bodyPr/>
                    <a:lstStyle/>
                    <a:p>
                      <a:pPr marL="0" marR="0" lvl="1" indent="0" algn="l" rtl="0">
                        <a:lnSpc>
                          <a:spcPct val="100000"/>
                        </a:lnSpc>
                        <a:spcBef>
                          <a:spcPts val="0"/>
                        </a:spcBef>
                        <a:spcAft>
                          <a:spcPts val="0"/>
                        </a:spcAft>
                        <a:buClr>
                          <a:schemeClr val="dk1"/>
                        </a:buClr>
                        <a:buSzPts val="1900"/>
                        <a:buFont typeface="Calibri"/>
                        <a:buNone/>
                      </a:pPr>
                      <a:r>
                        <a:rPr lang="en-US" sz="1900" u="none" strike="noStrike" cap="none" dirty="0">
                          <a:latin typeface="Calibri" panose="020F0502020204030204" pitchFamily="34" charset="0"/>
                          <a:cs typeface="Calibri" panose="020F0502020204030204" pitchFamily="34" charset="0"/>
                        </a:rPr>
                        <a:t>Encoding is required because a socket can only accept bytes.</a:t>
                      </a:r>
                      <a:endParaRPr sz="19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83" name="Google Shape;1083;p65"/>
          <p:cNvSpPr txBox="1">
            <a:spLocks noGrp="1"/>
          </p:cNvSpPr>
          <p:nvPr>
            <p:ph type="body" idx="2"/>
          </p:nvPr>
        </p:nvSpPr>
        <p:spPr>
          <a:xfrm>
            <a:off x="3402469" y="1704976"/>
            <a:ext cx="8370431"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a:solidFill>
                  <a:srgbClr val="CC7832"/>
                </a:solidFill>
              </a:rPr>
              <a:t>import </a:t>
            </a:r>
            <a:r>
              <a:rPr lang="en-US" sz="2000" b="0" i="0" u="none" strike="noStrike" cap="none">
                <a:solidFill>
                  <a:srgbClr val="A9B7C6"/>
                </a:solidFill>
              </a:rPr>
              <a:t>socket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 = socket.socket()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new_socket.connect((</a:t>
            </a:r>
            <a:r>
              <a:rPr lang="en-US" sz="2000" b="0" i="0" u="none" strike="noStrike" cap="none">
                <a:solidFill>
                  <a:srgbClr val="6A8759"/>
                </a:solidFill>
              </a:rPr>
              <a:t>"10.0.0.5"</a:t>
            </a:r>
            <a:r>
              <a:rPr lang="en-US" sz="2000" b="0" i="0" u="none" strike="noStrike" cap="none">
                <a:solidFill>
                  <a:srgbClr val="CC7832"/>
                </a:solidFill>
              </a:rPr>
              <a:t>, </a:t>
            </a:r>
            <a:r>
              <a:rPr lang="en-US" sz="2000" b="0" i="0" u="none" strike="noStrike" cap="none">
                <a:solidFill>
                  <a:srgbClr val="6897BB"/>
                </a:solidFill>
              </a:rPr>
              <a:t>50000</a:t>
            </a:r>
            <a:r>
              <a:rPr lang="en-US" sz="2000" b="0" i="0" u="none" strike="noStrike" cap="none">
                <a:solidFill>
                  <a:srgbClr val="A9B7C6"/>
                </a:solidFill>
              </a:rPr>
              <a: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new_socket.send(</a:t>
            </a:r>
            <a:r>
              <a:rPr lang="en-US" sz="2000" b="0" i="0" u="none" strike="noStrike" cap="none">
                <a:solidFill>
                  <a:srgbClr val="6A8759"/>
                </a:solidFill>
              </a:rPr>
              <a:t>"Hello from the other side"</a:t>
            </a:r>
            <a:r>
              <a:rPr lang="en-US" sz="2000" b="0" i="0" u="none" strike="noStrike" cap="none">
                <a:solidFill>
                  <a:srgbClr val="A9B7C6"/>
                </a:solidFill>
              </a:rPr>
              <a:t>.encode())</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new_socket.close()</a:t>
            </a:r>
            <a:endParaRPr sz="2000" b="0" i="0" u="none" strike="noStrike" cap="none">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Course Path</a:t>
            </a:r>
            <a:endParaRPr/>
          </a:p>
        </p:txBody>
      </p:sp>
      <p:sp>
        <p:nvSpPr>
          <p:cNvPr id="922" name="Google Shape;922;p48"/>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Introduction to Python for Security</a:t>
            </a:r>
            <a:endParaRPr/>
          </a:p>
        </p:txBody>
      </p:sp>
      <p:sp>
        <p:nvSpPr>
          <p:cNvPr id="923" name="Google Shape;923;p48"/>
          <p:cNvSpPr/>
          <p:nvPr/>
        </p:nvSpPr>
        <p:spPr>
          <a:xfrm>
            <a:off x="667544" y="2543174"/>
            <a:ext cx="10856912" cy="3673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2888501" y="3003545"/>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25" name="Google Shape;925;p48"/>
          <p:cNvSpPr/>
          <p:nvPr/>
        </p:nvSpPr>
        <p:spPr>
          <a:xfrm>
            <a:off x="557494" y="2237734"/>
            <a:ext cx="10856912" cy="38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557500" y="2738845"/>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1850" tIns="121850" rIns="121850" bIns="121850"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Introduction to Programming</a:t>
            </a:r>
            <a:endParaRPr/>
          </a:p>
        </p:txBody>
      </p:sp>
      <p:sp>
        <p:nvSpPr>
          <p:cNvPr id="927" name="Google Shape;927;p48"/>
          <p:cNvSpPr/>
          <p:nvPr/>
        </p:nvSpPr>
        <p:spPr>
          <a:xfrm>
            <a:off x="3441357" y="2738845"/>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1850" tIns="121850" rIns="121850" bIns="121850"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Data Types</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&amp; Conditions</a:t>
            </a:r>
            <a:endParaRPr/>
          </a:p>
        </p:txBody>
      </p:sp>
      <p:sp>
        <p:nvSpPr>
          <p:cNvPr id="928" name="Google Shape;928;p48"/>
          <p:cNvSpPr/>
          <p:nvPr/>
        </p:nvSpPr>
        <p:spPr>
          <a:xfrm>
            <a:off x="6325214" y="2738845"/>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1850" tIns="121850" rIns="121850" bIns="121850"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Loops</a:t>
            </a:r>
            <a:endParaRPr/>
          </a:p>
        </p:txBody>
      </p:sp>
      <p:sp>
        <p:nvSpPr>
          <p:cNvPr id="929" name="Google Shape;929;p48"/>
          <p:cNvSpPr/>
          <p:nvPr/>
        </p:nvSpPr>
        <p:spPr>
          <a:xfrm>
            <a:off x="9209070" y="2738845"/>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1850" tIns="121850" rIns="121850" bIns="121850"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File System &amp; Error Handling</a:t>
            </a:r>
            <a:endParaRPr/>
          </a:p>
        </p:txBody>
      </p:sp>
      <p:sp>
        <p:nvSpPr>
          <p:cNvPr id="930" name="Google Shape;930;p48"/>
          <p:cNvSpPr/>
          <p:nvPr/>
        </p:nvSpPr>
        <p:spPr>
          <a:xfrm>
            <a:off x="9215976" y="4495254"/>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1850" tIns="121850" rIns="121850" bIns="121850"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Functions</a:t>
            </a:r>
            <a:endParaRPr/>
          </a:p>
        </p:txBody>
      </p:sp>
      <p:sp>
        <p:nvSpPr>
          <p:cNvPr id="931" name="Google Shape;931;p48"/>
          <p:cNvSpPr/>
          <p:nvPr/>
        </p:nvSpPr>
        <p:spPr>
          <a:xfrm>
            <a:off x="6332120" y="4495254"/>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rgbClr val="136DEE"/>
          </a:solidFill>
          <a:ln w="25400" cap="flat" cmpd="sng">
            <a:solidFill>
              <a:srgbClr val="256DE5"/>
            </a:solidFill>
            <a:prstDash val="solid"/>
            <a:round/>
            <a:headEnd type="none" w="sm" len="sm"/>
            <a:tailEnd type="none" w="sm" len="sm"/>
          </a:ln>
        </p:spPr>
        <p:txBody>
          <a:bodyPr spcFirstLastPara="1" wrap="square" lIns="121850" tIns="121850" rIns="121850" bIns="121850" anchor="ctr" anchorCtr="0">
            <a:noAutofit/>
          </a:bodyPr>
          <a:lstStyle/>
          <a:p>
            <a:pPr marL="0" marR="0" lvl="0" indent="0" algn="ctr" rtl="0">
              <a:lnSpc>
                <a:spcPct val="90000"/>
              </a:lnSpc>
              <a:spcBef>
                <a:spcPts val="0"/>
              </a:spcBef>
              <a:spcAft>
                <a:spcPts val="0"/>
              </a:spcAft>
              <a:buNone/>
            </a:pPr>
            <a:r>
              <a:rPr lang="en-US" sz="2200">
                <a:solidFill>
                  <a:schemeClr val="lt1"/>
                </a:solidFill>
                <a:latin typeface="Calibri"/>
                <a:ea typeface="Calibri"/>
                <a:cs typeface="Calibri"/>
                <a:sym typeface="Calibri"/>
              </a:rPr>
              <a:t>Network Communication</a:t>
            </a:r>
            <a:endParaRPr/>
          </a:p>
        </p:txBody>
      </p:sp>
      <p:sp>
        <p:nvSpPr>
          <p:cNvPr id="932" name="Google Shape;932;p48"/>
          <p:cNvSpPr/>
          <p:nvPr/>
        </p:nvSpPr>
        <p:spPr>
          <a:xfrm>
            <a:off x="3448263" y="4495254"/>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1850" tIns="121850" rIns="121850" bIns="121850"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Python for Security</a:t>
            </a:r>
            <a:endParaRPr/>
          </a:p>
        </p:txBody>
      </p:sp>
      <p:sp>
        <p:nvSpPr>
          <p:cNvPr id="933" name="Google Shape;933;p48"/>
          <p:cNvSpPr/>
          <p:nvPr/>
        </p:nvSpPr>
        <p:spPr>
          <a:xfrm>
            <a:off x="5780991" y="3003545"/>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34" name="Google Shape;934;p48"/>
          <p:cNvSpPr/>
          <p:nvPr/>
        </p:nvSpPr>
        <p:spPr>
          <a:xfrm>
            <a:off x="8617497" y="3003545"/>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35" name="Google Shape;935;p48"/>
          <p:cNvSpPr/>
          <p:nvPr/>
        </p:nvSpPr>
        <p:spPr>
          <a:xfrm rot="5400000">
            <a:off x="10110396" y="3861961"/>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36" name="Google Shape;936;p48"/>
          <p:cNvSpPr/>
          <p:nvPr/>
        </p:nvSpPr>
        <p:spPr>
          <a:xfrm rot="10800000">
            <a:off x="8617496" y="4776361"/>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37" name="Google Shape;937;p48"/>
          <p:cNvSpPr/>
          <p:nvPr/>
        </p:nvSpPr>
        <p:spPr>
          <a:xfrm rot="10800000">
            <a:off x="5725006" y="4776361"/>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pic>
        <p:nvPicPr>
          <p:cNvPr id="1089" name="Google Shape;1089;p66"/>
          <p:cNvPicPr preferRelativeResize="0">
            <a:picLocks noGrp="1"/>
          </p:cNvPicPr>
          <p:nvPr>
            <p:ph type="pic" idx="2"/>
          </p:nvPr>
        </p:nvPicPr>
        <p:blipFill rotWithShape="1">
          <a:blip r:embed="rId3">
            <a:alphaModFix/>
          </a:blip>
          <a:srcRect/>
          <a:stretch/>
        </p:blipFill>
        <p:spPr>
          <a:xfrm>
            <a:off x="3402000" y="1706400"/>
            <a:ext cx="8355600" cy="4694400"/>
          </a:xfrm>
          <a:prstGeom prst="roundRect">
            <a:avLst>
              <a:gd name="adj" fmla="val 1110"/>
            </a:avLst>
          </a:prstGeom>
          <a:noFill/>
          <a:ln>
            <a:noFill/>
          </a:ln>
          <a:effectLst>
            <a:outerShdw blurRad="50800" dist="38100" dir="2700000" algn="tl" rotWithShape="0">
              <a:srgbClr val="000000">
                <a:alpha val="40000"/>
              </a:srgbClr>
            </a:outerShdw>
          </a:effectLst>
        </p:spPr>
      </p:pic>
      <p:sp>
        <p:nvSpPr>
          <p:cNvPr id="1090" name="Google Shape;1090;p66"/>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Sending Data to </a:t>
            </a:r>
            <a:r>
              <a:rPr lang="en-US" dirty="0" err="1"/>
              <a:t>netcat</a:t>
            </a:r>
            <a:endParaRPr dirty="0"/>
          </a:p>
        </p:txBody>
      </p:sp>
      <p:sp>
        <p:nvSpPr>
          <p:cNvPr id="1091" name="Google Shape;1091;p6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Sending Data</a:t>
            </a:r>
            <a:endParaRPr/>
          </a:p>
        </p:txBody>
      </p:sp>
      <p:graphicFrame>
        <p:nvGraphicFramePr>
          <p:cNvPr id="1092" name="Google Shape;1092;p66"/>
          <p:cNvGraphicFramePr/>
          <p:nvPr>
            <p:extLst>
              <p:ext uri="{D42A27DB-BD31-4B8C-83A1-F6EECF244321}">
                <p14:modId xmlns:p14="http://schemas.microsoft.com/office/powerpoint/2010/main" val="282215251"/>
              </p:ext>
            </p:extLst>
          </p:nvPr>
        </p:nvGraphicFramePr>
        <p:xfrm>
          <a:off x="555649" y="2505566"/>
          <a:ext cx="2643900" cy="207268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The </a:t>
                      </a:r>
                      <a:r>
                        <a:rPr lang="en-US" sz="1800" b="1" u="none" strike="noStrike" cap="none" dirty="0" err="1">
                          <a:latin typeface="Calibri" panose="020F0502020204030204" pitchFamily="34" charset="0"/>
                          <a:cs typeface="Calibri" panose="020F0502020204030204" pitchFamily="34" charset="0"/>
                        </a:rPr>
                        <a:t>netcat</a:t>
                      </a:r>
                      <a:r>
                        <a:rPr lang="en-US" sz="1800" b="0" u="none" strike="noStrike" cap="none" dirty="0">
                          <a:latin typeface="Calibri" panose="020F0502020204030204" pitchFamily="34" charset="0"/>
                          <a:cs typeface="Calibri" panose="020F0502020204030204" pitchFamily="34" charset="0"/>
                        </a:rPr>
                        <a:t> server decodes the message.</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u="none" strike="noStrike" cap="none" dirty="0" err="1">
                          <a:latin typeface="Calibri" panose="020F0502020204030204" pitchFamily="34" charset="0"/>
                          <a:cs typeface="Calibri" panose="020F0502020204030204" pitchFamily="34" charset="0"/>
                        </a:rPr>
                        <a:t>netcat</a:t>
                      </a:r>
                      <a:r>
                        <a:rPr lang="en-US" sz="1800" u="none" strike="noStrike" cap="none" dirty="0">
                          <a:latin typeface="Calibri" panose="020F0502020204030204" pitchFamily="34" charset="0"/>
                          <a:cs typeface="Calibri" panose="020F0502020204030204" pitchFamily="34" charset="0"/>
                        </a:rPr>
                        <a:t> accepts a connection and then prints the client’s message.</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6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Receiving Data: Server Side</a:t>
            </a:r>
            <a:endParaRPr dirty="0"/>
          </a:p>
        </p:txBody>
      </p:sp>
      <p:sp>
        <p:nvSpPr>
          <p:cNvPr id="1099" name="Google Shape;1099;p6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Sending Data</a:t>
            </a:r>
            <a:endParaRPr/>
          </a:p>
        </p:txBody>
      </p:sp>
      <p:graphicFrame>
        <p:nvGraphicFramePr>
          <p:cNvPr id="1100" name="Google Shape;1100;p67"/>
          <p:cNvGraphicFramePr/>
          <p:nvPr>
            <p:extLst>
              <p:ext uri="{D42A27DB-BD31-4B8C-83A1-F6EECF244321}">
                <p14:modId xmlns:p14="http://schemas.microsoft.com/office/powerpoint/2010/main" val="3426086193"/>
              </p:ext>
            </p:extLst>
          </p:nvPr>
        </p:nvGraphicFramePr>
        <p:xfrm>
          <a:off x="518703" y="2524038"/>
          <a:ext cx="2643900" cy="298709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i="0" u="none" strike="noStrike" cap="none" dirty="0">
                          <a:latin typeface="Calibri" panose="020F0502020204030204" pitchFamily="34" charset="0"/>
                          <a:cs typeface="Calibri" panose="020F0502020204030204" pitchFamily="34" charset="0"/>
                        </a:rPr>
                        <a:t>Python’s socket can also accept data from a client.</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A byte limitation (buffer) needs to be set for all data received.</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i="0" u="none" strike="noStrike" cap="none" dirty="0">
                          <a:latin typeface="Calibri" panose="020F0502020204030204" pitchFamily="34" charset="0"/>
                          <a:cs typeface="Calibri" panose="020F0502020204030204" pitchFamily="34" charset="0"/>
                        </a:rPr>
                        <a:t>The accepted data must be decoded to get the human-readable representation.</a:t>
                      </a:r>
                      <a:endParaRPr sz="18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01" name="Google Shape;1101;p67"/>
          <p:cNvSpPr txBox="1">
            <a:spLocks noGrp="1"/>
          </p:cNvSpPr>
          <p:nvPr>
            <p:ph type="body" idx="2"/>
          </p:nvPr>
        </p:nvSpPr>
        <p:spPr>
          <a:xfrm>
            <a:off x="3387063" y="1709795"/>
            <a:ext cx="8385837" cy="44012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a:solidFill>
                  <a:srgbClr val="CC7832"/>
                </a:solidFill>
              </a:rPr>
              <a:t>import </a:t>
            </a:r>
            <a:r>
              <a:rPr lang="en-US" sz="2000" b="0" i="0" u="none" strike="noStrike" cap="none">
                <a:solidFill>
                  <a:srgbClr val="A9B7C6"/>
                </a:solidFill>
              </a:rPr>
              <a:t>socket</a:t>
            </a:r>
            <a:br>
              <a:rPr lang="en-US" sz="2000" b="0" i="0" u="none" strike="noStrike" cap="none">
                <a:solidFill>
                  <a:srgbClr val="A9B7C6"/>
                </a:solidFill>
              </a:rPr>
            </a:br>
            <a:br>
              <a:rPr lang="en-US" sz="2000" b="0" i="0" u="none" strike="noStrike" cap="none">
                <a:solidFill>
                  <a:srgbClr val="A9B7C6"/>
                </a:solidFill>
              </a:rPr>
            </a:br>
            <a:r>
              <a:rPr lang="en-US" sz="2000" b="0" i="0" u="none" strike="noStrike" cap="none">
                <a:solidFill>
                  <a:srgbClr val="A9B7C6"/>
                </a:solidFill>
              </a:rPr>
              <a:t>new_socket = socket.socket()</a:t>
            </a:r>
            <a:br>
              <a:rPr lang="en-US" sz="2000" b="0" i="0" u="none" strike="noStrike" cap="none">
                <a:solidFill>
                  <a:srgbClr val="A9B7C6"/>
                </a:solidFill>
              </a:rPr>
            </a:br>
            <a:r>
              <a:rPr lang="en-US" sz="2000" b="0" i="0" u="none" strike="noStrike" cap="none">
                <a:solidFill>
                  <a:srgbClr val="A9B7C6"/>
                </a:solidFill>
              </a:rPr>
              <a:t>new_socket.bind((</a:t>
            </a:r>
            <a:r>
              <a:rPr lang="en-US" sz="2000" b="0" i="0" u="none" strike="noStrike" cap="none">
                <a:solidFill>
                  <a:srgbClr val="6A8759"/>
                </a:solidFill>
              </a:rPr>
              <a:t>“0.0.0.0"</a:t>
            </a:r>
            <a:r>
              <a:rPr lang="en-US" sz="2000" b="0" i="0" u="none" strike="noStrike" cap="none">
                <a:solidFill>
                  <a:srgbClr val="CC7832"/>
                </a:solidFill>
              </a:rPr>
              <a:t>, </a:t>
            </a:r>
            <a:r>
              <a:rPr lang="en-US" sz="2000" b="0" i="0" u="none" strike="noStrike" cap="none">
                <a:solidFill>
                  <a:srgbClr val="6897BB"/>
                </a:solidFill>
              </a:rPr>
              <a:t>50000</a:t>
            </a:r>
            <a:r>
              <a:rPr lang="en-US" sz="2000" b="0" i="0" u="none" strike="noStrike" cap="none">
                <a:solidFill>
                  <a:srgbClr val="A9B7C6"/>
                </a:solidFill>
              </a:rPr>
              <a:t>))</a:t>
            </a:r>
            <a:br>
              <a:rPr lang="en-US" sz="2000" b="0" i="0" u="none" strike="noStrike" cap="none">
                <a:solidFill>
                  <a:srgbClr val="A9B7C6"/>
                </a:solidFill>
              </a:rPr>
            </a:br>
            <a:r>
              <a:rPr lang="en-US" sz="2000" b="0" i="0" u="none" strike="noStrike" cap="none">
                <a:solidFill>
                  <a:srgbClr val="A9B7C6"/>
                </a:solidFill>
              </a:rPr>
              <a:t>new_socket.listen(</a:t>
            </a:r>
            <a:r>
              <a:rPr lang="en-US" sz="2000" b="0" i="0" u="none" strike="noStrike" cap="none">
                <a:solidFill>
                  <a:srgbClr val="6897BB"/>
                </a:solidFill>
              </a:rPr>
              <a:t>4</a:t>
            </a:r>
            <a:r>
              <a:rPr lang="en-US" sz="2000" b="0" i="0" u="none" strike="noStrike" cap="none">
                <a:solidFill>
                  <a:srgbClr val="A9B7C6"/>
                </a:solidFill>
              </a:rPr>
              <a:t>)</a:t>
            </a:r>
            <a:br>
              <a:rPr lang="en-US" sz="2000" b="0" i="0" u="none" strike="noStrike" cap="none">
                <a:solidFill>
                  <a:srgbClr val="A9B7C6"/>
                </a:solidFill>
              </a:rPr>
            </a:br>
            <a:r>
              <a:rPr lang="en-US" sz="2000" b="0" i="0" u="none" strike="noStrike" cap="none">
                <a:solidFill>
                  <a:srgbClr val="A9B7C6"/>
                </a:solidFill>
              </a:rPr>
              <a:t>conn</a:t>
            </a:r>
            <a:r>
              <a:rPr lang="en-US" sz="2000" b="0" i="0" u="none" strike="noStrike" cap="none">
                <a:solidFill>
                  <a:srgbClr val="CC7832"/>
                </a:solidFill>
              </a:rPr>
              <a:t>, </a:t>
            </a:r>
            <a:r>
              <a:rPr lang="en-US" sz="2000" b="0" i="0" u="none" strike="noStrike" cap="none">
                <a:solidFill>
                  <a:srgbClr val="A9B7C6"/>
                </a:solidFill>
              </a:rPr>
              <a:t>addr = new_socket.accept()</a:t>
            </a:r>
            <a:br>
              <a:rPr lang="en-US" sz="2000" b="0" i="0" u="none" strike="noStrike" cap="none">
                <a:solidFill>
                  <a:srgbClr val="A9B7C6"/>
                </a:solidFill>
              </a:rPr>
            </a:br>
            <a:r>
              <a:rPr lang="en-US" sz="2000" b="0" i="0" u="none" strike="noStrike" cap="none">
                <a:solidFill>
                  <a:srgbClr val="A9B7C6"/>
                </a:solidFill>
              </a:rPr>
              <a:t>data = conn.recv(</a:t>
            </a:r>
            <a:r>
              <a:rPr lang="en-US" sz="2000" b="0" i="0" u="none" strike="noStrike" cap="none">
                <a:solidFill>
                  <a:srgbClr val="6897BB"/>
                </a:solidFill>
              </a:rPr>
              <a:t>2048</a:t>
            </a:r>
            <a:r>
              <a:rPr lang="en-US" sz="2000" b="0" i="0" u="none" strike="noStrike" cap="none">
                <a:solidFill>
                  <a:srgbClr val="A9B7C6"/>
                </a:solidFill>
              </a:rPr>
              <a:t>).decode()</a:t>
            </a:r>
            <a:br>
              <a:rPr lang="en-US" sz="2000" b="0" i="0" u="none" strike="noStrike" cap="none">
                <a:solidFill>
                  <a:srgbClr val="A9B7C6"/>
                </a:solidFill>
              </a:rPr>
            </a:br>
            <a:r>
              <a:rPr lang="en-US" sz="2000" b="0" i="0" u="none" strike="noStrike" cap="none">
                <a:solidFill>
                  <a:srgbClr val="8888C6"/>
                </a:solidFill>
              </a:rPr>
              <a:t>print</a:t>
            </a:r>
            <a:r>
              <a:rPr lang="en-US" sz="2000" b="0" i="0" u="none" strike="noStrike" cap="none">
                <a:solidFill>
                  <a:srgbClr val="A9B7C6"/>
                </a:solidFill>
              </a:rPr>
              <a:t>(data)</a:t>
            </a:r>
            <a:br>
              <a:rPr lang="en-US" sz="2000" b="0" i="0" u="none" strike="noStrike" cap="none">
                <a:solidFill>
                  <a:srgbClr val="A9B7C6"/>
                </a:solidFill>
              </a:rPr>
            </a:br>
            <a:r>
              <a:rPr lang="en-US" sz="2000" b="0" i="0" u="none" strike="noStrike" cap="none">
                <a:solidFill>
                  <a:srgbClr val="A9B7C6"/>
                </a:solidFill>
              </a:rPr>
              <a:t>new_socket.close()</a:t>
            </a:r>
            <a:endParaRPr sz="2000" b="0" i="0" u="none" strike="noStrike" cap="none">
              <a:solidFill>
                <a:srgbClr val="A9B7C6"/>
              </a:solidFill>
            </a:endParaRPr>
          </a:p>
          <a:p>
            <a:pPr marL="0" marR="0" lvl="0" indent="0" algn="l" rtl="0">
              <a:lnSpc>
                <a:spcPct val="100000"/>
              </a:lnSpc>
              <a:spcBef>
                <a:spcPts val="0"/>
              </a:spcBef>
              <a:spcAft>
                <a:spcPts val="0"/>
              </a:spcAft>
              <a:buClr>
                <a:schemeClr val="lt1"/>
              </a:buClr>
              <a:buSzPts val="2000"/>
              <a:buFont typeface="Consolas"/>
              <a:buNone/>
            </a:pPr>
            <a:endParaRPr sz="2000">
              <a:solidFill>
                <a:srgbClr val="A9B7C6"/>
              </a:solidFill>
            </a:endParaRPr>
          </a:p>
          <a:p>
            <a:pPr marL="0" marR="0" lvl="0" indent="0" algn="l" rtl="0">
              <a:lnSpc>
                <a:spcPct val="100000"/>
              </a:lnSpc>
              <a:spcBef>
                <a:spcPts val="0"/>
              </a:spcBef>
              <a:spcAft>
                <a:spcPts val="0"/>
              </a:spcAft>
              <a:buClr>
                <a:srgbClr val="A9B7C6"/>
              </a:buClr>
              <a:buSzPts val="2000"/>
              <a:buFont typeface="Consolas"/>
              <a:buNone/>
            </a:pPr>
            <a:r>
              <a:rPr lang="en-US" sz="2000" b="0" i="0" u="none" strike="noStrike" cap="none">
                <a:solidFill>
                  <a:srgbClr val="A9B7C6"/>
                </a:solidFill>
              </a:rPr>
              <a:t>----------------------------------------------------------</a:t>
            </a:r>
            <a:endParaRPr/>
          </a:p>
          <a:p>
            <a:pPr marL="0" marR="0" lvl="0" indent="0" algn="l" rtl="0">
              <a:lnSpc>
                <a:spcPct val="100000"/>
              </a:lnSpc>
              <a:spcBef>
                <a:spcPts val="0"/>
              </a:spcBef>
              <a:spcAft>
                <a:spcPts val="0"/>
              </a:spcAft>
              <a:buClr>
                <a:srgbClr val="A9B7C6"/>
              </a:buClr>
              <a:buSzPts val="2000"/>
              <a:buFont typeface="Consolas"/>
              <a:buNone/>
            </a:pPr>
            <a:r>
              <a:rPr lang="en-US" sz="2000">
                <a:solidFill>
                  <a:srgbClr val="A9B7C6"/>
                </a:solidFill>
              </a:rPr>
              <a:t>Hello from the other side</a:t>
            </a:r>
            <a:endParaRPr/>
          </a:p>
          <a:p>
            <a:pPr marL="0" marR="0" lvl="0" indent="0" algn="l" rtl="0">
              <a:lnSpc>
                <a:spcPct val="100000"/>
              </a:lnSpc>
              <a:spcBef>
                <a:spcPts val="0"/>
              </a:spcBef>
              <a:spcAft>
                <a:spcPts val="0"/>
              </a:spcAft>
              <a:buClr>
                <a:schemeClr val="lt1"/>
              </a:buClr>
              <a:buSzPts val="2000"/>
              <a:buFont typeface="Consolas"/>
              <a:buNone/>
            </a:pPr>
            <a:endParaRPr sz="2000" b="0" i="0" u="none" strike="noStrike" cap="none">
              <a:solidFill>
                <a:srgbClr val="A9B7C6"/>
              </a:solidFill>
            </a:endParaRPr>
          </a:p>
          <a:p>
            <a:pPr marL="0" marR="0" lvl="0" indent="0" algn="l" rtl="0">
              <a:lnSpc>
                <a:spcPct val="100000"/>
              </a:lnSpc>
              <a:spcBef>
                <a:spcPts val="0"/>
              </a:spcBef>
              <a:spcAft>
                <a:spcPts val="0"/>
              </a:spcAft>
              <a:buClr>
                <a:srgbClr val="A9B7C6"/>
              </a:buClr>
              <a:buSzPts val="2000"/>
              <a:buFont typeface="Consolas"/>
              <a:buNone/>
            </a:pPr>
            <a:r>
              <a:rPr lang="en-US" sz="2000">
                <a:solidFill>
                  <a:srgbClr val="A9B7C6"/>
                </a:solidFill>
              </a:rPr>
              <a:t>Process finished with exit code 0</a:t>
            </a:r>
            <a:endParaRPr sz="1800" b="0" i="0" u="none" strike="noStrike" cap="none">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6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Receiving Data: Client Side</a:t>
            </a:r>
            <a:endParaRPr dirty="0"/>
          </a:p>
        </p:txBody>
      </p:sp>
      <p:sp>
        <p:nvSpPr>
          <p:cNvPr id="1108" name="Google Shape;1108;p6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Sending Data</a:t>
            </a:r>
            <a:endParaRPr/>
          </a:p>
        </p:txBody>
      </p:sp>
      <p:graphicFrame>
        <p:nvGraphicFramePr>
          <p:cNvPr id="1109" name="Google Shape;1109;p68"/>
          <p:cNvGraphicFramePr/>
          <p:nvPr>
            <p:extLst>
              <p:ext uri="{D42A27DB-BD31-4B8C-83A1-F6EECF244321}">
                <p14:modId xmlns:p14="http://schemas.microsoft.com/office/powerpoint/2010/main" val="2461988506"/>
              </p:ext>
            </p:extLst>
          </p:nvPr>
        </p:nvGraphicFramePr>
        <p:xfrm>
          <a:off x="518703" y="2524038"/>
          <a:ext cx="2643900" cy="179836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A server typically also sends data to clients.</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i="0" u="none" strike="noStrike" cap="none" dirty="0">
                          <a:latin typeface="Calibri" panose="020F0502020204030204" pitchFamily="34" charset="0"/>
                          <a:cs typeface="Calibri" panose="020F0502020204030204" pitchFamily="34" charset="0"/>
                        </a:rPr>
                        <a:t>Clients receive the data similarly to how the server receives data.</a:t>
                      </a:r>
                      <a:endParaRPr sz="18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10" name="Google Shape;1110;p68"/>
          <p:cNvSpPr txBox="1">
            <a:spLocks noGrp="1"/>
          </p:cNvSpPr>
          <p:nvPr>
            <p:ph type="body" idx="2"/>
          </p:nvPr>
        </p:nvSpPr>
        <p:spPr>
          <a:xfrm>
            <a:off x="3387063" y="1684260"/>
            <a:ext cx="8374407"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dirty="0">
                <a:solidFill>
                  <a:srgbClr val="CC7832"/>
                </a:solidFill>
              </a:rPr>
              <a:t>import </a:t>
            </a:r>
            <a:r>
              <a:rPr lang="en-US" sz="2000" b="0" i="0" u="none" strike="noStrike" cap="none" dirty="0">
                <a:solidFill>
                  <a:srgbClr val="A9B7C6"/>
                </a:solidFill>
              </a:rPr>
              <a:t>socket</a:t>
            </a:r>
            <a:br>
              <a:rPr lang="en-US" sz="2000" b="0" i="0" u="none" strike="noStrike" cap="none" dirty="0">
                <a:solidFill>
                  <a:srgbClr val="A9B7C6"/>
                </a:solidFill>
              </a:rPr>
            </a:br>
            <a:br>
              <a:rPr lang="en-US" sz="2000" b="0" i="0" u="none" strike="noStrike" cap="none" dirty="0">
                <a:solidFill>
                  <a:srgbClr val="A9B7C6"/>
                </a:solidFill>
              </a:rPr>
            </a:br>
            <a:r>
              <a:rPr lang="en-US" sz="2000" b="0" i="0" u="none" strike="noStrike" cap="none" dirty="0" err="1">
                <a:solidFill>
                  <a:srgbClr val="A9B7C6"/>
                </a:solidFill>
              </a:rPr>
              <a:t>new_socket</a:t>
            </a:r>
            <a:r>
              <a:rPr lang="en-US" sz="2000" b="0" i="0" u="none" strike="noStrike" cap="none" dirty="0">
                <a:solidFill>
                  <a:srgbClr val="A9B7C6"/>
                </a:solidFill>
              </a:rPr>
              <a:t> = </a:t>
            </a:r>
            <a:r>
              <a:rPr lang="en-US" sz="2000" b="0" i="0" u="none" strike="noStrike" cap="none" dirty="0" err="1">
                <a:solidFill>
                  <a:srgbClr val="A9B7C6"/>
                </a:solidFill>
              </a:rPr>
              <a:t>socket.socket</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err="1">
                <a:solidFill>
                  <a:srgbClr val="A9B7C6"/>
                </a:solidFill>
              </a:rPr>
              <a:t>new_socket.connect</a:t>
            </a:r>
            <a:r>
              <a:rPr lang="en-US" sz="2000" b="0" i="0" u="none" strike="noStrike" cap="none" dirty="0">
                <a:solidFill>
                  <a:srgbClr val="A9B7C6"/>
                </a:solidFill>
              </a:rPr>
              <a:t>((</a:t>
            </a:r>
            <a:r>
              <a:rPr lang="en-US" sz="2000" b="0" i="0" u="none" strike="noStrike" cap="none" dirty="0">
                <a:solidFill>
                  <a:srgbClr val="6A8759"/>
                </a:solidFill>
              </a:rPr>
              <a:t>“10.0.0.5"</a:t>
            </a:r>
            <a:r>
              <a:rPr lang="en-US" sz="2000" b="0" i="0" u="none" strike="noStrike" cap="none" dirty="0">
                <a:solidFill>
                  <a:srgbClr val="CC7832"/>
                </a:solidFill>
              </a:rPr>
              <a:t>, </a:t>
            </a:r>
            <a:r>
              <a:rPr lang="en-US" sz="2000" b="0" i="0" u="none" strike="noStrike" cap="none" dirty="0">
                <a:solidFill>
                  <a:srgbClr val="6897BB"/>
                </a:solidFill>
              </a:rPr>
              <a:t>50000</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data = </a:t>
            </a:r>
            <a:r>
              <a:rPr lang="en-US" sz="2000" b="0" i="0" u="none" strike="noStrike" cap="none" dirty="0" err="1">
                <a:solidFill>
                  <a:srgbClr val="A9B7C6"/>
                </a:solidFill>
              </a:rPr>
              <a:t>new_socket.recv</a:t>
            </a:r>
            <a:r>
              <a:rPr lang="en-US" sz="2000" b="0" i="0" u="none" strike="noStrike" cap="none" dirty="0">
                <a:solidFill>
                  <a:srgbClr val="A9B7C6"/>
                </a:solidFill>
              </a:rPr>
              <a:t>(</a:t>
            </a:r>
            <a:r>
              <a:rPr lang="en-US" sz="2000" b="0" i="0" u="none" strike="noStrike" cap="none" dirty="0">
                <a:solidFill>
                  <a:srgbClr val="6897BB"/>
                </a:solidFill>
              </a:rPr>
              <a:t>2048</a:t>
            </a:r>
            <a:r>
              <a:rPr lang="en-US" sz="2000" b="0" i="0" u="none" strike="noStrike" cap="none" dirty="0">
                <a:solidFill>
                  <a:srgbClr val="A9B7C6"/>
                </a:solidFill>
              </a:rPr>
              <a:t>).decode()</a:t>
            </a: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(data)</a:t>
            </a:r>
            <a:br>
              <a:rPr lang="en-US" sz="2000" b="0" i="0" u="none" strike="noStrike" cap="none" dirty="0">
                <a:solidFill>
                  <a:srgbClr val="A9B7C6"/>
                </a:solidFill>
              </a:rPr>
            </a:br>
            <a:r>
              <a:rPr lang="en-US" sz="2000" b="0" i="0" u="none" strike="noStrike" cap="none" dirty="0" err="1">
                <a:solidFill>
                  <a:srgbClr val="A9B7C6"/>
                </a:solidFill>
              </a:rPr>
              <a:t>new_socket.close</a:t>
            </a:r>
            <a:r>
              <a:rPr lang="en-US" sz="2000" b="0" i="0" u="none" strike="noStrike" cap="none" dirty="0">
                <a:solidFill>
                  <a:srgbClr val="A9B7C6"/>
                </a:solidFill>
              </a:rPr>
              <a:t>()</a:t>
            </a:r>
            <a:endParaRPr sz="2000" b="0" i="0" u="none" strike="noStrike" cap="none" dirty="0">
              <a:solidFill>
                <a:srgbClr val="A9B7C6"/>
              </a:solidFill>
            </a:endParaRPr>
          </a:p>
          <a:p>
            <a:pPr marL="0" marR="0" lvl="0" indent="0" algn="l" rtl="0">
              <a:lnSpc>
                <a:spcPct val="100000"/>
              </a:lnSpc>
              <a:spcBef>
                <a:spcPts val="0"/>
              </a:spcBef>
              <a:spcAft>
                <a:spcPts val="0"/>
              </a:spcAft>
              <a:buClr>
                <a:schemeClr val="lt1"/>
              </a:buClr>
              <a:buSzPts val="2000"/>
              <a:buFont typeface="Consolas"/>
              <a:buNone/>
            </a:pPr>
            <a:endParaRPr sz="2000" dirty="0">
              <a:solidFill>
                <a:srgbClr val="A9B7C6"/>
              </a:solidFill>
            </a:endParaRPr>
          </a:p>
          <a:p>
            <a:pPr marL="0" marR="0" lvl="0" indent="0" algn="l" rtl="0">
              <a:lnSpc>
                <a:spcPct val="100000"/>
              </a:lnSpc>
              <a:spcBef>
                <a:spcPts val="0"/>
              </a:spcBef>
              <a:spcAft>
                <a:spcPts val="0"/>
              </a:spcAft>
              <a:buClr>
                <a:srgbClr val="A9B7C6"/>
              </a:buClr>
              <a:buSzPts val="2000"/>
              <a:buFont typeface="Consolas"/>
              <a:buNone/>
            </a:pPr>
            <a:r>
              <a:rPr lang="en-US" sz="2000" b="0" i="0" u="none" strike="noStrike" cap="none" dirty="0">
                <a:solidFill>
                  <a:srgbClr val="A9B7C6"/>
                </a:solidFill>
              </a:rPr>
              <a:t>----------------------------------------------------------</a:t>
            </a:r>
            <a:endParaRPr dirty="0"/>
          </a:p>
          <a:p>
            <a:pPr marL="0" marR="0" lvl="0" indent="0" algn="l" rtl="0">
              <a:lnSpc>
                <a:spcPct val="100000"/>
              </a:lnSpc>
              <a:spcBef>
                <a:spcPts val="0"/>
              </a:spcBef>
              <a:spcAft>
                <a:spcPts val="0"/>
              </a:spcAft>
              <a:buClr>
                <a:srgbClr val="A9B7C6"/>
              </a:buClr>
              <a:buSzPts val="2000"/>
              <a:buFont typeface="Consolas"/>
              <a:buNone/>
            </a:pPr>
            <a:r>
              <a:rPr lang="en-US" sz="2000" dirty="0">
                <a:solidFill>
                  <a:srgbClr val="A9B7C6"/>
                </a:solidFill>
              </a:rPr>
              <a:t>Hello from server</a:t>
            </a:r>
            <a:endParaRPr dirty="0"/>
          </a:p>
          <a:p>
            <a:pPr marL="0" marR="0" lvl="0" indent="0" algn="l" rtl="0">
              <a:lnSpc>
                <a:spcPct val="100000"/>
              </a:lnSpc>
              <a:spcBef>
                <a:spcPts val="0"/>
              </a:spcBef>
              <a:spcAft>
                <a:spcPts val="0"/>
              </a:spcAft>
              <a:buClr>
                <a:schemeClr val="lt1"/>
              </a:buClr>
              <a:buSzPts val="2000"/>
              <a:buFont typeface="Consolas"/>
              <a:buNone/>
            </a:pPr>
            <a:endParaRPr sz="2000" dirty="0">
              <a:solidFill>
                <a:srgbClr val="A9B7C6"/>
              </a:solidFill>
            </a:endParaRPr>
          </a:p>
          <a:p>
            <a:pPr marL="0" marR="0" lvl="0" indent="0" algn="l" rtl="0">
              <a:lnSpc>
                <a:spcPct val="100000"/>
              </a:lnSpc>
              <a:spcBef>
                <a:spcPts val="0"/>
              </a:spcBef>
              <a:spcAft>
                <a:spcPts val="0"/>
              </a:spcAft>
              <a:buClr>
                <a:srgbClr val="A9B7C6"/>
              </a:buClr>
              <a:buSzPts val="2000"/>
              <a:buFont typeface="Consolas"/>
              <a:buNone/>
            </a:pPr>
            <a:r>
              <a:rPr lang="en-US" sz="2000" dirty="0">
                <a:solidFill>
                  <a:srgbClr val="A9B7C6"/>
                </a:solidFill>
              </a:rPr>
              <a:t>Process finished with exit code 0</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6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Sending Large Data</a:t>
            </a:r>
            <a:endParaRPr dirty="0"/>
          </a:p>
        </p:txBody>
      </p:sp>
      <p:sp>
        <p:nvSpPr>
          <p:cNvPr id="1108" name="Google Shape;1108;p6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Sending Data</a:t>
            </a:r>
            <a:endParaRPr/>
          </a:p>
        </p:txBody>
      </p:sp>
      <p:sp>
        <p:nvSpPr>
          <p:cNvPr id="1110" name="Google Shape;1110;p68"/>
          <p:cNvSpPr txBox="1">
            <a:spLocks noGrp="1"/>
          </p:cNvSpPr>
          <p:nvPr>
            <p:ph type="body" idx="2"/>
          </p:nvPr>
        </p:nvSpPr>
        <p:spPr>
          <a:xfrm>
            <a:off x="3387063" y="1684260"/>
            <a:ext cx="8374407" cy="5216772"/>
          </a:xfrm>
          <a:prstGeom prst="rect">
            <a:avLst/>
          </a:prstGeom>
          <a:noFill/>
          <a:ln>
            <a:noFill/>
          </a:ln>
        </p:spPr>
        <p:txBody>
          <a:bodyPr spcFirstLastPara="1" wrap="square" lIns="91425" tIns="45700" rIns="91425" bIns="45700" anchor="t" anchorCtr="0">
            <a:spAutoFit/>
          </a:bodyPr>
          <a:lstStyle/>
          <a:p>
            <a:pPr marL="0" indent="0">
              <a:spcBef>
                <a:spcPts val="0"/>
              </a:spcBef>
              <a:buClr>
                <a:srgbClr val="CC7832"/>
              </a:buClr>
              <a:buSzPts val="2000"/>
            </a:pPr>
            <a:r>
              <a:rPr lang="en-US" sz="1300" b="0" i="0" u="none" strike="noStrike" cap="none" dirty="0">
                <a:solidFill>
                  <a:srgbClr val="CC7832"/>
                </a:solidFill>
              </a:rPr>
              <a:t>import </a:t>
            </a:r>
            <a:r>
              <a:rPr lang="en-US" sz="1300" b="0" i="0" u="none" strike="noStrike" cap="none" dirty="0">
                <a:solidFill>
                  <a:srgbClr val="A9B7C6"/>
                </a:solidFill>
              </a:rPr>
              <a:t>socket</a:t>
            </a:r>
            <a:br>
              <a:rPr lang="en-US" sz="1300" b="0" i="0" u="none" strike="noStrike" cap="none" dirty="0">
                <a:solidFill>
                  <a:srgbClr val="A9B7C6"/>
                </a:solidFill>
              </a:rPr>
            </a:br>
            <a:r>
              <a:rPr lang="en-US" sz="13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try</a:t>
            </a:r>
            <a:r>
              <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1300" b="0" i="0" u="none" strike="noStrike" cap="none" dirty="0">
                <a:solidFill>
                  <a:srgbClr val="A9B7C6"/>
                </a:solidFill>
              </a:rPr>
            </a:br>
            <a:r>
              <a:rPr lang="en-US" sz="1300" b="0" i="0" u="none" strike="noStrike" cap="none" dirty="0">
                <a:solidFill>
                  <a:srgbClr val="A9B7C6"/>
                </a:solidFill>
              </a:rPr>
              <a:t>    </a:t>
            </a:r>
            <a:r>
              <a:rPr lang="en-US" sz="1300" dirty="0">
                <a:solidFill>
                  <a:srgbClr val="A9B7C6"/>
                </a:solidFill>
              </a:rPr>
              <a:t>my</a:t>
            </a:r>
            <a:r>
              <a:rPr lang="en-US" sz="1300" b="0" i="0" u="none" strike="noStrike" cap="none" dirty="0">
                <a:solidFill>
                  <a:srgbClr val="A9B7C6"/>
                </a:solidFill>
              </a:rPr>
              <a:t>socket = socket.socket()</a:t>
            </a:r>
          </a:p>
          <a:p>
            <a:pPr marL="0" indent="0">
              <a:spcBef>
                <a:spcPts val="0"/>
              </a:spcBef>
              <a:buClr>
                <a:srgbClr val="CC7832"/>
              </a:buClr>
              <a:buSzPts val="2000"/>
            </a:pPr>
            <a:r>
              <a:rPr lang="en-US" sz="1300" dirty="0">
                <a:solidFill>
                  <a:srgbClr val="A9B7C6"/>
                </a:solidFill>
              </a:rPr>
              <a:t>    mysocket.bind</a:t>
            </a:r>
            <a:r>
              <a:rPr lang="en-US" sz="1300" b="0" i="0" u="none" strike="noStrike" cap="none" dirty="0">
                <a:solidFill>
                  <a:srgbClr val="A9B7C6"/>
                </a:solidFill>
              </a:rPr>
              <a:t>((</a:t>
            </a:r>
            <a:r>
              <a:rPr lang="en-US" sz="1300" b="0" i="0" u="none" strike="noStrike" cap="none" dirty="0">
                <a:solidFill>
                  <a:srgbClr val="6A8759"/>
                </a:solidFill>
              </a:rPr>
              <a:t>"0.0.0.0"</a:t>
            </a:r>
            <a:r>
              <a:rPr lang="en-US" sz="1300" b="0" i="0" u="none" strike="noStrike" cap="none" dirty="0">
                <a:solidFill>
                  <a:srgbClr val="CC7832"/>
                </a:solidFill>
              </a:rPr>
              <a:t>, </a:t>
            </a:r>
            <a:r>
              <a:rPr lang="en-US" sz="1300" dirty="0">
                <a:solidFill>
                  <a:srgbClr val="6897BB"/>
                </a:solidFill>
              </a:rPr>
              <a:t>1334</a:t>
            </a:r>
            <a:r>
              <a:rPr lang="en-US" sz="1300" b="0" i="0" u="none" strike="noStrike" cap="none" dirty="0">
                <a:solidFill>
                  <a:srgbClr val="A9B7C6"/>
                </a:solidFill>
              </a:rPr>
              <a:t>))</a:t>
            </a:r>
          </a:p>
          <a:p>
            <a:pPr marL="0" indent="0">
              <a:spcBef>
                <a:spcPts val="0"/>
              </a:spcBef>
              <a:buClr>
                <a:srgbClr val="CC7832"/>
              </a:buClr>
              <a:buSzPts val="2000"/>
            </a:pPr>
            <a:r>
              <a:rPr lang="en-US" sz="1300" dirty="0">
                <a:solidFill>
                  <a:srgbClr val="A9B7C6"/>
                </a:solidFill>
              </a:rPr>
              <a:t>    mysocket.listen</a:t>
            </a:r>
            <a:r>
              <a:rPr lang="en-US" sz="1300" b="0" i="0" u="none" strike="noStrike" cap="none" dirty="0">
                <a:solidFill>
                  <a:srgbClr val="A9B7C6"/>
                </a:solidFill>
              </a:rPr>
              <a:t>(</a:t>
            </a:r>
            <a:r>
              <a:rPr lang="en-US" sz="1300" dirty="0">
                <a:solidFill>
                  <a:srgbClr val="6897BB"/>
                </a:solidFill>
              </a:rPr>
              <a:t>1</a:t>
            </a:r>
            <a:r>
              <a:rPr lang="en-US" sz="1300" b="0" i="0" u="none" strike="noStrike" cap="none" dirty="0">
                <a:solidFill>
                  <a:srgbClr val="A9B7C6"/>
                </a:solidFill>
              </a:rPr>
              <a:t>)</a:t>
            </a:r>
          </a:p>
          <a:p>
            <a:pPr marL="0" indent="0">
              <a:spcBef>
                <a:spcPts val="0"/>
              </a:spcBef>
              <a:buClr>
                <a:srgbClr val="CC7832"/>
              </a:buClr>
              <a:buSzPts val="2000"/>
            </a:pPr>
            <a:r>
              <a:rPr lang="en-US" sz="1300" dirty="0">
                <a:solidFill>
                  <a:srgbClr val="A9B7C6"/>
                </a:solidFill>
              </a:rPr>
              <a:t>    c</a:t>
            </a:r>
            <a:r>
              <a:rPr lang="en-US" sz="1300" b="0" i="0" u="none" strike="noStrike" cap="none" dirty="0">
                <a:solidFill>
                  <a:srgbClr val="CC7832"/>
                </a:solidFill>
              </a:rPr>
              <a:t>, </a:t>
            </a:r>
            <a:r>
              <a:rPr lang="en-US" sz="1300" dirty="0">
                <a:solidFill>
                  <a:srgbClr val="A9B7C6"/>
                </a:solidFill>
              </a:rPr>
              <a:t>addr = mysocket</a:t>
            </a:r>
            <a:r>
              <a:rPr lang="en-US" sz="1300" b="0" i="0" u="none" strike="noStrike" cap="none" dirty="0">
                <a:solidFill>
                  <a:srgbClr val="A9B7C6"/>
                </a:solidFill>
              </a:rPr>
              <a:t>.accept()</a:t>
            </a:r>
          </a:p>
          <a:p>
            <a:pPr marL="0" indent="0">
              <a:spcBef>
                <a:spcPts val="0"/>
              </a:spcBef>
              <a:buClr>
                <a:srgbClr val="CC7832"/>
              </a:buClr>
              <a:buSzPts val="2000"/>
            </a:pPr>
            <a:r>
              <a:rPr lang="en-US" sz="1300" dirty="0">
                <a:solidFill>
                  <a:srgbClr val="A9B7C6"/>
                </a:solidFill>
              </a:rPr>
              <a:t>    buffer</a:t>
            </a:r>
            <a:r>
              <a:rPr lang="en-US" sz="1300" b="0" i="0" u="none" strike="noStrike" cap="none" dirty="0">
                <a:solidFill>
                  <a:srgbClr val="A9B7C6"/>
                </a:solidFill>
              </a:rPr>
              <a:t> = </a:t>
            </a:r>
            <a:r>
              <a:rPr lang="en-US" sz="1300" b="0" i="0" u="none" strike="noStrike" cap="none" dirty="0">
                <a:solidFill>
                  <a:srgbClr val="6897BB"/>
                </a:solidFill>
              </a:rPr>
              <a:t>5</a:t>
            </a:r>
          </a:p>
          <a:p>
            <a:pPr marL="0" indent="0">
              <a:spcBef>
                <a:spcPts val="0"/>
              </a:spcBef>
              <a:buClr>
                <a:srgbClr val="CC7832"/>
              </a:buClr>
              <a:buSzPts val="2000"/>
            </a:pPr>
            <a:r>
              <a:rPr lang="en-US" sz="13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data = </a:t>
            </a:r>
            <a:r>
              <a:rPr lang="en-US" sz="1300" dirty="0">
                <a:solidFill>
                  <a:srgbClr val="A5C261"/>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300" dirty="0">
                <a:solidFill>
                  <a:srgbClr val="A5C261"/>
                </a:solidFill>
                <a:latin typeface="Consolas" panose="020B0609020204030204" pitchFamily="49" charset="0"/>
                <a:ea typeface="Times New Roman" panose="02020603050405020304" pitchFamily="18" charset="0"/>
                <a:cs typeface="Courier New" panose="02070309020205020404" pitchFamily="49" charset="0"/>
              </a:rPr>
              <a:t>    </a:t>
            </a:r>
          </a:p>
          <a:p>
            <a:pPr marL="0" indent="0">
              <a:spcBef>
                <a:spcPts val="0"/>
              </a:spcBef>
              <a:buClr>
                <a:srgbClr val="CC7832"/>
              </a:buClr>
              <a:buSzPts val="2000"/>
            </a:pPr>
            <a:r>
              <a:rPr lang="en-US" sz="1300" dirty="0">
                <a:solidFill>
                  <a:srgbClr val="A5C26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3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while True</a:t>
            </a:r>
            <a:r>
              <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packet = c.recv(buffer)</a:t>
            </a:r>
          </a:p>
          <a:p>
            <a:pPr marL="457200" lvl="1" indent="0">
              <a:spcBef>
                <a:spcPts val="0"/>
              </a:spcBef>
              <a:buClr>
                <a:srgbClr val="CC7832"/>
              </a:buClr>
              <a:buSzPts val="2000"/>
              <a:buNone/>
            </a:pPr>
            <a:r>
              <a:rPr lang="en-US" sz="1300" b="0" i="0" u="none" strike="noStrike" cap="none" dirty="0">
                <a:solidFill>
                  <a:srgbClr val="A9B7C6"/>
                </a:solidFill>
                <a:latin typeface="Consolas" panose="020B0609020204030204" pitchFamily="49" charset="0"/>
                <a:cs typeface="Courier New" panose="02070309020205020404" pitchFamily="49" charset="0"/>
              </a:rPr>
              <a:t>	parsed = packet.decode()</a:t>
            </a:r>
          </a:p>
          <a:p>
            <a:pPr marL="457200" lvl="1" indent="0">
              <a:spcBef>
                <a:spcPts val="0"/>
              </a:spcBef>
              <a:buClr>
                <a:srgbClr val="CC7832"/>
              </a:buClr>
              <a:buSzPts val="2000"/>
              <a:buNone/>
            </a:pPr>
            <a:r>
              <a:rPr lang="en-US" sz="1300" dirty="0">
                <a:solidFill>
                  <a:srgbClr val="A9B7C6"/>
                </a:solidFill>
                <a:latin typeface="Consolas" panose="020B0609020204030204" pitchFamily="49" charset="0"/>
                <a:cs typeface="Courier New" panose="02070309020205020404" pitchFamily="49" charset="0"/>
              </a:rPr>
              <a:t>	data += parsed</a:t>
            </a:r>
          </a:p>
          <a:p>
            <a:pPr marL="457200" lvl="1" indent="0">
              <a:spcBef>
                <a:spcPts val="0"/>
              </a:spcBef>
              <a:buClr>
                <a:srgbClr val="CC7832"/>
              </a:buClr>
              <a:buSzPts val="2000"/>
              <a:buNone/>
            </a:pPr>
            <a:r>
              <a:rPr lang="en-US" sz="13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if </a:t>
            </a:r>
            <a:r>
              <a:rPr lang="en-US" sz="13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len</a:t>
            </a:r>
            <a:r>
              <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(packet) &lt; buffer:</a:t>
            </a:r>
          </a:p>
          <a:p>
            <a:pPr marL="0" indent="0">
              <a:spcBef>
                <a:spcPts val="0"/>
              </a:spcBef>
              <a:buClr>
                <a:srgbClr val="CC7832"/>
              </a:buClr>
              <a:buSzPts val="2000"/>
            </a:pPr>
            <a:r>
              <a:rPr lang="en-US" sz="13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    	    </a:t>
            </a:r>
            <a:r>
              <a:rPr lang="en-US" sz="13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3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"All the data has been received successfully."</a:t>
            </a:r>
            <a:r>
              <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457200" lvl="1" indent="0">
              <a:spcBef>
                <a:spcPts val="0"/>
              </a:spcBef>
              <a:buClr>
                <a:srgbClr val="CC7832"/>
              </a:buClr>
              <a:buSzPts val="2000"/>
              <a:buNone/>
            </a:pPr>
            <a:r>
              <a:rPr lang="en-US" sz="1300" dirty="0">
                <a:solidFill>
                  <a:srgbClr val="8888C6"/>
                </a:solidFill>
                <a:effectLst/>
                <a:latin typeface="Consolas" panose="020B0609020204030204" pitchFamily="49" charset="0"/>
                <a:ea typeface="Calibri" panose="020F0502020204030204" pitchFamily="34" charset="0"/>
                <a:cs typeface="Calibri" panose="020F0502020204030204" pitchFamily="34" charset="0"/>
              </a:rPr>
              <a:t>    	    print</a:t>
            </a:r>
            <a:r>
              <a:rPr lang="en-US" sz="1300" dirty="0">
                <a:solidFill>
                  <a:srgbClr val="A9B7C6"/>
                </a:solidFill>
                <a:effectLst/>
                <a:latin typeface="Consolas" panose="020B0609020204030204" pitchFamily="49" charset="0"/>
                <a:ea typeface="Calibri" panose="020F0502020204030204" pitchFamily="34" charset="0"/>
                <a:cs typeface="Calibri" panose="020F0502020204030204" pitchFamily="34" charset="0"/>
              </a:rPr>
              <a:t>(</a:t>
            </a:r>
            <a:r>
              <a:rPr lang="en-US" sz="1300" dirty="0">
                <a:solidFill>
                  <a:srgbClr val="6A8759"/>
                </a:solidFill>
                <a:effectLst/>
                <a:latin typeface="Consolas" panose="020B0609020204030204" pitchFamily="49" charset="0"/>
                <a:ea typeface="Calibri" panose="020F0502020204030204" pitchFamily="34" charset="0"/>
                <a:cs typeface="Calibri" panose="020F0502020204030204" pitchFamily="34" charset="0"/>
              </a:rPr>
              <a:t>"Full data -&gt; {}"</a:t>
            </a:r>
            <a:r>
              <a:rPr lang="en-US" sz="1300" dirty="0">
                <a:solidFill>
                  <a:srgbClr val="A9B7C6"/>
                </a:solidFill>
                <a:effectLst/>
                <a:latin typeface="Consolas" panose="020B0609020204030204" pitchFamily="49" charset="0"/>
                <a:ea typeface="Calibri" panose="020F0502020204030204" pitchFamily="34" charset="0"/>
                <a:cs typeface="Calibri" panose="020F0502020204030204" pitchFamily="34" charset="0"/>
              </a:rPr>
              <a:t>.format(data))</a:t>
            </a:r>
            <a:br>
              <a:rPr lang="en-US" sz="13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lang="en-US" sz="13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3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break</a:t>
            </a:r>
            <a:endParaRPr lang="en-US" sz="1300" dirty="0">
              <a:solidFill>
                <a:srgbClr val="6A8759"/>
              </a:solidFill>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buClr>
                <a:srgbClr val="CC7832"/>
              </a:buClr>
              <a:buSzPts val="2000"/>
            </a:pPr>
            <a:r>
              <a:rPr lang="en-US" sz="1400" dirty="0">
                <a:solidFill>
                  <a:srgbClr val="A9B7C6"/>
                </a:solidFill>
              </a:rPr>
              <a:t>===================================================================================</a:t>
            </a:r>
            <a:endParaRPr lang="en-US" sz="1400" dirty="0"/>
          </a:p>
          <a:p>
            <a:pPr marL="0" indent="0">
              <a:spcBef>
                <a:spcPts val="0"/>
              </a:spcBef>
              <a:buClr>
                <a:srgbClr val="CC7832"/>
              </a:buClr>
              <a:buSzPts val="2000"/>
            </a:pPr>
            <a:r>
              <a:rPr lang="en-US" sz="1200" dirty="0">
                <a:solidFill>
                  <a:srgbClr val="A9B7C6"/>
                </a:solidFill>
              </a:rPr>
              <a:t>&lt;Output in here&gt;</a:t>
            </a:r>
          </a:p>
          <a:p>
            <a:pPr marL="0" indent="0">
              <a:spcBef>
                <a:spcPts val="0"/>
              </a:spcBef>
              <a:buClr>
                <a:srgbClr val="CC7832"/>
              </a:buClr>
              <a:buSzPts val="2000"/>
            </a:pPr>
            <a:endParaRPr lang="en-US" sz="800" dirty="0">
              <a:solidFill>
                <a:srgbClr val="A9B7C6"/>
              </a:solidFill>
            </a:endParaRPr>
          </a:p>
          <a:p>
            <a:pPr marL="0" indent="0">
              <a:spcBef>
                <a:spcPts val="0"/>
              </a:spcBef>
              <a:buClr>
                <a:srgbClr val="CC7832"/>
              </a:buClr>
              <a:buSzPts val="2000"/>
            </a:pPr>
            <a:r>
              <a:rPr lang="en-US" sz="1200" dirty="0">
                <a:solidFill>
                  <a:srgbClr val="A9B7C6"/>
                </a:solidFill>
              </a:rPr>
              <a:t>All the data has been received successfully.</a:t>
            </a:r>
          </a:p>
          <a:p>
            <a:pPr marL="0" indent="0">
              <a:spcBef>
                <a:spcPts val="0"/>
              </a:spcBef>
              <a:buClr>
                <a:srgbClr val="CC7832"/>
              </a:buClr>
              <a:buSzPts val="2000"/>
            </a:pPr>
            <a:r>
              <a:rPr lang="en-US" sz="1200" dirty="0">
                <a:solidFill>
                  <a:srgbClr val="A9B7C6"/>
                </a:solidFill>
              </a:rPr>
              <a:t>Full data -&gt; Hello, I’m the client.</a:t>
            </a:r>
          </a:p>
          <a:p>
            <a:pPr marL="0" indent="0">
              <a:spcBef>
                <a:spcPts val="0"/>
              </a:spcBef>
              <a:buClr>
                <a:srgbClr val="CC7832"/>
              </a:buClr>
              <a:buSzPts val="2000"/>
            </a:pPr>
            <a:endParaRPr lang="en-US" sz="800" dirty="0">
              <a:solidFill>
                <a:srgbClr val="A9B7C6"/>
              </a:solidFill>
            </a:endParaRPr>
          </a:p>
          <a:p>
            <a:pPr marL="0" indent="0">
              <a:spcBef>
                <a:spcPts val="0"/>
              </a:spcBef>
              <a:buClr>
                <a:srgbClr val="CC7832"/>
              </a:buClr>
              <a:buSzPts val="2000"/>
            </a:pPr>
            <a:r>
              <a:rPr lang="en-US" sz="1200" dirty="0">
                <a:solidFill>
                  <a:srgbClr val="A9B7C6"/>
                </a:solidFill>
              </a:rPr>
              <a:t>Process finished with exit code 0</a:t>
            </a:r>
          </a:p>
          <a:p>
            <a:pPr marL="0" indent="0">
              <a:spcBef>
                <a:spcPts val="0"/>
              </a:spcBef>
              <a:buClr>
                <a:srgbClr val="CC7832"/>
              </a:buClr>
              <a:buSzPts val="2000"/>
            </a:pPr>
            <a:r>
              <a:rPr lang="en-US" sz="1400" dirty="0">
                <a:solidFill>
                  <a:srgbClr val="A9B7C6"/>
                </a:solidFill>
              </a:rPr>
              <a:t>===================================================================================</a:t>
            </a:r>
            <a:endParaRPr lang="en-US" sz="1400" dirty="0"/>
          </a:p>
          <a:p>
            <a:pPr marL="0" indent="0">
              <a:spcBef>
                <a:spcPts val="0"/>
              </a:spcBef>
              <a:buClr>
                <a:srgbClr val="CC7832"/>
              </a:buClr>
              <a:buSzPts val="2000"/>
            </a:pPr>
            <a:b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endParaRPr dirty="0"/>
          </a:p>
        </p:txBody>
      </p:sp>
      <p:graphicFrame>
        <p:nvGraphicFramePr>
          <p:cNvPr id="6" name="Google Shape;1100;p67">
            <a:extLst>
              <a:ext uri="{FF2B5EF4-FFF2-40B4-BE49-F238E27FC236}">
                <a16:creationId xmlns:a16="http://schemas.microsoft.com/office/drawing/2014/main" id="{23492466-6CCA-3160-2FC9-66C731FE592B}"/>
              </a:ext>
            </a:extLst>
          </p:cNvPr>
          <p:cNvGraphicFramePr/>
          <p:nvPr>
            <p:extLst>
              <p:ext uri="{D42A27DB-BD31-4B8C-83A1-F6EECF244321}">
                <p14:modId xmlns:p14="http://schemas.microsoft.com/office/powerpoint/2010/main" val="3589398649"/>
              </p:ext>
            </p:extLst>
          </p:nvPr>
        </p:nvGraphicFramePr>
        <p:xfrm>
          <a:off x="518703" y="2524038"/>
          <a:ext cx="2643900" cy="271277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Data sent to the server is limited to 2,048 bytes.</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If a message is more than </a:t>
                      </a:r>
                      <a:r>
                        <a:rPr lang="en-US" sz="1800" b="0" u="none" strike="noStrike" cap="none" dirty="0">
                          <a:latin typeface="Calibri" panose="020F0502020204030204" pitchFamily="34" charset="0"/>
                          <a:cs typeface="Calibri" panose="020F0502020204030204" pitchFamily="34" charset="0"/>
                        </a:rPr>
                        <a:t>2,048 </a:t>
                      </a:r>
                      <a:r>
                        <a:rPr lang="en-US" sz="1800" u="none" strike="noStrike" cap="none" dirty="0">
                          <a:latin typeface="Calibri" panose="020F0502020204030204" pitchFamily="34" charset="0"/>
                          <a:cs typeface="Calibri" panose="020F0502020204030204" pitchFamily="34" charset="0"/>
                        </a:rPr>
                        <a:t>bytes, it will be divided into smaller parts.</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A packet length of less than </a:t>
                      </a:r>
                      <a:r>
                        <a:rPr lang="en-US" sz="1800" b="0" u="none" strike="noStrike" cap="none" dirty="0">
                          <a:latin typeface="Calibri" panose="020F0502020204030204" pitchFamily="34" charset="0"/>
                          <a:cs typeface="Calibri" panose="020F0502020204030204" pitchFamily="34" charset="0"/>
                        </a:rPr>
                        <a:t>2,048 </a:t>
                      </a:r>
                      <a:r>
                        <a:rPr lang="en-US" sz="1800" u="none" strike="noStrike" cap="none" dirty="0">
                          <a:latin typeface="Calibri" panose="020F0502020204030204" pitchFamily="34" charset="0"/>
                          <a:cs typeface="Calibri" panose="020F0502020204030204" pitchFamily="34" charset="0"/>
                        </a:rPr>
                        <a:t>means all the data was transferred.</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5510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70"/>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3600"/>
              <a:buFont typeface="Calibri"/>
              <a:buNone/>
            </a:pPr>
            <a:r>
              <a:rPr lang="en-US" dirty="0"/>
              <a:t>Lab PY-06-L2</a:t>
            </a:r>
            <a:endParaRPr dirty="0"/>
          </a:p>
        </p:txBody>
      </p:sp>
      <p:sp>
        <p:nvSpPr>
          <p:cNvPr id="1125" name="Google Shape;1125;p70"/>
          <p:cNvSpPr txBox="1">
            <a:spLocks noGrp="1"/>
          </p:cNvSpPr>
          <p:nvPr>
            <p:ph type="body" idx="1"/>
          </p:nvPr>
        </p:nvSpPr>
        <p:spPr>
          <a:xfrm>
            <a:off x="-10977" y="1654351"/>
            <a:ext cx="4764465" cy="974909"/>
          </a:xfrm>
          <a:prstGeom prst="rect">
            <a:avLst/>
          </a:prstGeom>
          <a:noFill/>
          <a:ln>
            <a:noFill/>
          </a:ln>
        </p:spPr>
        <p:txBody>
          <a:bodyPr spcFirstLastPara="1" wrap="square" lIns="91425" tIns="45700" rIns="91425" bIns="45700" anchor="t" anchorCtr="0">
            <a:normAutofit fontScale="92500"/>
          </a:bodyPr>
          <a:lstStyle/>
          <a:p>
            <a:pPr marL="0" lvl="0" indent="0" algn="ctr" rtl="0">
              <a:spcBef>
                <a:spcPts val="0"/>
              </a:spcBef>
              <a:spcAft>
                <a:spcPts val="0"/>
              </a:spcAft>
              <a:buClr>
                <a:schemeClr val="lt1"/>
              </a:buClr>
              <a:buSzPct val="97487"/>
              <a:buNone/>
            </a:pPr>
            <a:r>
              <a:rPr lang="en-US" dirty="0"/>
              <a:t>Network Protocol Communications</a:t>
            </a:r>
            <a:endParaRPr dirty="0"/>
          </a:p>
          <a:p>
            <a:pPr marL="0" lvl="0" indent="0" algn="ctr" rtl="0">
              <a:spcBef>
                <a:spcPts val="481"/>
              </a:spcBef>
              <a:spcAft>
                <a:spcPts val="0"/>
              </a:spcAft>
              <a:buClr>
                <a:schemeClr val="lt1"/>
              </a:buClr>
              <a:buSzPct val="97487"/>
              <a:buNone/>
            </a:pPr>
            <a:r>
              <a:rPr lang="en-US" dirty="0"/>
              <a:t>15–25 Min.</a:t>
            </a:r>
            <a:endParaRPr dirty="0"/>
          </a:p>
        </p:txBody>
      </p:sp>
      <p:sp>
        <p:nvSpPr>
          <p:cNvPr id="1126" name="Google Shape;1126;p70"/>
          <p:cNvSpPr txBox="1">
            <a:spLocks noGrp="1"/>
          </p:cNvSpPr>
          <p:nvPr>
            <p:ph type="body" idx="2"/>
          </p:nvPr>
        </p:nvSpPr>
        <p:spPr>
          <a:xfrm>
            <a:off x="5899467" y="1459030"/>
            <a:ext cx="4650545"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sz="1800" dirty="0">
                <a:latin typeface="Calibri"/>
                <a:ea typeface="Calibri"/>
                <a:cs typeface="Calibri"/>
                <a:sym typeface="Calibri"/>
              </a:rPr>
              <a:t>Write code that will communicate with a server to exchange data.</a:t>
            </a:r>
            <a:endParaRPr sz="1800" dirty="0"/>
          </a:p>
        </p:txBody>
      </p:sp>
      <p:sp>
        <p:nvSpPr>
          <p:cNvPr id="1127" name="Google Shape;1127;p70"/>
          <p:cNvSpPr txBox="1">
            <a:spLocks noGrp="1"/>
          </p:cNvSpPr>
          <p:nvPr>
            <p:ph type="body" idx="3"/>
          </p:nvPr>
        </p:nvSpPr>
        <p:spPr>
          <a:xfrm>
            <a:off x="6624796" y="2868240"/>
            <a:ext cx="5416408" cy="1674884"/>
          </a:xfrm>
          <a:prstGeom prst="rect">
            <a:avLst/>
          </a:prstGeom>
          <a:noFill/>
          <a:ln>
            <a:noFill/>
          </a:ln>
        </p:spPr>
        <p:txBody>
          <a:bodyPr spcFirstLastPara="1" wrap="square" lIns="91425" tIns="45700" rIns="91425" bIns="45700" anchor="t" anchorCtr="0">
            <a:noAutofit/>
          </a:bodyPr>
          <a:lstStyle/>
          <a:p>
            <a:r>
              <a:rPr lang="en-US" sz="1670" dirty="0">
                <a:solidFill>
                  <a:srgbClr val="212121"/>
                </a:solidFill>
                <a:effectLst/>
                <a:latin typeface="Calibri" panose="020F0502020204030204" pitchFamily="34" charset="0"/>
              </a:rPr>
              <a:t>Sign into the </a:t>
            </a:r>
            <a:r>
              <a:rPr lang="en-US" sz="1670" b="1" dirty="0">
                <a:solidFill>
                  <a:srgbClr val="212121"/>
                </a:solidFill>
                <a:effectLst/>
                <a:latin typeface="Calibri" panose="020F0502020204030204" pitchFamily="34" charset="0"/>
              </a:rPr>
              <a:t>TDX Arena </a:t>
            </a:r>
            <a:r>
              <a:rPr lang="en-US" sz="1670" dirty="0">
                <a:solidFill>
                  <a:srgbClr val="212121"/>
                </a:solidFill>
                <a:effectLst/>
                <a:latin typeface="Calibri" panose="020F0502020204030204" pitchFamily="34" charset="0"/>
              </a:rPr>
              <a:t>platform.</a:t>
            </a:r>
          </a:p>
          <a:p>
            <a:r>
              <a:rPr lang="en-US" sz="1670" dirty="0">
                <a:solidFill>
                  <a:srgbClr val="212121"/>
                </a:solidFill>
                <a:effectLst/>
                <a:latin typeface="Calibri" panose="020F0502020204030204" pitchFamily="34" charset="0"/>
              </a:rPr>
              <a:t>Navigate to the </a:t>
            </a:r>
            <a:r>
              <a:rPr lang="en-US" sz="1670" b="1" dirty="0">
                <a:solidFill>
                  <a:srgbClr val="212121"/>
                </a:solidFill>
                <a:effectLst/>
                <a:latin typeface="Calibri" panose="020F0502020204030204" pitchFamily="34" charset="0"/>
              </a:rPr>
              <a:t>Practice Arena</a:t>
            </a:r>
            <a:r>
              <a:rPr lang="en-US" sz="1670" dirty="0">
                <a:solidFill>
                  <a:srgbClr val="212121"/>
                </a:solidFill>
                <a:effectLst/>
                <a:latin typeface="Calibri" panose="020F0502020204030204" pitchFamily="34" charset="0"/>
              </a:rPr>
              <a:t>.</a:t>
            </a:r>
          </a:p>
          <a:p>
            <a:r>
              <a:rPr lang="en-US" sz="1670" dirty="0">
                <a:solidFill>
                  <a:srgbClr val="212121"/>
                </a:solidFill>
                <a:latin typeface="Calibri" panose="020F0502020204030204" pitchFamily="34" charset="0"/>
              </a:rPr>
              <a:t>N</a:t>
            </a:r>
            <a:r>
              <a:rPr lang="en-US" sz="1670" dirty="0">
                <a:solidFill>
                  <a:srgbClr val="212121"/>
                </a:solidFill>
                <a:effectLst/>
                <a:latin typeface="Calibri" panose="020F0502020204030204" pitchFamily="34" charset="0"/>
              </a:rPr>
              <a:t>avigate to the </a:t>
            </a:r>
            <a:r>
              <a:rPr lang="en-US" sz="1670" b="1" dirty="0">
                <a:solidFill>
                  <a:srgbClr val="212121"/>
                </a:solidFill>
                <a:effectLst/>
                <a:latin typeface="Calibri" panose="020F0502020204030204" pitchFamily="34" charset="0"/>
              </a:rPr>
              <a:t>Python Programming </a:t>
            </a:r>
            <a:r>
              <a:rPr lang="en-US" sz="1670" dirty="0">
                <a:solidFill>
                  <a:srgbClr val="212121"/>
                </a:solidFill>
                <a:effectLst/>
                <a:latin typeface="Calibri" panose="020F0502020204030204" pitchFamily="34" charset="0"/>
              </a:rPr>
              <a:t>course.</a:t>
            </a:r>
          </a:p>
          <a:p>
            <a:r>
              <a:rPr lang="en-US" sz="1670" dirty="0">
                <a:latin typeface="Calibri"/>
                <a:ea typeface="Calibri"/>
                <a:cs typeface="Calibri"/>
                <a:sym typeface="Calibri"/>
              </a:rPr>
              <a:t>Select </a:t>
            </a:r>
            <a:r>
              <a:rPr lang="en-US" sz="1670" b="1" i="1" dirty="0">
                <a:latin typeface="Calibri"/>
                <a:ea typeface="Calibri"/>
                <a:cs typeface="Calibri"/>
                <a:sym typeface="Calibri"/>
              </a:rPr>
              <a:t>PY04 Network Programming</a:t>
            </a:r>
            <a:r>
              <a:rPr lang="en-US" sz="1670" dirty="0"/>
              <a:t>.</a:t>
            </a:r>
            <a:endParaRPr lang="en-US" sz="1670" dirty="0">
              <a:latin typeface="Calibri"/>
              <a:ea typeface="Calibri"/>
              <a:cs typeface="Calibri"/>
              <a:sym typeface="Calibri"/>
            </a:endParaRPr>
          </a:p>
          <a:p>
            <a:r>
              <a:rPr lang="en-US" sz="1670" dirty="0">
                <a:latin typeface="Calibri"/>
                <a:ea typeface="Calibri"/>
                <a:cs typeface="Calibri"/>
                <a:sym typeface="Calibri"/>
              </a:rPr>
              <a:t>Select the </a:t>
            </a:r>
            <a:r>
              <a:rPr lang="en-US" sz="1670" b="1" i="1" dirty="0">
                <a:latin typeface="Calibri"/>
                <a:ea typeface="Calibri"/>
                <a:cs typeface="Calibri"/>
                <a:sym typeface="Calibri"/>
              </a:rPr>
              <a:t>Network Protocol Communications </a:t>
            </a:r>
            <a:r>
              <a:rPr lang="en-US" sz="1670" dirty="0">
                <a:latin typeface="Calibri"/>
                <a:ea typeface="Calibri"/>
                <a:cs typeface="Calibri"/>
                <a:sym typeface="Calibri"/>
              </a:rPr>
              <a:t>lab.</a:t>
            </a:r>
            <a:endParaRPr lang="en-US" sz="1670" dirty="0"/>
          </a:p>
          <a:p>
            <a:pPr marL="0" lvl="0" indent="0" algn="l" rtl="0">
              <a:spcBef>
                <a:spcPts val="360"/>
              </a:spcBef>
              <a:spcAft>
                <a:spcPts val="0"/>
              </a:spcAft>
              <a:buClr>
                <a:schemeClr val="dk1"/>
              </a:buClr>
              <a:buSzPts val="1800"/>
              <a:buNone/>
            </a:pPr>
            <a:endParaRPr sz="1800" dirty="0"/>
          </a:p>
        </p:txBody>
      </p:sp>
      <p:sp>
        <p:nvSpPr>
          <p:cNvPr id="1128" name="Google Shape;1128;p70"/>
          <p:cNvSpPr txBox="1">
            <a:spLocks noGrp="1"/>
          </p:cNvSpPr>
          <p:nvPr>
            <p:ph type="body" idx="4"/>
          </p:nvPr>
        </p:nvSpPr>
        <p:spPr>
          <a:xfrm>
            <a:off x="5871758" y="5165418"/>
            <a:ext cx="2754204" cy="1187256"/>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2000"/>
              <a:buFont typeface="Calibri"/>
              <a:buChar char="•"/>
            </a:pPr>
            <a:r>
              <a:rPr lang="en-US" dirty="0"/>
              <a:t>Computer</a:t>
            </a:r>
            <a:endParaRPr dirty="0"/>
          </a:p>
          <a:p>
            <a:pPr marL="228600" lvl="0" indent="-228600" algn="l" rtl="0">
              <a:spcBef>
                <a:spcPts val="400"/>
              </a:spcBef>
              <a:spcAft>
                <a:spcPts val="0"/>
              </a:spcAft>
              <a:buClr>
                <a:schemeClr val="dk1"/>
              </a:buClr>
              <a:buSzPts val="2000"/>
              <a:buFont typeface="Calibri"/>
              <a:buChar char="•"/>
            </a:pPr>
            <a:r>
              <a:rPr lang="en-US" dirty="0"/>
              <a:t>Internet connection</a:t>
            </a:r>
            <a:endParaRPr dirty="0"/>
          </a:p>
          <a:p>
            <a:pPr marL="228600" lvl="0" indent="-228600" algn="l" rtl="0">
              <a:spcBef>
                <a:spcPts val="400"/>
              </a:spcBef>
              <a:spcAft>
                <a:spcPts val="0"/>
              </a:spcAft>
              <a:buClr>
                <a:schemeClr val="dk1"/>
              </a:buClr>
              <a:buSzPts val="2000"/>
              <a:buFont typeface="Calibri"/>
              <a:buChar char="•"/>
            </a:pPr>
            <a:r>
              <a:rPr lang="en-US" dirty="0"/>
              <a:t>Web browser</a:t>
            </a:r>
            <a:endParaRPr dirty="0"/>
          </a:p>
          <a:p>
            <a:pPr marL="228600" lvl="0" indent="-228600" algn="l" rtl="0">
              <a:spcBef>
                <a:spcPts val="400"/>
              </a:spcBef>
              <a:spcAft>
                <a:spcPts val="0"/>
              </a:spcAft>
              <a:buClr>
                <a:schemeClr val="dk1"/>
              </a:buClr>
              <a:buSzPts val="2000"/>
              <a:buFont typeface="Calibri"/>
              <a:buChar char="•"/>
            </a:pPr>
            <a:r>
              <a:rPr lang="en-US" dirty="0"/>
              <a:t>TDX Arena access</a:t>
            </a:r>
            <a:endParaRPr dirty="0"/>
          </a:p>
        </p:txBody>
      </p:sp>
      <p:sp>
        <p:nvSpPr>
          <p:cNvPr id="1129" name="Google Shape;1129;p70"/>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dirty="0"/>
              <a:t>Python Course Textbook</a:t>
            </a:r>
          </a:p>
          <a:p>
            <a:pPr marL="0" lvl="0" indent="0" algn="l" rtl="0">
              <a:spcBef>
                <a:spcPts val="0"/>
              </a:spcBef>
              <a:spcAft>
                <a:spcPts val="0"/>
              </a:spcAft>
              <a:buClr>
                <a:schemeClr val="dk1"/>
              </a:buClr>
              <a:buSzPts val="2000"/>
              <a:buNone/>
            </a:pPr>
            <a:r>
              <a:rPr lang="en-US" dirty="0"/>
              <a:t>Chapter 6, Section 3</a:t>
            </a:r>
            <a:endParaRPr dirty="0"/>
          </a:p>
        </p:txBody>
      </p:sp>
      <p:sp>
        <p:nvSpPr>
          <p:cNvPr id="1130" name="Google Shape;1130;p70"/>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t>Sending Data</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71"/>
          <p:cNvSpPr txBox="1">
            <a:spLocks noGrp="1"/>
          </p:cNvSpPr>
          <p:nvPr>
            <p:ph type="title"/>
          </p:nvPr>
        </p:nvSpPr>
        <p:spPr>
          <a:xfrm>
            <a:off x="2820562" y="5138910"/>
            <a:ext cx="6438899" cy="101929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Echo Communication</a:t>
            </a:r>
            <a:endParaRPr/>
          </a:p>
        </p:txBody>
      </p:sp>
      <p:sp>
        <p:nvSpPr>
          <p:cNvPr id="1136" name="Google Shape;1136;p71"/>
          <p:cNvSpPr txBox="1">
            <a:spLocks noGrp="1"/>
          </p:cNvSpPr>
          <p:nvPr>
            <p:ph type="body" idx="1"/>
          </p:nvPr>
        </p:nvSpPr>
        <p:spPr>
          <a:xfrm>
            <a:off x="3677813" y="4329292"/>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Network Communication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72"/>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Echo Server Communication</a:t>
            </a:r>
            <a:endParaRPr/>
          </a:p>
        </p:txBody>
      </p:sp>
      <p:sp>
        <p:nvSpPr>
          <p:cNvPr id="1143" name="Google Shape;1143;p72"/>
          <p:cNvSpPr txBox="1">
            <a:spLocks noGrp="1"/>
          </p:cNvSpPr>
          <p:nvPr>
            <p:ph type="body" idx="2"/>
          </p:nvPr>
        </p:nvSpPr>
        <p:spPr>
          <a:xfrm>
            <a:off x="3402469" y="1704976"/>
            <a:ext cx="8355453" cy="47007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CC7832"/>
              </a:buClr>
              <a:buSzPct val="100000"/>
              <a:buNone/>
            </a:pPr>
            <a:r>
              <a:rPr lang="en-US" sz="1400" dirty="0">
                <a:solidFill>
                  <a:srgbClr val="CC7832"/>
                </a:solidFill>
              </a:rPr>
              <a:t>import </a:t>
            </a:r>
            <a:r>
              <a:rPr lang="en-US" sz="1400" dirty="0"/>
              <a:t>socket</a:t>
            </a:r>
            <a:endParaRPr dirty="0"/>
          </a:p>
          <a:p>
            <a:pPr marL="0" lvl="0" indent="0" algn="l" rtl="0">
              <a:spcBef>
                <a:spcPts val="0"/>
              </a:spcBef>
              <a:spcAft>
                <a:spcPts val="0"/>
              </a:spcAft>
              <a:buClr>
                <a:srgbClr val="CC7832"/>
              </a:buClr>
              <a:buSzPct val="100000"/>
              <a:buNone/>
            </a:pPr>
            <a:r>
              <a:rPr lang="en-US" sz="1400" dirty="0">
                <a:solidFill>
                  <a:srgbClr val="CC7832"/>
                </a:solidFill>
              </a:rPr>
              <a:t>try</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t>mysocket = </a:t>
            </a:r>
            <a:r>
              <a:rPr lang="en-US" sz="1400" dirty="0" err="1"/>
              <a:t>socket.socket</a:t>
            </a:r>
            <a:r>
              <a:rPr lang="en-US" sz="1400" dirty="0"/>
              <a:t>()</a:t>
            </a:r>
            <a:endParaRPr dirty="0"/>
          </a:p>
          <a:p>
            <a:pPr marL="0" lvl="0" indent="0" algn="l" rtl="0">
              <a:spcBef>
                <a:spcPts val="0"/>
              </a:spcBef>
              <a:spcAft>
                <a:spcPts val="0"/>
              </a:spcAft>
              <a:buClr>
                <a:schemeClr val="lt1"/>
              </a:buClr>
              <a:buSzPct val="100000"/>
              <a:buNone/>
            </a:pPr>
            <a:r>
              <a:rPr lang="en-US" sz="1400" dirty="0"/>
              <a:t>    </a:t>
            </a:r>
            <a:r>
              <a:rPr lang="en-US" sz="1400" dirty="0" err="1"/>
              <a:t>mysocket.bind</a:t>
            </a:r>
            <a:r>
              <a:rPr lang="en-US" sz="1400" dirty="0"/>
              <a:t>((</a:t>
            </a:r>
            <a:r>
              <a:rPr lang="en-US" sz="1400" dirty="0">
                <a:solidFill>
                  <a:srgbClr val="6A8759"/>
                </a:solidFill>
              </a:rPr>
              <a:t>'0.0.0.0’</a:t>
            </a:r>
            <a:r>
              <a:rPr lang="en-US" sz="1400" dirty="0">
                <a:solidFill>
                  <a:srgbClr val="CC7832"/>
                </a:solidFill>
              </a:rPr>
              <a:t>, </a:t>
            </a:r>
            <a:r>
              <a:rPr lang="en-US" sz="1400" dirty="0">
                <a:solidFill>
                  <a:srgbClr val="638DAE"/>
                </a:solidFill>
              </a:rPr>
              <a:t>50000</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mysocket.listen</a:t>
            </a:r>
            <a:r>
              <a:rPr lang="en-US" sz="1400" dirty="0"/>
              <a:t>(</a:t>
            </a:r>
            <a:r>
              <a:rPr lang="en-US" sz="1400" dirty="0">
                <a:solidFill>
                  <a:srgbClr val="638DAE"/>
                </a:solidFill>
              </a:rPr>
              <a:t>1</a:t>
            </a:r>
            <a:r>
              <a:rPr lang="en-US" sz="1400" dirty="0"/>
              <a:t>)</a:t>
            </a:r>
            <a:endParaRPr dirty="0"/>
          </a:p>
          <a:p>
            <a:pPr marL="0" lvl="0" indent="0" algn="l" rtl="0">
              <a:spcBef>
                <a:spcPts val="0"/>
              </a:spcBef>
              <a:spcAft>
                <a:spcPts val="0"/>
              </a:spcAft>
              <a:buClr>
                <a:srgbClr val="8888C6"/>
              </a:buClr>
              <a:buSzPct val="100000"/>
              <a:buNone/>
            </a:pPr>
            <a:r>
              <a:rPr lang="en-US" sz="1400" dirty="0">
                <a:solidFill>
                  <a:srgbClr val="8888C6"/>
                </a:solidFill>
              </a:rPr>
              <a:t>    print</a:t>
            </a:r>
            <a:r>
              <a:rPr lang="en-US" sz="1400" dirty="0"/>
              <a:t>(</a:t>
            </a:r>
            <a:r>
              <a:rPr lang="en-US" sz="1400" dirty="0">
                <a:solidFill>
                  <a:srgbClr val="6A8759"/>
                </a:solidFill>
              </a:rPr>
              <a:t>"waiting for connection..."</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t>c</a:t>
            </a:r>
            <a:r>
              <a:rPr lang="en-US" sz="1400" dirty="0">
                <a:solidFill>
                  <a:srgbClr val="CC7832"/>
                </a:solidFill>
              </a:rPr>
              <a:t>, </a:t>
            </a:r>
            <a:r>
              <a:rPr lang="en-US" sz="1400" dirty="0"/>
              <a:t>addr = </a:t>
            </a:r>
            <a:r>
              <a:rPr lang="en-US" sz="1400" dirty="0" err="1"/>
              <a:t>mysocket.accept</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solidFill>
                  <a:srgbClr val="8888C6"/>
                </a:solidFill>
              </a:rPr>
              <a:t>print</a:t>
            </a:r>
            <a:r>
              <a:rPr lang="en-US" sz="1400" dirty="0"/>
              <a:t>(</a:t>
            </a:r>
            <a:r>
              <a:rPr lang="en-US" sz="1400" dirty="0">
                <a:solidFill>
                  <a:srgbClr val="6A8759"/>
                </a:solidFill>
              </a:rPr>
              <a:t>"client that connected details are -&gt; {}"</a:t>
            </a:r>
            <a:r>
              <a:rPr lang="en-US" sz="1400" dirty="0"/>
              <a:t>.format(addr))</a:t>
            </a:r>
            <a:endParaRPr dirty="0"/>
          </a:p>
          <a:p>
            <a:pPr marL="0" lvl="0" indent="0" algn="l" rtl="0">
              <a:spcBef>
                <a:spcPts val="0"/>
              </a:spcBef>
              <a:spcAft>
                <a:spcPts val="0"/>
              </a:spcAft>
              <a:buClr>
                <a:schemeClr val="lt1"/>
              </a:buClr>
              <a:buSzPct val="100000"/>
              <a:buNone/>
            </a:pPr>
            <a:endParaRPr sz="1400" dirty="0"/>
          </a:p>
          <a:p>
            <a:pPr marL="0" lvl="0" indent="0" algn="l" rtl="0">
              <a:spcBef>
                <a:spcPts val="0"/>
              </a:spcBef>
              <a:spcAft>
                <a:spcPts val="0"/>
              </a:spcAft>
              <a:buClr>
                <a:srgbClr val="CC7832"/>
              </a:buClr>
              <a:buSzPct val="100000"/>
              <a:buNone/>
            </a:pPr>
            <a:r>
              <a:rPr lang="en-US" sz="1400" dirty="0">
                <a:solidFill>
                  <a:srgbClr val="CC7832"/>
                </a:solidFill>
              </a:rPr>
              <a:t>    while True</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sendData</a:t>
            </a:r>
            <a:r>
              <a:rPr lang="en-US" sz="1400" dirty="0"/>
              <a:t> =</a:t>
            </a:r>
            <a:r>
              <a:rPr lang="en-US" sz="1400" dirty="0">
                <a:solidFill>
                  <a:srgbClr val="CC7832"/>
                </a:solidFill>
              </a:rPr>
              <a:t> </a:t>
            </a:r>
            <a:r>
              <a:rPr lang="en-US" sz="1400" dirty="0">
                <a:solidFill>
                  <a:srgbClr val="8888C6"/>
                </a:solidFill>
              </a:rPr>
              <a:t>input</a:t>
            </a:r>
            <a:r>
              <a:rPr lang="en-US" sz="1400" dirty="0"/>
              <a:t>(</a:t>
            </a:r>
            <a:r>
              <a:rPr lang="en-US" sz="1400" dirty="0">
                <a:solidFill>
                  <a:srgbClr val="6A8759"/>
                </a:solidFill>
              </a:rPr>
              <a:t>"message to client :  "</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c.send</a:t>
            </a:r>
            <a:r>
              <a:rPr lang="en-US" sz="1400" dirty="0"/>
              <a:t>(</a:t>
            </a:r>
            <a:r>
              <a:rPr lang="en-US" sz="1400" dirty="0" err="1"/>
              <a:t>sendData.encode</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if </a:t>
            </a:r>
            <a:r>
              <a:rPr lang="en-US" sz="1400" dirty="0" err="1"/>
              <a:t>sendData</a:t>
            </a:r>
            <a:r>
              <a:rPr lang="en-US" sz="1400" dirty="0"/>
              <a:t> == </a:t>
            </a:r>
            <a:r>
              <a:rPr lang="en-US" sz="1400" dirty="0">
                <a:solidFill>
                  <a:srgbClr val="6A8759"/>
                </a:solidFill>
              </a:rPr>
              <a:t>"exit"</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c.close</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break</a:t>
            </a:r>
            <a:endParaRPr dirty="0"/>
          </a:p>
          <a:p>
            <a:pPr marL="0" lvl="0" indent="0" algn="l" rtl="0">
              <a:spcBef>
                <a:spcPts val="0"/>
              </a:spcBef>
              <a:spcAft>
                <a:spcPts val="0"/>
              </a:spcAft>
              <a:buClr>
                <a:schemeClr val="lt1"/>
              </a:buClr>
              <a:buSzPct val="100000"/>
              <a:buNone/>
            </a:pPr>
            <a:endParaRPr sz="1400" dirty="0">
              <a:solidFill>
                <a:srgbClr val="CC7832"/>
              </a:solidFill>
            </a:endParaRPr>
          </a:p>
          <a:p>
            <a:pPr marL="0" lvl="0" indent="0" algn="l" rtl="0">
              <a:spcBef>
                <a:spcPts val="0"/>
              </a:spcBef>
              <a:spcAft>
                <a:spcPts val="0"/>
              </a:spcAft>
              <a:buClr>
                <a:schemeClr val="lt1"/>
              </a:buClr>
              <a:buSzPct val="100000"/>
              <a:buNone/>
            </a:pPr>
            <a:r>
              <a:rPr lang="en-US" sz="1400" dirty="0"/>
              <a:t>        </a:t>
            </a:r>
            <a:r>
              <a:rPr lang="en-US" sz="1400" dirty="0" err="1"/>
              <a:t>rcvData</a:t>
            </a:r>
            <a:r>
              <a:rPr lang="en-US" sz="1400" dirty="0"/>
              <a:t> = </a:t>
            </a:r>
            <a:r>
              <a:rPr lang="en-US" sz="1400" dirty="0" err="1"/>
              <a:t>c.recv</a:t>
            </a:r>
            <a:r>
              <a:rPr lang="en-US" sz="1400" dirty="0"/>
              <a:t>(</a:t>
            </a:r>
            <a:r>
              <a:rPr lang="en-US" sz="1400" dirty="0">
                <a:solidFill>
                  <a:srgbClr val="638DAE"/>
                </a:solidFill>
              </a:rPr>
              <a:t>1024</a:t>
            </a:r>
            <a:r>
              <a:rPr lang="en-US" sz="1400" dirty="0"/>
              <a:t>).decode()</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solidFill>
                  <a:srgbClr val="8888C6"/>
                </a:solidFill>
              </a:rPr>
              <a:t>print</a:t>
            </a:r>
            <a:r>
              <a:rPr lang="en-US" sz="1400" dirty="0"/>
              <a:t>(</a:t>
            </a:r>
            <a:r>
              <a:rPr lang="en-US" sz="1400" dirty="0">
                <a:solidFill>
                  <a:srgbClr val="6A8759"/>
                </a:solidFill>
              </a:rPr>
              <a:t>"message from client :  {}"</a:t>
            </a:r>
            <a:r>
              <a:rPr lang="en-US" sz="1400" dirty="0"/>
              <a:t>.format(</a:t>
            </a:r>
            <a:r>
              <a:rPr lang="en-US" sz="1400" dirty="0" err="1"/>
              <a:t>rcvData</a:t>
            </a:r>
            <a:r>
              <a:rPr lang="en-US" sz="1400" dirty="0"/>
              <a:t>))</a:t>
            </a:r>
            <a:endParaRPr dirty="0"/>
          </a:p>
          <a:p>
            <a:pPr marL="0" lvl="0" indent="0" algn="l" rtl="0">
              <a:spcBef>
                <a:spcPts val="0"/>
              </a:spcBef>
              <a:spcAft>
                <a:spcPts val="0"/>
              </a:spcAft>
              <a:buClr>
                <a:schemeClr val="lt1"/>
              </a:buClr>
              <a:buSzPct val="100000"/>
              <a:buNone/>
            </a:pPr>
            <a:endParaRPr sz="1400" dirty="0">
              <a:solidFill>
                <a:srgbClr val="CC7832"/>
              </a:solidFill>
            </a:endParaRPr>
          </a:p>
          <a:p>
            <a:pPr marL="0" lvl="0" indent="0" algn="l" rtl="0">
              <a:spcBef>
                <a:spcPts val="0"/>
              </a:spcBef>
              <a:spcAft>
                <a:spcPts val="0"/>
              </a:spcAft>
              <a:buClr>
                <a:srgbClr val="CC7832"/>
              </a:buClr>
              <a:buSzPct val="100000"/>
              <a:buNone/>
            </a:pPr>
            <a:r>
              <a:rPr lang="en-US" sz="1400" dirty="0">
                <a:solidFill>
                  <a:srgbClr val="CC7832"/>
                </a:solidFill>
              </a:rPr>
              <a:t>        if </a:t>
            </a:r>
            <a:r>
              <a:rPr lang="en-US" sz="1400" dirty="0" err="1"/>
              <a:t>rcvData</a:t>
            </a:r>
            <a:r>
              <a:rPr lang="en-US" sz="1400" dirty="0"/>
              <a:t> == </a:t>
            </a:r>
            <a:r>
              <a:rPr lang="en-US" sz="1400" dirty="0">
                <a:solidFill>
                  <a:srgbClr val="6A8759"/>
                </a:solidFill>
              </a:rPr>
              <a:t>"exit"</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solidFill>
                  <a:srgbClr val="8888C6"/>
                </a:solidFill>
              </a:rPr>
              <a:t>print</a:t>
            </a:r>
            <a:r>
              <a:rPr lang="en-US" sz="1400" dirty="0"/>
              <a:t>(</a:t>
            </a:r>
            <a:r>
              <a:rPr lang="en-US" sz="1400" dirty="0">
                <a:solidFill>
                  <a:srgbClr val="6A8759"/>
                </a:solidFill>
              </a:rPr>
              <a:t>"connection as closed by </a:t>
            </a:r>
            <a:r>
              <a:rPr lang="en-US" sz="1400" dirty="0" err="1">
                <a:solidFill>
                  <a:srgbClr val="6A8759"/>
                </a:solidFill>
              </a:rPr>
              <a:t>user"</a:t>
            </a:r>
            <a:r>
              <a:rPr lang="en-US" sz="1400" dirty="0" err="1"/>
              <a:t>.encode</a:t>
            </a:r>
            <a:r>
              <a:rPr lang="en-US" sz="1400" dirty="0"/>
              <a:t>())</a:t>
            </a:r>
            <a:endParaRPr dirty="0"/>
          </a:p>
          <a:p>
            <a:pPr marL="0" lvl="0" indent="0" algn="l" rtl="0">
              <a:spcBef>
                <a:spcPts val="0"/>
              </a:spcBef>
              <a:spcAft>
                <a:spcPts val="0"/>
              </a:spcAft>
              <a:buClr>
                <a:schemeClr val="lt1"/>
              </a:buClr>
              <a:buSzPct val="100000"/>
              <a:buNone/>
            </a:pPr>
            <a:r>
              <a:rPr lang="en-US" sz="1400" dirty="0"/>
              <a:t>            </a:t>
            </a:r>
            <a:r>
              <a:rPr lang="en-US" sz="1400" dirty="0" err="1"/>
              <a:t>c.close</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break</a:t>
            </a:r>
            <a:endParaRPr dirty="0"/>
          </a:p>
          <a:p>
            <a:pPr marL="0" lvl="0" indent="0" algn="l" rtl="0">
              <a:spcBef>
                <a:spcPts val="0"/>
              </a:spcBef>
              <a:spcAft>
                <a:spcPts val="0"/>
              </a:spcAft>
              <a:buClr>
                <a:schemeClr val="lt1"/>
              </a:buClr>
              <a:buSzPct val="100000"/>
              <a:buNone/>
            </a:pPr>
            <a:endParaRPr sz="1400" dirty="0">
              <a:solidFill>
                <a:srgbClr val="CC7832"/>
              </a:solidFill>
            </a:endParaRPr>
          </a:p>
          <a:p>
            <a:pPr marL="0" lvl="0" indent="0" algn="l" rtl="0">
              <a:spcBef>
                <a:spcPts val="0"/>
              </a:spcBef>
              <a:spcAft>
                <a:spcPts val="0"/>
              </a:spcAft>
              <a:buClr>
                <a:srgbClr val="CC7832"/>
              </a:buClr>
              <a:buSzPct val="100000"/>
              <a:buNone/>
            </a:pPr>
            <a:r>
              <a:rPr lang="en-US" sz="1400" dirty="0">
                <a:solidFill>
                  <a:srgbClr val="CC7832"/>
                </a:solidFill>
              </a:rPr>
              <a:t>except </a:t>
            </a:r>
            <a:r>
              <a:rPr lang="en-US" sz="1400" dirty="0">
                <a:solidFill>
                  <a:srgbClr val="8888C6"/>
                </a:solidFill>
              </a:rPr>
              <a:t>Exception</a:t>
            </a:r>
            <a:r>
              <a:rPr lang="en-US" sz="1400" dirty="0">
                <a:solidFill>
                  <a:srgbClr val="CC7832"/>
                </a:solidFill>
              </a:rPr>
              <a:t> as </a:t>
            </a:r>
            <a:r>
              <a:rPr lang="en-US" sz="1400" dirty="0"/>
              <a:t>e:</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solidFill>
                  <a:srgbClr val="8888C6"/>
                </a:solidFill>
              </a:rPr>
              <a:t>print</a:t>
            </a:r>
            <a:r>
              <a:rPr lang="en-US" sz="1400" dirty="0"/>
              <a:t>(e)</a:t>
            </a:r>
            <a:endParaRPr dirty="0"/>
          </a:p>
        </p:txBody>
      </p:sp>
      <p:sp>
        <p:nvSpPr>
          <p:cNvPr id="1144" name="Google Shape;1144;p7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Echo Communication</a:t>
            </a:r>
            <a:endParaRPr/>
          </a:p>
        </p:txBody>
      </p:sp>
      <p:graphicFrame>
        <p:nvGraphicFramePr>
          <p:cNvPr id="1145" name="Google Shape;1145;p72"/>
          <p:cNvGraphicFramePr/>
          <p:nvPr>
            <p:extLst>
              <p:ext uri="{D42A27DB-BD31-4B8C-83A1-F6EECF244321}">
                <p14:modId xmlns:p14="http://schemas.microsoft.com/office/powerpoint/2010/main" val="2161056320"/>
              </p:ext>
            </p:extLst>
          </p:nvPr>
        </p:nvGraphicFramePr>
        <p:xfrm>
          <a:off x="518703" y="2524038"/>
          <a:ext cx="2643900" cy="247532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A </a:t>
                      </a:r>
                      <a:r>
                        <a:rPr lang="en-US" sz="1800" b="0" i="1" u="none" strike="noStrike" cap="none" dirty="0">
                          <a:latin typeface="Calibri" panose="020F0502020204030204" pitchFamily="34" charset="0"/>
                          <a:cs typeface="Calibri" panose="020F0502020204030204" pitchFamily="34" charset="0"/>
                        </a:rPr>
                        <a:t>chat</a:t>
                      </a:r>
                      <a:r>
                        <a:rPr lang="en-US" sz="1800" b="0" u="none" strike="noStrike" cap="none" dirty="0">
                          <a:latin typeface="Calibri" panose="020F0502020204030204" pitchFamily="34" charset="0"/>
                          <a:cs typeface="Calibri" panose="020F0502020204030204" pitchFamily="34" charset="0"/>
                        </a:rPr>
                        <a:t> can be established between the client and server</a:t>
                      </a:r>
                      <a:r>
                        <a:rPr lang="en-US" sz="1400" b="0" u="none" strike="noStrike" cap="none" dirty="0">
                          <a:latin typeface="Calibri" panose="020F0502020204030204" pitchFamily="34" charset="0"/>
                          <a:cs typeface="Calibri" panose="020F0502020204030204" pitchFamily="34" charset="0"/>
                        </a:rPr>
                        <a:t>.</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i="1" u="none" strike="noStrike" cap="none">
                          <a:latin typeface="Calibri" panose="020F0502020204030204" pitchFamily="34" charset="0"/>
                          <a:cs typeface="Calibri" panose="020F0502020204030204" pitchFamily="34" charset="0"/>
                        </a:rPr>
                        <a:t>while true </a:t>
                      </a:r>
                      <a:r>
                        <a:rPr lang="en-US" sz="1800" u="none" strike="noStrike" cap="none">
                          <a:latin typeface="Calibri" panose="020F0502020204030204" pitchFamily="34" charset="0"/>
                          <a:cs typeface="Calibri" panose="020F0502020204030204" pitchFamily="34" charset="0"/>
                        </a:rPr>
                        <a:t>will run as long</a:t>
                      </a:r>
                      <a:br>
                        <a:rPr lang="en-US" sz="1800" u="none" strike="noStrike" cap="none">
                          <a:latin typeface="Calibri" panose="020F0502020204030204" pitchFamily="34" charset="0"/>
                          <a:cs typeface="Calibri" panose="020F0502020204030204" pitchFamily="34" charset="0"/>
                        </a:rPr>
                      </a:br>
                      <a:r>
                        <a:rPr lang="en-US" sz="1800" u="none" strike="noStrike" cap="none">
                          <a:latin typeface="Calibri" panose="020F0502020204030204" pitchFamily="34" charset="0"/>
                          <a:cs typeface="Calibri" panose="020F0502020204030204" pitchFamily="34" charset="0"/>
                        </a:rPr>
                        <a:t>as a connection is active. </a:t>
                      </a: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response will be displayed on the console. </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73"/>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Echo Client Communication</a:t>
            </a:r>
            <a:endParaRPr/>
          </a:p>
        </p:txBody>
      </p:sp>
      <p:sp>
        <p:nvSpPr>
          <p:cNvPr id="1152" name="Google Shape;1152;p73"/>
          <p:cNvSpPr txBox="1">
            <a:spLocks noGrp="1"/>
          </p:cNvSpPr>
          <p:nvPr>
            <p:ph type="body" idx="2"/>
          </p:nvPr>
        </p:nvSpPr>
        <p:spPr>
          <a:xfrm>
            <a:off x="3402469" y="1704976"/>
            <a:ext cx="8355453" cy="47007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rgbClr val="CC7832"/>
              </a:buClr>
              <a:buSzPct val="100000"/>
              <a:buNone/>
            </a:pPr>
            <a:r>
              <a:rPr lang="en-US" sz="1400" dirty="0">
                <a:solidFill>
                  <a:srgbClr val="CC7832"/>
                </a:solidFill>
              </a:rPr>
              <a:t>import </a:t>
            </a:r>
            <a:r>
              <a:rPr lang="en-US" sz="1400" dirty="0"/>
              <a:t>socket</a:t>
            </a:r>
            <a:endParaRPr dirty="0"/>
          </a:p>
          <a:p>
            <a:pPr marL="0" lvl="0" indent="0" algn="l" rtl="0">
              <a:spcBef>
                <a:spcPts val="0"/>
              </a:spcBef>
              <a:spcAft>
                <a:spcPts val="0"/>
              </a:spcAft>
              <a:buClr>
                <a:srgbClr val="CC7832"/>
              </a:buClr>
              <a:buSzPct val="100000"/>
              <a:buNone/>
            </a:pPr>
            <a:r>
              <a:rPr lang="en-US" sz="1400" dirty="0">
                <a:solidFill>
                  <a:srgbClr val="CC7832"/>
                </a:solidFill>
              </a:rPr>
              <a:t>try</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t>mysocket = </a:t>
            </a:r>
            <a:r>
              <a:rPr lang="en-US" sz="1400" dirty="0" err="1"/>
              <a:t>socket.socket</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mysocket.connect</a:t>
            </a:r>
            <a:r>
              <a:rPr lang="en-US" sz="1400" dirty="0"/>
              <a:t>((</a:t>
            </a:r>
            <a:r>
              <a:rPr lang="en-US" sz="1400" dirty="0">
                <a:solidFill>
                  <a:srgbClr val="6A8759"/>
                </a:solidFill>
              </a:rPr>
              <a:t>'127.0.0.1’</a:t>
            </a:r>
            <a:r>
              <a:rPr lang="en-US" sz="1400" dirty="0">
                <a:solidFill>
                  <a:srgbClr val="CC7832"/>
                </a:solidFill>
              </a:rPr>
              <a:t>, </a:t>
            </a:r>
            <a:r>
              <a:rPr lang="en-US" sz="1400" dirty="0">
                <a:solidFill>
                  <a:srgbClr val="638DAE"/>
                </a:solidFill>
              </a:rPr>
              <a:t>50000</a:t>
            </a:r>
            <a:r>
              <a:rPr lang="en-US" sz="1400" dirty="0"/>
              <a:t>))</a:t>
            </a:r>
            <a:endParaRPr dirty="0"/>
          </a:p>
          <a:p>
            <a:pPr marL="0" lvl="0" indent="0" algn="l" rtl="0">
              <a:spcBef>
                <a:spcPts val="0"/>
              </a:spcBef>
              <a:spcAft>
                <a:spcPts val="0"/>
              </a:spcAft>
              <a:buClr>
                <a:schemeClr val="lt1"/>
              </a:buClr>
              <a:buSzPct val="100000"/>
              <a:buNone/>
            </a:pPr>
            <a:r>
              <a:rPr lang="en-US" sz="1400" dirty="0"/>
              <a:t>    </a:t>
            </a:r>
            <a:r>
              <a:rPr lang="en-US" sz="1400" dirty="0">
                <a:solidFill>
                  <a:srgbClr val="8888C6"/>
                </a:solidFill>
              </a:rPr>
              <a:t>print</a:t>
            </a:r>
            <a:r>
              <a:rPr lang="en-US" sz="1400" dirty="0"/>
              <a:t>(</a:t>
            </a:r>
            <a:r>
              <a:rPr lang="en-US" sz="1400" dirty="0">
                <a:solidFill>
                  <a:srgbClr val="6A8759"/>
                </a:solidFill>
              </a:rPr>
              <a:t>"connection establish..."</a:t>
            </a:r>
            <a:r>
              <a:rPr lang="en-US" sz="1400" dirty="0"/>
              <a:t>)</a:t>
            </a:r>
            <a:endParaRPr dirty="0"/>
          </a:p>
          <a:p>
            <a:pPr marL="0" lvl="0" indent="0" algn="l" rtl="0">
              <a:spcBef>
                <a:spcPts val="0"/>
              </a:spcBef>
              <a:spcAft>
                <a:spcPts val="0"/>
              </a:spcAft>
              <a:buClr>
                <a:schemeClr val="lt1"/>
              </a:buClr>
              <a:buSzPct val="100000"/>
              <a:buNone/>
            </a:pPr>
            <a:endParaRPr sz="1400" dirty="0">
              <a:solidFill>
                <a:srgbClr val="CC7832"/>
              </a:solidFill>
            </a:endParaRPr>
          </a:p>
          <a:p>
            <a:pPr marL="0" lvl="0" indent="0" algn="l" rtl="0">
              <a:spcBef>
                <a:spcPts val="0"/>
              </a:spcBef>
              <a:spcAft>
                <a:spcPts val="0"/>
              </a:spcAft>
              <a:buClr>
                <a:srgbClr val="CC7832"/>
              </a:buClr>
              <a:buSzPct val="100000"/>
              <a:buNone/>
            </a:pPr>
            <a:r>
              <a:rPr lang="en-US" sz="1400" dirty="0">
                <a:solidFill>
                  <a:srgbClr val="CC7832"/>
                </a:solidFill>
              </a:rPr>
              <a:t>    while True</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serverData</a:t>
            </a:r>
            <a:r>
              <a:rPr lang="en-US" sz="1400" dirty="0"/>
              <a:t> = </a:t>
            </a:r>
            <a:r>
              <a:rPr lang="en-US" sz="1400" dirty="0" err="1"/>
              <a:t>mysocket.recv</a:t>
            </a:r>
            <a:r>
              <a:rPr lang="en-US" sz="1400" dirty="0"/>
              <a:t>(</a:t>
            </a:r>
            <a:r>
              <a:rPr lang="en-US" sz="1400" dirty="0">
                <a:solidFill>
                  <a:srgbClr val="638DAE"/>
                </a:solidFill>
              </a:rPr>
              <a:t>2048</a:t>
            </a:r>
            <a:r>
              <a:rPr lang="en-US" sz="1400" dirty="0"/>
              <a:t>).decode()</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solidFill>
                  <a:srgbClr val="8888C6"/>
                </a:solidFill>
              </a:rPr>
              <a:t>print</a:t>
            </a:r>
            <a:r>
              <a:rPr lang="en-US" sz="1400" dirty="0"/>
              <a:t>(</a:t>
            </a:r>
            <a:r>
              <a:rPr lang="en-US" sz="1400" dirty="0">
                <a:solidFill>
                  <a:srgbClr val="6A8759"/>
                </a:solidFill>
              </a:rPr>
              <a:t>"message from server : {}"</a:t>
            </a:r>
            <a:r>
              <a:rPr lang="en-US" sz="1400" dirty="0"/>
              <a:t>.format(</a:t>
            </a:r>
            <a:r>
              <a:rPr lang="en-US" sz="1400" dirty="0" err="1"/>
              <a:t>serverData</a:t>
            </a:r>
            <a:r>
              <a:rPr lang="en-US" sz="1400" dirty="0"/>
              <a:t>))</a:t>
            </a:r>
            <a:endParaRPr dirty="0"/>
          </a:p>
          <a:p>
            <a:pPr marL="0" lvl="0" indent="0" algn="l" rtl="0">
              <a:spcBef>
                <a:spcPts val="0"/>
              </a:spcBef>
              <a:spcAft>
                <a:spcPts val="0"/>
              </a:spcAft>
              <a:buClr>
                <a:schemeClr val="lt1"/>
              </a:buClr>
              <a:buSzPct val="100000"/>
              <a:buNone/>
            </a:pPr>
            <a:endParaRPr sz="1400" dirty="0">
              <a:solidFill>
                <a:srgbClr val="CC7832"/>
              </a:solidFill>
            </a:endParaRPr>
          </a:p>
          <a:p>
            <a:pPr marL="0" lvl="0" indent="0" algn="l" rtl="0">
              <a:spcBef>
                <a:spcPts val="0"/>
              </a:spcBef>
              <a:spcAft>
                <a:spcPts val="0"/>
              </a:spcAft>
              <a:buClr>
                <a:srgbClr val="CC7832"/>
              </a:buClr>
              <a:buSzPct val="100000"/>
              <a:buNone/>
            </a:pPr>
            <a:r>
              <a:rPr lang="en-US" sz="1400" dirty="0">
                <a:solidFill>
                  <a:srgbClr val="CC7832"/>
                </a:solidFill>
              </a:rPr>
              <a:t>        if </a:t>
            </a:r>
            <a:r>
              <a:rPr lang="en-US" sz="1400" dirty="0" err="1"/>
              <a:t>serverData</a:t>
            </a:r>
            <a:r>
              <a:rPr lang="en-US" sz="1400" dirty="0"/>
              <a:t> ==</a:t>
            </a:r>
            <a:r>
              <a:rPr lang="en-US" sz="1400" dirty="0">
                <a:solidFill>
                  <a:srgbClr val="CC7832"/>
                </a:solidFill>
              </a:rPr>
              <a:t> </a:t>
            </a:r>
            <a:r>
              <a:rPr lang="en-US" sz="1400" dirty="0">
                <a:solidFill>
                  <a:srgbClr val="6A8759"/>
                </a:solidFill>
              </a:rPr>
              <a:t>"exit"</a:t>
            </a:r>
            <a:r>
              <a:rPr lang="en-US" sz="1400" dirty="0"/>
              <a:t>:</a:t>
            </a:r>
            <a:endParaRPr dirty="0"/>
          </a:p>
          <a:p>
            <a:pPr marL="0" lvl="0" indent="0" algn="l" rtl="0">
              <a:spcBef>
                <a:spcPts val="0"/>
              </a:spcBef>
              <a:spcAft>
                <a:spcPts val="0"/>
              </a:spcAft>
              <a:buClr>
                <a:srgbClr val="8888C6"/>
              </a:buClr>
              <a:buSzPct val="100000"/>
              <a:buNone/>
            </a:pPr>
            <a:r>
              <a:rPr lang="en-US" sz="1400" dirty="0">
                <a:solidFill>
                  <a:srgbClr val="8888C6"/>
                </a:solidFill>
              </a:rPr>
              <a:t>            print</a:t>
            </a:r>
            <a:r>
              <a:rPr lang="en-US" sz="1400" dirty="0"/>
              <a:t>(</a:t>
            </a:r>
            <a:r>
              <a:rPr lang="en-US" sz="1400" dirty="0">
                <a:solidFill>
                  <a:srgbClr val="6A8759"/>
                </a:solidFill>
              </a:rPr>
              <a:t>"connection as closed by server"</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mysocket.close</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break</a:t>
            </a:r>
            <a:endParaRPr dirty="0"/>
          </a:p>
          <a:p>
            <a:pPr marL="0" lvl="0" indent="0" algn="l" rtl="0">
              <a:spcBef>
                <a:spcPts val="0"/>
              </a:spcBef>
              <a:spcAft>
                <a:spcPts val="0"/>
              </a:spcAft>
              <a:buClr>
                <a:schemeClr val="lt1"/>
              </a:buClr>
              <a:buSzPct val="100000"/>
              <a:buNone/>
            </a:pPr>
            <a:endParaRPr sz="1400" dirty="0">
              <a:solidFill>
                <a:srgbClr val="CC7832"/>
              </a:solidFill>
            </a:endParaRPr>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sendData</a:t>
            </a:r>
            <a:r>
              <a:rPr lang="en-US" sz="1400" dirty="0"/>
              <a:t> =</a:t>
            </a:r>
            <a:r>
              <a:rPr lang="en-US" sz="1400" dirty="0">
                <a:solidFill>
                  <a:srgbClr val="CC7832"/>
                </a:solidFill>
              </a:rPr>
              <a:t> </a:t>
            </a:r>
            <a:r>
              <a:rPr lang="en-US" sz="1400" dirty="0">
                <a:solidFill>
                  <a:srgbClr val="8888C6"/>
                </a:solidFill>
              </a:rPr>
              <a:t>input</a:t>
            </a:r>
            <a:r>
              <a:rPr lang="en-US" sz="1400" dirty="0"/>
              <a:t>(</a:t>
            </a:r>
            <a:r>
              <a:rPr lang="en-US" sz="1400" dirty="0">
                <a:solidFill>
                  <a:srgbClr val="6A8759"/>
                </a:solidFill>
              </a:rPr>
              <a:t>"message to server : "</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mysocket.send</a:t>
            </a:r>
            <a:r>
              <a:rPr lang="en-US" sz="1400" dirty="0"/>
              <a:t>(</a:t>
            </a:r>
            <a:r>
              <a:rPr lang="en-US" sz="1400" dirty="0" err="1"/>
              <a:t>sendData.encode</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if </a:t>
            </a:r>
            <a:r>
              <a:rPr lang="en-US" sz="1400" dirty="0" err="1"/>
              <a:t>sendData</a:t>
            </a:r>
            <a:r>
              <a:rPr lang="en-US" sz="1400" dirty="0"/>
              <a:t> == </a:t>
            </a:r>
            <a:r>
              <a:rPr lang="en-US" sz="1400" dirty="0">
                <a:solidFill>
                  <a:srgbClr val="6A8759"/>
                </a:solidFill>
              </a:rPr>
              <a:t>"exit"</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solidFill>
                  <a:srgbClr val="8888C6"/>
                </a:solidFill>
              </a:rPr>
              <a:t>print</a:t>
            </a:r>
            <a:r>
              <a:rPr lang="en-US" sz="1400" dirty="0"/>
              <a:t>(</a:t>
            </a:r>
            <a:r>
              <a:rPr lang="en-US" sz="1400" dirty="0">
                <a:solidFill>
                  <a:srgbClr val="6A8759"/>
                </a:solidFill>
              </a:rPr>
              <a:t>"connection as closed by client"</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err="1"/>
              <a:t>mysocket.close</a:t>
            </a:r>
            <a:r>
              <a:rPr lang="en-US" sz="1400" dirty="0"/>
              <a:t>()</a:t>
            </a:r>
            <a:endParaRPr dirty="0"/>
          </a:p>
          <a:p>
            <a:pPr marL="0" lvl="0" indent="0" algn="l" rtl="0">
              <a:spcBef>
                <a:spcPts val="0"/>
              </a:spcBef>
              <a:spcAft>
                <a:spcPts val="0"/>
              </a:spcAft>
              <a:buClr>
                <a:srgbClr val="CC7832"/>
              </a:buClr>
              <a:buSzPct val="100000"/>
              <a:buNone/>
            </a:pPr>
            <a:r>
              <a:rPr lang="en-US" sz="1400" dirty="0">
                <a:solidFill>
                  <a:srgbClr val="CC7832"/>
                </a:solidFill>
              </a:rPr>
              <a:t>            break</a:t>
            </a:r>
            <a:endParaRPr dirty="0"/>
          </a:p>
          <a:p>
            <a:pPr marL="0" lvl="0" indent="0" algn="l" rtl="0">
              <a:spcBef>
                <a:spcPts val="0"/>
              </a:spcBef>
              <a:spcAft>
                <a:spcPts val="0"/>
              </a:spcAft>
              <a:buClr>
                <a:schemeClr val="lt1"/>
              </a:buClr>
              <a:buSzPct val="100000"/>
              <a:buNone/>
            </a:pPr>
            <a:endParaRPr sz="1400" dirty="0">
              <a:solidFill>
                <a:srgbClr val="CC7832"/>
              </a:solidFill>
            </a:endParaRPr>
          </a:p>
          <a:p>
            <a:pPr marL="0" lvl="0" indent="0" algn="l" rtl="0">
              <a:spcBef>
                <a:spcPts val="0"/>
              </a:spcBef>
              <a:spcAft>
                <a:spcPts val="0"/>
              </a:spcAft>
              <a:buClr>
                <a:srgbClr val="CC7832"/>
              </a:buClr>
              <a:buSzPct val="100000"/>
              <a:buNone/>
            </a:pPr>
            <a:r>
              <a:rPr lang="en-US" sz="1400" dirty="0">
                <a:solidFill>
                  <a:srgbClr val="CC7832"/>
                </a:solidFill>
              </a:rPr>
              <a:t>except </a:t>
            </a:r>
            <a:r>
              <a:rPr lang="en-US" sz="1400" dirty="0">
                <a:solidFill>
                  <a:srgbClr val="8888C6"/>
                </a:solidFill>
              </a:rPr>
              <a:t>Exception</a:t>
            </a:r>
            <a:r>
              <a:rPr lang="en-US" sz="1400" dirty="0">
                <a:solidFill>
                  <a:srgbClr val="CC7832"/>
                </a:solidFill>
              </a:rPr>
              <a:t> as </a:t>
            </a:r>
            <a:r>
              <a:rPr lang="en-US" sz="1400" dirty="0"/>
              <a:t>e:</a:t>
            </a:r>
            <a:endParaRPr dirty="0"/>
          </a:p>
          <a:p>
            <a:pPr marL="0" lvl="0" indent="0" algn="l" rtl="0">
              <a:spcBef>
                <a:spcPts val="0"/>
              </a:spcBef>
              <a:spcAft>
                <a:spcPts val="0"/>
              </a:spcAft>
              <a:buClr>
                <a:srgbClr val="CC7832"/>
              </a:buClr>
              <a:buSzPct val="100000"/>
              <a:buNone/>
            </a:pPr>
            <a:r>
              <a:rPr lang="en-US" sz="1400" dirty="0">
                <a:solidFill>
                  <a:srgbClr val="CC7832"/>
                </a:solidFill>
              </a:rPr>
              <a:t>    </a:t>
            </a:r>
            <a:r>
              <a:rPr lang="en-US" sz="1400" dirty="0">
                <a:solidFill>
                  <a:srgbClr val="8888C6"/>
                </a:solidFill>
              </a:rPr>
              <a:t>print</a:t>
            </a:r>
            <a:r>
              <a:rPr lang="en-US" sz="1400" dirty="0"/>
              <a:t>(e)</a:t>
            </a:r>
            <a:endParaRPr sz="3600" dirty="0">
              <a:latin typeface="Arial"/>
              <a:ea typeface="Arial"/>
              <a:cs typeface="Arial"/>
              <a:sym typeface="Arial"/>
            </a:endParaRPr>
          </a:p>
        </p:txBody>
      </p:sp>
      <p:sp>
        <p:nvSpPr>
          <p:cNvPr id="1153" name="Google Shape;1153;p73"/>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Echo Communication</a:t>
            </a:r>
            <a:endParaRPr/>
          </a:p>
        </p:txBody>
      </p:sp>
      <p:graphicFrame>
        <p:nvGraphicFramePr>
          <p:cNvPr id="1154" name="Google Shape;1154;p73"/>
          <p:cNvGraphicFramePr/>
          <p:nvPr>
            <p:extLst>
              <p:ext uri="{D42A27DB-BD31-4B8C-83A1-F6EECF244321}">
                <p14:modId xmlns:p14="http://schemas.microsoft.com/office/powerpoint/2010/main" val="3736470682"/>
              </p:ext>
            </p:extLst>
          </p:nvPr>
        </p:nvGraphicFramePr>
        <p:xfrm>
          <a:off x="417103" y="2524038"/>
          <a:ext cx="2643900" cy="271277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The client connects to the IP address of the server.</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latin typeface="Calibri" panose="020F0502020204030204" pitchFamily="34" charset="0"/>
                          <a:cs typeface="Calibri" panose="020F0502020204030204" pitchFamily="34" charset="0"/>
                        </a:rPr>
                        <a:t>When a connection is established, the server sends data to the client.</a:t>
                      </a: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When the client gets the data, it sends data back to the server.</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74"/>
          <p:cNvSpPr txBox="1">
            <a:spLocks noGrp="1"/>
          </p:cNvSpPr>
          <p:nvPr>
            <p:ph type="title"/>
          </p:nvPr>
        </p:nvSpPr>
        <p:spPr>
          <a:xfrm>
            <a:off x="6982691" y="682335"/>
            <a:ext cx="4932313"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800"/>
              <a:buFont typeface="Calibri"/>
              <a:buNone/>
            </a:pPr>
            <a:r>
              <a:rPr lang="en-US" sz="4800" dirty="0"/>
              <a:t>TDX Arena Challenge</a:t>
            </a:r>
            <a:endParaRPr sz="4800" dirty="0"/>
          </a:p>
        </p:txBody>
      </p:sp>
      <p:sp>
        <p:nvSpPr>
          <p:cNvPr id="1161" name="Google Shape;1161;p74"/>
          <p:cNvSpPr txBox="1">
            <a:spLocks noGrp="1"/>
          </p:cNvSpPr>
          <p:nvPr>
            <p:ph type="body" idx="1"/>
          </p:nvPr>
        </p:nvSpPr>
        <p:spPr>
          <a:xfrm>
            <a:off x="7190605" y="5142687"/>
            <a:ext cx="4724399" cy="974909"/>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600"/>
              <a:buNone/>
            </a:pPr>
            <a:r>
              <a:rPr lang="en-US" dirty="0"/>
              <a:t>Fireflies</a:t>
            </a:r>
            <a:endParaRPr dirty="0"/>
          </a:p>
          <a:p>
            <a:pPr marL="0" lvl="0" indent="0" algn="ctr" rtl="0">
              <a:spcBef>
                <a:spcPts val="533"/>
              </a:spcBef>
              <a:spcAft>
                <a:spcPts val="0"/>
              </a:spcAft>
              <a:buClr>
                <a:schemeClr val="lt1"/>
              </a:buClr>
              <a:buSzPts val="2667"/>
              <a:buNone/>
            </a:pPr>
            <a:endParaRPr dirty="0"/>
          </a:p>
        </p:txBody>
      </p:sp>
      <p:sp>
        <p:nvSpPr>
          <p:cNvPr id="1162" name="Google Shape;1162;p74"/>
          <p:cNvSpPr txBox="1">
            <a:spLocks noGrp="1"/>
          </p:cNvSpPr>
          <p:nvPr>
            <p:ph type="body" idx="2"/>
          </p:nvPr>
        </p:nvSpPr>
        <p:spPr>
          <a:xfrm>
            <a:off x="848254" y="1357239"/>
            <a:ext cx="4425710"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Study the logic of the site and automate the process.</a:t>
            </a:r>
            <a:endParaRPr dirty="0"/>
          </a:p>
        </p:txBody>
      </p:sp>
      <p:sp>
        <p:nvSpPr>
          <p:cNvPr id="1163" name="Google Shape;1163;p74"/>
          <p:cNvSpPr txBox="1">
            <a:spLocks noGrp="1"/>
          </p:cNvSpPr>
          <p:nvPr>
            <p:ph type="body" idx="3"/>
          </p:nvPr>
        </p:nvSpPr>
        <p:spPr>
          <a:xfrm>
            <a:off x="595324" y="2677131"/>
            <a:ext cx="4851748" cy="3508515"/>
          </a:xfrm>
          <a:prstGeom prst="rect">
            <a:avLst/>
          </a:prstGeom>
          <a:noFill/>
          <a:ln>
            <a:noFill/>
          </a:ln>
        </p:spPr>
        <p:txBody>
          <a:bodyPr spcFirstLastPara="1" wrap="square" lIns="91425" tIns="45700" rIns="91425" bIns="45700" anchor="t" anchorCtr="0">
            <a:noAutofit/>
          </a:bodyPr>
          <a:lstStyle/>
          <a:p>
            <a:pPr marL="342900" indent="-342900"/>
            <a:r>
              <a:rPr lang="en-US" sz="2000" b="0" i="0" dirty="0">
                <a:solidFill>
                  <a:srgbClr val="212121"/>
                </a:solidFill>
                <a:latin typeface="Calibri"/>
                <a:ea typeface="Calibri"/>
                <a:cs typeface="Calibri"/>
                <a:sym typeface="Calibri"/>
              </a:rPr>
              <a:t>Sign into the </a:t>
            </a:r>
            <a:r>
              <a:rPr lang="en-US" sz="2000" b="1" i="0" dirty="0">
                <a:solidFill>
                  <a:srgbClr val="212121"/>
                </a:solidFill>
                <a:latin typeface="Calibri"/>
                <a:ea typeface="Calibri"/>
                <a:cs typeface="Calibri"/>
                <a:sym typeface="Calibri"/>
              </a:rPr>
              <a:t>TDX Arena </a:t>
            </a:r>
            <a:r>
              <a:rPr lang="en-US" sz="2000" b="0" i="0" dirty="0">
                <a:solidFill>
                  <a:srgbClr val="212121"/>
                </a:solidFill>
                <a:latin typeface="Calibri"/>
                <a:ea typeface="Calibri"/>
                <a:cs typeface="Calibri"/>
                <a:sym typeface="Calibri"/>
              </a:rPr>
              <a:t>platform.</a:t>
            </a:r>
            <a:r>
              <a:rPr lang="en-US" sz="2000" dirty="0">
                <a:latin typeface="Calibri"/>
                <a:ea typeface="Calibri"/>
                <a:cs typeface="Calibri"/>
                <a:sym typeface="Calibri"/>
              </a:rPr>
              <a:t> </a:t>
            </a:r>
          </a:p>
          <a:p>
            <a:pPr marL="342900" indent="-342900"/>
            <a:r>
              <a:rPr lang="en-US" sz="2000" b="0" i="0" dirty="0">
                <a:solidFill>
                  <a:srgbClr val="212121"/>
                </a:solidFill>
                <a:latin typeface="Calibri"/>
                <a:ea typeface="Calibri"/>
                <a:cs typeface="Calibri"/>
                <a:sym typeface="Calibri"/>
              </a:rPr>
              <a:t>Navigate to the</a:t>
            </a:r>
            <a:r>
              <a:rPr lang="en-US" sz="2000" b="1" i="0" dirty="0">
                <a:solidFill>
                  <a:srgbClr val="212121"/>
                </a:solidFill>
                <a:latin typeface="Calibri"/>
                <a:ea typeface="Calibri"/>
                <a:cs typeface="Calibri"/>
                <a:sym typeface="Calibri"/>
              </a:rPr>
              <a:t> Challenges Arena</a:t>
            </a:r>
            <a:r>
              <a:rPr lang="en-US" sz="2000" b="0" i="0" dirty="0">
                <a:solidFill>
                  <a:srgbClr val="212121"/>
                </a:solidFill>
                <a:latin typeface="Calibri"/>
                <a:ea typeface="Calibri"/>
                <a:cs typeface="Calibri"/>
                <a:sym typeface="Calibri"/>
              </a:rPr>
              <a:t>.</a:t>
            </a:r>
            <a:endParaRPr lang="en-US" dirty="0"/>
          </a:p>
          <a:p>
            <a:pPr marL="342900" indent="-342900"/>
            <a:r>
              <a:rPr lang="en-US" sz="2000" dirty="0">
                <a:solidFill>
                  <a:schemeClr val="dk1"/>
                </a:solidFill>
              </a:rPr>
              <a:t>Under </a:t>
            </a:r>
            <a:r>
              <a:rPr lang="en-US" sz="2000" b="1" dirty="0">
                <a:solidFill>
                  <a:schemeClr val="dk1"/>
                </a:solidFill>
              </a:rPr>
              <a:t>Explore More</a:t>
            </a:r>
            <a:r>
              <a:rPr lang="en-US" sz="2000" dirty="0">
                <a:solidFill>
                  <a:schemeClr val="dk1"/>
                </a:solidFill>
              </a:rPr>
              <a:t>, select the </a:t>
            </a:r>
            <a:r>
              <a:rPr lang="en-US" sz="2000" i="1" dirty="0">
                <a:solidFill>
                  <a:schemeClr val="dk1"/>
                </a:solidFill>
              </a:rPr>
              <a:t>Search</a:t>
            </a:r>
            <a:r>
              <a:rPr lang="en-US" sz="2000" dirty="0">
                <a:solidFill>
                  <a:schemeClr val="dk1"/>
                </a:solidFill>
              </a:rPr>
              <a:t> icon.</a:t>
            </a:r>
            <a:endParaRPr lang="en-US" sz="2000" dirty="0"/>
          </a:p>
          <a:p>
            <a:pPr marL="342900" indent="-342900"/>
            <a:r>
              <a:rPr lang="en-US" sz="2000" dirty="0">
                <a:solidFill>
                  <a:schemeClr val="dk1"/>
                </a:solidFill>
              </a:rPr>
              <a:t>In the search field, type </a:t>
            </a:r>
            <a:r>
              <a:rPr lang="en-US" sz="2000" b="1" dirty="0">
                <a:solidFill>
                  <a:schemeClr val="dk1"/>
                </a:solidFill>
              </a:rPr>
              <a:t>fire</a:t>
            </a:r>
            <a:r>
              <a:rPr lang="en-US" sz="2000" dirty="0">
                <a:solidFill>
                  <a:schemeClr val="dk1"/>
                </a:solidFill>
              </a:rPr>
              <a:t>.</a:t>
            </a:r>
          </a:p>
          <a:p>
            <a:pPr marL="342900" indent="-342900"/>
            <a:r>
              <a:rPr lang="en-US" dirty="0"/>
              <a:t>S</a:t>
            </a:r>
            <a:r>
              <a:rPr lang="en-US" sz="2000" dirty="0">
                <a:solidFill>
                  <a:schemeClr val="dk1"/>
                </a:solidFill>
              </a:rPr>
              <a:t>elect the</a:t>
            </a:r>
            <a:r>
              <a:rPr lang="en-US" sz="2000" b="1" dirty="0">
                <a:solidFill>
                  <a:schemeClr val="dk1"/>
                </a:solidFill>
              </a:rPr>
              <a:t> </a:t>
            </a:r>
            <a:r>
              <a:rPr lang="en-US" b="1" i="1" dirty="0"/>
              <a:t>Fireflies </a:t>
            </a:r>
            <a:r>
              <a:rPr lang="en-US" dirty="0"/>
              <a:t>challenge</a:t>
            </a:r>
            <a:r>
              <a:rPr lang="en-US" sz="2000" dirty="0">
                <a:solidFill>
                  <a:schemeClr val="dk1"/>
                </a:solidFill>
              </a:rPr>
              <a:t>.</a:t>
            </a:r>
          </a:p>
          <a:p>
            <a:pPr marL="0" lvl="0" indent="0" algn="l" rtl="0">
              <a:lnSpc>
                <a:spcPct val="150000"/>
              </a:lnSpc>
              <a:spcBef>
                <a:spcPts val="400"/>
              </a:spcBef>
              <a:spcAft>
                <a:spcPts val="0"/>
              </a:spcAft>
              <a:buSzPts val="2000"/>
              <a:buNone/>
            </a:pPr>
            <a:r>
              <a:rPr lang="en-US" dirty="0"/>
              <a:t>Then, complete the steps below:</a:t>
            </a:r>
          </a:p>
          <a:p>
            <a:pPr marL="342900" indent="-342900"/>
            <a:r>
              <a:rPr lang="en-US" dirty="0"/>
              <a:t>Understand the site logic.</a:t>
            </a:r>
            <a:endParaRPr dirty="0"/>
          </a:p>
          <a:p>
            <a:pPr marL="342900" lvl="0" indent="-342900" algn="l" rtl="0">
              <a:spcBef>
                <a:spcPts val="400"/>
              </a:spcBef>
              <a:spcAft>
                <a:spcPts val="0"/>
              </a:spcAft>
              <a:buClr>
                <a:schemeClr val="dk1"/>
              </a:buClr>
              <a:buSzPts val="2000"/>
              <a:buFont typeface="Calibri"/>
              <a:buChar char="•"/>
            </a:pPr>
            <a:r>
              <a:rPr lang="en-US" dirty="0"/>
              <a:t>Write a script to automate the process.</a:t>
            </a:r>
            <a:endParaRPr dirty="0"/>
          </a:p>
          <a:p>
            <a:pPr marL="0" lvl="0" indent="0" algn="l" rtl="0">
              <a:spcBef>
                <a:spcPts val="400"/>
              </a:spcBef>
              <a:spcAft>
                <a:spcPts val="0"/>
              </a:spcAft>
              <a:buClr>
                <a:schemeClr val="dk1"/>
              </a:buClr>
              <a:buSzPts val="2000"/>
              <a:buNone/>
            </a:pPr>
            <a:endParaRPr dirty="0"/>
          </a:p>
          <a:p>
            <a:pPr marL="342900" lvl="0" indent="-215900" algn="l" rtl="0">
              <a:spcBef>
                <a:spcPts val="400"/>
              </a:spcBef>
              <a:spcAft>
                <a:spcPts val="0"/>
              </a:spcAft>
              <a:buClr>
                <a:schemeClr val="dk1"/>
              </a:buClr>
              <a:buSzPts val="2000"/>
              <a:buFont typeface="Calibri"/>
              <a:buNone/>
            </a:pPr>
            <a:endParaRPr dirty="0"/>
          </a:p>
        </p:txBody>
      </p:sp>
      <p:sp>
        <p:nvSpPr>
          <p:cNvPr id="1164" name="Google Shape;1164;p74"/>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Echo Communication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75"/>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Questions?</a:t>
            </a:r>
            <a:endParaRPr/>
          </a:p>
        </p:txBody>
      </p:sp>
      <p:sp>
        <p:nvSpPr>
          <p:cNvPr id="1171" name="Google Shape;1171;p75"/>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lnSpcReduction="10000"/>
          </a:bodyPr>
          <a:lstStyle/>
          <a:p>
            <a:pPr marL="0" lvl="0" indent="0" algn="ctr" rtl="0">
              <a:spcBef>
                <a:spcPts val="0"/>
              </a:spcBef>
              <a:spcAft>
                <a:spcPts val="0"/>
              </a:spcAft>
              <a:buClr>
                <a:schemeClr val="lt1"/>
              </a:buClr>
              <a:buSzPts val="2600"/>
              <a:buNone/>
            </a:pPr>
            <a:r>
              <a:rPr lang="en-US"/>
              <a:t>Thank You</a:t>
            </a:r>
            <a:endParaRPr/>
          </a:p>
        </p:txBody>
      </p:sp>
      <p:sp>
        <p:nvSpPr>
          <p:cNvPr id="4" name="Rectangle 3">
            <a:extLst>
              <a:ext uri="{FF2B5EF4-FFF2-40B4-BE49-F238E27FC236}">
                <a16:creationId xmlns:a16="http://schemas.microsoft.com/office/drawing/2014/main" id="{7DD4E1B2-9567-E472-E5D4-9A5DD1E8E22F}"/>
              </a:ext>
            </a:extLst>
          </p:cNvPr>
          <p:cNvSpPr/>
          <p:nvPr/>
        </p:nvSpPr>
        <p:spPr>
          <a:xfrm>
            <a:off x="6372198" y="6510813"/>
            <a:ext cx="3097322" cy="307777"/>
          </a:xfrm>
          <a:prstGeom prst="rect">
            <a:avLst/>
          </a:prstGeom>
        </p:spPr>
        <p:txBody>
          <a:bodyPr wrap="none">
            <a:spAutoFit/>
          </a:bodyPr>
          <a:lstStyle/>
          <a:p>
            <a:pPr marL="0" marR="0" algn="ctr">
              <a:lnSpc>
                <a:spcPct val="100000"/>
              </a:lnSpc>
              <a:spcBef>
                <a:spcPts val="0"/>
              </a:spcBef>
              <a:spcAft>
                <a:spcPts val="600"/>
              </a:spcAft>
            </a:pPr>
            <a:r>
              <a:rPr lang="en-US" sz="1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2021 HackerUSA Inc. d/b/a ThriveDX</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9"/>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Objectives</a:t>
            </a:r>
            <a:endParaRPr/>
          </a:p>
        </p:txBody>
      </p:sp>
      <p:sp>
        <p:nvSpPr>
          <p:cNvPr id="944" name="Google Shape;944;p49"/>
          <p:cNvSpPr txBox="1">
            <a:spLocks noGrp="1"/>
          </p:cNvSpPr>
          <p:nvPr>
            <p:ph type="body" idx="1"/>
          </p:nvPr>
        </p:nvSpPr>
        <p:spPr>
          <a:xfrm>
            <a:off x="2180398" y="2605451"/>
            <a:ext cx="6198492" cy="10931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r>
              <a:rPr lang="en-US"/>
              <a:t>This lesson focuses on how Python is used for network communication, how sockets are created via Python, and how Python facilitates communication with servers.</a:t>
            </a:r>
            <a:endParaRPr/>
          </a:p>
        </p:txBody>
      </p:sp>
      <p:sp>
        <p:nvSpPr>
          <p:cNvPr id="945" name="Google Shape;945;p49"/>
          <p:cNvSpPr txBox="1">
            <a:spLocks noGrp="1"/>
          </p:cNvSpPr>
          <p:nvPr>
            <p:ph type="body" idx="2"/>
          </p:nvPr>
        </p:nvSpPr>
        <p:spPr>
          <a:xfrm>
            <a:off x="3671053" y="3852695"/>
            <a:ext cx="3357066" cy="1922106"/>
          </a:xfrm>
          <a:prstGeom prst="rect">
            <a:avLst/>
          </a:prstGeom>
          <a:noFill/>
          <a:ln>
            <a:noFill/>
          </a:ln>
        </p:spPr>
        <p:txBody>
          <a:bodyPr spcFirstLastPara="1" wrap="square" lIns="91425" tIns="45700" rIns="91425" bIns="45700" anchor="ctr" anchorCtr="0">
            <a:noAutofit/>
          </a:bodyPr>
          <a:lstStyle/>
          <a:p>
            <a:pPr marL="336550" lvl="0" indent="-336550" algn="l" rtl="0">
              <a:spcBef>
                <a:spcPts val="0"/>
              </a:spcBef>
              <a:spcAft>
                <a:spcPts val="0"/>
              </a:spcAft>
              <a:buSzPts val="2000"/>
              <a:buChar char="•"/>
            </a:pPr>
            <a:r>
              <a:rPr lang="en-US" sz="2000" dirty="0"/>
              <a:t>Creating a Server Socket</a:t>
            </a:r>
            <a:endParaRPr dirty="0"/>
          </a:p>
          <a:p>
            <a:pPr marL="336550" lvl="0" indent="-336550" algn="l" rtl="0">
              <a:spcBef>
                <a:spcPts val="400"/>
              </a:spcBef>
              <a:spcAft>
                <a:spcPts val="0"/>
              </a:spcAft>
              <a:buSzPts val="2000"/>
              <a:buChar char="•"/>
            </a:pPr>
            <a:r>
              <a:rPr lang="en-US" sz="2000" dirty="0"/>
              <a:t>Creating a Client Socket</a:t>
            </a:r>
            <a:endParaRPr dirty="0"/>
          </a:p>
          <a:p>
            <a:pPr marL="336550" lvl="0" indent="-336550" algn="l" rtl="0">
              <a:spcBef>
                <a:spcPts val="400"/>
              </a:spcBef>
              <a:spcAft>
                <a:spcPts val="0"/>
              </a:spcAft>
              <a:buSzPts val="2000"/>
              <a:buChar char="•"/>
            </a:pPr>
            <a:r>
              <a:rPr lang="en-US" sz="2000" dirty="0"/>
              <a:t>Sending Data</a:t>
            </a:r>
            <a:endParaRPr dirty="0"/>
          </a:p>
          <a:p>
            <a:pPr marL="336550" lvl="0" indent="-336550" algn="l" rtl="0">
              <a:spcBef>
                <a:spcPts val="400"/>
              </a:spcBef>
              <a:spcAft>
                <a:spcPts val="0"/>
              </a:spcAft>
              <a:buSzPts val="2000"/>
              <a:buChar char="•"/>
            </a:pPr>
            <a:r>
              <a:rPr lang="en-US" sz="2000" dirty="0"/>
              <a:t>Echo Communication</a:t>
            </a:r>
            <a:endParaRPr dirty="0"/>
          </a:p>
        </p:txBody>
      </p:sp>
      <p:sp>
        <p:nvSpPr>
          <p:cNvPr id="946" name="Google Shape;946;p4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Network Communication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50"/>
          <p:cNvSpPr txBox="1">
            <a:spLocks noGrp="1"/>
          </p:cNvSpPr>
          <p:nvPr>
            <p:ph type="title"/>
          </p:nvPr>
        </p:nvSpPr>
        <p:spPr>
          <a:xfrm>
            <a:off x="2876545" y="5008283"/>
            <a:ext cx="6438899" cy="184971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Creating a</a:t>
            </a:r>
            <a:br>
              <a:rPr lang="en-US"/>
            </a:br>
            <a:r>
              <a:rPr lang="en-US"/>
              <a:t>Server Socket</a:t>
            </a:r>
            <a:endParaRPr/>
          </a:p>
        </p:txBody>
      </p:sp>
      <p:sp>
        <p:nvSpPr>
          <p:cNvPr id="952" name="Google Shape;952;p50"/>
          <p:cNvSpPr txBox="1">
            <a:spLocks noGrp="1"/>
          </p:cNvSpPr>
          <p:nvPr>
            <p:ph type="body" idx="1"/>
          </p:nvPr>
        </p:nvSpPr>
        <p:spPr>
          <a:xfrm>
            <a:off x="3677813" y="4329292"/>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Network Communication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1"/>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Sockets</a:t>
            </a:r>
            <a:endParaRPr/>
          </a:p>
        </p:txBody>
      </p:sp>
      <p:pic>
        <p:nvPicPr>
          <p:cNvPr id="959" name="Google Shape;959;p51"/>
          <p:cNvPicPr preferRelativeResize="0">
            <a:picLocks noGrp="1"/>
          </p:cNvPicPr>
          <p:nvPr>
            <p:ph type="pic" idx="2"/>
          </p:nvPr>
        </p:nvPicPr>
        <p:blipFill rotWithShape="1">
          <a:blip r:embed="rId3">
            <a:alphaModFix/>
          </a:blip>
          <a:srcRect/>
          <a:stretch/>
        </p:blipFill>
        <p:spPr>
          <a:xfrm>
            <a:off x="2898950" y="2701409"/>
            <a:ext cx="1816143" cy="1816143"/>
          </a:xfrm>
          <a:prstGeom prst="rect">
            <a:avLst/>
          </a:prstGeom>
          <a:noFill/>
          <a:ln>
            <a:noFill/>
          </a:ln>
          <a:effectLst>
            <a:outerShdw blurRad="50800" dist="38100" dir="2700000" algn="tl" rotWithShape="0">
              <a:srgbClr val="000000">
                <a:alpha val="40000"/>
              </a:srgbClr>
            </a:outerShdw>
          </a:effectLst>
        </p:spPr>
      </p:pic>
      <p:sp>
        <p:nvSpPr>
          <p:cNvPr id="960" name="Google Shape;960;p5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sp>
        <p:nvSpPr>
          <p:cNvPr id="961" name="Google Shape;961;p51"/>
          <p:cNvSpPr txBox="1">
            <a:spLocks noGrp="1"/>
          </p:cNvSpPr>
          <p:nvPr>
            <p:ph type="body" idx="1"/>
          </p:nvPr>
        </p:nvSpPr>
        <p:spPr>
          <a:xfrm>
            <a:off x="5187356" y="2808829"/>
            <a:ext cx="5556912" cy="173070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2000"/>
              <a:buFont typeface="Calibri"/>
              <a:buChar char="•"/>
            </a:pPr>
            <a:r>
              <a:rPr lang="en-US" sz="2000" dirty="0"/>
              <a:t>The endpoint of a connection between two communicating parties</a:t>
            </a:r>
            <a:endParaRPr dirty="0"/>
          </a:p>
          <a:p>
            <a:pPr marL="342900" lvl="0" indent="-342900" algn="l" rtl="0">
              <a:spcBef>
                <a:spcPts val="400"/>
              </a:spcBef>
              <a:spcAft>
                <a:spcPts val="0"/>
              </a:spcAft>
              <a:buClr>
                <a:schemeClr val="dk1"/>
              </a:buClr>
              <a:buSzPts val="2000"/>
              <a:buFont typeface="Calibri"/>
              <a:buChar char="•"/>
            </a:pPr>
            <a:r>
              <a:rPr lang="en-US" sz="2000" dirty="0"/>
              <a:t>Consists of an IP address, communication protocol, and port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52"/>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Import Socket Library</a:t>
            </a:r>
            <a:endParaRPr/>
          </a:p>
        </p:txBody>
      </p:sp>
      <p:sp>
        <p:nvSpPr>
          <p:cNvPr id="968" name="Google Shape;968;p5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sp>
        <p:nvSpPr>
          <p:cNvPr id="969" name="Google Shape;969;p52"/>
          <p:cNvSpPr txBox="1">
            <a:spLocks noGrp="1"/>
          </p:cNvSpPr>
          <p:nvPr>
            <p:ph type="body" idx="2"/>
          </p:nvPr>
        </p:nvSpPr>
        <p:spPr>
          <a:xfrm>
            <a:off x="3402469" y="1704976"/>
            <a:ext cx="8359001" cy="6771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a:solidFill>
                  <a:srgbClr val="CC7832"/>
                </a:solidFill>
              </a:rPr>
              <a:t>import </a:t>
            </a:r>
            <a:r>
              <a:rPr lang="en-US" sz="2000" b="0" i="0" u="none" strike="noStrike" cap="none">
                <a:solidFill>
                  <a:srgbClr val="A9B7C6"/>
                </a:solidFill>
              </a:rPr>
              <a:t>socket</a:t>
            </a:r>
            <a:br>
              <a:rPr lang="en-US" sz="2000" b="0" i="0" u="none" strike="noStrike" cap="none">
                <a:solidFill>
                  <a:srgbClr val="A9B7C6"/>
                </a:solidFill>
              </a:rPr>
            </a:br>
            <a:endParaRPr sz="1800" b="0" i="0" u="none" strike="noStrike" cap="none">
              <a:solidFill>
                <a:schemeClr val="dk1"/>
              </a:solidFill>
            </a:endParaRPr>
          </a:p>
        </p:txBody>
      </p:sp>
      <p:graphicFrame>
        <p:nvGraphicFramePr>
          <p:cNvPr id="970" name="Google Shape;970;p52"/>
          <p:cNvGraphicFramePr/>
          <p:nvPr>
            <p:extLst>
              <p:ext uri="{D42A27DB-BD31-4B8C-83A1-F6EECF244321}">
                <p14:modId xmlns:p14="http://schemas.microsoft.com/office/powerpoint/2010/main" val="1157980301"/>
              </p:ext>
            </p:extLst>
          </p:nvPr>
        </p:nvGraphicFramePr>
        <p:xfrm>
          <a:off x="463285" y="2579456"/>
          <a:ext cx="2643900" cy="2731205"/>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The socket library is part of Python’s standard library.</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latin typeface="Calibri" panose="020F0502020204030204" pitchFamily="34" charset="0"/>
                          <a:cs typeface="Calibri" panose="020F0502020204030204" pitchFamily="34" charset="0"/>
                        </a:rPr>
                        <a:t>The library allows creation of sockets for connection and listening purposes.</a:t>
                      </a: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library includes many functions and variables.</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3"/>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Creating a Socket – Server Side</a:t>
            </a:r>
            <a:endParaRPr/>
          </a:p>
        </p:txBody>
      </p:sp>
      <p:sp>
        <p:nvSpPr>
          <p:cNvPr id="977" name="Google Shape;977;p53"/>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sp>
        <p:nvSpPr>
          <p:cNvPr id="978" name="Google Shape;978;p53"/>
          <p:cNvSpPr txBox="1">
            <a:spLocks noGrp="1"/>
          </p:cNvSpPr>
          <p:nvPr>
            <p:ph type="body" idx="2"/>
          </p:nvPr>
        </p:nvSpPr>
        <p:spPr>
          <a:xfrm>
            <a:off x="3402469" y="1704976"/>
            <a:ext cx="8359001"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a:solidFill>
                  <a:srgbClr val="CC7832"/>
                </a:solidFill>
              </a:rPr>
              <a:t>import </a:t>
            </a:r>
            <a:r>
              <a:rPr lang="en-US" sz="2000" b="0" i="0" u="none" strike="noStrike" cap="none">
                <a:solidFill>
                  <a:srgbClr val="A9B7C6"/>
                </a:solidFill>
              </a:rPr>
              <a:t>socket</a:t>
            </a:r>
            <a:endParaRPr sz="2000" b="0" i="0" u="none" strike="noStrike" cap="none">
              <a:solidFill>
                <a:srgbClr val="A9B7C6"/>
              </a:solidFill>
            </a:endParaRPr>
          </a:p>
          <a:p>
            <a:pPr marL="0" marR="0" lvl="0" indent="0" algn="l" rtl="0">
              <a:lnSpc>
                <a:spcPct val="100000"/>
              </a:lnSpc>
              <a:spcBef>
                <a:spcPts val="0"/>
              </a:spcBef>
              <a:spcAft>
                <a:spcPts val="0"/>
              </a:spcAft>
              <a:buClr>
                <a:schemeClr val="lt1"/>
              </a:buClr>
              <a:buSzPts val="2000"/>
              <a:buFont typeface="Consolas"/>
              <a:buNone/>
            </a:pPr>
            <a:endParaRPr sz="2000">
              <a:solidFill>
                <a:srgbClr val="A9B7C6"/>
              </a:solidFill>
            </a:endParaRPr>
          </a:p>
          <a:p>
            <a:pPr marL="0" lvl="0" indent="0" algn="l" rtl="0">
              <a:spcBef>
                <a:spcPts val="0"/>
              </a:spcBef>
              <a:spcAft>
                <a:spcPts val="0"/>
              </a:spcAft>
              <a:buClr>
                <a:srgbClr val="A9B7C6"/>
              </a:buClr>
              <a:buSzPts val="2000"/>
              <a:buNone/>
            </a:pPr>
            <a:r>
              <a:rPr lang="en-US" sz="2000">
                <a:solidFill>
                  <a:srgbClr val="A9B7C6"/>
                </a:solidFill>
              </a:rPr>
              <a:t>new_socket = socket.socket()</a:t>
            </a:r>
            <a:br>
              <a:rPr lang="en-US" sz="2000">
                <a:solidFill>
                  <a:srgbClr val="A9B7C6"/>
                </a:solidFill>
                <a:latin typeface="JetBrains Mono"/>
                <a:ea typeface="JetBrains Mono"/>
                <a:cs typeface="JetBrains Mono"/>
                <a:sym typeface="JetBrains Mono"/>
              </a:rPr>
            </a:br>
            <a:endParaRPr sz="2000">
              <a:solidFill>
                <a:srgbClr val="A9B7C6"/>
              </a:solidFill>
              <a:latin typeface="JetBrains Mono"/>
              <a:ea typeface="JetBrains Mono"/>
              <a:cs typeface="JetBrains Mono"/>
              <a:sym typeface="JetBrains Mono"/>
            </a:endParaRPr>
          </a:p>
        </p:txBody>
      </p:sp>
      <p:graphicFrame>
        <p:nvGraphicFramePr>
          <p:cNvPr id="979" name="Google Shape;979;p53"/>
          <p:cNvGraphicFramePr/>
          <p:nvPr>
            <p:extLst>
              <p:ext uri="{D42A27DB-BD31-4B8C-83A1-F6EECF244321}">
                <p14:modId xmlns:p14="http://schemas.microsoft.com/office/powerpoint/2010/main" val="2793072588"/>
              </p:ext>
            </p:extLst>
          </p:nvPr>
        </p:nvGraphicFramePr>
        <p:xfrm>
          <a:off x="490994" y="2524038"/>
          <a:ext cx="2643900" cy="1950750"/>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To create a new socket, the socket library must first be imported.</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library includes a method called </a:t>
                      </a:r>
                      <a:r>
                        <a:rPr lang="en-US" sz="1800" b="1" u="none" strike="noStrike" cap="none" dirty="0">
                          <a:latin typeface="Calibri" panose="020F0502020204030204" pitchFamily="34" charset="0"/>
                          <a:cs typeface="Calibri" panose="020F0502020204030204" pitchFamily="34" charset="0"/>
                        </a:rPr>
                        <a:t>socket</a:t>
                      </a:r>
                      <a:r>
                        <a:rPr lang="en-US" sz="1800" b="0" u="none" strike="noStrike" cap="none" dirty="0">
                          <a:latin typeface="Calibri" panose="020F0502020204030204" pitchFamily="34" charset="0"/>
                          <a:cs typeface="Calibri" panose="020F0502020204030204" pitchFamily="34" charset="0"/>
                        </a:rPr>
                        <a:t> that accepts two variables.</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Setting a Server IP Address and Port</a:t>
            </a:r>
            <a:endParaRPr/>
          </a:p>
        </p:txBody>
      </p:sp>
      <p:sp>
        <p:nvSpPr>
          <p:cNvPr id="986" name="Google Shape;986;p5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graphicFrame>
        <p:nvGraphicFramePr>
          <p:cNvPr id="987" name="Google Shape;987;p54"/>
          <p:cNvGraphicFramePr/>
          <p:nvPr>
            <p:extLst>
              <p:ext uri="{D42A27DB-BD31-4B8C-83A1-F6EECF244321}">
                <p14:modId xmlns:p14="http://schemas.microsoft.com/office/powerpoint/2010/main" val="2440973531"/>
              </p:ext>
            </p:extLst>
          </p:nvPr>
        </p:nvGraphicFramePr>
        <p:xfrm>
          <a:off x="481758" y="2524038"/>
          <a:ext cx="2643900" cy="2456885"/>
        </p:xfrm>
        <a:graphic>
          <a:graphicData uri="http://schemas.openxmlformats.org/drawingml/2006/table">
            <a:tbl>
              <a:tblPr firstRow="1" bandRow="1">
                <a:noFill/>
                <a:tableStyleId>{3A5518C6-7EA1-455A-A68A-773BE2037D3C}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The socket requires binding to an IP and port.</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latin typeface="Calibri" panose="020F0502020204030204" pitchFamily="34" charset="0"/>
                          <a:cs typeface="Calibri" panose="020F0502020204030204" pitchFamily="34" charset="0"/>
                        </a:rPr>
                        <a:t>The information is passed as a tuple.</a:t>
                      </a: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Without the binding, the socket will not be able to accept connections.</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88" name="Google Shape;988;p54"/>
          <p:cNvSpPr txBox="1">
            <a:spLocks noGrp="1"/>
          </p:cNvSpPr>
          <p:nvPr>
            <p:ph type="body" idx="2"/>
          </p:nvPr>
        </p:nvSpPr>
        <p:spPr>
          <a:xfrm>
            <a:off x="3387063" y="1720840"/>
            <a:ext cx="8385837" cy="170816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7832"/>
              </a:buClr>
              <a:buSzPts val="2100"/>
              <a:buFont typeface="Consolas"/>
              <a:buNone/>
            </a:pPr>
            <a:r>
              <a:rPr lang="en-US" sz="2100" b="0" i="0" u="none" strike="noStrike" cap="none">
                <a:solidFill>
                  <a:srgbClr val="CC7832"/>
                </a:solidFill>
              </a:rPr>
              <a:t>import </a:t>
            </a:r>
            <a:r>
              <a:rPr lang="en-US" sz="2100" b="0" i="0" u="none" strike="noStrike" cap="none">
                <a:solidFill>
                  <a:srgbClr val="A9B7C6"/>
                </a:solidFill>
              </a:rPr>
              <a:t>socket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 = socket.socket()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new_socket.bind((</a:t>
            </a:r>
            <a:r>
              <a:rPr lang="en-US" sz="2100" b="0" i="0" u="none" strike="noStrike" cap="none">
                <a:solidFill>
                  <a:srgbClr val="6A8759"/>
                </a:solidFill>
              </a:rPr>
              <a:t>"0.0.0.0"</a:t>
            </a:r>
            <a:r>
              <a:rPr lang="en-US" sz="2100" b="0" i="0" u="none" strike="noStrike" cap="none">
                <a:solidFill>
                  <a:srgbClr val="CC7832"/>
                </a:solidFill>
              </a:rPr>
              <a:t>, </a:t>
            </a:r>
            <a:r>
              <a:rPr lang="en-US" sz="2100" b="0" i="0" u="none" strike="noStrike" cap="none">
                <a:solidFill>
                  <a:srgbClr val="6897BB"/>
                </a:solidFill>
              </a:rPr>
              <a:t>50000</a:t>
            </a:r>
            <a:r>
              <a:rPr lang="en-US" sz="2100" b="0" i="0" u="none" strike="noStrike" cap="none">
                <a:solidFill>
                  <a:srgbClr val="A9B7C6"/>
                </a:solidFill>
              </a:rPr>
              <a:t>))</a:t>
            </a:r>
            <a:endParaRPr sz="1800" b="0" i="0" u="none" strike="noStrike" cap="none">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5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Server Connection Limit</a:t>
            </a:r>
            <a:endParaRPr/>
          </a:p>
        </p:txBody>
      </p:sp>
      <p:sp>
        <p:nvSpPr>
          <p:cNvPr id="995" name="Google Shape;995;p5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Creating a Server Socket</a:t>
            </a:r>
            <a:endParaRPr/>
          </a:p>
        </p:txBody>
      </p:sp>
      <p:graphicFrame>
        <p:nvGraphicFramePr>
          <p:cNvPr id="996" name="Google Shape;996;p55"/>
          <p:cNvGraphicFramePr/>
          <p:nvPr>
            <p:extLst>
              <p:ext uri="{D42A27DB-BD31-4B8C-83A1-F6EECF244321}">
                <p14:modId xmlns:p14="http://schemas.microsoft.com/office/powerpoint/2010/main" val="3001912284"/>
              </p:ext>
            </p:extLst>
          </p:nvPr>
        </p:nvGraphicFramePr>
        <p:xfrm>
          <a:off x="361684" y="2477856"/>
          <a:ext cx="2852575" cy="2712770"/>
        </p:xfrm>
        <a:graphic>
          <a:graphicData uri="http://schemas.openxmlformats.org/drawingml/2006/table">
            <a:tbl>
              <a:tblPr firstRow="1" bandRow="1">
                <a:noFill/>
                <a:tableStyleId>{3A5518C6-7EA1-455A-A68A-773BE2037D3C}</a:tableStyleId>
              </a:tblPr>
              <a:tblGrid>
                <a:gridCol w="2852575">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A connection amount limitation can be set.</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latin typeface="Calibri" panose="020F0502020204030204" pitchFamily="34" charset="0"/>
                          <a:cs typeface="Calibri" panose="020F0502020204030204" pitchFamily="34" charset="0"/>
                        </a:rPr>
                        <a:t>The number of connections is represented by an integer.</a:t>
                      </a: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amount of allowed connections must be carefully considered.</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97" name="Google Shape;997;p55"/>
          <p:cNvSpPr txBox="1">
            <a:spLocks noGrp="1"/>
          </p:cNvSpPr>
          <p:nvPr>
            <p:ph type="body" idx="2"/>
          </p:nvPr>
        </p:nvSpPr>
        <p:spPr>
          <a:xfrm>
            <a:off x="3387062" y="1680210"/>
            <a:ext cx="8385837" cy="23544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7832"/>
              </a:buClr>
              <a:buSzPts val="2100"/>
              <a:buFont typeface="Consolas"/>
              <a:buNone/>
            </a:pPr>
            <a:r>
              <a:rPr lang="en-US" sz="2100" b="0" i="0" u="none" strike="noStrike" cap="none">
                <a:solidFill>
                  <a:srgbClr val="CC7832"/>
                </a:solidFill>
              </a:rPr>
              <a:t>import </a:t>
            </a:r>
            <a:r>
              <a:rPr lang="en-US" sz="2100" b="0" i="0" u="none" strike="noStrike" cap="none">
                <a:solidFill>
                  <a:srgbClr val="A9B7C6"/>
                </a:solidFill>
              </a:rPr>
              <a:t>socket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 = socket.socket()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new_socket.bind((</a:t>
            </a:r>
            <a:r>
              <a:rPr lang="en-US" sz="2100" b="0" i="0" u="none" strike="noStrike" cap="none">
                <a:solidFill>
                  <a:srgbClr val="6A8759"/>
                </a:solidFill>
              </a:rPr>
              <a:t>"0.0.0.0"</a:t>
            </a:r>
            <a:r>
              <a:rPr lang="en-US" sz="2100" b="0" i="0" u="none" strike="noStrike" cap="none">
                <a:solidFill>
                  <a:srgbClr val="CC7832"/>
                </a:solidFill>
              </a:rPr>
              <a:t>, </a:t>
            </a:r>
            <a:r>
              <a:rPr lang="en-US" sz="2100" b="0" i="0" u="none" strike="noStrike" cap="none">
                <a:solidFill>
                  <a:srgbClr val="6897BB"/>
                </a:solidFill>
              </a:rPr>
              <a:t>50000</a:t>
            </a:r>
            <a:r>
              <a:rPr lang="en-US" sz="2100" b="0" i="0" u="none" strike="noStrike" cap="none">
                <a:solidFill>
                  <a:srgbClr val="A9B7C6"/>
                </a:solidFill>
              </a:rPr>
              <a:t>))</a:t>
            </a:r>
            <a:br>
              <a:rPr lang="en-US" sz="2100" b="0" i="0" u="none" strike="noStrike" cap="none">
                <a:solidFill>
                  <a:srgbClr val="A9B7C6"/>
                </a:solidFill>
              </a:rPr>
            </a:br>
            <a:br>
              <a:rPr lang="en-US" sz="2100" b="0" i="0" u="none" strike="noStrike" cap="none">
                <a:solidFill>
                  <a:srgbClr val="A9B7C6"/>
                </a:solidFill>
              </a:rPr>
            </a:br>
            <a:r>
              <a:rPr lang="en-US" sz="2100" b="0" i="0" u="none" strike="noStrike" cap="none">
                <a:solidFill>
                  <a:srgbClr val="A9B7C6"/>
                </a:solidFill>
              </a:rPr>
              <a:t>new_socket.listen(</a:t>
            </a:r>
            <a:r>
              <a:rPr lang="en-US" sz="2100" b="0" i="0" u="none" strike="noStrike" cap="none">
                <a:solidFill>
                  <a:srgbClr val="6897BB"/>
                </a:solidFill>
              </a:rPr>
              <a:t>4</a:t>
            </a:r>
            <a:r>
              <a:rPr lang="en-US" sz="2100" b="0" i="0" u="none" strike="noStrike" cap="none">
                <a:solidFill>
                  <a:srgbClr val="A9B7C6"/>
                </a:solidFill>
              </a:rPr>
              <a:t>)</a:t>
            </a:r>
            <a:endParaRPr sz="1800" b="0" i="0" u="none" strike="noStrike" cap="none">
              <a:solidFill>
                <a:schemeClr val="dk1"/>
              </a:solidFill>
            </a:endParaRPr>
          </a:p>
        </p:txBody>
      </p:sp>
    </p:spTree>
  </p:cSld>
  <p:clrMapOvr>
    <a:masterClrMapping/>
  </p:clrMapOvr>
</p:sld>
</file>

<file path=ppt/theme/theme1.xml><?xml version="1.0" encoding="utf-8"?>
<a:theme xmlns:a="http://schemas.openxmlformats.org/drawingml/2006/main" name="7_Master">
  <a:themeElements>
    <a:clrScheme name="HackerU">
      <a:dk1>
        <a:srgbClr val="212121"/>
      </a:dk1>
      <a:lt1>
        <a:srgbClr val="FFFFFF"/>
      </a:lt1>
      <a:dk2>
        <a:srgbClr val="0A1E40"/>
      </a:dk2>
      <a:lt2>
        <a:srgbClr val="FAFAFA"/>
      </a:lt2>
      <a:accent1>
        <a:srgbClr val="2979FF"/>
      </a:accent1>
      <a:accent2>
        <a:srgbClr val="7E57C2"/>
      </a:accent2>
      <a:accent3>
        <a:srgbClr val="328F43"/>
      </a:accent3>
      <a:accent4>
        <a:srgbClr val="CC1F2A"/>
      </a:accent4>
      <a:accent5>
        <a:srgbClr val="4D4D4D"/>
      </a:accent5>
      <a:accent6>
        <a:srgbClr val="9E9E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2023</TotalTime>
  <Words>3039</Words>
  <Application>Microsoft Office PowerPoint</Application>
  <PresentationFormat>Widescreen</PresentationFormat>
  <Paragraphs>315</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Consolas</vt:lpstr>
      <vt:lpstr>Arial</vt:lpstr>
      <vt:lpstr>Calibri</vt:lpstr>
      <vt:lpstr>JetBrains Mono</vt:lpstr>
      <vt:lpstr>Source Sans Pro</vt:lpstr>
      <vt:lpstr>7_Master</vt:lpstr>
      <vt:lpstr>Network Communication</vt:lpstr>
      <vt:lpstr>Course Path</vt:lpstr>
      <vt:lpstr>Objectives</vt:lpstr>
      <vt:lpstr>Creating a Server Socket</vt:lpstr>
      <vt:lpstr>Sockets</vt:lpstr>
      <vt:lpstr>Import Socket Library</vt:lpstr>
      <vt:lpstr>Creating a Socket – Server Side</vt:lpstr>
      <vt:lpstr>Setting a Server IP Address and Port</vt:lpstr>
      <vt:lpstr>Server Connection Limit</vt:lpstr>
      <vt:lpstr>Accepting Connections</vt:lpstr>
      <vt:lpstr>Connection Check</vt:lpstr>
      <vt:lpstr>Creating a Client Socket</vt:lpstr>
      <vt:lpstr>Creating a Socket: Client Side</vt:lpstr>
      <vt:lpstr>Establishing a Connection</vt:lpstr>
      <vt:lpstr>Connection Error Handling</vt:lpstr>
      <vt:lpstr>Client to netcat: netcat Side</vt:lpstr>
      <vt:lpstr>Lab PY-06-L1</vt:lpstr>
      <vt:lpstr>Sending Data</vt:lpstr>
      <vt:lpstr>How Data Is Sent</vt:lpstr>
      <vt:lpstr>Sending Data to netcat</vt:lpstr>
      <vt:lpstr>Receiving Data: Server Side</vt:lpstr>
      <vt:lpstr>Receiving Data: Client Side</vt:lpstr>
      <vt:lpstr>Sending Large Data</vt:lpstr>
      <vt:lpstr>Lab PY-06-L2</vt:lpstr>
      <vt:lpstr>Echo Communication</vt:lpstr>
      <vt:lpstr>Echo Server Communication</vt:lpstr>
      <vt:lpstr>Echo Client Communication</vt:lpstr>
      <vt:lpstr>TDX Arena Challenge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Communication</dc:title>
  <cp:lastModifiedBy>Jason Sowards</cp:lastModifiedBy>
  <cp:revision>15</cp:revision>
  <dcterms:modified xsi:type="dcterms:W3CDTF">2022-05-24T19:57:48Z</dcterms:modified>
</cp:coreProperties>
</file>