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72" r:id="rId4"/>
    <p:sldId id="275" r:id="rId5"/>
    <p:sldId id="273" r:id="rId6"/>
    <p:sldId id="274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5865" autoAdjust="0"/>
  </p:normalViewPr>
  <p:slideViewPr>
    <p:cSldViewPr>
      <p:cViewPr varScale="1">
        <p:scale>
          <a:sx n="88" d="100"/>
          <a:sy n="88" d="100"/>
        </p:scale>
        <p:origin x="184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9EA47-F4D4-4D6F-B179-A469E2C74419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F1BBA-939F-4936-8372-B8B9BEE9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BC18-564E-4454-951F-A106B9DF0191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8A604-0339-4D2C-BE4A-48876E42B0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53ACB-32B3-4985-8173-4D113000A174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C60D3-A9CF-4E48-B0B7-83540B585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9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2C4D3-7B59-4D4E-B6C4-6A672C1D5016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2C938-ACD0-44CF-925D-184D95AD9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3C36F-C0A3-48F0-965F-92267094BC2F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4E53-859E-4159-AB06-2B63597931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3CC44-1574-405D-BF78-D763CED6B7C3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4930D-3855-4456-9F25-B4A9FDCE2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BC83-4FB4-451C-ACB0-7930D21FFD6A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085AF-BB4C-4D66-9D2B-E4ACD93990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8493C-410D-47B1-A147-89D5F8060DDA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3BEE-4525-4865-AA83-056EC60E64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1F5C7-EF5F-48AC-8D03-6D6426674FA3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0E7D-A24A-47EC-A420-8592E15EF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5C83-C5AA-460F-8BA9-90160322BC9B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E88F-AF50-42A5-9881-9FDEECFB0C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A9B1-8208-4BEC-8F06-E97431BFD8DD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98A28-0149-4BBA-A7AC-FF7E1047E1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C20C-1780-4086-B0C0-6DAB569F0A57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C553-5285-46BB-9328-5F9565E88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675A35-62C8-4E8E-AB63-400A144C0C16}" type="datetimeFigureOut">
              <a:rPr lang="en-US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40661E-4193-4D47-B61A-803A738C4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1520" y="663714"/>
            <a:ext cx="7680960" cy="64633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1F447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CMPS115 – Project Presentation</a:t>
            </a:r>
            <a:endParaRPr lang="en-US" sz="3600" b="1" dirty="0">
              <a:solidFill>
                <a:srgbClr val="1F447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53" name="Title 9"/>
          <p:cNvSpPr>
            <a:spLocks noGrp="1"/>
          </p:cNvSpPr>
          <p:nvPr>
            <p:ph type="title"/>
          </p:nvPr>
        </p:nvSpPr>
        <p:spPr>
          <a:xfrm>
            <a:off x="465909" y="1828800"/>
            <a:ext cx="8229600" cy="4708927"/>
          </a:xfrm>
        </p:spPr>
        <p:txBody>
          <a:bodyPr>
            <a:spAutoFit/>
          </a:bodyPr>
          <a:lstStyle/>
          <a:p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Slugs With Attitude </a:t>
            </a:r>
            <a:b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SlugSports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Will Herrera</a:t>
            </a:r>
            <a:b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Sean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Medenhall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Max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Kerscher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-Santelli </a:t>
            </a:r>
            <a:b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Rahul Patel</a:t>
            </a:r>
            <a:b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Daniel Roberts</a:t>
            </a:r>
            <a:b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7200" y="3641724"/>
            <a:ext cx="8229600" cy="176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11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4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7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905" indent="-228465" algn="l" defTabSz="9138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73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itle 9"/>
          <p:cNvSpPr txBox="1">
            <a:spLocks/>
          </p:cNvSpPr>
          <p:nvPr/>
        </p:nvSpPr>
        <p:spPr bwMode="auto">
          <a:xfrm>
            <a:off x="457200" y="1459523"/>
            <a:ext cx="8229600" cy="3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693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38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079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772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December 3, 2015 </a:t>
            </a:r>
          </a:p>
        </p:txBody>
      </p:sp>
      <p:pic>
        <p:nvPicPr>
          <p:cNvPr id="2058" name="Picture 10" descr="C:\Users\ccsloan\Dropbox\Senior Design\Presentations\Partner Day 2\Baskin_Writing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83" y="304800"/>
            <a:ext cx="4579034" cy="274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91" y="5029200"/>
            <a:ext cx="94210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034" y="1405889"/>
            <a:ext cx="3824201" cy="685800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Problem: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76200"/>
            <a:ext cx="3768436" cy="4876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1766206"/>
            <a:ext cx="8229600" cy="3276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Difficult to play sports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Solution?</a:t>
            </a:r>
            <a:endParaRPr lang="en-US" sz="4400" dirty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963095" y="365760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Slug Sports</a:t>
            </a:r>
            <a:endParaRPr lang="en-US" sz="2800" dirty="0">
              <a:latin typeface="+mj-lt"/>
            </a:endParaRPr>
          </a:p>
          <a:p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91" y="5029200"/>
            <a:ext cx="94210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Challenges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9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199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Learning Android Studio 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Utilizing Google API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Integrating Parse and enhancing UI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91" y="5029200"/>
            <a:ext cx="942109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11579"/>
            <a:ext cx="2743200" cy="715962"/>
          </a:xfrm>
        </p:spPr>
        <p:txBody>
          <a:bodyPr/>
          <a:lstStyle/>
          <a:p>
            <a:r>
              <a:rPr lang="en-US" dirty="0" smtClean="0"/>
              <a:t>Parse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7932061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00"/>
            <a:ext cx="6324600" cy="33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Sign in </a:t>
            </a:r>
          </a:p>
          <a:p>
            <a:r>
              <a:rPr lang="en-US" dirty="0" smtClean="0"/>
              <a:t>Joining a gam</a:t>
            </a:r>
            <a:r>
              <a:rPr lang="en-US" dirty="0" smtClean="0"/>
              <a:t>e</a:t>
            </a:r>
          </a:p>
          <a:p>
            <a:r>
              <a:rPr lang="en-US" dirty="0" smtClean="0"/>
              <a:t>Leaving a game</a:t>
            </a:r>
          </a:p>
          <a:p>
            <a:r>
              <a:rPr lang="en-US" dirty="0" smtClean="0"/>
              <a:t>Creating a game</a:t>
            </a:r>
          </a:p>
          <a:p>
            <a:r>
              <a:rPr lang="en-US" dirty="0" smtClean="0"/>
              <a:t>List of your games</a:t>
            </a:r>
            <a:endParaRPr lang="en-US" dirty="0"/>
          </a:p>
          <a:p>
            <a:r>
              <a:rPr lang="en-US" dirty="0" smtClean="0"/>
              <a:t>OPERS Events</a:t>
            </a:r>
          </a:p>
          <a:p>
            <a:r>
              <a:rPr lang="en-US" dirty="0" smtClean="0"/>
              <a:t>Maps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68" y="5516563"/>
            <a:ext cx="942109" cy="121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1" descr="C:\Users\ccsloan\Dropbox\Senior Design\Presentations\Partner Day 2\UCSC logo (Transparent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6880"/>
            <a:ext cx="2551834" cy="731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1" y="0"/>
            <a:ext cx="7491129" cy="59973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3235" y="6088559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 Black" panose="020B0A04020102020204" pitchFamily="34" charset="0"/>
              </a:rPr>
              <a:t>Thank You</a:t>
            </a:r>
            <a:endParaRPr lang="en-US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8668</TotalTime>
  <Words>60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Tahoma</vt:lpstr>
      <vt:lpstr>Office Theme</vt:lpstr>
      <vt:lpstr>Slugs With Attitude   SlugSports  Will Herrera Sean Medenhall  Max Kerscher-Santelli  Rahul Patel Daniel Roberts </vt:lpstr>
      <vt:lpstr> Problem:  </vt:lpstr>
      <vt:lpstr>Challenges</vt:lpstr>
      <vt:lpstr>Parse </vt:lpstr>
      <vt:lpstr>Acceptance Test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Rahul Patel</cp:lastModifiedBy>
  <cp:revision>164</cp:revision>
  <cp:lastPrinted>2011-09-23T21:33:40Z</cp:lastPrinted>
  <dcterms:created xsi:type="dcterms:W3CDTF">2008-09-30T23:31:36Z</dcterms:created>
  <dcterms:modified xsi:type="dcterms:W3CDTF">2015-12-03T07:48:23Z</dcterms:modified>
</cp:coreProperties>
</file>