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&amp; Scope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Identify the outcome of the test</a:t>
            </a:r>
          </a:p>
          <a:p>
            <a:pPr>
              <a:lnSpc>
                <a:spcPct val="200000"/>
              </a:lnSpc>
            </a:pPr>
            <a:r>
              <a:rPr lang="en-US" dirty="0"/>
              <a:t>What sub goals are there to the test</a:t>
            </a:r>
          </a:p>
          <a:p>
            <a:pPr>
              <a:lnSpc>
                <a:spcPct val="200000"/>
              </a:lnSpc>
            </a:pPr>
            <a:r>
              <a:rPr lang="en-US" dirty="0"/>
              <a:t>Any extra services that were asked to be tested</a:t>
            </a:r>
          </a:p>
          <a:p>
            <a:pPr>
              <a:lnSpc>
                <a:spcPct val="200000"/>
              </a:lnSpc>
            </a:pPr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2 sentences long in normal situations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Segmentation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Single Service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Entire Network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Perimeter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Corp Testing</a:t>
            </a:r>
          </a:p>
          <a:p>
            <a:pPr>
              <a:lnSpc>
                <a:spcPct val="200000"/>
              </a:lnSpc>
            </a:pPr>
            <a:r>
              <a:rPr lang="en-US" dirty="0"/>
              <a:t>DEV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is in range of the assessment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off limits</a:t>
            </a:r>
          </a:p>
          <a:p>
            <a:pPr>
              <a:lnSpc>
                <a:spcPct val="200000"/>
              </a:lnSpc>
            </a:pPr>
            <a:r>
              <a:rPr lang="en-US" dirty="0"/>
              <a:t>What are the restrictions of the assessment 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anything from a single service or host to an entire network segment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Sets a reasonable understanding of the desired outcome</a:t>
            </a:r>
          </a:p>
          <a:p>
            <a:pPr>
              <a:lnSpc>
                <a:spcPct val="200000"/>
              </a:lnSpc>
            </a:pPr>
            <a:r>
              <a:rPr lang="en-US" dirty="0"/>
              <a:t>Allows for other teams and executives to quickly see if the assessment was successful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Allows Service Owners to see what hosts will be affected and any restrictions put in place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136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Goal &amp; Scope Identification</vt:lpstr>
      <vt:lpstr>What is the Goal?</vt:lpstr>
      <vt:lpstr>Types of Goals</vt:lpstr>
      <vt:lpstr>What is Scope?</vt:lpstr>
      <vt:lpstr>Why is it Important?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2019-01-04T02:01:53Z</dcterms:modified>
</cp:coreProperties>
</file>