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is the GUI!?!?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it go!?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Nowhere in our case </a:t>
            </a:r>
            <a:r>
              <a:rPr lang="en-US" dirty="0" smtClean="0">
                <a:sym typeface="Wingdings"/>
              </a:rPr>
              <a:t>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Most Enterprise Linux environments do not provide a GUI to their servers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Headless mode is an bare bones OS that does not have  any GUI in front of it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Linux has this and is used most commonly here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Windows has it as well! Not as commonly used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X11 is a protocol that allows a server that has no </a:t>
            </a:r>
            <a:r>
              <a:rPr lang="en-US" dirty="0" err="1" smtClean="0">
                <a:sym typeface="Wingdings"/>
              </a:rPr>
              <a:t>gui</a:t>
            </a:r>
            <a:r>
              <a:rPr lang="en-US" dirty="0" smtClean="0">
                <a:sym typeface="Wingdings"/>
              </a:rPr>
              <a:t> to send the </a:t>
            </a:r>
            <a:r>
              <a:rPr lang="en-US" dirty="0" err="1" smtClean="0">
                <a:sym typeface="Wingdings"/>
              </a:rPr>
              <a:t>gui</a:t>
            </a:r>
            <a:r>
              <a:rPr lang="en-US" dirty="0" smtClean="0">
                <a:sym typeface="Wingdings"/>
              </a:rPr>
              <a:t> to another machine that does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Most Linux installs have an x11 client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/>
              </a:rPr>
              <a:t>Windows has clients that can be installed such a </a:t>
            </a:r>
            <a:r>
              <a:rPr lang="en-US" dirty="0" err="1" smtClean="0">
                <a:sym typeface="Wingdings"/>
              </a:rPr>
              <a:t>Xming</a:t>
            </a:r>
            <a:endParaRPr lang="en-US" dirty="0" smtClean="0">
              <a:sym typeface="Wingdings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104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Where is the GUI!?!?</vt:lpstr>
      <vt:lpstr>Where did it go!?</vt:lpstr>
      <vt:lpstr>Headless Mode</vt:lpstr>
      <vt:lpstr>X11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2018-11-30T03:55:34Z</dcterms:modified>
</cp:coreProperties>
</file>