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Active Directory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Active Directory?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Directory Service created by Microsoft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Used to manage Domains in a Windows Environment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Centralized Management of users and computers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Handles all authentication and authorization </a:t>
            </a:r>
            <a:endParaRPr lang="en-US" dirty="0" smtClean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it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Enterprise environments use this to manage Windows based networks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Commonly used for users work stations and Windows servers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Centralized Management </a:t>
            </a:r>
            <a:endParaRPr lang="en-US" dirty="0" smtClean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5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mean to an attacker?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Gaining domain administrator on a Windows Domain is full access to everything attached to the domain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Countless ways to attack a domain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We will have an entire module </a:t>
            </a:r>
            <a:r>
              <a:rPr lang="en-US" smtClean="0"/>
              <a:t>on attacking AD</a:t>
            </a:r>
            <a:endParaRPr lang="en-US" dirty="0" smtClean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4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</TotalTime>
  <Words>95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Active Directory</vt:lpstr>
      <vt:lpstr>What is Active Directory?</vt:lpstr>
      <vt:lpstr>Where is it used?</vt:lpstr>
      <vt:lpstr>What does it mean to an attacker?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37</cp:revision>
  <dcterms:created xsi:type="dcterms:W3CDTF">2018-11-20T23:15:26Z</dcterms:created>
  <dcterms:modified xsi:type="dcterms:W3CDTF">2018-12-14T04:22:05Z</dcterms:modified>
</cp:coreProperties>
</file>