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Encryption?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Transforms plaintext into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Uses a type of Cipher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Most ciphers use a pseudo random generated key for encryption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Used to hide sensitive data so that when intercepted cannot be viewed by anyone but the intended recipient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 easy to crack Encryption Algorithms 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in large amount of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Encryption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RSA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66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Encryption</vt:lpstr>
      <vt:lpstr>What is Encryption?</vt:lpstr>
      <vt:lpstr>Why is this needed?</vt:lpstr>
      <vt:lpstr>Types of Encryption Algorithms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33</cp:revision>
  <dcterms:created xsi:type="dcterms:W3CDTF">2018-11-20T23:15:26Z</dcterms:created>
  <dcterms:modified xsi:type="dcterms:W3CDTF">2018-12-16T23:13:49Z</dcterms:modified>
</cp:coreProperties>
</file>