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 -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76294" y="331549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52652" y="1587259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91887" y="5054050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27342" y="4378571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719932" y="2469994"/>
            <a:ext cx="0" cy="408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4" idx="3"/>
          </p:cNvCxnSpPr>
          <p:nvPr/>
        </p:nvCxnSpPr>
        <p:spPr>
          <a:xfrm flipH="1" flipV="1">
            <a:off x="3105094" y="4001294"/>
            <a:ext cx="666137" cy="103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  <a:endCxn id="8" idx="0"/>
          </p:cNvCxnSpPr>
          <p:nvPr/>
        </p:nvCxnSpPr>
        <p:spPr>
          <a:xfrm>
            <a:off x="3999831" y="4468815"/>
            <a:ext cx="106456" cy="585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14" idx="0"/>
          </p:cNvCxnSpPr>
          <p:nvPr/>
        </p:nvCxnSpPr>
        <p:spPr>
          <a:xfrm flipH="1" flipV="1">
            <a:off x="5142831" y="4011615"/>
            <a:ext cx="1584511" cy="10527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14" idx="4"/>
          </p:cNvCxnSpPr>
          <p:nvPr/>
        </p:nvCxnSpPr>
        <p:spPr>
          <a:xfrm>
            <a:off x="3567052" y="2958859"/>
            <a:ext cx="432779" cy="5955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3771231" y="3554415"/>
            <a:ext cx="137160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 Device</a:t>
            </a:r>
            <a:endParaRPr lang="en-US" dirty="0"/>
          </a:p>
        </p:txBody>
      </p:sp>
      <p:sp>
        <p:nvSpPr>
          <p:cNvPr id="25" name="Hexagon 24"/>
          <p:cNvSpPr/>
          <p:nvPr/>
        </p:nvSpPr>
        <p:spPr>
          <a:xfrm>
            <a:off x="6041542" y="2389316"/>
            <a:ext cx="137160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 Device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289485" y="3097215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28" name="Straight Connector 27"/>
          <p:cNvCxnSpPr>
            <a:stCxn id="6" idx="3"/>
            <a:endCxn id="25" idx="4"/>
          </p:cNvCxnSpPr>
          <p:nvPr/>
        </p:nvCxnSpPr>
        <p:spPr>
          <a:xfrm>
            <a:off x="4481452" y="2273059"/>
            <a:ext cx="1788690" cy="116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5"/>
            <a:endCxn id="25" idx="3"/>
          </p:cNvCxnSpPr>
          <p:nvPr/>
        </p:nvCxnSpPr>
        <p:spPr>
          <a:xfrm flipV="1">
            <a:off x="4914231" y="2846516"/>
            <a:ext cx="1127311" cy="707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0"/>
            <a:endCxn id="27" idx="1"/>
          </p:cNvCxnSpPr>
          <p:nvPr/>
        </p:nvCxnSpPr>
        <p:spPr>
          <a:xfrm>
            <a:off x="7413142" y="2846516"/>
            <a:ext cx="1876343" cy="936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0"/>
            <a:endCxn id="25" idx="1"/>
          </p:cNvCxnSpPr>
          <p:nvPr/>
        </p:nvCxnSpPr>
        <p:spPr>
          <a:xfrm flipH="1" flipV="1">
            <a:off x="7184542" y="3303716"/>
            <a:ext cx="457200" cy="1074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 -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351984" y="3351541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1600" y="148245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5220628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9584" y="3351541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719932" y="2469994"/>
            <a:ext cx="0" cy="408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  <a:endCxn id="4" idx="0"/>
          </p:cNvCxnSpPr>
          <p:nvPr/>
        </p:nvCxnSpPr>
        <p:spPr>
          <a:xfrm flipH="1">
            <a:off x="4266384" y="2168254"/>
            <a:ext cx="915216" cy="1183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8" idx="1"/>
          </p:cNvCxnSpPr>
          <p:nvPr/>
        </p:nvCxnSpPr>
        <p:spPr>
          <a:xfrm>
            <a:off x="4266384" y="4723141"/>
            <a:ext cx="915216" cy="1183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8" idx="3"/>
          </p:cNvCxnSpPr>
          <p:nvPr/>
        </p:nvCxnSpPr>
        <p:spPr>
          <a:xfrm flipH="1">
            <a:off x="7010400" y="4723141"/>
            <a:ext cx="913584" cy="1183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9" idx="0"/>
          </p:cNvCxnSpPr>
          <p:nvPr/>
        </p:nvCxnSpPr>
        <p:spPr>
          <a:xfrm>
            <a:off x="7010400" y="2168254"/>
            <a:ext cx="913584" cy="1183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9" idx="1"/>
          </p:cNvCxnSpPr>
          <p:nvPr/>
        </p:nvCxnSpPr>
        <p:spPr>
          <a:xfrm>
            <a:off x="5180784" y="4037341"/>
            <a:ext cx="1828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096000" y="2854054"/>
            <a:ext cx="0" cy="2366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 connection of computers that can share resources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Networks power the internet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machine on a network is commonly referred to as a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set size of data that Is transferred over a physical medium to another node on the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TCP/IP or UDP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Medium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Unshielded </a:t>
            </a:r>
            <a:r>
              <a:rPr lang="en-US" dirty="0"/>
              <a:t>Twisted </a:t>
            </a:r>
            <a:r>
              <a:rPr lang="en-US" dirty="0" smtClean="0"/>
              <a:t>Pair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Shielded Twisted Pair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Coaxial Cable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Fiber Cable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Request for Comments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Publication of some kind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Fully defines a type of technology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HTTP for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There are many different types of network topologies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Mesh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Hybrid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 -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71593" y="1951463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Node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33786" y="1951463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57193" y="431180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431180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248186" y="431180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81668" y="3902927"/>
            <a:ext cx="95119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85993" y="3323063"/>
            <a:ext cx="0" cy="579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64535" y="3323063"/>
            <a:ext cx="0" cy="579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62586" y="3902927"/>
            <a:ext cx="0" cy="408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88566" y="3902926"/>
            <a:ext cx="0" cy="408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67876" y="3902926"/>
            <a:ext cx="0" cy="408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 -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352800" y="3351541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1600" y="148245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5220628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9584" y="331549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719932" y="2469994"/>
            <a:ext cx="0" cy="408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1"/>
            <a:endCxn id="4" idx="0"/>
          </p:cNvCxnSpPr>
          <p:nvPr/>
        </p:nvCxnSpPr>
        <p:spPr>
          <a:xfrm flipH="1">
            <a:off x="4267200" y="2168254"/>
            <a:ext cx="914400" cy="1183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8" idx="1"/>
          </p:cNvCxnSpPr>
          <p:nvPr/>
        </p:nvCxnSpPr>
        <p:spPr>
          <a:xfrm>
            <a:off x="4267200" y="4723141"/>
            <a:ext cx="914400" cy="1183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2"/>
            <a:endCxn id="8" idx="3"/>
          </p:cNvCxnSpPr>
          <p:nvPr/>
        </p:nvCxnSpPr>
        <p:spPr>
          <a:xfrm flipH="1">
            <a:off x="7010400" y="4687094"/>
            <a:ext cx="913584" cy="12193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9" idx="0"/>
          </p:cNvCxnSpPr>
          <p:nvPr/>
        </p:nvCxnSpPr>
        <p:spPr>
          <a:xfrm>
            <a:off x="7010400" y="2168254"/>
            <a:ext cx="913584" cy="1147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Topologies -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38200" y="331549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1600" y="148245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81600" y="5220628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563213" y="3315494"/>
            <a:ext cx="1828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719932" y="2469994"/>
            <a:ext cx="0" cy="408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4" idx="3"/>
            <a:endCxn id="4" idx="3"/>
          </p:cNvCxnSpPr>
          <p:nvPr/>
        </p:nvCxnSpPr>
        <p:spPr>
          <a:xfrm flipH="1">
            <a:off x="2667000" y="4001294"/>
            <a:ext cx="2743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4420327"/>
            <a:ext cx="0" cy="8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14" idx="0"/>
          </p:cNvCxnSpPr>
          <p:nvPr/>
        </p:nvCxnSpPr>
        <p:spPr>
          <a:xfrm flipH="1">
            <a:off x="6781800" y="4001294"/>
            <a:ext cx="2781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95999" y="2887803"/>
            <a:ext cx="1" cy="665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5410200" y="3544094"/>
            <a:ext cx="137160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145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Networking</vt:lpstr>
      <vt:lpstr>What is Networking?</vt:lpstr>
      <vt:lpstr>The Packet</vt:lpstr>
      <vt:lpstr>Network Medium</vt:lpstr>
      <vt:lpstr>RFCs</vt:lpstr>
      <vt:lpstr>Network Topologies </vt:lpstr>
      <vt:lpstr>Network Topologies - Bus</vt:lpstr>
      <vt:lpstr>Network Topologies - Ring</vt:lpstr>
      <vt:lpstr>Network Topologies - Star</vt:lpstr>
      <vt:lpstr>Network Topologies - Mesh</vt:lpstr>
      <vt:lpstr>Network Topologies - Hybrid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53</cp:revision>
  <dcterms:created xsi:type="dcterms:W3CDTF">2018-11-20T23:15:26Z</dcterms:created>
  <dcterms:modified xsi:type="dcterms:W3CDTF">2018-12-22T23:56:34Z</dcterms:modified>
</cp:coreProperties>
</file>