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Password Cracking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Password Cracking?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 art of taking a password hash and learning the plain text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Tools such as John The Ripper and </a:t>
            </a:r>
            <a:r>
              <a:rPr lang="en-US" dirty="0" err="1" smtClean="0"/>
              <a:t>Hashcat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Time based on Complexity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Password Cracking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Dictionary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Brute Force</a:t>
            </a:r>
          </a:p>
          <a:p>
            <a:pPr>
              <a:lnSpc>
                <a:spcPct val="200000"/>
              </a:lnSpc>
            </a:pPr>
            <a:r>
              <a:rPr lang="en-US" smtClean="0"/>
              <a:t>Rainbow Tables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Loads a file that contains a plain text password on each line, also known as a wordlist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Hashes each word in the wordlist and compares to the original hash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Not guaranteed to find the plain text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mutate a wordlist/generate your own per assessment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Creates every combination of letter/digit/symbol for a specific length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Each time the string is change it is rehashes and checked against the original hash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Guaranteed to find the plain text or any password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Brute Force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Depending on complexity and length of the password the cracking process can take months, year or even thousands of years!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Dictionary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You are not guaranteed to find the password if the plain text is not present in the dictionary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167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What is Password Cracking</vt:lpstr>
      <vt:lpstr>What is Password Cracking?</vt:lpstr>
      <vt:lpstr>Types of Password Cracking</vt:lpstr>
      <vt:lpstr>Dictionary </vt:lpstr>
      <vt:lpstr>Brute Force</vt:lpstr>
      <vt:lpstr>Downsides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49</cp:revision>
  <dcterms:created xsi:type="dcterms:W3CDTF">2018-11-20T23:15:26Z</dcterms:created>
  <dcterms:modified xsi:type="dcterms:W3CDTF">2019-02-09T08:17:25Z</dcterms:modified>
</cp:coreProperties>
</file>