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AKA Recon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to gather information about a target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Very important step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Note down everything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Passive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Not directly touching the target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No footprints that can be seen as an attacker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Active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Direct contact with the target</a:t>
            </a:r>
          </a:p>
          <a:p>
            <a:pPr lvl="1">
              <a:lnSpc>
                <a:spcPct val="200000"/>
              </a:lnSpc>
            </a:pPr>
            <a:r>
              <a:rPr lang="en-US" smtClean="0"/>
              <a:t>Can be detected from a Blue 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50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Reconnaissance</vt:lpstr>
      <vt:lpstr>What is Reconnaissance</vt:lpstr>
      <vt:lpstr>Types of Reconnaissance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32</cp:revision>
  <dcterms:created xsi:type="dcterms:W3CDTF">2018-11-20T23:15:26Z</dcterms:created>
  <dcterms:modified xsi:type="dcterms:W3CDTF">2019-01-13T01:33:33Z</dcterms:modified>
</cp:coreProperties>
</file>