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Application to convert source code into machine code AKA binary code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Machine code can be executed by the the specific CPU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called compilation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Ahead of Time compilation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Commonly used with C, Assembly, Pascal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more memory and disk space but allows for a faster startup time on the machine it was compiled for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Code compiled with AOT is designed to run on that specific platform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Just in Time compilation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Commonly used with Java, C#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used to compile the code for the platform on the fly as it is ran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Takes far more time to run compared to AOT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Used for languages like python, ruby, </a:t>
            </a:r>
            <a:r>
              <a:rPr lang="en-US" dirty="0" err="1" smtClean="0"/>
              <a:t>perl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Performs preprocessing on the code and converts it to intermediate code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Then passes this to the interpreter application to execute the instructions from top to bottom on the machine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157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Compiler</vt:lpstr>
      <vt:lpstr>What is a Compiler?</vt:lpstr>
      <vt:lpstr>AOT</vt:lpstr>
      <vt:lpstr>JIT</vt:lpstr>
      <vt:lpstr>Interpreters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34</cp:revision>
  <dcterms:created xsi:type="dcterms:W3CDTF">2018-11-20T23:15:26Z</dcterms:created>
  <dcterms:modified xsi:type="dcterms:W3CDTF">2018-12-31T01:02:31Z</dcterms:modified>
</cp:coreProperties>
</file>