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Cover Your Tracks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To Hide </a:t>
            </a:r>
            <a:r>
              <a:rPr lang="mr-IN" dirty="0" smtClean="0"/>
              <a:t>…</a:t>
            </a:r>
            <a:endParaRPr lang="en-US" dirty="0" smtClean="0"/>
          </a:p>
          <a:p>
            <a:pPr lvl="1">
              <a:lnSpc>
                <a:spcPct val="200000"/>
              </a:lnSpc>
            </a:pPr>
            <a:r>
              <a:rPr lang="en-US" dirty="0" smtClean="0"/>
              <a:t>Commands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Logins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Elevation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File Changes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Partial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Clearing specific log entries to hide specific actions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Full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Full clear of the entire log file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7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Partial Log Clearing?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When stealth is paramount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Avoiding Monitoring Systems like </a:t>
            </a:r>
            <a:r>
              <a:rPr lang="en-US" dirty="0" err="1" smtClean="0"/>
              <a:t>Splunk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Tips: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Write a wrapper for your commands that execute and wipe from the correct log as you go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1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Full Log Clearing?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When stealth is of no importance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Can be used on a pivot machine to avoid following the attacker</a:t>
            </a:r>
          </a:p>
          <a:p>
            <a:pPr>
              <a:lnSpc>
                <a:spcPct val="200000"/>
              </a:lnSpc>
            </a:pPr>
            <a:r>
              <a:rPr lang="en-US" smtClean="0"/>
              <a:t>Not commonly used</a:t>
            </a:r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5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98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Mangal</vt:lpstr>
      <vt:lpstr>Arial</vt:lpstr>
      <vt:lpstr>Office Theme</vt:lpstr>
      <vt:lpstr>Why Cover Your Tracks</vt:lpstr>
      <vt:lpstr>Why should you?</vt:lpstr>
      <vt:lpstr>Clearing Options</vt:lpstr>
      <vt:lpstr>When to use Partial Log Clearing?</vt:lpstr>
      <vt:lpstr>When to use Full Log Clearing?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33</cp:revision>
  <dcterms:created xsi:type="dcterms:W3CDTF">2018-11-20T23:15:26Z</dcterms:created>
  <dcterms:modified xsi:type="dcterms:W3CDTF">2019-02-09T21:20:02Z</dcterms:modified>
</cp:coreProperties>
</file>