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Used for quick scripts and tools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Many production machines have python installed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Useful in a lot of use cases when exploiting a machine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Easy to understand source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32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Python</vt:lpstr>
      <vt:lpstr>Why Python?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31</cp:revision>
  <dcterms:created xsi:type="dcterms:W3CDTF">2018-11-20T23:15:26Z</dcterms:created>
  <dcterms:modified xsi:type="dcterms:W3CDTF">2018-12-29T00:46:22Z</dcterms:modified>
</cp:coreProperties>
</file>