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Base64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Base64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This encoding scheme is used for the  HTTP protocol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Inside of HTTP it is used to transfer data safely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It was invented as part of the MIME content transfer encoding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/>
              <a:t>Base64 will divide the </a:t>
            </a:r>
            <a:r>
              <a:rPr lang="en-US" sz="1800" dirty="0" smtClean="0"/>
              <a:t>bytes </a:t>
            </a:r>
            <a:r>
              <a:rPr lang="en-US" sz="1800" dirty="0" smtClean="0"/>
              <a:t>of the entire set of data into groups of 6 bits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Every 6 bits or group will be provided a specific character based on the following table: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pic>
        <p:nvPicPr>
          <p:cNvPr id="1026" name="Picture 2" descr="https://www.pixelstech.net/article/images/ff848710.Base64_Mapping(en-us,MSDN_.10)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146" y="2981325"/>
            <a:ext cx="362902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2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Because this is represented in 6 bit intervals the base64 encoded data will be about 33% larger than the original data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Example:</a:t>
            </a:r>
          </a:p>
          <a:p>
            <a:pPr lvl="1">
              <a:lnSpc>
                <a:spcPct val="200000"/>
              </a:lnSpc>
            </a:pPr>
            <a:r>
              <a:rPr lang="en-US" sz="2000" dirty="0" smtClean="0"/>
              <a:t>We have a string ‘</a:t>
            </a:r>
            <a:r>
              <a:rPr lang="en-US" sz="2000" dirty="0" err="1" smtClean="0"/>
              <a:t>Ow</a:t>
            </a:r>
            <a:r>
              <a:rPr lang="en-US" sz="2000" dirty="0" smtClean="0"/>
              <a:t>!’</a:t>
            </a:r>
          </a:p>
          <a:p>
            <a:pPr lvl="1">
              <a:lnSpc>
                <a:spcPct val="200000"/>
              </a:lnSpc>
            </a:pPr>
            <a:r>
              <a:rPr lang="en-US" sz="2000" dirty="0" smtClean="0"/>
              <a:t>We will convert each of these characters to hex (0x4F, 0x77, 0x21)</a:t>
            </a:r>
          </a:p>
          <a:p>
            <a:pPr lvl="1">
              <a:lnSpc>
                <a:spcPct val="200000"/>
              </a:lnSpc>
            </a:pPr>
            <a:r>
              <a:rPr lang="en-US" sz="2000" dirty="0" smtClean="0"/>
              <a:t>Now we will convert these 3 bytes into 24 bits (010001111 01110111 00100001)</a:t>
            </a:r>
          </a:p>
          <a:p>
            <a:pPr lvl="1">
              <a:lnSpc>
                <a:spcPct val="200000"/>
              </a:lnSpc>
            </a:pPr>
            <a:r>
              <a:rPr lang="en-US" sz="2000" dirty="0" smtClean="0"/>
              <a:t>With these 24 bits we will group them in sets of 6 (010011, 110111, 011100, 1000001)</a:t>
            </a:r>
          </a:p>
          <a:p>
            <a:pPr lvl="1">
              <a:lnSpc>
                <a:spcPct val="200000"/>
              </a:lnSpc>
            </a:pPr>
            <a:r>
              <a:rPr lang="en-US" sz="2000" dirty="0" smtClean="0"/>
              <a:t>Now we convert each of these 6 bits into  a digit (will be within 0 and 63)</a:t>
            </a:r>
          </a:p>
          <a:p>
            <a:pPr lvl="1">
              <a:lnSpc>
                <a:spcPct val="200000"/>
              </a:lnSpc>
            </a:pPr>
            <a:r>
              <a:rPr lang="en-US" sz="2000" dirty="0" smtClean="0"/>
              <a:t>Finally we have our output text: ‘T3ch’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It is important to understand that these must be in 6 bit groups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If it is not it will pad the end of the bits with 0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This is why you are commonly seeing  and ‘=‘ at the end of a base64 string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233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Base64</vt:lpstr>
      <vt:lpstr>What is Base64</vt:lpstr>
      <vt:lpstr>How it works</vt:lpstr>
      <vt:lpstr>How it works cont</vt:lpstr>
      <vt:lpstr>How it works cont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45</cp:revision>
  <dcterms:created xsi:type="dcterms:W3CDTF">2018-11-20T23:15:26Z</dcterms:created>
  <dcterms:modified xsi:type="dcterms:W3CDTF">2018-12-17T05:02:33Z</dcterms:modified>
</cp:coreProperties>
</file>