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DHCP?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Dynamic Host Configuration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Protocol that provides IP Addresses to client that do not have one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Works based on a pool of available IP’s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assign Static IP’s that do not change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was needed as manually handling millions of IP’s is not feasible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DHCP?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DHCP is a UDP based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on ports 68 and 67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DHCP can be looked at as a common acronym calle</a:t>
            </a:r>
            <a:r>
              <a:rPr lang="en-US" dirty="0" smtClean="0"/>
              <a:t>d DORA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Discover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Offer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Request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Acknowledgement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client sends a DHCP Discover packet to the broadcast address 255.255.255.255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Inside of this request the clients IP is 0.0.0.0 as it does not know what it is yet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client is reachable through their MAC address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packet also contains a Transaction ID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ID will be used throughout the entire DORA communication to keep everything on track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DHCP server listening for the Discover Packets will respond to the client directly now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DHCP server responds with: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Its own IP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 new IP for the client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lease information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Time of lease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Transaction ID from the original request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Client will send a Request back to the DHCP server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Note that this is still happening via the client sending the packets to the broadcast address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will accept the new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new Transaction ID is generated at this time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DHCP server will now send the ACK back to the client that they are confirming the IP being taken and the lease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client will then take the information received and configure the OS with these settings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New IP Address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Subnet mask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DNS IP’s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277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DHCP</vt:lpstr>
      <vt:lpstr>What is DHCP?</vt:lpstr>
      <vt:lpstr>What is DHCP? Cont.</vt:lpstr>
      <vt:lpstr>DORA?</vt:lpstr>
      <vt:lpstr>Discover</vt:lpstr>
      <vt:lpstr>Offer</vt:lpstr>
      <vt:lpstr>Request</vt:lpstr>
      <vt:lpstr>Acknowledgement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2018-12-21T21:11:34Z</dcterms:modified>
</cp:coreProperties>
</file>