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Debugger?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Inspect the code as its running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Track Down errors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Modify the code while its running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Great for building exploits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Debuggers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Ollydbg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Immunity Debug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GDB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Layout for a Debugger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12" y="1825625"/>
            <a:ext cx="636657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9288" y="2553630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Registers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279287" y="4679796"/>
            <a:ext cx="15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The Stack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4369" y="2553630"/>
            <a:ext cx="2378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Execution Flow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477895" y="4523679"/>
            <a:ext cx="1434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0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Debuggers</vt:lpstr>
      <vt:lpstr>What is a Debugger?</vt:lpstr>
      <vt:lpstr>Types of Debuggers</vt:lpstr>
      <vt:lpstr>Common Layout for a Debugger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34</cp:revision>
  <dcterms:created xsi:type="dcterms:W3CDTF">2018-11-20T23:15:26Z</dcterms:created>
  <dcterms:modified xsi:type="dcterms:W3CDTF">2018-12-14T03:39:50Z</dcterms:modified>
</cp:coreProperties>
</file>