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Address Resolution Protocol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Similar to DNS in the face it resolves something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Resolves an IP Address into a MAC Address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When the client tries to send a packet to another node it will first try to resolve the IP to the MAC Address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It will first look at the ARP table locally AKA the ARP cache to see if it already exists there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it does it will use that Mac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If the MAC cannot be found in the cache it will send a request to the broadcast address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request will say ‘Who has IPADDRESS’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Only the node with the IP requested will respond with an ARP response saying “I am IPADDRESS”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MAC Address of this node is loaded into the ARP cache and is then used for future communications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Poisoning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This is commonly used to perform a </a:t>
            </a:r>
            <a:r>
              <a:rPr lang="en-US" dirty="0" err="1" smtClean="0"/>
              <a:t>MiTM</a:t>
            </a:r>
            <a:r>
              <a:rPr lang="en-US" dirty="0" smtClean="0"/>
              <a:t> attacker or Man in the Middle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Since ARP will try to refresh its cache with what is already has in the table an attacker can take advantage of this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attacker can send out the ARP response of “I am </a:t>
            </a:r>
            <a:r>
              <a:rPr lang="en-US" dirty="0" err="1" smtClean="0"/>
              <a:t>IP_of_Router</a:t>
            </a:r>
            <a:r>
              <a:rPr lang="en-US" dirty="0" smtClean="0"/>
              <a:t>” and when the clients try to refresh it will get that response first and poison the clients cache with the wrong IP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So when traffic is sent to the router it will be sent to </a:t>
            </a:r>
            <a:r>
              <a:rPr lang="en-US" smtClean="0"/>
              <a:t>the attacker instead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243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ARP</vt:lpstr>
      <vt:lpstr>What is ARP?</vt:lpstr>
      <vt:lpstr>How does it work?</vt:lpstr>
      <vt:lpstr>How does it work cont.</vt:lpstr>
      <vt:lpstr>ARP Poisoning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32</cp:revision>
  <dcterms:created xsi:type="dcterms:W3CDTF">2018-11-20T23:15:26Z</dcterms:created>
  <dcterms:modified xsi:type="dcterms:W3CDTF">2018-12-21T21:29:56Z</dcterms:modified>
</cp:coreProperties>
</file>