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7AC42-80D3-8349-825D-4E210A9A231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04C74-67B7-8B4B-A800-0CDCEB89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04C74-67B7-8B4B-A800-0CDCEB890A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0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04C74-67B7-8B4B-A800-0CDCEB890A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04C74-67B7-8B4B-A800-0CDCEB890A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ASLR?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Address </a:t>
            </a:r>
            <a:r>
              <a:rPr lang="en-US" dirty="0" smtClean="0"/>
              <a:t>S</a:t>
            </a:r>
            <a:r>
              <a:rPr lang="en-US" dirty="0" smtClean="0"/>
              <a:t>pace Layout Randomization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will randomize the offset of core applications to they are not located in the same spot in memory every time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This includes the stack, heap and shared library's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/>
              <a:t>With ASLR a reboot will reset the offsets to a </a:t>
            </a:r>
            <a:r>
              <a:rPr lang="en-US" dirty="0" smtClean="0"/>
              <a:t>different one each time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This is done to prevent exploits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When building exploits or even running a prebuilt one you should understand this may be in place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an exploit works once then after a reboot stops working this may be the issue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this be bypassed?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Yea it can!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ROP Chains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Partial EIP Overwrite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Abusing non-ASLR libraries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Single bit overwrite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120</Words>
  <Application>Microsoft Macintosh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ASLR</vt:lpstr>
      <vt:lpstr>What is ASLR?</vt:lpstr>
      <vt:lpstr>Why is this Important? </vt:lpstr>
      <vt:lpstr>Can this be bypassed?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61</cp:revision>
  <dcterms:created xsi:type="dcterms:W3CDTF">2018-11-20T23:15:26Z</dcterms:created>
  <dcterms:modified xsi:type="dcterms:W3CDTF">2018-12-10T00:07:53Z</dcterms:modified>
</cp:coreProperties>
</file>