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Hex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Also known has hexadecimal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Not exactly an ‘encoding’ as we have spoke about before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Used to interact with machines at a lower level as well as represent data</a:t>
            </a:r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Hex can be identified in a few different ways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#11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H1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&amp;11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0x11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Hex uses a base 16 type system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We normally count in base 10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Hex contains 0-9 and A-F as its main alphabet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So for example we would count to 10 AKA base 10 by going 0-9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 Hex it is base 16 so we need 0-9 but we need to get to 16 so we add A-F!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There is no formula!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You need to look up the hex value itself from a table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Take a look at an ASCII table it will provide the hex value for a specific character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Example: </a:t>
            </a:r>
            <a:r>
              <a:rPr lang="en-US" smtClean="0"/>
              <a:t>the capital letter ‘A’ is 0x41 in hex and the lower case ‘a’ is 0x61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177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Hex</vt:lpstr>
      <vt:lpstr>What is Hex</vt:lpstr>
      <vt:lpstr>How Does it work?</vt:lpstr>
      <vt:lpstr>How Does it work cont</vt:lpstr>
      <vt:lpstr>How Does it work cont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51</cp:revision>
  <dcterms:created xsi:type="dcterms:W3CDTF">2018-11-20T23:15:26Z</dcterms:created>
  <dcterms:modified xsi:type="dcterms:W3CDTF">2018-12-17T03:01:25Z</dcterms:modified>
</cp:coreProperties>
</file>