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AC42-80D3-8349-825D-4E210A9A231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4C74-67B7-8B4B-A800-0CDCEB89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4C74-67B7-8B4B-A800-0CDCEB890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Antivirus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Antivirus?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a tool designed to identify any malicious intent from the user or applications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Normally resides in Kernel or SYSTEM space to have the most reach and freedom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Most Enterprises have an AV installed in some way shape or form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attacking a machine knowing if there is one and what kind </a:t>
            </a:r>
            <a:r>
              <a:rPr lang="en-US" smtClean="0"/>
              <a:t>it </a:t>
            </a:r>
            <a:r>
              <a:rPr lang="en-US" smtClean="0"/>
              <a:t>is </a:t>
            </a:r>
            <a:r>
              <a:rPr lang="en-US" dirty="0" smtClean="0"/>
              <a:t>will help you greatly be undetected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Randomly firing off exploits or running  an attackers binary on a compromised system may tip off admins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 Av can run a few different types of checks: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Sandbox the application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Signature based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Heuristics based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They can be bypassed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117</Words>
  <Application>Microsoft Macintosh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Antivirus</vt:lpstr>
      <vt:lpstr>What is an Antivirus?</vt:lpstr>
      <vt:lpstr>Why is this important?</vt:lpstr>
      <vt:lpstr>More on AV’s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66</cp:revision>
  <dcterms:created xsi:type="dcterms:W3CDTF">2018-11-20T23:15:26Z</dcterms:created>
  <dcterms:modified xsi:type="dcterms:W3CDTF">2018-12-10T07:53:37Z</dcterms:modified>
</cp:coreProperties>
</file>