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3"/>
    <p:restoredTop sz="94604"/>
  </p:normalViewPr>
  <p:slideViewPr>
    <p:cSldViewPr snapToGrid="0" snapToObjects="1">
      <p:cViewPr varScale="1">
        <p:scale>
          <a:sx n="114" d="100"/>
          <a:sy n="114" d="100"/>
        </p:scale>
        <p:origin x="168" y="9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183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240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342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12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928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867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1/6/19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07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1/6/19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689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1/6/19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883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873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543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79583-0876-7B45-9D5B-F08D6C8229A0}" type="datetimeFigureOut">
              <a:rPr lang="en-US" smtClean="0"/>
              <a:t>1/6/19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288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9" r:id="rId1"/>
    <p:sldLayoutId id="2147483930" r:id="rId2"/>
    <p:sldLayoutId id="2147483931" r:id="rId3"/>
    <p:sldLayoutId id="2147483932" r:id="rId4"/>
    <p:sldLayoutId id="2147483933" r:id="rId5"/>
    <p:sldLayoutId id="2147483934" r:id="rId6"/>
    <p:sldLayoutId id="2147483935" r:id="rId7"/>
    <p:sldLayoutId id="2147483936" r:id="rId8"/>
    <p:sldLayoutId id="2147483937" r:id="rId9"/>
    <p:sldLayoutId id="2147483938" r:id="rId10"/>
    <p:sldLayoutId id="214748393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Assembly Hands 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CEO/Lead Instructor: Brandon Dennis, OSCP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99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Create an application that does the following</a:t>
            </a:r>
          </a:p>
          <a:p>
            <a:pPr lvl="1">
              <a:lnSpc>
                <a:spcPct val="200000"/>
              </a:lnSpc>
            </a:pPr>
            <a:r>
              <a:rPr lang="en-US" dirty="0" smtClean="0"/>
              <a:t>Takes 2 digits</a:t>
            </a:r>
          </a:p>
          <a:p>
            <a:pPr lvl="1">
              <a:lnSpc>
                <a:spcPct val="200000"/>
              </a:lnSpc>
            </a:pPr>
            <a:r>
              <a:rPr lang="en-US" dirty="0" smtClean="0"/>
              <a:t>Adds them together</a:t>
            </a:r>
          </a:p>
          <a:p>
            <a:pPr lvl="1">
              <a:lnSpc>
                <a:spcPct val="200000"/>
              </a:lnSpc>
            </a:pPr>
            <a:r>
              <a:rPr lang="en-US" dirty="0" smtClean="0"/>
              <a:t>Prints the result onto the screen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You must use </a:t>
            </a:r>
            <a:r>
              <a:rPr lang="en-US" smtClean="0"/>
              <a:t>1 function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13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295</TotalTime>
  <Words>28</Words>
  <Application>Microsoft Macintosh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Office Theme</vt:lpstr>
      <vt:lpstr>Assembly Hands On</vt:lpstr>
      <vt:lpstr>Project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RedTeam Nation!</dc:title>
  <dc:creator>Microsoft Office User</dc:creator>
  <cp:lastModifiedBy>Microsoft Office User</cp:lastModifiedBy>
  <cp:revision>31</cp:revision>
  <dcterms:created xsi:type="dcterms:W3CDTF">2018-11-20T23:15:26Z</dcterms:created>
  <dcterms:modified xsi:type="dcterms:W3CDTF">2019-01-07T02:18:55Z</dcterms:modified>
</cp:coreProperties>
</file>