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Intrusion Detection System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identify possible attacks or intrusions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used a rule/signature base or heuristics </a:t>
            </a:r>
            <a:r>
              <a:rPr lang="en-US" dirty="0" smtClean="0"/>
              <a:t>based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Will notify an Admin when </a:t>
            </a:r>
            <a:r>
              <a:rPr lang="en-US" smtClean="0"/>
              <a:t>a security event occurs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2 types of IDS systems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Host based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Network based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Host based reside on the workstations and servers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These help detect issues and attackers on the system itself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Can look into memory, file system, network connections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Carbon Black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normally resides on a tap somewhere on the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Normally this sits on a highly traversed section of the network such as before or after a router or firewall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Its important to note that this should not be a pass through for traffic otherwise the traffic will slow dramatically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Bro IDS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135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IDS</vt:lpstr>
      <vt:lpstr>What is an IDS?</vt:lpstr>
      <vt:lpstr>Types of IDS</vt:lpstr>
      <vt:lpstr>Host Based</vt:lpstr>
      <vt:lpstr>Network Based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36</cp:revision>
  <dcterms:created xsi:type="dcterms:W3CDTF">2018-11-20T23:15:26Z</dcterms:created>
  <dcterms:modified xsi:type="dcterms:W3CDTF">2018-12-21T21:44:51Z</dcterms:modified>
</cp:coreProperties>
</file>