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51"/>
  </p:normalViewPr>
  <p:slideViewPr>
    <p:cSldViewPr snapToGrid="0" snapToObjects="1">
      <p:cViewPr varScale="1">
        <p:scale>
          <a:sx n="202" d="100"/>
          <a:sy n="202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A2ED-5160-8B46-8030-56363D18FD4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FAFD-E818-C349-88B0-D4B8E1E1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Stopped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 this state the process has been stopped by some means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can be a signal to stop from the user or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also be in this state during the time a debugger is attached to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Zombie or Orphan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 this state the process is no longer alive or AKA </a:t>
            </a:r>
            <a:r>
              <a:rPr lang="en-US" dirty="0" err="1" smtClean="0"/>
              <a:t>dea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reason it is still showing as a Zombie or ‘z’ is due to is still being on the process entry table in the kernel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process is a program or application that is in execution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is an instance of a running application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Foreground Process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Also known as an interactive process. Terminal for example or Web browser.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Background Process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Also known as a non-interactive process. These are not normally connected to any foreground process and don’t expect any user input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is normally done by running a binary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done using </a:t>
            </a:r>
            <a:r>
              <a:rPr lang="en-US" dirty="0" err="1" smtClean="0"/>
              <a:t>syscalls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System(), Fork(), Exec()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program when started is assigned a PID or process ID.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PID is a unique number that the kernel uses to keep track of what process is which in a multi-user based system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When an application is first ran it is considered the Parent and will have a PID.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Any processes created by this parent is assigned a PID and a PPID or Parent PID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 Level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Top Level Process or Mother Process is that is first started by the Kernel itself.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This process has the PID of 1. In most cases this is </a:t>
            </a:r>
            <a:r>
              <a:rPr lang="en-US" sz="2400" dirty="0" err="1" smtClean="0"/>
              <a:t>init</a:t>
            </a:r>
            <a:r>
              <a:rPr lang="en-US" sz="2400" dirty="0" smtClean="0"/>
              <a:t> but can also be </a:t>
            </a:r>
            <a:r>
              <a:rPr lang="en-US" sz="2400" dirty="0" err="1" smtClean="0"/>
              <a:t>systemd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400" dirty="0" smtClean="0"/>
              <a:t>All processes on the system is a child of PID 1 as its job is to manage processes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Running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Waiting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Stopped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Zombie/Orphan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 this state a process is either actively running or waiting for a CPU core to be assigned to 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Depends on the amount of cores the CPU has there can only be so many things running at one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 this state the process is waiting for 1 of 2 things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Event to happen such as user input,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Systems resources to become available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There are 2 types of waiting for a process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Interrupted</a:t>
            </a:r>
          </a:p>
          <a:p>
            <a:pPr lvl="2">
              <a:lnSpc>
                <a:spcPct val="200000"/>
              </a:lnSpc>
            </a:pPr>
            <a:r>
              <a:rPr lang="en-US" dirty="0" smtClean="0"/>
              <a:t>Some hardware based conditions would cause this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Uninterruptible </a:t>
            </a:r>
          </a:p>
          <a:p>
            <a:pPr lvl="2">
              <a:lnSpc>
                <a:spcPct val="200000"/>
              </a:lnSpc>
            </a:pPr>
            <a:r>
              <a:rPr lang="en-US" dirty="0" smtClean="0"/>
              <a:t>This process cannot be stopped by any event or signal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420</Words>
  <Application>Microsoft Macintosh PowerPoint</Application>
  <PresentationFormat>Widescreen</PresentationFormat>
  <Paragraphs>54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Processes</vt:lpstr>
      <vt:lpstr>What is a Process?</vt:lpstr>
      <vt:lpstr>Types of Processes</vt:lpstr>
      <vt:lpstr>Creating a Processes</vt:lpstr>
      <vt:lpstr>Identifying a Process</vt:lpstr>
      <vt:lpstr>The Top Level Process</vt:lpstr>
      <vt:lpstr>States of a Process</vt:lpstr>
      <vt:lpstr>State of Running</vt:lpstr>
      <vt:lpstr>State of Waiting</vt:lpstr>
      <vt:lpstr>State of Stopped</vt:lpstr>
      <vt:lpstr>State of Zombie or Orphan</vt:lpstr>
      <vt:lpstr>Working with Processes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41</cp:revision>
  <dcterms:created xsi:type="dcterms:W3CDTF">2018-11-20T23:15:26Z</dcterms:created>
  <dcterms:modified xsi:type="dcterms:W3CDTF">2018-12-03T02:39:32Z</dcterms:modified>
</cp:coreProperties>
</file>