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notesMasterIdLst>
    <p:notesMasterId r:id="rId7"/>
  </p:notesMasterIdLst>
  <p:sldIdLst>
    <p:sldId id="256" r:id="rId2"/>
    <p:sldId id="257" r:id="rId3"/>
    <p:sldId id="258" r:id="rId4"/>
    <p:sldId id="268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548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4A2ED-5160-8B46-8030-56363D18FD4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CFAFD-E818-C349-88B0-D4B8E1E1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9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an </a:t>
            </a:r>
            <a:r>
              <a:rPr lang="en-US" dirty="0" err="1" smtClean="0"/>
              <a:t>Inode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Inode</a:t>
            </a:r>
            <a:r>
              <a:rPr lang="en-US" dirty="0" smtClean="0"/>
              <a:t> is a unique number associated with a file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Inodes</a:t>
            </a:r>
            <a:r>
              <a:rPr lang="en-US" dirty="0" smtClean="0"/>
              <a:t> also have a block number that is associated to a block group in the file system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 err="1" smtClean="0"/>
              <a:t>Inodes</a:t>
            </a:r>
            <a:r>
              <a:rPr lang="en-US" sz="3400" dirty="0" smtClean="0"/>
              <a:t> contain all of the useful information about a specific file</a:t>
            </a:r>
            <a:br>
              <a:rPr lang="en-US" sz="3400" dirty="0" smtClean="0"/>
            </a:br>
            <a:endParaRPr lang="en-US" sz="3400" dirty="0" smtClean="0"/>
          </a:p>
          <a:p>
            <a:pPr>
              <a:lnSpc>
                <a:spcPct val="120000"/>
              </a:lnSpc>
            </a:pPr>
            <a:r>
              <a:rPr lang="en-US" sz="3400" dirty="0" smtClean="0"/>
              <a:t>Mode/Permissions</a:t>
            </a:r>
          </a:p>
          <a:p>
            <a:pPr>
              <a:lnSpc>
                <a:spcPct val="120000"/>
              </a:lnSpc>
            </a:pPr>
            <a:r>
              <a:rPr lang="en-US" sz="3400" dirty="0" smtClean="0"/>
              <a:t>Owner ID</a:t>
            </a:r>
          </a:p>
          <a:p>
            <a:pPr>
              <a:lnSpc>
                <a:spcPct val="120000"/>
              </a:lnSpc>
            </a:pPr>
            <a:r>
              <a:rPr lang="en-US" sz="3400" dirty="0" smtClean="0"/>
              <a:t>Group ID</a:t>
            </a:r>
          </a:p>
          <a:p>
            <a:pPr>
              <a:lnSpc>
                <a:spcPct val="120000"/>
              </a:lnSpc>
            </a:pPr>
            <a:r>
              <a:rPr lang="en-US" sz="3400" dirty="0" smtClean="0"/>
              <a:t>Size of File</a:t>
            </a:r>
          </a:p>
          <a:p>
            <a:pPr>
              <a:lnSpc>
                <a:spcPct val="120000"/>
              </a:lnSpc>
            </a:pPr>
            <a:r>
              <a:rPr lang="en-US" sz="3400" dirty="0" smtClean="0"/>
              <a:t>Number of hard symbolic links to file</a:t>
            </a:r>
          </a:p>
          <a:p>
            <a:pPr>
              <a:lnSpc>
                <a:spcPct val="120000"/>
              </a:lnSpc>
            </a:pPr>
            <a:r>
              <a:rPr lang="en-US" sz="3400" dirty="0" smtClean="0"/>
              <a:t>Time last accessed</a:t>
            </a:r>
          </a:p>
          <a:p>
            <a:pPr>
              <a:lnSpc>
                <a:spcPct val="120000"/>
              </a:lnSpc>
            </a:pPr>
            <a:r>
              <a:rPr lang="en-US" sz="3400" dirty="0" smtClean="0"/>
              <a:t>Time last modified</a:t>
            </a:r>
          </a:p>
          <a:p>
            <a:pPr>
              <a:lnSpc>
                <a:spcPct val="120000"/>
              </a:lnSpc>
            </a:pPr>
            <a:r>
              <a:rPr lang="en-US" sz="3400" dirty="0" smtClean="0"/>
              <a:t>Time </a:t>
            </a:r>
            <a:r>
              <a:rPr lang="en-US" sz="3400" dirty="0" err="1" smtClean="0"/>
              <a:t>inode</a:t>
            </a:r>
            <a:r>
              <a:rPr lang="en-US" sz="3400" dirty="0" smtClean="0"/>
              <a:t> was modified</a:t>
            </a:r>
            <a:endParaRPr lang="en-US" sz="3400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 directory contains the name of all files and directories under it</a:t>
            </a:r>
            <a:r>
              <a:rPr lang="en-US" dirty="0"/>
              <a:t> </a:t>
            </a:r>
            <a:r>
              <a:rPr lang="en-US" dirty="0" smtClean="0"/>
              <a:t>as well as the </a:t>
            </a:r>
            <a:r>
              <a:rPr lang="en-US" dirty="0" err="1" smtClean="0"/>
              <a:t>inode</a:t>
            </a:r>
            <a:r>
              <a:rPr lang="en-US" dirty="0" smtClean="0"/>
              <a:t> numbers for each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is important as moving data in Linux is not a physical move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you issue a move of data it will add the filename(s) an </a:t>
            </a:r>
            <a:r>
              <a:rPr lang="en-US" dirty="0" err="1" smtClean="0"/>
              <a:t>inode</a:t>
            </a:r>
            <a:r>
              <a:rPr lang="en-US" dirty="0" smtClean="0"/>
              <a:t> numbers to the next directory and remove it from the current directory's table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Note that when you see ‘.’ or ‘..’ when doing ‘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l’ that is the current directory's entry and the parents respectively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6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Viewing and Searching </a:t>
            </a:r>
            <a:r>
              <a:rPr lang="en-US" dirty="0" err="1" smtClean="0"/>
              <a:t>Inodes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139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Inodes</vt:lpstr>
      <vt:lpstr>What an Inode?</vt:lpstr>
      <vt:lpstr>What’s in it?</vt:lpstr>
      <vt:lpstr>Understanding a Directory</vt:lpstr>
      <vt:lpstr>Viewing and Searching Inodes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52</cp:revision>
  <dcterms:created xsi:type="dcterms:W3CDTF">2018-11-20T23:15:26Z</dcterms:created>
  <dcterms:modified xsi:type="dcterms:W3CDTF">2018-12-06T20:48:05Z</dcterms:modified>
</cp:coreProperties>
</file>