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Data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It</a:t>
            </a:r>
            <a:r>
              <a:rPr lang="mr-IN" dirty="0" smtClean="0"/>
              <a:t>’</a:t>
            </a:r>
            <a:r>
              <a:rPr lang="en-US" dirty="0" smtClean="0"/>
              <a:t>s a reduction in the size of data or number of bits needed to accurately represent the original data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referred to as a compression algorithm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Can save storage space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Speed up data transfers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Decrease costs for hardware as well as the network speed itself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Do not compress something that has already been compressed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can compress almost any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Important to reduce space from common things like log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Types of Compression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Lossy</a:t>
            </a:r>
            <a:r>
              <a:rPr lang="en-US" dirty="0" smtClean="0"/>
              <a:t> and Lossless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types of compressions:</a:t>
            </a:r>
          </a:p>
          <a:p>
            <a:pPr lvl="1">
              <a:lnSpc>
                <a:spcPct val="200000"/>
              </a:lnSpc>
            </a:pPr>
            <a:r>
              <a:rPr lang="en-US" smtClean="0"/>
              <a:t>LZ77 &amp; LZ78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100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Compression</vt:lpstr>
      <vt:lpstr>What is Data Compression?</vt:lpstr>
      <vt:lpstr>Why is this needed?</vt:lpstr>
      <vt:lpstr>Important Bits</vt:lpstr>
      <vt:lpstr>2 Types of Compression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37</cp:revision>
  <dcterms:created xsi:type="dcterms:W3CDTF">2018-11-20T23:15:26Z</dcterms:created>
  <dcterms:modified xsi:type="dcterms:W3CDTF">2018-12-17T03:35:45Z</dcterms:modified>
</cp:coreProperties>
</file>