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Lossless vs </a:t>
            </a:r>
            <a:r>
              <a:rPr lang="en-US" dirty="0" err="1" smtClean="0"/>
              <a:t>Lossy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Lossy</a:t>
            </a:r>
            <a:r>
              <a:rPr lang="en-US" dirty="0"/>
              <a:t> </a:t>
            </a:r>
            <a:r>
              <a:rPr lang="en-US" dirty="0" smtClean="0"/>
              <a:t>Compression?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 this compression the data may or may not be lost once compressed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Some bits of data may be lost or changed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 in Graphics, Videos and Images where the loss of a bit or two will not drastically change the file or how it works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Lossless</a:t>
            </a:r>
            <a:r>
              <a:rPr lang="en-US" dirty="0" smtClean="0"/>
              <a:t> Compression?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 this compression the data will never be lost and will be converted to its original state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ideal for files such as executables, text, spreadsheets,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Data loss in these types of files can drastically change the functionality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 Lossless Algorithms: LZ77 &amp; LZ78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110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Lossless vs Lossy</vt:lpstr>
      <vt:lpstr>What is Lossy Compression?</vt:lpstr>
      <vt:lpstr>What is Lossless Compression?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52</cp:revision>
  <dcterms:created xsi:type="dcterms:W3CDTF">2018-11-20T23:15:26Z</dcterms:created>
  <dcterms:modified xsi:type="dcterms:W3CDTF">2018-12-17T03:45:30Z</dcterms:modified>
</cp:coreProperties>
</file>