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Site Interview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Bring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Wear appropriate clothes for the interview and company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At least 20 hard copies of your resume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Notebook with questions and to take notes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Think out load when being attempting to give an answer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THE WHITEBOARD!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Ask follow up questions for clarification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Take a few </a:t>
            </a:r>
            <a:r>
              <a:rPr lang="en-US" smtClean="0"/>
              <a:t>deep breaths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57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On Site Interview</vt:lpstr>
      <vt:lpstr>What to Bring</vt:lpstr>
      <vt:lpstr>Tips and Tricks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32</cp:revision>
  <dcterms:created xsi:type="dcterms:W3CDTF">2018-11-20T23:15:26Z</dcterms:created>
  <dcterms:modified xsi:type="dcterms:W3CDTF">2019-02-13T19:58:00Z</dcterms:modified>
</cp:coreProperties>
</file>