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28" r:id="rId1"/>
  </p:sldMasterIdLst>
  <p:notesMasterIdLst>
    <p:notesMasterId r:id="rId9"/>
  </p:notesMasterIdLst>
  <p:sldIdLst>
    <p:sldId id="256" r:id="rId2"/>
    <p:sldId id="257" r:id="rId3"/>
    <p:sldId id="268" r:id="rId4"/>
    <p:sldId id="269" r:id="rId5"/>
    <p:sldId id="270" r:id="rId6"/>
    <p:sldId id="271" r:id="rId7"/>
    <p:sldId id="26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3"/>
    <p:restoredTop sz="94548"/>
  </p:normalViewPr>
  <p:slideViewPr>
    <p:cSldViewPr snapToGrid="0" snapToObjects="1">
      <p:cViewPr varScale="1">
        <p:scale>
          <a:sx n="114" d="100"/>
          <a:sy n="114" d="100"/>
        </p:scale>
        <p:origin x="168" y="9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74A2ED-5160-8B46-8030-56363D18FD4F}" type="datetimeFigureOut">
              <a:rPr lang="en-US" smtClean="0"/>
              <a:t>12/6/18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0CFAFD-E818-C349-88B0-D4B8E1E1B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3934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0CFAFD-E818-C349-88B0-D4B8E1E1BCA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9674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0CFAFD-E818-C349-88B0-D4B8E1E1BCA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9014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0CFAFD-E818-C349-88B0-D4B8E1E1BCA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4212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0CFAFD-E818-C349-88B0-D4B8E1E1BCA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4046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183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240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342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12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928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867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07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689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883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873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543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79583-0876-7B45-9D5B-F08D6C8229A0}" type="datetimeFigureOut">
              <a:rPr lang="en-US" smtClean="0"/>
              <a:t>12/6/18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288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9" r:id="rId1"/>
    <p:sldLayoutId id="2147483930" r:id="rId2"/>
    <p:sldLayoutId id="2147483931" r:id="rId3"/>
    <p:sldLayoutId id="2147483932" r:id="rId4"/>
    <p:sldLayoutId id="2147483933" r:id="rId5"/>
    <p:sldLayoutId id="2147483934" r:id="rId6"/>
    <p:sldLayoutId id="2147483935" r:id="rId7"/>
    <p:sldLayoutId id="2147483936" r:id="rId8"/>
    <p:sldLayoutId id="2147483937" r:id="rId9"/>
    <p:sldLayoutId id="2147483938" r:id="rId10"/>
    <p:sldLayoutId id="214748393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Open Files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CEO/Lead Instructor: Brandon Dennis, OSCP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384" y="133814"/>
            <a:ext cx="3278459" cy="1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996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Files?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dirty="0" smtClean="0"/>
              <a:t>Remember everything in Linux is a file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When something is in use, network connection, keyboard, text file, </a:t>
            </a:r>
            <a:r>
              <a:rPr lang="en-US" dirty="0" err="1" smtClean="0"/>
              <a:t>etc</a:t>
            </a:r>
            <a:r>
              <a:rPr lang="en-US" dirty="0" smtClean="0"/>
              <a:t> are all considered open</a:t>
            </a:r>
          </a:p>
          <a:p>
            <a:pPr>
              <a:lnSpc>
                <a:spcPct val="200000"/>
              </a:lnSpc>
            </a:pPr>
            <a:endParaRPr lang="en-US" dirty="0" smtClean="0"/>
          </a:p>
          <a:p>
            <a:pPr>
              <a:lnSpc>
                <a:spcPct val="200000"/>
              </a:lnSpc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384" y="133814"/>
            <a:ext cx="3278459" cy="1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135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Command </a:t>
            </a:r>
            <a:r>
              <a:rPr lang="en-US" dirty="0" err="1" smtClean="0"/>
              <a:t>lsof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200000"/>
              </a:lnSpc>
            </a:pPr>
            <a:r>
              <a:rPr lang="en-US" dirty="0" smtClean="0"/>
              <a:t>The command ‘</a:t>
            </a:r>
            <a:r>
              <a:rPr lang="en-US" dirty="0" err="1" smtClean="0"/>
              <a:t>lsof</a:t>
            </a:r>
            <a:r>
              <a:rPr lang="en-US" dirty="0" smtClean="0"/>
              <a:t>’ is used to identify any open files on the system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A few example commands: </a:t>
            </a:r>
          </a:p>
          <a:p>
            <a:r>
              <a:rPr lang="en-US" dirty="0"/>
              <a:t>To view all sub </a:t>
            </a:r>
            <a:r>
              <a:rPr lang="en-US" dirty="0" smtClean="0"/>
              <a:t>directory's </a:t>
            </a:r>
            <a:r>
              <a:rPr lang="en-US" dirty="0"/>
              <a:t>to see if anything is open</a:t>
            </a:r>
            <a:endParaRPr lang="en-US" dirty="0"/>
          </a:p>
          <a:p>
            <a:r>
              <a:rPr lang="en-US" dirty="0" err="1"/>
              <a:t>lsof</a:t>
            </a:r>
            <a:r>
              <a:rPr lang="en-US" dirty="0"/>
              <a:t> +D /</a:t>
            </a:r>
            <a:r>
              <a:rPr lang="en-US" dirty="0" err="1" smtClean="0"/>
              <a:t>var</a:t>
            </a:r>
            <a:r>
              <a:rPr lang="en-US" dirty="0" smtClean="0"/>
              <a:t>/log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View </a:t>
            </a:r>
            <a:r>
              <a:rPr lang="en-US" dirty="0"/>
              <a:t>them by user:</a:t>
            </a:r>
            <a:endParaRPr lang="en-US" dirty="0"/>
          </a:p>
          <a:p>
            <a:r>
              <a:rPr lang="en-US" dirty="0" err="1"/>
              <a:t>lsof</a:t>
            </a:r>
            <a:r>
              <a:rPr lang="en-US" dirty="0"/>
              <a:t> -u </a:t>
            </a:r>
            <a:r>
              <a:rPr lang="en-US" dirty="0" err="1" smtClean="0"/>
              <a:t>brandon</a:t>
            </a:r>
            <a:endParaRPr lang="en-US" dirty="0" smtClean="0"/>
          </a:p>
          <a:p>
            <a:pPr>
              <a:lnSpc>
                <a:spcPct val="200000"/>
              </a:lnSpc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384" y="133814"/>
            <a:ext cx="3278459" cy="1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8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 of </a:t>
            </a:r>
            <a:r>
              <a:rPr lang="en-US" dirty="0" err="1" smtClean="0"/>
              <a:t>lsof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is-IS" sz="2400" dirty="0"/>
              <a:t>COMMAND  PID       USER   FD      TYPE     DEVICE  SIZE/OFF       NODE </a:t>
            </a:r>
            <a:r>
              <a:rPr lang="is-IS" sz="2400" dirty="0" smtClean="0"/>
              <a:t>     NAME</a:t>
            </a:r>
            <a:endParaRPr lang="is-IS" sz="2400" dirty="0"/>
          </a:p>
          <a:p>
            <a:r>
              <a:rPr lang="is-IS" sz="2400" dirty="0"/>
              <a:t>init                  1          </a:t>
            </a:r>
            <a:r>
              <a:rPr lang="is-IS" sz="2400" dirty="0" smtClean="0"/>
              <a:t>root</a:t>
            </a:r>
            <a:r>
              <a:rPr lang="is-IS" sz="2400" dirty="0"/>
              <a:t>   cwd    </a:t>
            </a:r>
            <a:r>
              <a:rPr lang="is-IS" sz="2400" dirty="0" smtClean="0"/>
              <a:t> </a:t>
            </a:r>
            <a:r>
              <a:rPr lang="is-IS" sz="2400" dirty="0"/>
              <a:t>DIR        </a:t>
            </a:r>
            <a:r>
              <a:rPr lang="is-IS" sz="2400" dirty="0" smtClean="0"/>
              <a:t>   8,1</a:t>
            </a:r>
            <a:r>
              <a:rPr lang="is-IS" sz="2400" dirty="0"/>
              <a:t>        </a:t>
            </a:r>
            <a:r>
              <a:rPr lang="is-IS" sz="2400" dirty="0" smtClean="0"/>
              <a:t> </a:t>
            </a:r>
            <a:r>
              <a:rPr lang="is-IS" sz="2400" dirty="0"/>
              <a:t>4096               2         </a:t>
            </a:r>
            <a:r>
              <a:rPr lang="is-IS" sz="2400" dirty="0" smtClean="0"/>
              <a:t>       /</a:t>
            </a:r>
          </a:p>
          <a:p>
            <a:endParaRPr lang="is-IS" sz="2400" dirty="0"/>
          </a:p>
          <a:p>
            <a:r>
              <a:rPr lang="is-IS" sz="2400" dirty="0" smtClean="0"/>
              <a:t>Command: name of the application ran</a:t>
            </a:r>
          </a:p>
          <a:p>
            <a:r>
              <a:rPr lang="is-IS" sz="2400" dirty="0" smtClean="0"/>
              <a:t>PID: PID of the application</a:t>
            </a:r>
          </a:p>
          <a:p>
            <a:r>
              <a:rPr lang="is-IS" sz="2400" dirty="0" smtClean="0"/>
              <a:t>USER: users </a:t>
            </a:r>
            <a:r>
              <a:rPr lang="en-US" sz="2400" dirty="0" smtClean="0"/>
              <a:t>context </a:t>
            </a:r>
            <a:r>
              <a:rPr lang="is-IS" sz="2400" dirty="0" smtClean="0"/>
              <a:t>the application is running in</a:t>
            </a:r>
          </a:p>
          <a:p>
            <a:r>
              <a:rPr lang="is-IS" sz="2400" dirty="0" smtClean="0"/>
              <a:t>FD: file </a:t>
            </a:r>
            <a:r>
              <a:rPr lang="en-US" sz="2400" dirty="0"/>
              <a:t>descriptor</a:t>
            </a:r>
            <a:r>
              <a:rPr lang="is-IS" sz="2400" dirty="0" smtClean="0"/>
              <a:t>. This can change to multiple value</a:t>
            </a:r>
          </a:p>
          <a:p>
            <a:r>
              <a:rPr lang="is-IS" sz="2400" dirty="0" smtClean="0"/>
              <a:t>TYPE: Tells us what type of file it is</a:t>
            </a:r>
          </a:p>
          <a:p>
            <a:r>
              <a:rPr lang="is-IS" sz="2400" dirty="0" smtClean="0"/>
              <a:t>DEVICE: The drive, EX: sda1</a:t>
            </a:r>
          </a:p>
          <a:p>
            <a:r>
              <a:rPr lang="is-IS" sz="2400" dirty="0" smtClean="0"/>
              <a:t>SIZE/OFF: Size of the File</a:t>
            </a:r>
          </a:p>
          <a:p>
            <a:r>
              <a:rPr lang="is-IS" sz="2400" dirty="0" smtClean="0"/>
              <a:t>NODE: inode number</a:t>
            </a:r>
          </a:p>
          <a:p>
            <a:r>
              <a:rPr lang="is-IS" sz="2400" dirty="0" smtClean="0"/>
              <a:t>NAME: Name of the file</a:t>
            </a:r>
            <a:endParaRPr lang="is-I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384" y="133814"/>
            <a:ext cx="3278459" cy="1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609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FD or File Descriptor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s-IS" sz="2400" dirty="0" smtClean="0"/>
              <a:t>FD column or File Descriptor can be a few different options to identify the file</a:t>
            </a:r>
          </a:p>
          <a:p>
            <a:endParaRPr lang="is-IS" sz="2400" dirty="0"/>
          </a:p>
          <a:p>
            <a:r>
              <a:rPr lang="en-US" sz="2400" dirty="0" smtClean="0"/>
              <a:t>C</a:t>
            </a:r>
            <a:r>
              <a:rPr lang="is-IS" sz="2400" dirty="0" smtClean="0"/>
              <a:t>wd: shows is the current working directory</a:t>
            </a:r>
          </a:p>
          <a:p>
            <a:r>
              <a:rPr lang="en-US" sz="2400" dirty="0" smtClean="0"/>
              <a:t>T</a:t>
            </a:r>
            <a:r>
              <a:rPr lang="is-IS" sz="2400" dirty="0" smtClean="0"/>
              <a:t>xt: shows its a text file</a:t>
            </a:r>
          </a:p>
          <a:p>
            <a:r>
              <a:rPr lang="en-US" sz="2400" dirty="0" smtClean="0"/>
              <a:t>M</a:t>
            </a:r>
            <a:r>
              <a:rPr lang="is-IS" sz="2400" dirty="0" smtClean="0"/>
              <a:t>em: This is for the Data Segment or Shared Objects loaded into memory</a:t>
            </a:r>
          </a:p>
          <a:p>
            <a:r>
              <a:rPr lang="is-IS" sz="2400" dirty="0" smtClean="0"/>
              <a:t>NUMBER: This will be a digit and will show the actual file descriptor number. Normally starting with ‘#u’</a:t>
            </a:r>
            <a:endParaRPr lang="is-I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384" y="133814"/>
            <a:ext cx="3278459" cy="1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933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Field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The type field </a:t>
            </a:r>
            <a:r>
              <a:rPr lang="is-IS" sz="2400" dirty="0" smtClean="0"/>
              <a:t>will tell us about the file and what it is</a:t>
            </a:r>
          </a:p>
          <a:p>
            <a:endParaRPr lang="is-IS" sz="2400" dirty="0"/>
          </a:p>
          <a:p>
            <a:r>
              <a:rPr lang="is-IS" sz="2400" dirty="0" smtClean="0"/>
              <a:t>REG: Regular file</a:t>
            </a:r>
          </a:p>
          <a:p>
            <a:r>
              <a:rPr lang="is-IS" sz="2400" dirty="0" smtClean="0"/>
              <a:t>DIR: </a:t>
            </a:r>
            <a:r>
              <a:rPr lang="en-US" sz="2400" dirty="0"/>
              <a:t>Directory</a:t>
            </a:r>
            <a:endParaRPr lang="is-IS" sz="2400" dirty="0" smtClean="0"/>
          </a:p>
          <a:p>
            <a:r>
              <a:rPr lang="is-IS" sz="2400" dirty="0" smtClean="0"/>
              <a:t>FIFO: Named Pipe, </a:t>
            </a:r>
            <a:r>
              <a:rPr lang="is-IS" sz="2400" smtClean="0"/>
              <a:t>symbolic links</a:t>
            </a:r>
            <a:r>
              <a:rPr lang="is-IS" sz="2400" dirty="0" smtClean="0"/>
              <a:t>, sockets, blocks</a:t>
            </a:r>
          </a:p>
          <a:p>
            <a:r>
              <a:rPr lang="is-IS" sz="2400" dirty="0" smtClean="0"/>
              <a:t>Unknown: This mean it is not known at this time. Normally happens with Kernel threads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384" y="133814"/>
            <a:ext cx="3278459" cy="1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263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Viewing and Searching </a:t>
            </a:r>
            <a:r>
              <a:rPr lang="en-US" dirty="0" smtClean="0"/>
              <a:t>Open Files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384" y="133814"/>
            <a:ext cx="3278459" cy="1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762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407</TotalTime>
  <Words>215</Words>
  <Application>Microsoft Macintosh PowerPoint</Application>
  <PresentationFormat>Widescreen</PresentationFormat>
  <Paragraphs>45</Paragraphs>
  <Slides>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Calibri</vt:lpstr>
      <vt:lpstr>Calibri Light</vt:lpstr>
      <vt:lpstr>Arial</vt:lpstr>
      <vt:lpstr>Office Theme</vt:lpstr>
      <vt:lpstr>Open Files</vt:lpstr>
      <vt:lpstr>Open Files?</vt:lpstr>
      <vt:lpstr>Main Command lsof</vt:lpstr>
      <vt:lpstr>Output of lsof</vt:lpstr>
      <vt:lpstr>FD or File Descriptor</vt:lpstr>
      <vt:lpstr>TYPE Field</vt:lpstr>
      <vt:lpstr>Viewing and Searching Open Files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RedTeam Nation!</dc:title>
  <dc:creator>Microsoft Office User</dc:creator>
  <cp:lastModifiedBy>Microsoft Office User</cp:lastModifiedBy>
  <cp:revision>64</cp:revision>
  <dcterms:created xsi:type="dcterms:W3CDTF">2018-11-20T23:15:26Z</dcterms:created>
  <dcterms:modified xsi:type="dcterms:W3CDTF">2018-12-06T21:50:19Z</dcterms:modified>
</cp:coreProperties>
</file>