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High Availability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process of making sure a resource is available at all time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the use of multiple resources to look like one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One good way to have HA is the replicate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Replicating configurations between 2 server allows them to contains the same </a:t>
            </a:r>
            <a:r>
              <a:rPr lang="en-US" dirty="0" err="1" smtClean="0"/>
              <a:t>configs</a:t>
            </a:r>
            <a:r>
              <a:rPr lang="en-US" dirty="0" smtClean="0"/>
              <a:t> as well as services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1 were to fail the other can be put in its place without massive downtime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VIPs or Virtual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 special type of IP that resolves to different end point nodes depending on the load of the nodes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commonly used to keep a service up as there can be any number of </a:t>
            </a:r>
            <a:r>
              <a:rPr lang="en-US" smtClean="0"/>
              <a:t>duplicates behind the VIP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119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HA</vt:lpstr>
      <vt:lpstr>What is HA?</vt:lpstr>
      <vt:lpstr>Replication</vt:lpstr>
      <vt:lpstr>VIPs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2018-12-21T21:56:08Z</dcterms:modified>
</cp:coreProperties>
</file>