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Proxys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Proxy?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Acts as a gateway between a client and another end point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can be for filtering traffic, hiding traffic,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Can also get access to blocked resources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Reverse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Commonly used for Load Balancing or HA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Allows the client to interface with more than </a:t>
            </a:r>
            <a:r>
              <a:rPr lang="en-US" smtClean="0"/>
              <a:t>1 server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57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Proxys</vt:lpstr>
      <vt:lpstr>What is a Proxy?</vt:lpstr>
      <vt:lpstr>What is a Reverse Proxy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34</cp:revision>
  <dcterms:created xsi:type="dcterms:W3CDTF">2018-11-20T23:15:26Z</dcterms:created>
  <dcterms:modified xsi:type="dcterms:W3CDTF">2018-12-24T01:13:34Z</dcterms:modified>
</cp:coreProperties>
</file>