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48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A2ED-5160-8B46-8030-56363D18FD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FAFD-E818-C349-88B0-D4B8E1E1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FAFD-E818-C349-88B0-D4B8E1E1B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Symbolic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Symbolic Links?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AKA </a:t>
            </a:r>
            <a:r>
              <a:rPr lang="en-US" dirty="0" err="1" smtClean="0"/>
              <a:t>Symlinks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A special type of file called a link that is used to reference another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we have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text.txt</a:t>
            </a:r>
            <a:r>
              <a:rPr lang="en-US" dirty="0" smtClean="0"/>
              <a:t> we can create a link /home/</a:t>
            </a:r>
            <a:r>
              <a:rPr lang="en-US" dirty="0" err="1" smtClean="0"/>
              <a:t>brandon</a:t>
            </a:r>
            <a:r>
              <a:rPr lang="en-US" dirty="0" smtClean="0"/>
              <a:t>/</a:t>
            </a:r>
            <a:r>
              <a:rPr lang="en-US" dirty="0" err="1" smtClean="0"/>
              <a:t>link.txt</a:t>
            </a:r>
            <a:r>
              <a:rPr lang="en-US" dirty="0" smtClean="0"/>
              <a:t> that points to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text.txt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There are 2 types of links, soft and hard link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soft link can be used in the following ways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Between 2 file systems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target it is referencing does not have to exist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Links directly to the </a:t>
            </a:r>
            <a:r>
              <a:rPr lang="en-US" dirty="0" err="1" smtClean="0"/>
              <a:t>inode</a:t>
            </a:r>
            <a:r>
              <a:rPr lang="en-US" dirty="0" smtClean="0"/>
              <a:t> table and removing it only removed the reference not the file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0741" y="2196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soft link can be used in the following ways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Cannot be used between 2 file systems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target it is referencing does have to exist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0741" y="2196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link that no longer has a target file available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These are good to remove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They can be used to elevate privileges under specific instances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0741" y="2196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Symbolic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155</Words>
  <Application>Microsoft Macintosh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Symbolic Links</vt:lpstr>
      <vt:lpstr>What are Symbolic Links?</vt:lpstr>
      <vt:lpstr>Soft Links</vt:lpstr>
      <vt:lpstr>Hard Links</vt:lpstr>
      <vt:lpstr>Dead Links</vt:lpstr>
      <vt:lpstr>Working with Symbolic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75</cp:revision>
  <dcterms:created xsi:type="dcterms:W3CDTF">2018-11-20T23:15:26Z</dcterms:created>
  <dcterms:modified xsi:type="dcterms:W3CDTF">2018-12-07T02:02:46Z</dcterms:modified>
</cp:coreProperties>
</file>