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Offer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Break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Base Pay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Bonuses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Stocks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Relocation Offer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Pay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What you are paid per year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What you build your budget off of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Double Check numbers to see if they make sense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4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Not Guaranteed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Do not rely on these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Good Offer filler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4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Vesting Period</a:t>
            </a:r>
            <a:r>
              <a:rPr lang="mr-IN" dirty="0" smtClean="0"/>
              <a:t>…</a:t>
            </a:r>
            <a:r>
              <a:rPr lang="en-US" dirty="0" smtClean="0"/>
              <a:t>ASK!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If company is not IPO ask about the estimated cost per share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Is there a refresh after a few years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Relocation Offer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Spend a day and get initial quotes to gauge total cost to move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Make sure to check if the amount is pre or post tax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Do the numbers make sense?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8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105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Mangal</vt:lpstr>
      <vt:lpstr>Arial</vt:lpstr>
      <vt:lpstr>Office Theme</vt:lpstr>
      <vt:lpstr>The Offer</vt:lpstr>
      <vt:lpstr>The Break Down</vt:lpstr>
      <vt:lpstr>Base Pay</vt:lpstr>
      <vt:lpstr>Bonuses </vt:lpstr>
      <vt:lpstr>Stocks</vt:lpstr>
      <vt:lpstr>Relocation Offer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31</cp:revision>
  <dcterms:created xsi:type="dcterms:W3CDTF">2018-11-20T23:15:26Z</dcterms:created>
  <dcterms:modified xsi:type="dcterms:W3CDTF">2019-02-16T04:00:13Z</dcterms:modified>
</cp:coreProperties>
</file>