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Vulnerability Scanners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Vuln</a:t>
            </a:r>
            <a:r>
              <a:rPr lang="en-US" dirty="0" smtClean="0"/>
              <a:t> 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Complex pieces of software that scan a host or network range for common issues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provide a quick way to gather a lot of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provide useful information for an attack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use </a:t>
            </a:r>
            <a:r>
              <a:rPr lang="en-US" dirty="0" err="1" smtClean="0"/>
              <a:t>Vuln</a:t>
            </a:r>
            <a:r>
              <a:rPr lang="en-US" dirty="0" smtClean="0"/>
              <a:t> Scanners?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Think of this as just another tool to get a bigger picture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Using only a </a:t>
            </a:r>
            <a:r>
              <a:rPr lang="en-US" dirty="0" err="1" smtClean="0"/>
              <a:t>vuln</a:t>
            </a:r>
            <a:r>
              <a:rPr lang="en-US" dirty="0" smtClean="0"/>
              <a:t> scanner is a good way to miss 50% of what you are looking for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Vuln</a:t>
            </a:r>
            <a:r>
              <a:rPr lang="en-US" dirty="0" smtClean="0"/>
              <a:t> scanners show their findings by labeling them, critical, medium, low and informational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Your main focus is Critical and Medium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Don’t ignore low or informational, these may provide </a:t>
            </a:r>
            <a:r>
              <a:rPr lang="en-US" smtClean="0"/>
              <a:t>you subtle </a:t>
            </a:r>
            <a:r>
              <a:rPr lang="en-US" dirty="0" smtClean="0"/>
              <a:t>bits of information required to make </a:t>
            </a:r>
            <a:r>
              <a:rPr lang="en-US" smtClean="0"/>
              <a:t>an attack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123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Vulnerability Scanners </vt:lpstr>
      <vt:lpstr>Vuln Scanners</vt:lpstr>
      <vt:lpstr>Only use Vuln Scanners?</vt:lpstr>
      <vt:lpstr>What to look for?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2019-01-16T05:14:19Z</dcterms:modified>
</cp:coreProperties>
</file>