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/>
    <p:restoredTop sz="94604"/>
  </p:normalViewPr>
  <p:slideViewPr>
    <p:cSldViewPr snapToGrid="0" snapToObjects="1">
      <p:cViewPr varScale="1">
        <p:scale>
          <a:sx n="114" d="100"/>
          <a:sy n="114" d="100"/>
        </p:scale>
        <p:origin x="168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8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4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4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2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6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7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8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8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7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4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79583-0876-7B45-9D5B-F08D6C8229A0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8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11211"/>
            <a:ext cx="9144000" cy="2387600"/>
          </a:xfrm>
        </p:spPr>
        <p:txBody>
          <a:bodyPr/>
          <a:lstStyle/>
          <a:p>
            <a:r>
              <a:rPr lang="en-US" dirty="0" smtClean="0"/>
              <a:t>LZ77 &amp; LZ78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CEO/Lead Instructor: Brandon Dennis, OSCP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9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LZ77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Replaces repeated occurrences of data with a reference to a master copy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Constantly holds a set amount of data in memory that it last saw to compare matches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Also know as Sliding Window Compression</a:t>
            </a:r>
          </a:p>
          <a:p>
            <a:pPr>
              <a:lnSpc>
                <a:spcPct val="200000"/>
              </a:lnSpc>
            </a:pPr>
            <a:r>
              <a:rPr lang="en-US" dirty="0"/>
              <a:t>U</a:t>
            </a:r>
            <a:r>
              <a:rPr lang="en-US" dirty="0" smtClean="0"/>
              <a:t>ncompressing it will place the copy of the data with the reference replaced in the file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13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LZ78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Similar to LZ77 it will look for all repeated data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Will replace all repeated data with a reference to an internal dictionary 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Dictionary[</a:t>
            </a:r>
            <a:r>
              <a:rPr lang="mr-IN" dirty="0" smtClean="0"/>
              <a:t>…</a:t>
            </a:r>
            <a:r>
              <a:rPr lang="en-US" dirty="0" smtClean="0"/>
              <a:t>.] = {</a:t>
            </a:r>
            <a:r>
              <a:rPr lang="en-US" dirty="0" err="1" smtClean="0"/>
              <a:t>Index_Number</a:t>
            </a:r>
            <a:r>
              <a:rPr lang="en-US" dirty="0" smtClean="0"/>
              <a:t>, Character}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Uncompressing this it will replace the character at the correct </a:t>
            </a:r>
            <a:r>
              <a:rPr lang="en-US" smtClean="0"/>
              <a:t>index instead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48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</TotalTime>
  <Words>99</Words>
  <Application>Microsoft Macintosh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Mangal</vt:lpstr>
      <vt:lpstr>Arial</vt:lpstr>
      <vt:lpstr>Office Theme</vt:lpstr>
      <vt:lpstr>LZ77 &amp; LZ78</vt:lpstr>
      <vt:lpstr>LZ77</vt:lpstr>
      <vt:lpstr>LZ78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RedTeam Nation!</dc:title>
  <dc:creator>Microsoft Office User</dc:creator>
  <cp:lastModifiedBy>Microsoft Office User</cp:lastModifiedBy>
  <cp:revision>55</cp:revision>
  <dcterms:created xsi:type="dcterms:W3CDTF">2018-11-20T23:15:26Z</dcterms:created>
  <dcterms:modified xsi:type="dcterms:W3CDTF">2018-12-17T03:57:32Z</dcterms:modified>
</cp:coreProperties>
</file>