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DMZ?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Demilitarized Zone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Often called the </a:t>
            </a:r>
            <a:r>
              <a:rPr lang="en-US" smtClean="0"/>
              <a:t>Perimeter Network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This is a special type of network that allows access to the internet but not the internal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to host email server or web servers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firewall is the device that controls the rules for a DMZ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52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DMZ</vt:lpstr>
      <vt:lpstr>What is a DMZ?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2018-12-24T01:31:55Z</dcterms:modified>
</cp:coreProperties>
</file>